
<file path=[Content_Types].xml><?xml version="1.0" encoding="utf-8"?>
<Types xmlns="http://schemas.openxmlformats.org/package/2006/content-types">
  <Default Extension="png" ContentType="image/png"/>
  <Default Extension="jfif" ContentType="image/jpe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notesSlides/notesSlide1.xml" ContentType="application/vnd.openxmlformats-officedocument.presentationml.notesSlide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notesSlides/notesSlide2.xml" ContentType="application/vnd.openxmlformats-officedocument.presentationml.notesSlide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2"/>
  </p:sldMasterIdLst>
  <p:notesMasterIdLst>
    <p:notesMasterId r:id="rId25"/>
  </p:notesMasterIdLst>
  <p:sldIdLst>
    <p:sldId id="325" r:id="rId3"/>
    <p:sldId id="293" r:id="rId4"/>
    <p:sldId id="257" r:id="rId5"/>
    <p:sldId id="295" r:id="rId6"/>
    <p:sldId id="300" r:id="rId7"/>
    <p:sldId id="298" r:id="rId8"/>
    <p:sldId id="301" r:id="rId9"/>
    <p:sldId id="302" r:id="rId10"/>
    <p:sldId id="304" r:id="rId11"/>
    <p:sldId id="305" r:id="rId12"/>
    <p:sldId id="307" r:id="rId13"/>
    <p:sldId id="309" r:id="rId14"/>
    <p:sldId id="312" r:id="rId15"/>
    <p:sldId id="315" r:id="rId16"/>
    <p:sldId id="317" r:id="rId17"/>
    <p:sldId id="316" r:id="rId18"/>
    <p:sldId id="319" r:id="rId19"/>
    <p:sldId id="321" r:id="rId20"/>
    <p:sldId id="322" r:id="rId21"/>
    <p:sldId id="326" r:id="rId22"/>
    <p:sldId id="328" r:id="rId23"/>
    <p:sldId id="327" r:id="rId24"/>
  </p:sldIdLst>
  <p:sldSz cx="12192000" cy="6858000"/>
  <p:notesSz cx="6858000" cy="9144000"/>
  <p:custDataLst>
    <p:tags r:id="rId2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32E31"/>
    <a:srgbClr val="7F1D28"/>
    <a:srgbClr val="DF8A5C"/>
    <a:srgbClr val="D36451"/>
    <a:srgbClr val="C94A41"/>
    <a:srgbClr val="BFBFBF"/>
    <a:srgbClr val="63161E"/>
    <a:srgbClr val="C8484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853" autoAdjust="0"/>
    <p:restoredTop sz="84139" autoAdjust="0"/>
  </p:normalViewPr>
  <p:slideViewPr>
    <p:cSldViewPr snapToGrid="0" showGuides="1">
      <p:cViewPr varScale="1">
        <p:scale>
          <a:sx n="96" d="100"/>
          <a:sy n="96" d="100"/>
        </p:scale>
        <p:origin x="1380" y="78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gs" Target="tags/tag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ABD363B-2298-45D4-A18A-D582E5C187CF}" type="datetimeFigureOut">
              <a:rPr lang="zh-CN" altLang="en-US" smtClean="0"/>
              <a:t>2019/12/10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96E60F-F900-4DA3-95E4-CC0190A7C1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8672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96E60F-F900-4DA3-95E4-CC0190A7C1E7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794037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96E60F-F900-4DA3-95E4-CC0190A7C1E7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706156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96E60F-F900-4DA3-95E4-CC0190A7C1E7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968266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96E60F-F900-4DA3-95E4-CC0190A7C1E7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134606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96E60F-F900-4DA3-95E4-CC0190A7C1E7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471804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96E60F-F900-4DA3-95E4-CC0190A7C1E7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773040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96E60F-F900-4DA3-95E4-CC0190A7C1E7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768154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96E60F-F900-4DA3-95E4-CC0190A7C1E7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685487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96E60F-F900-4DA3-95E4-CC0190A7C1E7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08423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96E60F-F900-4DA3-95E4-CC0190A7C1E7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061633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96E60F-F900-4DA3-95E4-CC0190A7C1E7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15906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96E60F-F900-4DA3-95E4-CC0190A7C1E7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693979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96E60F-F900-4DA3-95E4-CC0190A7C1E7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878317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96E60F-F900-4DA3-95E4-CC0190A7C1E7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641308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96E60F-F900-4DA3-95E4-CC0190A7C1E7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08991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96E60F-F900-4DA3-95E4-CC0190A7C1E7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703337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96E60F-F900-4DA3-95E4-CC0190A7C1E7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943893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96E60F-F900-4DA3-95E4-CC0190A7C1E7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55060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96E60F-F900-4DA3-95E4-CC0190A7C1E7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533377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96E60F-F900-4DA3-95E4-CC0190A7C1E7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16828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31BD4D3-8D09-4B08-81C6-FD9EEBBC1EC1}" type="datetimeFigureOut">
              <a:rPr lang="zh-CN" altLang="en-US" smtClean="0"/>
              <a:t>2019/12/10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95D1602-01B0-4F50-8F47-7336854064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08634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073564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84650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3" Type="http://schemas.openxmlformats.org/officeDocument/2006/relationships/tags" Target="../tags/tag4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5" Type="http://schemas.openxmlformats.org/officeDocument/2006/relationships/tags" Target="../tags/tag6.xml"/><Relationship Id="rId10" Type="http://schemas.openxmlformats.org/officeDocument/2006/relationships/image" Target="../media/image2.png"/><Relationship Id="rId4" Type="http://schemas.openxmlformats.org/officeDocument/2006/relationships/tags" Target="../tags/tag5.xml"/><Relationship Id="rId9" Type="http://schemas.openxmlformats.org/officeDocument/2006/relationships/hyperlink" Target="https://www.pptstore.net/author/&#34923;&#38271;&#35044;&#30701;/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10.xml"/><Relationship Id="rId7" Type="http://schemas.openxmlformats.org/officeDocument/2006/relationships/image" Target="../media/image4.png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image" Target="../media/image3.png"/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0.xml"/><Relationship Id="rId3" Type="http://schemas.openxmlformats.org/officeDocument/2006/relationships/tags" Target="../tags/tag19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tags" Target="../tags/tag22.xml"/><Relationship Id="rId5" Type="http://schemas.openxmlformats.org/officeDocument/2006/relationships/tags" Target="../tags/tag21.xml"/><Relationship Id="rId10" Type="http://schemas.openxmlformats.org/officeDocument/2006/relationships/hyperlink" Target="https://www.pptstore.net/author/&#34923;&#38271;&#35044;&#30701;/" TargetMode="External"/><Relationship Id="rId4" Type="http://schemas.openxmlformats.org/officeDocument/2006/relationships/tags" Target="../tags/tag20.xml"/><Relationship Id="rId9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fi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.xml"/><Relationship Id="rId3" Type="http://schemas.openxmlformats.org/officeDocument/2006/relationships/tags" Target="../tags/tag13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tags" Target="../tags/tag16.xml"/><Relationship Id="rId5" Type="http://schemas.openxmlformats.org/officeDocument/2006/relationships/tags" Target="../tags/tag15.xml"/><Relationship Id="rId10" Type="http://schemas.openxmlformats.org/officeDocument/2006/relationships/image" Target="../media/image5.png"/><Relationship Id="rId4" Type="http://schemas.openxmlformats.org/officeDocument/2006/relationships/tags" Target="../tags/tag14.xml"/><Relationship Id="rId9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矩形 110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/>
          <p:nvPr/>
        </p:nvSpPr>
        <p:spPr>
          <a:xfrm>
            <a:off x="3901917" y="1582558"/>
            <a:ext cx="4269194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3800" dirty="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  <a:ea typeface="微软雅黑" panose="020B0503020204020204" pitchFamily="34" charset="-122"/>
                <a:cs typeface="Segoe UI" panose="020B0502040204020203" pitchFamily="34" charset="0"/>
              </a:rPr>
              <a:t>2019</a:t>
            </a:r>
          </a:p>
        </p:txBody>
      </p:sp>
      <p:pic>
        <p:nvPicPr>
          <p:cNvPr id="123" name="Picture 2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>
            <a:hlinkClick r:id="rId9"/>
          </p:cNvPr>
          <p:cNvPicPr>
            <a:picLocks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68882" y="2323580"/>
            <a:ext cx="7254238" cy="2538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4" name="Picture 2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>
            <a:hlinkClick r:id="rId9"/>
          </p:cNvPr>
          <p:cNvPicPr>
            <a:picLocks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68882" y="3716304"/>
            <a:ext cx="7254238" cy="2538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/>
          <p:nvPr/>
        </p:nvSpPr>
        <p:spPr>
          <a:xfrm>
            <a:off x="2925901" y="3630857"/>
            <a:ext cx="6340197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微立体商务红色</a:t>
            </a:r>
            <a:endParaRPr lang="en-US" altLang="zh-CN" sz="4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简约大方竞聘总结汇报模版</a:t>
            </a:r>
          </a:p>
        </p:txBody>
      </p:sp>
      <p:grpSp>
        <p:nvGrpSpPr>
          <p:cNvPr id="3" name="组合 2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GrpSpPr/>
          <p:nvPr/>
        </p:nvGrpSpPr>
        <p:grpSpPr>
          <a:xfrm>
            <a:off x="10447585" y="344324"/>
            <a:ext cx="1427110" cy="1003321"/>
            <a:chOff x="7285285" y="344324"/>
            <a:chExt cx="1427110" cy="1003321"/>
          </a:xfrm>
        </p:grpSpPr>
        <p:sp>
          <p:nvSpPr>
            <p:cNvPr id="166" name="01">
              <a:hlinkClick r:id="rId9"/>
            </p:cNvPr>
            <p:cNvSpPr/>
            <p:nvPr>
              <p:custDataLst>
                <p:tags r:id="rId4"/>
              </p:custDataLst>
            </p:nvPr>
          </p:nvSpPr>
          <p:spPr>
            <a:xfrm>
              <a:off x="7691499" y="479242"/>
              <a:ext cx="416148" cy="416148"/>
            </a:xfrm>
            <a:prstGeom prst="roundRect">
              <a:avLst/>
            </a:prstGeom>
            <a:gradFill flip="none" rotWithShape="1">
              <a:gsLst>
                <a:gs pos="50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  <a:gs pos="0">
                  <a:sysClr val="window" lastClr="FFFFFF"/>
                </a:gs>
              </a:gsLst>
              <a:lin ang="18900000" scaled="0"/>
              <a:tileRect/>
            </a:gradFill>
            <a:ln w="9525" cap="flat" cmpd="sng" algn="ctr">
              <a:gradFill>
                <a:gsLst>
                  <a:gs pos="100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lin ang="8100000" scaled="0"/>
              </a:gradFill>
              <a:prstDash val="solid"/>
            </a:ln>
            <a:effectLst>
              <a:outerShdw blurRad="444500" dist="254000" dir="8100000" algn="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/>
              <a:endParaRPr lang="en-US" kern="0">
                <a:solidFill>
                  <a:prstClr val="white"/>
                </a:solidFill>
                <a:latin typeface="Calibri"/>
                <a:ea typeface="宋体" panose="02010600030101010101" pitchFamily="2" charset="-122"/>
                <a:sym typeface="+mn-lt"/>
              </a:endParaRPr>
            </a:p>
          </p:txBody>
        </p:sp>
        <p:sp>
          <p:nvSpPr>
            <p:cNvPr id="175" name="01"/>
            <p:cNvSpPr/>
            <p:nvPr>
              <p:custDataLst>
                <p:tags r:id="rId5"/>
              </p:custDataLst>
            </p:nvPr>
          </p:nvSpPr>
          <p:spPr>
            <a:xfrm>
              <a:off x="8181532" y="1075708"/>
              <a:ext cx="271937" cy="271937"/>
            </a:xfrm>
            <a:prstGeom prst="roundRect">
              <a:avLst/>
            </a:prstGeom>
            <a:gradFill flip="none" rotWithShape="1">
              <a:gsLst>
                <a:gs pos="50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  <a:gs pos="0">
                  <a:sysClr val="window" lastClr="FFFFFF"/>
                </a:gs>
              </a:gsLst>
              <a:lin ang="18900000" scaled="0"/>
              <a:tileRect/>
            </a:gradFill>
            <a:ln w="9525" cap="flat" cmpd="sng" algn="ctr">
              <a:gradFill>
                <a:gsLst>
                  <a:gs pos="100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lin ang="8100000" scaled="0"/>
              </a:gradFill>
              <a:prstDash val="solid"/>
            </a:ln>
            <a:effectLst>
              <a:outerShdw blurRad="444500" dist="254000" dir="8100000" algn="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/>
              <a:endParaRPr lang="en-US" kern="0">
                <a:solidFill>
                  <a:prstClr val="white"/>
                </a:solidFill>
                <a:latin typeface="Calibri"/>
                <a:ea typeface="宋体" panose="02010600030101010101" pitchFamily="2" charset="-122"/>
                <a:sym typeface="+mn-lt"/>
              </a:endParaRPr>
            </a:p>
          </p:txBody>
        </p:sp>
        <p:sp>
          <p:nvSpPr>
            <p:cNvPr id="198" name="01"/>
            <p:cNvSpPr/>
            <p:nvPr/>
          </p:nvSpPr>
          <p:spPr>
            <a:xfrm>
              <a:off x="8388395" y="479242"/>
              <a:ext cx="324000" cy="324000"/>
            </a:xfrm>
            <a:prstGeom prst="roundRect">
              <a:avLst/>
            </a:prstGeom>
            <a:gradFill flip="none" rotWithShape="1">
              <a:gsLst>
                <a:gs pos="50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  <a:gs pos="0">
                  <a:sysClr val="window" lastClr="FFFFFF"/>
                </a:gs>
              </a:gsLst>
              <a:lin ang="18900000" scaled="0"/>
              <a:tileRect/>
            </a:gradFill>
            <a:ln w="9525" cap="flat" cmpd="sng" algn="ctr">
              <a:gradFill>
                <a:gsLst>
                  <a:gs pos="100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lin ang="8100000" scaled="0"/>
              </a:gradFill>
              <a:prstDash val="solid"/>
            </a:ln>
            <a:effectLst>
              <a:outerShdw blurRad="444500" dist="254000" dir="8100000" algn="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9" name="01"/>
            <p:cNvSpPr/>
            <p:nvPr>
              <p:custDataLst>
                <p:tags r:id="rId6"/>
              </p:custDataLst>
            </p:nvPr>
          </p:nvSpPr>
          <p:spPr>
            <a:xfrm>
              <a:off x="7285285" y="344324"/>
              <a:ext cx="153681" cy="153681"/>
            </a:xfrm>
            <a:prstGeom prst="roundRect">
              <a:avLst/>
            </a:prstGeom>
            <a:gradFill flip="none" rotWithShape="1">
              <a:gsLst>
                <a:gs pos="50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  <a:gs pos="0">
                  <a:sysClr val="window" lastClr="FFFFFF"/>
                </a:gs>
              </a:gsLst>
              <a:lin ang="18900000" scaled="0"/>
              <a:tileRect/>
            </a:gradFill>
            <a:ln w="9525" cap="flat" cmpd="sng" algn="ctr">
              <a:gradFill>
                <a:gsLst>
                  <a:gs pos="100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lin ang="8100000" scaled="0"/>
              </a:gradFill>
              <a:prstDash val="solid"/>
            </a:ln>
            <a:effectLst>
              <a:outerShdw blurRad="444500" dist="254000" dir="8100000" algn="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/>
              <a:endParaRPr lang="en-US" kern="0">
                <a:solidFill>
                  <a:prstClr val="white"/>
                </a:solidFill>
                <a:latin typeface="Calibri"/>
                <a:ea typeface="宋体" panose="02010600030101010101" pitchFamily="2" charset="-122"/>
                <a:sym typeface="+mn-lt"/>
              </a:endParaRPr>
            </a:p>
          </p:txBody>
        </p:sp>
      </p:grpSp>
      <p:grpSp>
        <p:nvGrpSpPr>
          <p:cNvPr id="200" name="作者 QQ：394222199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GrpSpPr/>
          <p:nvPr/>
        </p:nvGrpSpPr>
        <p:grpSpPr>
          <a:xfrm flipH="1" flipV="1">
            <a:off x="274885" y="5640224"/>
            <a:ext cx="1427110" cy="1003321"/>
            <a:chOff x="7285285" y="344324"/>
            <a:chExt cx="1427110" cy="1003321"/>
          </a:xfrm>
        </p:grpSpPr>
        <p:sp>
          <p:nvSpPr>
            <p:cNvPr id="201" name="01">
              <a:hlinkClick r:id="rId9"/>
            </p:cNvPr>
            <p:cNvSpPr/>
            <p:nvPr>
              <p:custDataLst>
                <p:tags r:id="rId1"/>
              </p:custDataLst>
            </p:nvPr>
          </p:nvSpPr>
          <p:spPr>
            <a:xfrm>
              <a:off x="7691499" y="479242"/>
              <a:ext cx="416148" cy="416148"/>
            </a:xfrm>
            <a:prstGeom prst="roundRect">
              <a:avLst/>
            </a:prstGeom>
            <a:gradFill flip="none" rotWithShape="1">
              <a:gsLst>
                <a:gs pos="50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  <a:gs pos="0">
                  <a:sysClr val="window" lastClr="FFFFFF"/>
                </a:gs>
              </a:gsLst>
              <a:lin ang="18900000" scaled="0"/>
              <a:tileRect/>
            </a:gradFill>
            <a:ln w="9525" cap="flat" cmpd="sng" algn="ctr">
              <a:gradFill>
                <a:gsLst>
                  <a:gs pos="100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lin ang="8100000" scaled="0"/>
              </a:gradFill>
              <a:prstDash val="solid"/>
            </a:ln>
            <a:effectLst>
              <a:outerShdw blurRad="444500" dist="254000" dir="8100000" algn="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/>
              <a:endParaRPr lang="en-US" kern="0">
                <a:solidFill>
                  <a:prstClr val="white"/>
                </a:solidFill>
                <a:latin typeface="Calibri"/>
                <a:ea typeface="宋体" panose="02010600030101010101" pitchFamily="2" charset="-122"/>
                <a:sym typeface="+mn-lt"/>
              </a:endParaRPr>
            </a:p>
          </p:txBody>
        </p:sp>
        <p:sp>
          <p:nvSpPr>
            <p:cNvPr id="202" name="01"/>
            <p:cNvSpPr/>
            <p:nvPr>
              <p:custDataLst>
                <p:tags r:id="rId2"/>
              </p:custDataLst>
            </p:nvPr>
          </p:nvSpPr>
          <p:spPr>
            <a:xfrm>
              <a:off x="8181532" y="1075708"/>
              <a:ext cx="271937" cy="271937"/>
            </a:xfrm>
            <a:prstGeom prst="roundRect">
              <a:avLst/>
            </a:prstGeom>
            <a:gradFill flip="none" rotWithShape="1">
              <a:gsLst>
                <a:gs pos="50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  <a:gs pos="0">
                  <a:sysClr val="window" lastClr="FFFFFF"/>
                </a:gs>
              </a:gsLst>
              <a:lin ang="18900000" scaled="0"/>
              <a:tileRect/>
            </a:gradFill>
            <a:ln w="9525" cap="flat" cmpd="sng" algn="ctr">
              <a:gradFill>
                <a:gsLst>
                  <a:gs pos="100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lin ang="8100000" scaled="0"/>
              </a:gradFill>
              <a:prstDash val="solid"/>
            </a:ln>
            <a:effectLst>
              <a:outerShdw blurRad="444500" dist="254000" dir="8100000" algn="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/>
              <a:endParaRPr lang="en-US" kern="0">
                <a:solidFill>
                  <a:prstClr val="white"/>
                </a:solidFill>
                <a:latin typeface="Calibri"/>
                <a:ea typeface="宋体" panose="02010600030101010101" pitchFamily="2" charset="-122"/>
                <a:sym typeface="+mn-lt"/>
              </a:endParaRPr>
            </a:p>
          </p:txBody>
        </p:sp>
        <p:sp>
          <p:nvSpPr>
            <p:cNvPr id="203" name="01"/>
            <p:cNvSpPr/>
            <p:nvPr/>
          </p:nvSpPr>
          <p:spPr>
            <a:xfrm>
              <a:off x="8388395" y="479242"/>
              <a:ext cx="324000" cy="324000"/>
            </a:xfrm>
            <a:prstGeom prst="roundRect">
              <a:avLst/>
            </a:prstGeom>
            <a:gradFill flip="none" rotWithShape="1">
              <a:gsLst>
                <a:gs pos="50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  <a:gs pos="0">
                  <a:sysClr val="window" lastClr="FFFFFF"/>
                </a:gs>
              </a:gsLst>
              <a:lin ang="18900000" scaled="0"/>
              <a:tileRect/>
            </a:gradFill>
            <a:ln w="9525" cap="flat" cmpd="sng" algn="ctr">
              <a:gradFill>
                <a:gsLst>
                  <a:gs pos="100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lin ang="8100000" scaled="0"/>
              </a:gradFill>
              <a:prstDash val="solid"/>
            </a:ln>
            <a:effectLst>
              <a:outerShdw blurRad="444500" dist="254000" dir="8100000" algn="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4" name="01"/>
            <p:cNvSpPr/>
            <p:nvPr>
              <p:custDataLst>
                <p:tags r:id="rId3"/>
              </p:custDataLst>
            </p:nvPr>
          </p:nvSpPr>
          <p:spPr>
            <a:xfrm>
              <a:off x="7285285" y="344324"/>
              <a:ext cx="153681" cy="153681"/>
            </a:xfrm>
            <a:prstGeom prst="roundRect">
              <a:avLst/>
            </a:prstGeom>
            <a:gradFill flip="none" rotWithShape="1">
              <a:gsLst>
                <a:gs pos="50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  <a:gs pos="0">
                  <a:sysClr val="window" lastClr="FFFFFF"/>
                </a:gs>
              </a:gsLst>
              <a:lin ang="18900000" scaled="0"/>
              <a:tileRect/>
            </a:gradFill>
            <a:ln w="9525" cap="flat" cmpd="sng" algn="ctr">
              <a:gradFill>
                <a:gsLst>
                  <a:gs pos="100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lin ang="8100000" scaled="0"/>
              </a:gradFill>
              <a:prstDash val="solid"/>
            </a:ln>
            <a:effectLst>
              <a:outerShdw blurRad="444500" dist="254000" dir="8100000" algn="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/>
              <a:endParaRPr lang="en-US" kern="0">
                <a:solidFill>
                  <a:prstClr val="white"/>
                </a:solidFill>
                <a:latin typeface="Calibri"/>
                <a:ea typeface="宋体" panose="02010600030101010101" pitchFamily="2" charset="-122"/>
                <a:sym typeface="+mn-lt"/>
              </a:endParaRPr>
            </a:p>
          </p:txBody>
        </p:sp>
      </p:grpSp>
      <p:sp>
        <p:nvSpPr>
          <p:cNvPr id="5" name="e7d195523061f1c0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 hidden="1">
            <a:extLst>
              <a:ext uri="{FF2B5EF4-FFF2-40B4-BE49-F238E27FC236}">
                <a16:creationId xmlns="" xmlns:a16="http://schemas.microsoft.com/office/drawing/2014/main" id="{36F5FFFC-4815-42B7-A824-BE23321D59A1}"/>
              </a:ext>
            </a:extLst>
          </p:cNvPr>
          <p:cNvSpPr txBox="1"/>
          <p:nvPr/>
        </p:nvSpPr>
        <p:spPr>
          <a:xfrm>
            <a:off x="-355600" y="1803400"/>
            <a:ext cx="293927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e7d195523061f1c0dc554706afe4c72a60a25314cbaece805811E654B44695D34D35691164BB3D154CCFD5D798F6FEAD99EAA8F1ADC3D4AFA5BC9ED0BB3A4B45073A038AC38E89AB54D31AA59602B9F119171EA029671D03CC5A9FDF7B6FBD52CFA77A9813EB1C48E56359C7D4F4CC6E1CF6F79A148452085485E677BFBC7D6AE55FD115E9DF0A16</a:t>
            </a:r>
            <a:endParaRPr lang="zh-CN" altLang="en-US" sz="100"/>
          </a:p>
        </p:txBody>
      </p:sp>
    </p:spTree>
    <p:extLst>
      <p:ext uri="{BB962C8B-B14F-4D97-AF65-F5344CB8AC3E}">
        <p14:creationId xmlns:p14="http://schemas.microsoft.com/office/powerpoint/2010/main" val="2128289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 txBox="1"/>
          <p:nvPr/>
        </p:nvSpPr>
        <p:spPr>
          <a:xfrm>
            <a:off x="1023202" y="313942"/>
            <a:ext cx="30572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点击添加文章标题</a:t>
            </a:r>
          </a:p>
        </p:txBody>
      </p:sp>
      <p:grpSp>
        <p:nvGrpSpPr>
          <p:cNvPr id="17" name="组合 16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GrpSpPr/>
          <p:nvPr/>
        </p:nvGrpSpPr>
        <p:grpSpPr>
          <a:xfrm>
            <a:off x="143240" y="192520"/>
            <a:ext cx="743173" cy="743173"/>
            <a:chOff x="181340" y="135370"/>
            <a:chExt cx="743173" cy="743173"/>
          </a:xfrm>
        </p:grpSpPr>
        <p:sp>
          <p:nvSpPr>
            <p:cNvPr id="13" name="菱形 12"/>
            <p:cNvSpPr/>
            <p:nvPr/>
          </p:nvSpPr>
          <p:spPr>
            <a:xfrm>
              <a:off x="181340" y="135370"/>
              <a:ext cx="743173" cy="743173"/>
            </a:xfrm>
            <a:prstGeom prst="diamond">
              <a:avLst/>
            </a:prstGeom>
            <a:noFill/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菱形 13"/>
            <p:cNvSpPr/>
            <p:nvPr/>
          </p:nvSpPr>
          <p:spPr>
            <a:xfrm>
              <a:off x="181340" y="196180"/>
              <a:ext cx="621553" cy="621554"/>
            </a:xfrm>
            <a:prstGeom prst="diamond">
              <a:avLst/>
            </a:prstGeom>
            <a:gradFill flip="none" rotWithShape="1">
              <a:gsLst>
                <a:gs pos="50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  <a:gs pos="0">
                  <a:sysClr val="window" lastClr="FFFFFF"/>
                </a:gs>
              </a:gsLst>
              <a:lin ang="18900000" scaled="0"/>
              <a:tileRect/>
            </a:gradFill>
            <a:ln w="9525" cap="flat" cmpd="sng" algn="ctr">
              <a:gradFill>
                <a:gsLst>
                  <a:gs pos="100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lin ang="8100000" scaled="0"/>
              </a:gradFill>
              <a:prstDash val="solid"/>
            </a:ln>
            <a:effectLst>
              <a:outerShdw blurRad="444500" dist="254000" dir="8100000" algn="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/>
              <a:endParaRPr lang="zh-CN" altLang="en-US" kern="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cxnSp>
        <p:nvCxnSpPr>
          <p:cNvPr id="15" name="直接连接符 14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CxnSpPr/>
          <p:nvPr/>
        </p:nvCxnSpPr>
        <p:spPr>
          <a:xfrm flipH="1">
            <a:off x="4324350" y="526006"/>
            <a:ext cx="7867652" cy="0"/>
          </a:xfrm>
          <a:prstGeom prst="line">
            <a:avLst/>
          </a:prstGeom>
          <a:ln>
            <a:solidFill>
              <a:schemeClr val="bg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6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GrpSpPr>
            <a:grpSpLocks/>
          </p:cNvGrpSpPr>
          <p:nvPr/>
        </p:nvGrpSpPr>
        <p:grpSpPr>
          <a:xfrm>
            <a:off x="8928759" y="1672282"/>
            <a:ext cx="2604411" cy="853095"/>
            <a:chOff x="2613134" y="2110637"/>
            <a:chExt cx="2604411" cy="853095"/>
          </a:xfrm>
        </p:grpSpPr>
        <p:sp>
          <p:nvSpPr>
            <p:cNvPr id="8" name="文本框 7"/>
            <p:cNvSpPr txBox="1"/>
            <p:nvPr/>
          </p:nvSpPr>
          <p:spPr>
            <a:xfrm>
              <a:off x="2613134" y="2110637"/>
              <a:ext cx="210009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</a:p>
          </p:txBody>
        </p:sp>
        <p:sp>
          <p:nvSpPr>
            <p:cNvPr id="9" name="矩形 8"/>
            <p:cNvSpPr/>
            <p:nvPr/>
          </p:nvSpPr>
          <p:spPr>
            <a:xfrm>
              <a:off x="2613134" y="2409734"/>
              <a:ext cx="2604411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en-US" altLang="zh-CN" sz="1000" dirty="0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UUS UN INCHIKE" panose="02020603070505020304" pitchFamily="18" charset="0"/>
                  <a:sym typeface="+mn-lt"/>
                </a:rPr>
                <a:t>Lorem ipsum dolor sit </a:t>
              </a:r>
              <a:r>
                <a:rPr lang="en-US" altLang="zh-CN" sz="1000" dirty="0" err="1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UUS UN INCHIKE" panose="02020603070505020304" pitchFamily="18" charset="0"/>
                  <a:sym typeface="+mn-lt"/>
                </a:rPr>
                <a:t>amet</a:t>
              </a:r>
              <a:r>
                <a:rPr lang="en-US" altLang="zh-CN" sz="1000" dirty="0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UUS UN INCHIKE" panose="02020603070505020304" pitchFamily="18" charset="0"/>
                  <a:sym typeface="+mn-lt"/>
                </a:rPr>
                <a:t>, </a:t>
              </a:r>
              <a:r>
                <a:rPr lang="en-US" altLang="zh-CN" sz="1000" dirty="0" err="1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UUS UN INCHIKE" panose="02020603070505020304" pitchFamily="18" charset="0"/>
                  <a:sym typeface="+mn-lt"/>
                </a:rPr>
                <a:t>consectetuer</a:t>
              </a:r>
              <a:r>
                <a:rPr lang="en-US" altLang="zh-CN" sz="1000" dirty="0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UUS UN INCHIKE" panose="02020603070505020304" pitchFamily="18" charset="0"/>
                  <a:sym typeface="+mn-lt"/>
                </a:rPr>
                <a:t> </a:t>
              </a:r>
              <a:r>
                <a:rPr lang="en-US" altLang="zh-CN" sz="1000" dirty="0" err="1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UUS UN INCHIKE" panose="02020603070505020304" pitchFamily="18" charset="0"/>
                  <a:sym typeface="+mn-lt"/>
                </a:rPr>
                <a:t>adipiscing</a:t>
              </a:r>
              <a:r>
                <a:rPr lang="en-US" altLang="zh-CN" sz="1000" dirty="0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UUS UN INCHIKE" panose="02020603070505020304" pitchFamily="18" charset="0"/>
                  <a:sym typeface="+mn-lt"/>
                </a:rPr>
                <a:t> </a:t>
              </a:r>
              <a:r>
                <a:rPr lang="en-US" altLang="zh-CN" sz="1000" dirty="0" err="1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UUS UN INCHIKE" panose="02020603070505020304" pitchFamily="18" charset="0"/>
                  <a:sym typeface="+mn-lt"/>
                </a:rPr>
                <a:t>elit</a:t>
              </a:r>
              <a:r>
                <a:rPr lang="en-US" altLang="zh-CN" sz="1000" dirty="0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UUS UN INCHIKE" panose="02020603070505020304" pitchFamily="18" charset="0"/>
                  <a:sym typeface="+mn-lt"/>
                </a:rPr>
                <a:t>. Maecenas </a:t>
              </a:r>
              <a:r>
                <a:rPr lang="en-US" altLang="zh-CN" sz="1000" dirty="0" err="1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UUS UN INCHIKE" panose="02020603070505020304" pitchFamily="18" charset="0"/>
                  <a:sym typeface="+mn-lt"/>
                </a:rPr>
                <a:t>porttitor</a:t>
              </a:r>
              <a:r>
                <a:rPr lang="en-US" altLang="zh-CN" sz="1000" dirty="0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UUS UN INCHIKE" panose="02020603070505020304" pitchFamily="18" charset="0"/>
                  <a:sym typeface="+mn-lt"/>
                </a:rPr>
                <a:t> </a:t>
              </a:r>
              <a:r>
                <a:rPr lang="en-US" altLang="zh-CN" sz="1000" dirty="0" err="1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UUS UN INCHIKE" panose="02020603070505020304" pitchFamily="18" charset="0"/>
                  <a:sym typeface="+mn-lt"/>
                </a:rPr>
                <a:t>congue</a:t>
              </a:r>
              <a:r>
                <a:rPr lang="en-US" altLang="zh-CN" sz="1000" dirty="0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UUS UN INCHIKE" panose="02020603070505020304" pitchFamily="18" charset="0"/>
                  <a:sym typeface="+mn-lt"/>
                </a:rPr>
                <a:t> </a:t>
              </a:r>
              <a:r>
                <a:rPr lang="en-US" altLang="zh-CN" sz="1000" dirty="0" err="1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UUS UN INCHIKE" panose="02020603070505020304" pitchFamily="18" charset="0"/>
                  <a:sym typeface="+mn-lt"/>
                </a:rPr>
                <a:t>massa</a:t>
              </a:r>
              <a:endParaRPr lang="zh-CN" altLang="en-US" sz="1000" dirty="0">
                <a:solidFill>
                  <a:prstClr val="whit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UUS UN INCHIKE" panose="02020603070505020304" pitchFamily="18" charset="0"/>
                <a:sym typeface="+mn-lt"/>
              </a:endParaRPr>
            </a:p>
          </p:txBody>
        </p:sp>
      </p:grpSp>
      <p:grpSp>
        <p:nvGrpSpPr>
          <p:cNvPr id="10" name="组合 9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GrpSpPr>
            <a:grpSpLocks/>
          </p:cNvGrpSpPr>
          <p:nvPr/>
        </p:nvGrpSpPr>
        <p:grpSpPr>
          <a:xfrm>
            <a:off x="620731" y="1672282"/>
            <a:ext cx="2604411" cy="853095"/>
            <a:chOff x="362802" y="5281459"/>
            <a:chExt cx="2604411" cy="853095"/>
          </a:xfrm>
        </p:grpSpPr>
        <p:sp>
          <p:nvSpPr>
            <p:cNvPr id="11" name="文本框 10"/>
            <p:cNvSpPr txBox="1"/>
            <p:nvPr/>
          </p:nvSpPr>
          <p:spPr>
            <a:xfrm>
              <a:off x="867122" y="5281459"/>
              <a:ext cx="210009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r"/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</a:p>
          </p:txBody>
        </p:sp>
        <p:sp>
          <p:nvSpPr>
            <p:cNvPr id="12" name="矩形 11"/>
            <p:cNvSpPr/>
            <p:nvPr/>
          </p:nvSpPr>
          <p:spPr>
            <a:xfrm>
              <a:off x="362802" y="5580556"/>
              <a:ext cx="2604411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r"/>
              <a:r>
                <a:rPr lang="en-US" altLang="zh-CN" sz="1000" dirty="0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UUS UN INCHIKE" panose="02020603070505020304" pitchFamily="18" charset="0"/>
                  <a:sym typeface="+mn-lt"/>
                </a:rPr>
                <a:t>Lorem ipsum dolor sit </a:t>
              </a:r>
              <a:r>
                <a:rPr lang="en-US" altLang="zh-CN" sz="1000" dirty="0" err="1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UUS UN INCHIKE" panose="02020603070505020304" pitchFamily="18" charset="0"/>
                  <a:sym typeface="+mn-lt"/>
                </a:rPr>
                <a:t>amet</a:t>
              </a:r>
              <a:r>
                <a:rPr lang="en-US" altLang="zh-CN" sz="1000" dirty="0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UUS UN INCHIKE" panose="02020603070505020304" pitchFamily="18" charset="0"/>
                  <a:sym typeface="+mn-lt"/>
                </a:rPr>
                <a:t>, </a:t>
              </a:r>
              <a:r>
                <a:rPr lang="en-US" altLang="zh-CN" sz="1000" dirty="0" err="1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UUS UN INCHIKE" panose="02020603070505020304" pitchFamily="18" charset="0"/>
                  <a:sym typeface="+mn-lt"/>
                </a:rPr>
                <a:t>consectetuer</a:t>
              </a:r>
              <a:r>
                <a:rPr lang="en-US" altLang="zh-CN" sz="1000" dirty="0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UUS UN INCHIKE" panose="02020603070505020304" pitchFamily="18" charset="0"/>
                  <a:sym typeface="+mn-lt"/>
                </a:rPr>
                <a:t> </a:t>
              </a:r>
              <a:r>
                <a:rPr lang="en-US" altLang="zh-CN" sz="1000" dirty="0" err="1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UUS UN INCHIKE" panose="02020603070505020304" pitchFamily="18" charset="0"/>
                  <a:sym typeface="+mn-lt"/>
                </a:rPr>
                <a:t>adipiscing</a:t>
              </a:r>
              <a:r>
                <a:rPr lang="en-US" altLang="zh-CN" sz="1000" dirty="0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UUS UN INCHIKE" panose="02020603070505020304" pitchFamily="18" charset="0"/>
                  <a:sym typeface="+mn-lt"/>
                </a:rPr>
                <a:t> </a:t>
              </a:r>
              <a:r>
                <a:rPr lang="en-US" altLang="zh-CN" sz="1000" dirty="0" err="1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UUS UN INCHIKE" panose="02020603070505020304" pitchFamily="18" charset="0"/>
                  <a:sym typeface="+mn-lt"/>
                </a:rPr>
                <a:t>elit</a:t>
              </a:r>
              <a:r>
                <a:rPr lang="en-US" altLang="zh-CN" sz="1000" dirty="0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UUS UN INCHIKE" panose="02020603070505020304" pitchFamily="18" charset="0"/>
                  <a:sym typeface="+mn-lt"/>
                </a:rPr>
                <a:t>. Maecenas </a:t>
              </a:r>
              <a:r>
                <a:rPr lang="en-US" altLang="zh-CN" sz="1000" dirty="0" err="1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UUS UN INCHIKE" panose="02020603070505020304" pitchFamily="18" charset="0"/>
                  <a:sym typeface="+mn-lt"/>
                </a:rPr>
                <a:t>porttitor</a:t>
              </a:r>
              <a:r>
                <a:rPr lang="en-US" altLang="zh-CN" sz="1000" dirty="0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UUS UN INCHIKE" panose="02020603070505020304" pitchFamily="18" charset="0"/>
                  <a:sym typeface="+mn-lt"/>
                </a:rPr>
                <a:t> </a:t>
              </a:r>
              <a:r>
                <a:rPr lang="en-US" altLang="zh-CN" sz="1000" dirty="0" err="1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UUS UN INCHIKE" panose="02020603070505020304" pitchFamily="18" charset="0"/>
                  <a:sym typeface="+mn-lt"/>
                </a:rPr>
                <a:t>congue</a:t>
              </a:r>
              <a:r>
                <a:rPr lang="en-US" altLang="zh-CN" sz="1000" dirty="0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UUS UN INCHIKE" panose="02020603070505020304" pitchFamily="18" charset="0"/>
                  <a:sym typeface="+mn-lt"/>
                </a:rPr>
                <a:t> </a:t>
              </a:r>
              <a:r>
                <a:rPr lang="en-US" altLang="zh-CN" sz="1000" dirty="0" err="1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UUS UN INCHIKE" panose="02020603070505020304" pitchFamily="18" charset="0"/>
                  <a:sym typeface="+mn-lt"/>
                </a:rPr>
                <a:t>massa</a:t>
              </a:r>
              <a:endParaRPr lang="zh-CN" altLang="en-US" sz="1000" dirty="0">
                <a:solidFill>
                  <a:prstClr val="whit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UUS UN INCHIKE" panose="02020603070505020304" pitchFamily="18" charset="0"/>
                <a:sym typeface="+mn-lt"/>
              </a:endParaRPr>
            </a:p>
          </p:txBody>
        </p:sp>
      </p:grpSp>
      <p:grpSp>
        <p:nvGrpSpPr>
          <p:cNvPr id="16" name="组合 15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GrpSpPr>
            <a:grpSpLocks/>
          </p:cNvGrpSpPr>
          <p:nvPr/>
        </p:nvGrpSpPr>
        <p:grpSpPr>
          <a:xfrm>
            <a:off x="8928759" y="3167164"/>
            <a:ext cx="2604411" cy="853095"/>
            <a:chOff x="2613134" y="2110637"/>
            <a:chExt cx="2604411" cy="853095"/>
          </a:xfrm>
        </p:grpSpPr>
        <p:sp>
          <p:nvSpPr>
            <p:cNvPr id="18" name="文本框 17"/>
            <p:cNvSpPr txBox="1"/>
            <p:nvPr/>
          </p:nvSpPr>
          <p:spPr>
            <a:xfrm>
              <a:off x="2613134" y="2110637"/>
              <a:ext cx="210009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</a:p>
          </p:txBody>
        </p:sp>
        <p:sp>
          <p:nvSpPr>
            <p:cNvPr id="19" name="矩形 18"/>
            <p:cNvSpPr/>
            <p:nvPr/>
          </p:nvSpPr>
          <p:spPr>
            <a:xfrm>
              <a:off x="2613134" y="2409734"/>
              <a:ext cx="2604411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en-US" altLang="zh-CN" sz="1000" dirty="0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UUS UN INCHIKE" panose="02020603070505020304" pitchFamily="18" charset="0"/>
                  <a:sym typeface="+mn-lt"/>
                </a:rPr>
                <a:t>Lorem ipsum dolor sit </a:t>
              </a:r>
              <a:r>
                <a:rPr lang="en-US" altLang="zh-CN" sz="1000" dirty="0" err="1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UUS UN INCHIKE" panose="02020603070505020304" pitchFamily="18" charset="0"/>
                  <a:sym typeface="+mn-lt"/>
                </a:rPr>
                <a:t>amet</a:t>
              </a:r>
              <a:r>
                <a:rPr lang="en-US" altLang="zh-CN" sz="1000" dirty="0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UUS UN INCHIKE" panose="02020603070505020304" pitchFamily="18" charset="0"/>
                  <a:sym typeface="+mn-lt"/>
                </a:rPr>
                <a:t>, </a:t>
              </a:r>
              <a:r>
                <a:rPr lang="en-US" altLang="zh-CN" sz="1000" dirty="0" err="1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UUS UN INCHIKE" panose="02020603070505020304" pitchFamily="18" charset="0"/>
                  <a:sym typeface="+mn-lt"/>
                </a:rPr>
                <a:t>consectetuer</a:t>
              </a:r>
              <a:r>
                <a:rPr lang="en-US" altLang="zh-CN" sz="1000" dirty="0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UUS UN INCHIKE" panose="02020603070505020304" pitchFamily="18" charset="0"/>
                  <a:sym typeface="+mn-lt"/>
                </a:rPr>
                <a:t> </a:t>
              </a:r>
              <a:r>
                <a:rPr lang="en-US" altLang="zh-CN" sz="1000" dirty="0" err="1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UUS UN INCHIKE" panose="02020603070505020304" pitchFamily="18" charset="0"/>
                  <a:sym typeface="+mn-lt"/>
                </a:rPr>
                <a:t>adipiscing</a:t>
              </a:r>
              <a:r>
                <a:rPr lang="en-US" altLang="zh-CN" sz="1000" dirty="0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UUS UN INCHIKE" panose="02020603070505020304" pitchFamily="18" charset="0"/>
                  <a:sym typeface="+mn-lt"/>
                </a:rPr>
                <a:t> </a:t>
              </a:r>
              <a:r>
                <a:rPr lang="en-US" altLang="zh-CN" sz="1000" dirty="0" err="1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UUS UN INCHIKE" panose="02020603070505020304" pitchFamily="18" charset="0"/>
                  <a:sym typeface="+mn-lt"/>
                </a:rPr>
                <a:t>elit</a:t>
              </a:r>
              <a:r>
                <a:rPr lang="en-US" altLang="zh-CN" sz="1000" dirty="0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UUS UN INCHIKE" panose="02020603070505020304" pitchFamily="18" charset="0"/>
                  <a:sym typeface="+mn-lt"/>
                </a:rPr>
                <a:t>. Maecenas </a:t>
              </a:r>
              <a:r>
                <a:rPr lang="en-US" altLang="zh-CN" sz="1000" dirty="0" err="1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UUS UN INCHIKE" panose="02020603070505020304" pitchFamily="18" charset="0"/>
                  <a:sym typeface="+mn-lt"/>
                </a:rPr>
                <a:t>porttitor</a:t>
              </a:r>
              <a:r>
                <a:rPr lang="en-US" altLang="zh-CN" sz="1000" dirty="0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UUS UN INCHIKE" panose="02020603070505020304" pitchFamily="18" charset="0"/>
                  <a:sym typeface="+mn-lt"/>
                </a:rPr>
                <a:t> </a:t>
              </a:r>
              <a:r>
                <a:rPr lang="en-US" altLang="zh-CN" sz="1000" dirty="0" err="1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UUS UN INCHIKE" panose="02020603070505020304" pitchFamily="18" charset="0"/>
                  <a:sym typeface="+mn-lt"/>
                </a:rPr>
                <a:t>congue</a:t>
              </a:r>
              <a:r>
                <a:rPr lang="en-US" altLang="zh-CN" sz="1000" dirty="0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UUS UN INCHIKE" panose="02020603070505020304" pitchFamily="18" charset="0"/>
                  <a:sym typeface="+mn-lt"/>
                </a:rPr>
                <a:t> </a:t>
              </a:r>
              <a:r>
                <a:rPr lang="en-US" altLang="zh-CN" sz="1000" dirty="0" err="1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UUS UN INCHIKE" panose="02020603070505020304" pitchFamily="18" charset="0"/>
                  <a:sym typeface="+mn-lt"/>
                </a:rPr>
                <a:t>massa</a:t>
              </a:r>
              <a:endParaRPr lang="zh-CN" altLang="en-US" sz="1000" dirty="0">
                <a:solidFill>
                  <a:prstClr val="whit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UUS UN INCHIKE" panose="02020603070505020304" pitchFamily="18" charset="0"/>
                <a:sym typeface="+mn-lt"/>
              </a:endParaRPr>
            </a:p>
          </p:txBody>
        </p:sp>
      </p:grpSp>
      <p:grpSp>
        <p:nvGrpSpPr>
          <p:cNvPr id="20" name="组合 19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GrpSpPr>
            <a:grpSpLocks/>
          </p:cNvGrpSpPr>
          <p:nvPr/>
        </p:nvGrpSpPr>
        <p:grpSpPr>
          <a:xfrm>
            <a:off x="620731" y="3167164"/>
            <a:ext cx="2604411" cy="853095"/>
            <a:chOff x="362802" y="5281459"/>
            <a:chExt cx="2604411" cy="853095"/>
          </a:xfrm>
        </p:grpSpPr>
        <p:sp>
          <p:nvSpPr>
            <p:cNvPr id="21" name="文本框 20"/>
            <p:cNvSpPr txBox="1"/>
            <p:nvPr/>
          </p:nvSpPr>
          <p:spPr>
            <a:xfrm>
              <a:off x="867122" y="5281459"/>
              <a:ext cx="210009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</a:p>
          </p:txBody>
        </p:sp>
        <p:sp>
          <p:nvSpPr>
            <p:cNvPr id="22" name="矩形 21"/>
            <p:cNvSpPr/>
            <p:nvPr/>
          </p:nvSpPr>
          <p:spPr>
            <a:xfrm>
              <a:off x="362802" y="5580556"/>
              <a:ext cx="2604411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r"/>
              <a:r>
                <a:rPr lang="en-US" altLang="zh-CN" sz="1000" dirty="0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UUS UN INCHIKE" panose="02020603070505020304" pitchFamily="18" charset="0"/>
                  <a:sym typeface="+mn-lt"/>
                </a:rPr>
                <a:t>Lorem ipsum dolor sit </a:t>
              </a:r>
              <a:r>
                <a:rPr lang="en-US" altLang="zh-CN" sz="1000" dirty="0" err="1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UUS UN INCHIKE" panose="02020603070505020304" pitchFamily="18" charset="0"/>
                  <a:sym typeface="+mn-lt"/>
                </a:rPr>
                <a:t>amet</a:t>
              </a:r>
              <a:r>
                <a:rPr lang="en-US" altLang="zh-CN" sz="1000" dirty="0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UUS UN INCHIKE" panose="02020603070505020304" pitchFamily="18" charset="0"/>
                  <a:sym typeface="+mn-lt"/>
                </a:rPr>
                <a:t>, </a:t>
              </a:r>
              <a:r>
                <a:rPr lang="en-US" altLang="zh-CN" sz="1000" dirty="0" err="1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UUS UN INCHIKE" panose="02020603070505020304" pitchFamily="18" charset="0"/>
                  <a:sym typeface="+mn-lt"/>
                </a:rPr>
                <a:t>consectetuer</a:t>
              </a:r>
              <a:r>
                <a:rPr lang="en-US" altLang="zh-CN" sz="1000" dirty="0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UUS UN INCHIKE" panose="02020603070505020304" pitchFamily="18" charset="0"/>
                  <a:sym typeface="+mn-lt"/>
                </a:rPr>
                <a:t> </a:t>
              </a:r>
              <a:r>
                <a:rPr lang="en-US" altLang="zh-CN" sz="1000" dirty="0" err="1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UUS UN INCHIKE" panose="02020603070505020304" pitchFamily="18" charset="0"/>
                  <a:sym typeface="+mn-lt"/>
                </a:rPr>
                <a:t>adipiscing</a:t>
              </a:r>
              <a:r>
                <a:rPr lang="en-US" altLang="zh-CN" sz="1000" dirty="0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UUS UN INCHIKE" panose="02020603070505020304" pitchFamily="18" charset="0"/>
                  <a:sym typeface="+mn-lt"/>
                </a:rPr>
                <a:t> </a:t>
              </a:r>
              <a:r>
                <a:rPr lang="en-US" altLang="zh-CN" sz="1000" dirty="0" err="1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UUS UN INCHIKE" panose="02020603070505020304" pitchFamily="18" charset="0"/>
                  <a:sym typeface="+mn-lt"/>
                </a:rPr>
                <a:t>elit</a:t>
              </a:r>
              <a:r>
                <a:rPr lang="en-US" altLang="zh-CN" sz="1000" dirty="0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UUS UN INCHIKE" panose="02020603070505020304" pitchFamily="18" charset="0"/>
                  <a:sym typeface="+mn-lt"/>
                </a:rPr>
                <a:t>. Maecenas </a:t>
              </a:r>
              <a:r>
                <a:rPr lang="en-US" altLang="zh-CN" sz="1000" dirty="0" err="1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UUS UN INCHIKE" panose="02020603070505020304" pitchFamily="18" charset="0"/>
                  <a:sym typeface="+mn-lt"/>
                </a:rPr>
                <a:t>porttitor</a:t>
              </a:r>
              <a:r>
                <a:rPr lang="en-US" altLang="zh-CN" sz="1000" dirty="0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UUS UN INCHIKE" panose="02020603070505020304" pitchFamily="18" charset="0"/>
                  <a:sym typeface="+mn-lt"/>
                </a:rPr>
                <a:t> </a:t>
              </a:r>
              <a:r>
                <a:rPr lang="en-US" altLang="zh-CN" sz="1000" dirty="0" err="1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UUS UN INCHIKE" panose="02020603070505020304" pitchFamily="18" charset="0"/>
                  <a:sym typeface="+mn-lt"/>
                </a:rPr>
                <a:t>congue</a:t>
              </a:r>
              <a:r>
                <a:rPr lang="en-US" altLang="zh-CN" sz="1000" dirty="0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UUS UN INCHIKE" panose="02020603070505020304" pitchFamily="18" charset="0"/>
                  <a:sym typeface="+mn-lt"/>
                </a:rPr>
                <a:t> </a:t>
              </a:r>
              <a:r>
                <a:rPr lang="en-US" altLang="zh-CN" sz="1000" dirty="0" err="1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UUS UN INCHIKE" panose="02020603070505020304" pitchFamily="18" charset="0"/>
                  <a:sym typeface="+mn-lt"/>
                </a:rPr>
                <a:t>massa</a:t>
              </a:r>
              <a:endParaRPr lang="zh-CN" altLang="en-US" sz="1000" dirty="0">
                <a:solidFill>
                  <a:prstClr val="whit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UUS UN INCHIKE" panose="02020603070505020304" pitchFamily="18" charset="0"/>
                <a:sym typeface="+mn-lt"/>
              </a:endParaRPr>
            </a:p>
          </p:txBody>
        </p:sp>
      </p:grpSp>
      <p:grpSp>
        <p:nvGrpSpPr>
          <p:cNvPr id="23" name="组合 22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GrpSpPr>
            <a:grpSpLocks/>
          </p:cNvGrpSpPr>
          <p:nvPr/>
        </p:nvGrpSpPr>
        <p:grpSpPr>
          <a:xfrm>
            <a:off x="8928759" y="4848818"/>
            <a:ext cx="2604411" cy="853095"/>
            <a:chOff x="2613134" y="2110637"/>
            <a:chExt cx="2604411" cy="853095"/>
          </a:xfrm>
        </p:grpSpPr>
        <p:sp>
          <p:nvSpPr>
            <p:cNvPr id="24" name="文本框 23"/>
            <p:cNvSpPr txBox="1"/>
            <p:nvPr/>
          </p:nvSpPr>
          <p:spPr>
            <a:xfrm>
              <a:off x="2613134" y="2110637"/>
              <a:ext cx="210009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</a:p>
          </p:txBody>
        </p:sp>
        <p:sp>
          <p:nvSpPr>
            <p:cNvPr id="25" name="矩形 24"/>
            <p:cNvSpPr/>
            <p:nvPr/>
          </p:nvSpPr>
          <p:spPr>
            <a:xfrm>
              <a:off x="2613134" y="2409734"/>
              <a:ext cx="2604411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en-US" altLang="zh-CN" sz="1000" dirty="0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UUS UN INCHIKE" panose="02020603070505020304" pitchFamily="18" charset="0"/>
                  <a:sym typeface="+mn-lt"/>
                </a:rPr>
                <a:t>Lorem ipsum dolor sit </a:t>
              </a:r>
              <a:r>
                <a:rPr lang="en-US" altLang="zh-CN" sz="1000" dirty="0" err="1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UUS UN INCHIKE" panose="02020603070505020304" pitchFamily="18" charset="0"/>
                  <a:sym typeface="+mn-lt"/>
                </a:rPr>
                <a:t>amet</a:t>
              </a:r>
              <a:r>
                <a:rPr lang="en-US" altLang="zh-CN" sz="1000" dirty="0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UUS UN INCHIKE" panose="02020603070505020304" pitchFamily="18" charset="0"/>
                  <a:sym typeface="+mn-lt"/>
                </a:rPr>
                <a:t>, </a:t>
              </a:r>
              <a:r>
                <a:rPr lang="en-US" altLang="zh-CN" sz="1000" dirty="0" err="1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UUS UN INCHIKE" panose="02020603070505020304" pitchFamily="18" charset="0"/>
                  <a:sym typeface="+mn-lt"/>
                </a:rPr>
                <a:t>consectetuer</a:t>
              </a:r>
              <a:r>
                <a:rPr lang="en-US" altLang="zh-CN" sz="1000" dirty="0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UUS UN INCHIKE" panose="02020603070505020304" pitchFamily="18" charset="0"/>
                  <a:sym typeface="+mn-lt"/>
                </a:rPr>
                <a:t> </a:t>
              </a:r>
              <a:r>
                <a:rPr lang="en-US" altLang="zh-CN" sz="1000" dirty="0" err="1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UUS UN INCHIKE" panose="02020603070505020304" pitchFamily="18" charset="0"/>
                  <a:sym typeface="+mn-lt"/>
                </a:rPr>
                <a:t>adipiscing</a:t>
              </a:r>
              <a:r>
                <a:rPr lang="en-US" altLang="zh-CN" sz="1000" dirty="0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UUS UN INCHIKE" panose="02020603070505020304" pitchFamily="18" charset="0"/>
                  <a:sym typeface="+mn-lt"/>
                </a:rPr>
                <a:t> </a:t>
              </a:r>
              <a:r>
                <a:rPr lang="en-US" altLang="zh-CN" sz="1000" dirty="0" err="1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UUS UN INCHIKE" panose="02020603070505020304" pitchFamily="18" charset="0"/>
                  <a:sym typeface="+mn-lt"/>
                </a:rPr>
                <a:t>elit</a:t>
              </a:r>
              <a:r>
                <a:rPr lang="en-US" altLang="zh-CN" sz="1000" dirty="0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UUS UN INCHIKE" panose="02020603070505020304" pitchFamily="18" charset="0"/>
                  <a:sym typeface="+mn-lt"/>
                </a:rPr>
                <a:t>. Maecenas </a:t>
              </a:r>
              <a:r>
                <a:rPr lang="en-US" altLang="zh-CN" sz="1000" dirty="0" err="1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UUS UN INCHIKE" panose="02020603070505020304" pitchFamily="18" charset="0"/>
                  <a:sym typeface="+mn-lt"/>
                </a:rPr>
                <a:t>porttitor</a:t>
              </a:r>
              <a:r>
                <a:rPr lang="en-US" altLang="zh-CN" sz="1000" dirty="0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UUS UN INCHIKE" panose="02020603070505020304" pitchFamily="18" charset="0"/>
                  <a:sym typeface="+mn-lt"/>
                </a:rPr>
                <a:t> </a:t>
              </a:r>
              <a:r>
                <a:rPr lang="en-US" altLang="zh-CN" sz="1000" dirty="0" err="1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UUS UN INCHIKE" panose="02020603070505020304" pitchFamily="18" charset="0"/>
                  <a:sym typeface="+mn-lt"/>
                </a:rPr>
                <a:t>congue</a:t>
              </a:r>
              <a:r>
                <a:rPr lang="en-US" altLang="zh-CN" sz="1000" dirty="0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UUS UN INCHIKE" panose="02020603070505020304" pitchFamily="18" charset="0"/>
                  <a:sym typeface="+mn-lt"/>
                </a:rPr>
                <a:t> </a:t>
              </a:r>
              <a:r>
                <a:rPr lang="en-US" altLang="zh-CN" sz="1000" dirty="0" err="1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UUS UN INCHIKE" panose="02020603070505020304" pitchFamily="18" charset="0"/>
                  <a:sym typeface="+mn-lt"/>
                </a:rPr>
                <a:t>massa</a:t>
              </a:r>
              <a:endParaRPr lang="zh-CN" altLang="en-US" sz="1000" dirty="0">
                <a:solidFill>
                  <a:prstClr val="whit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UUS UN INCHIKE" panose="02020603070505020304" pitchFamily="18" charset="0"/>
                <a:sym typeface="+mn-lt"/>
              </a:endParaRPr>
            </a:p>
          </p:txBody>
        </p:sp>
      </p:grpSp>
      <p:grpSp>
        <p:nvGrpSpPr>
          <p:cNvPr id="26" name="组合 25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GrpSpPr>
            <a:grpSpLocks/>
          </p:cNvGrpSpPr>
          <p:nvPr/>
        </p:nvGrpSpPr>
        <p:grpSpPr>
          <a:xfrm>
            <a:off x="620731" y="4848818"/>
            <a:ext cx="2604411" cy="853095"/>
            <a:chOff x="362802" y="5281459"/>
            <a:chExt cx="2604411" cy="853095"/>
          </a:xfrm>
        </p:grpSpPr>
        <p:sp>
          <p:nvSpPr>
            <p:cNvPr id="27" name="文本框 26"/>
            <p:cNvSpPr txBox="1"/>
            <p:nvPr/>
          </p:nvSpPr>
          <p:spPr>
            <a:xfrm>
              <a:off x="867122" y="5281459"/>
              <a:ext cx="210009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</a:p>
          </p:txBody>
        </p:sp>
        <p:sp>
          <p:nvSpPr>
            <p:cNvPr id="28" name="矩形 27"/>
            <p:cNvSpPr/>
            <p:nvPr/>
          </p:nvSpPr>
          <p:spPr>
            <a:xfrm>
              <a:off x="362802" y="5580556"/>
              <a:ext cx="2604411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r"/>
              <a:r>
                <a:rPr lang="en-US" altLang="zh-CN" sz="1000" dirty="0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UUS UN INCHIKE" panose="02020603070505020304" pitchFamily="18" charset="0"/>
                  <a:sym typeface="+mn-lt"/>
                </a:rPr>
                <a:t>Lorem ipsum dolor sit </a:t>
              </a:r>
              <a:r>
                <a:rPr lang="en-US" altLang="zh-CN" sz="1000" dirty="0" err="1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UUS UN INCHIKE" panose="02020603070505020304" pitchFamily="18" charset="0"/>
                  <a:sym typeface="+mn-lt"/>
                </a:rPr>
                <a:t>amet</a:t>
              </a:r>
              <a:r>
                <a:rPr lang="en-US" altLang="zh-CN" sz="1000" dirty="0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UUS UN INCHIKE" panose="02020603070505020304" pitchFamily="18" charset="0"/>
                  <a:sym typeface="+mn-lt"/>
                </a:rPr>
                <a:t>, </a:t>
              </a:r>
              <a:r>
                <a:rPr lang="en-US" altLang="zh-CN" sz="1000" dirty="0" err="1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UUS UN INCHIKE" panose="02020603070505020304" pitchFamily="18" charset="0"/>
                  <a:sym typeface="+mn-lt"/>
                </a:rPr>
                <a:t>consectetuer</a:t>
              </a:r>
              <a:r>
                <a:rPr lang="en-US" altLang="zh-CN" sz="1000" dirty="0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UUS UN INCHIKE" panose="02020603070505020304" pitchFamily="18" charset="0"/>
                  <a:sym typeface="+mn-lt"/>
                </a:rPr>
                <a:t> </a:t>
              </a:r>
              <a:r>
                <a:rPr lang="en-US" altLang="zh-CN" sz="1000" dirty="0" err="1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UUS UN INCHIKE" panose="02020603070505020304" pitchFamily="18" charset="0"/>
                  <a:sym typeface="+mn-lt"/>
                </a:rPr>
                <a:t>adipiscing</a:t>
              </a:r>
              <a:r>
                <a:rPr lang="en-US" altLang="zh-CN" sz="1000" dirty="0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UUS UN INCHIKE" panose="02020603070505020304" pitchFamily="18" charset="0"/>
                  <a:sym typeface="+mn-lt"/>
                </a:rPr>
                <a:t> </a:t>
              </a:r>
              <a:r>
                <a:rPr lang="en-US" altLang="zh-CN" sz="1000" dirty="0" err="1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UUS UN INCHIKE" panose="02020603070505020304" pitchFamily="18" charset="0"/>
                  <a:sym typeface="+mn-lt"/>
                </a:rPr>
                <a:t>elit</a:t>
              </a:r>
              <a:r>
                <a:rPr lang="en-US" altLang="zh-CN" sz="1000" dirty="0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UUS UN INCHIKE" panose="02020603070505020304" pitchFamily="18" charset="0"/>
                  <a:sym typeface="+mn-lt"/>
                </a:rPr>
                <a:t>. Maecenas </a:t>
              </a:r>
              <a:r>
                <a:rPr lang="en-US" altLang="zh-CN" sz="1000" dirty="0" err="1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UUS UN INCHIKE" panose="02020603070505020304" pitchFamily="18" charset="0"/>
                  <a:sym typeface="+mn-lt"/>
                </a:rPr>
                <a:t>porttitor</a:t>
              </a:r>
              <a:r>
                <a:rPr lang="en-US" altLang="zh-CN" sz="1000" dirty="0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UUS UN INCHIKE" panose="02020603070505020304" pitchFamily="18" charset="0"/>
                  <a:sym typeface="+mn-lt"/>
                </a:rPr>
                <a:t> </a:t>
              </a:r>
              <a:r>
                <a:rPr lang="en-US" altLang="zh-CN" sz="1000" dirty="0" err="1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UUS UN INCHIKE" panose="02020603070505020304" pitchFamily="18" charset="0"/>
                  <a:sym typeface="+mn-lt"/>
                </a:rPr>
                <a:t>congue</a:t>
              </a:r>
              <a:r>
                <a:rPr lang="en-US" altLang="zh-CN" sz="1000" dirty="0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UUS UN INCHIKE" panose="02020603070505020304" pitchFamily="18" charset="0"/>
                  <a:sym typeface="+mn-lt"/>
                </a:rPr>
                <a:t> </a:t>
              </a:r>
              <a:r>
                <a:rPr lang="en-US" altLang="zh-CN" sz="1000" dirty="0" err="1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UUS UN INCHIKE" panose="02020603070505020304" pitchFamily="18" charset="0"/>
                  <a:sym typeface="+mn-lt"/>
                </a:rPr>
                <a:t>massa</a:t>
              </a:r>
              <a:endParaRPr lang="zh-CN" altLang="en-US" sz="1000" dirty="0">
                <a:solidFill>
                  <a:prstClr val="whit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UUS UN INCHIKE" panose="02020603070505020304" pitchFamily="18" charset="0"/>
                <a:sym typeface="+mn-lt"/>
              </a:endParaRPr>
            </a:p>
          </p:txBody>
        </p:sp>
      </p:grpSp>
      <p:grpSp>
        <p:nvGrpSpPr>
          <p:cNvPr id="29" name="组合 28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GrpSpPr/>
          <p:nvPr/>
        </p:nvGrpSpPr>
        <p:grpSpPr>
          <a:xfrm>
            <a:off x="4328578" y="4105996"/>
            <a:ext cx="1710757" cy="1539142"/>
            <a:chOff x="4328578" y="4105996"/>
            <a:chExt cx="1710757" cy="1539142"/>
          </a:xfrm>
        </p:grpSpPr>
        <p:sp>
          <p:nvSpPr>
            <p:cNvPr id="30" name="Freeform 8"/>
            <p:cNvSpPr>
              <a:spLocks/>
            </p:cNvSpPr>
            <p:nvPr/>
          </p:nvSpPr>
          <p:spPr bwMode="auto">
            <a:xfrm>
              <a:off x="4328578" y="4105996"/>
              <a:ext cx="1710757" cy="1539142"/>
            </a:xfrm>
            <a:custGeom>
              <a:avLst/>
              <a:gdLst>
                <a:gd name="T0" fmla="*/ 477 w 998"/>
                <a:gd name="T1" fmla="*/ 67 h 898"/>
                <a:gd name="T2" fmla="*/ 90 w 998"/>
                <a:gd name="T3" fmla="*/ 299 h 898"/>
                <a:gd name="T4" fmla="*/ 165 w 998"/>
                <a:gd name="T5" fmla="*/ 508 h 898"/>
                <a:gd name="T6" fmla="*/ 851 w 998"/>
                <a:gd name="T7" fmla="*/ 873 h 898"/>
                <a:gd name="T8" fmla="*/ 995 w 998"/>
                <a:gd name="T9" fmla="*/ 802 h 898"/>
                <a:gd name="T10" fmla="*/ 986 w 998"/>
                <a:gd name="T11" fmla="*/ 323 h 898"/>
                <a:gd name="T12" fmla="*/ 926 w 998"/>
                <a:gd name="T13" fmla="*/ 229 h 898"/>
                <a:gd name="T14" fmla="*/ 666 w 998"/>
                <a:gd name="T15" fmla="*/ 96 h 898"/>
                <a:gd name="T16" fmla="*/ 477 w 998"/>
                <a:gd name="T17" fmla="*/ 67 h 8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98" h="898">
                  <a:moveTo>
                    <a:pt x="477" y="67"/>
                  </a:moveTo>
                  <a:cubicBezTo>
                    <a:pt x="415" y="106"/>
                    <a:pt x="90" y="299"/>
                    <a:pt x="90" y="299"/>
                  </a:cubicBezTo>
                  <a:cubicBezTo>
                    <a:pt x="90" y="299"/>
                    <a:pt x="0" y="336"/>
                    <a:pt x="165" y="508"/>
                  </a:cubicBezTo>
                  <a:cubicBezTo>
                    <a:pt x="328" y="679"/>
                    <a:pt x="556" y="831"/>
                    <a:pt x="851" y="873"/>
                  </a:cubicBezTo>
                  <a:cubicBezTo>
                    <a:pt x="890" y="878"/>
                    <a:pt x="998" y="898"/>
                    <a:pt x="995" y="802"/>
                  </a:cubicBezTo>
                  <a:cubicBezTo>
                    <a:pt x="991" y="706"/>
                    <a:pt x="986" y="323"/>
                    <a:pt x="986" y="323"/>
                  </a:cubicBezTo>
                  <a:cubicBezTo>
                    <a:pt x="986" y="323"/>
                    <a:pt x="986" y="250"/>
                    <a:pt x="926" y="229"/>
                  </a:cubicBezTo>
                  <a:cubicBezTo>
                    <a:pt x="866" y="208"/>
                    <a:pt x="741" y="163"/>
                    <a:pt x="666" y="96"/>
                  </a:cubicBezTo>
                  <a:cubicBezTo>
                    <a:pt x="597" y="36"/>
                    <a:pt x="582" y="0"/>
                    <a:pt x="477" y="67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C8C8C8"/>
                </a:gs>
              </a:gsLst>
              <a:lin ang="19800000" scaled="0"/>
              <a:tileRect/>
            </a:gradFill>
            <a:ln w="12700">
              <a:gradFill flip="none" rotWithShape="1">
                <a:gsLst>
                  <a:gs pos="53000">
                    <a:schemeClr val="bg1">
                      <a:alpha val="90000"/>
                    </a:schemeClr>
                  </a:gs>
                  <a:gs pos="100000">
                    <a:schemeClr val="tx1">
                      <a:lumMod val="50000"/>
                      <a:lumOff val="50000"/>
                    </a:schemeClr>
                  </a:gs>
                </a:gsLst>
                <a:lin ang="7200000" scaled="0"/>
                <a:tileRect/>
              </a:gradFill>
            </a:ln>
            <a:effectLst>
              <a:outerShdw blurRad="482600" dist="203200" dir="8100000" algn="tr" rotWithShape="0">
                <a:prstClr val="black">
                  <a:alpha val="21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</a:pPr>
              <a:endParaRPr lang="en-US" sz="6000">
                <a:solidFill>
                  <a:schemeClr val="bg1"/>
                </a:solidFill>
                <a:latin typeface="AgencyFB Light" pitchFamily="50" charset="0"/>
                <a:ea typeface="微软雅黑 Light" panose="020B0502040204020203" pitchFamily="34" charset="-122"/>
              </a:endParaRPr>
            </a:p>
          </p:txBody>
        </p:sp>
        <p:grpSp>
          <p:nvGrpSpPr>
            <p:cNvPr id="31" name="组合 30"/>
            <p:cNvGrpSpPr>
              <a:grpSpLocks noChangeAspect="1"/>
            </p:cNvGrpSpPr>
            <p:nvPr/>
          </p:nvGrpSpPr>
          <p:grpSpPr>
            <a:xfrm>
              <a:off x="5183956" y="4689496"/>
              <a:ext cx="307472" cy="277300"/>
              <a:chOff x="850492" y="4967378"/>
              <a:chExt cx="679450" cy="612775"/>
            </a:xfrm>
            <a:solidFill>
              <a:srgbClr val="272727"/>
            </a:solidFill>
          </p:grpSpPr>
          <p:sp>
            <p:nvSpPr>
              <p:cNvPr id="32" name="Freeform 41"/>
              <p:cNvSpPr>
                <a:spLocks noEditPoints="1"/>
              </p:cNvSpPr>
              <p:nvPr/>
            </p:nvSpPr>
            <p:spPr bwMode="auto">
              <a:xfrm>
                <a:off x="850492" y="5208678"/>
                <a:ext cx="679450" cy="371475"/>
              </a:xfrm>
              <a:custGeom>
                <a:avLst/>
                <a:gdLst>
                  <a:gd name="T0" fmla="*/ 105 w 181"/>
                  <a:gd name="T1" fmla="*/ 49 h 99"/>
                  <a:gd name="T2" fmla="*/ 91 w 181"/>
                  <a:gd name="T3" fmla="*/ 53 h 99"/>
                  <a:gd name="T4" fmla="*/ 77 w 181"/>
                  <a:gd name="T5" fmla="*/ 49 h 99"/>
                  <a:gd name="T6" fmla="*/ 2 w 181"/>
                  <a:gd name="T7" fmla="*/ 0 h 99"/>
                  <a:gd name="T8" fmla="*/ 0 w 181"/>
                  <a:gd name="T9" fmla="*/ 6 h 99"/>
                  <a:gd name="T10" fmla="*/ 0 w 181"/>
                  <a:gd name="T11" fmla="*/ 84 h 99"/>
                  <a:gd name="T12" fmla="*/ 16 w 181"/>
                  <a:gd name="T13" fmla="*/ 99 h 99"/>
                  <a:gd name="T14" fmla="*/ 165 w 181"/>
                  <a:gd name="T15" fmla="*/ 99 h 99"/>
                  <a:gd name="T16" fmla="*/ 181 w 181"/>
                  <a:gd name="T17" fmla="*/ 84 h 99"/>
                  <a:gd name="T18" fmla="*/ 181 w 181"/>
                  <a:gd name="T19" fmla="*/ 6 h 99"/>
                  <a:gd name="T20" fmla="*/ 180 w 181"/>
                  <a:gd name="T21" fmla="*/ 0 h 99"/>
                  <a:gd name="T22" fmla="*/ 105 w 181"/>
                  <a:gd name="T23" fmla="*/ 49 h 99"/>
                  <a:gd name="T24" fmla="*/ 61 w 181"/>
                  <a:gd name="T25" fmla="*/ 57 h 99"/>
                  <a:gd name="T26" fmla="*/ 16 w 181"/>
                  <a:gd name="T27" fmla="*/ 88 h 99"/>
                  <a:gd name="T28" fmla="*/ 15 w 181"/>
                  <a:gd name="T29" fmla="*/ 89 h 99"/>
                  <a:gd name="T30" fmla="*/ 13 w 181"/>
                  <a:gd name="T31" fmla="*/ 88 h 99"/>
                  <a:gd name="T32" fmla="*/ 13 w 181"/>
                  <a:gd name="T33" fmla="*/ 84 h 99"/>
                  <a:gd name="T34" fmla="*/ 58 w 181"/>
                  <a:gd name="T35" fmla="*/ 52 h 99"/>
                  <a:gd name="T36" fmla="*/ 62 w 181"/>
                  <a:gd name="T37" fmla="*/ 53 h 99"/>
                  <a:gd name="T38" fmla="*/ 61 w 181"/>
                  <a:gd name="T39" fmla="*/ 57 h 99"/>
                  <a:gd name="T40" fmla="*/ 170 w 181"/>
                  <a:gd name="T41" fmla="*/ 88 h 99"/>
                  <a:gd name="T42" fmla="*/ 168 w 181"/>
                  <a:gd name="T43" fmla="*/ 89 h 99"/>
                  <a:gd name="T44" fmla="*/ 166 w 181"/>
                  <a:gd name="T45" fmla="*/ 88 h 99"/>
                  <a:gd name="T46" fmla="*/ 120 w 181"/>
                  <a:gd name="T47" fmla="*/ 56 h 99"/>
                  <a:gd name="T48" fmla="*/ 119 w 181"/>
                  <a:gd name="T49" fmla="*/ 52 h 99"/>
                  <a:gd name="T50" fmla="*/ 123 w 181"/>
                  <a:gd name="T51" fmla="*/ 51 h 99"/>
                  <a:gd name="T52" fmla="*/ 169 w 181"/>
                  <a:gd name="T53" fmla="*/ 84 h 99"/>
                  <a:gd name="T54" fmla="*/ 170 w 181"/>
                  <a:gd name="T55" fmla="*/ 88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81" h="99">
                    <a:moveTo>
                      <a:pt x="105" y="49"/>
                    </a:moveTo>
                    <a:cubicBezTo>
                      <a:pt x="100" y="52"/>
                      <a:pt x="96" y="53"/>
                      <a:pt x="91" y="53"/>
                    </a:cubicBezTo>
                    <a:cubicBezTo>
                      <a:pt x="86" y="53"/>
                      <a:pt x="81" y="52"/>
                      <a:pt x="77" y="49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2"/>
                      <a:pt x="0" y="4"/>
                      <a:pt x="0" y="6"/>
                    </a:cubicBezTo>
                    <a:cubicBezTo>
                      <a:pt x="0" y="84"/>
                      <a:pt x="0" y="84"/>
                      <a:pt x="0" y="84"/>
                    </a:cubicBezTo>
                    <a:cubicBezTo>
                      <a:pt x="0" y="92"/>
                      <a:pt x="7" y="99"/>
                      <a:pt x="16" y="99"/>
                    </a:cubicBezTo>
                    <a:cubicBezTo>
                      <a:pt x="165" y="99"/>
                      <a:pt x="165" y="99"/>
                      <a:pt x="165" y="99"/>
                    </a:cubicBezTo>
                    <a:cubicBezTo>
                      <a:pt x="174" y="99"/>
                      <a:pt x="181" y="92"/>
                      <a:pt x="181" y="84"/>
                    </a:cubicBezTo>
                    <a:cubicBezTo>
                      <a:pt x="181" y="6"/>
                      <a:pt x="181" y="6"/>
                      <a:pt x="181" y="6"/>
                    </a:cubicBezTo>
                    <a:cubicBezTo>
                      <a:pt x="181" y="4"/>
                      <a:pt x="181" y="2"/>
                      <a:pt x="180" y="0"/>
                    </a:cubicBezTo>
                    <a:lnTo>
                      <a:pt x="105" y="49"/>
                    </a:lnTo>
                    <a:close/>
                    <a:moveTo>
                      <a:pt x="61" y="57"/>
                    </a:moveTo>
                    <a:cubicBezTo>
                      <a:pt x="16" y="88"/>
                      <a:pt x="16" y="88"/>
                      <a:pt x="16" y="88"/>
                    </a:cubicBezTo>
                    <a:cubicBezTo>
                      <a:pt x="16" y="89"/>
                      <a:pt x="15" y="89"/>
                      <a:pt x="15" y="89"/>
                    </a:cubicBezTo>
                    <a:cubicBezTo>
                      <a:pt x="14" y="89"/>
                      <a:pt x="13" y="89"/>
                      <a:pt x="13" y="88"/>
                    </a:cubicBezTo>
                    <a:cubicBezTo>
                      <a:pt x="12" y="87"/>
                      <a:pt x="12" y="85"/>
                      <a:pt x="13" y="84"/>
                    </a:cubicBezTo>
                    <a:cubicBezTo>
                      <a:pt x="58" y="52"/>
                      <a:pt x="58" y="52"/>
                      <a:pt x="58" y="52"/>
                    </a:cubicBezTo>
                    <a:cubicBezTo>
                      <a:pt x="59" y="51"/>
                      <a:pt x="61" y="52"/>
                      <a:pt x="62" y="53"/>
                    </a:cubicBezTo>
                    <a:cubicBezTo>
                      <a:pt x="62" y="54"/>
                      <a:pt x="62" y="56"/>
                      <a:pt x="61" y="57"/>
                    </a:cubicBezTo>
                    <a:close/>
                    <a:moveTo>
                      <a:pt x="170" y="88"/>
                    </a:moveTo>
                    <a:cubicBezTo>
                      <a:pt x="169" y="88"/>
                      <a:pt x="168" y="89"/>
                      <a:pt x="168" y="89"/>
                    </a:cubicBezTo>
                    <a:cubicBezTo>
                      <a:pt x="167" y="89"/>
                      <a:pt x="167" y="89"/>
                      <a:pt x="166" y="88"/>
                    </a:cubicBezTo>
                    <a:cubicBezTo>
                      <a:pt x="120" y="56"/>
                      <a:pt x="120" y="56"/>
                      <a:pt x="120" y="56"/>
                    </a:cubicBezTo>
                    <a:cubicBezTo>
                      <a:pt x="119" y="55"/>
                      <a:pt x="118" y="53"/>
                      <a:pt x="119" y="52"/>
                    </a:cubicBezTo>
                    <a:cubicBezTo>
                      <a:pt x="120" y="51"/>
                      <a:pt x="122" y="51"/>
                      <a:pt x="123" y="51"/>
                    </a:cubicBezTo>
                    <a:cubicBezTo>
                      <a:pt x="169" y="84"/>
                      <a:pt x="169" y="84"/>
                      <a:pt x="169" y="84"/>
                    </a:cubicBezTo>
                    <a:cubicBezTo>
                      <a:pt x="170" y="85"/>
                      <a:pt x="171" y="87"/>
                      <a:pt x="170" y="88"/>
                    </a:cubicBezTo>
                    <a:close/>
                  </a:path>
                </a:pathLst>
              </a:custGeom>
              <a:solidFill>
                <a:srgbClr val="B32E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Freeform 42"/>
              <p:cNvSpPr>
                <a:spLocks/>
              </p:cNvSpPr>
              <p:nvPr/>
            </p:nvSpPr>
            <p:spPr bwMode="auto">
              <a:xfrm>
                <a:off x="869542" y="4967378"/>
                <a:ext cx="646113" cy="315913"/>
              </a:xfrm>
              <a:custGeom>
                <a:avLst/>
                <a:gdLst>
                  <a:gd name="T0" fmla="*/ 139 w 172"/>
                  <a:gd name="T1" fmla="*/ 39 h 84"/>
                  <a:gd name="T2" fmla="*/ 139 w 172"/>
                  <a:gd name="T3" fmla="*/ 14 h 84"/>
                  <a:gd name="T4" fmla="*/ 126 w 172"/>
                  <a:gd name="T5" fmla="*/ 0 h 84"/>
                  <a:gd name="T6" fmla="*/ 44 w 172"/>
                  <a:gd name="T7" fmla="*/ 0 h 84"/>
                  <a:gd name="T8" fmla="*/ 30 w 172"/>
                  <a:gd name="T9" fmla="*/ 14 h 84"/>
                  <a:gd name="T10" fmla="*/ 30 w 172"/>
                  <a:gd name="T11" fmla="*/ 40 h 84"/>
                  <a:gd name="T12" fmla="*/ 0 w 172"/>
                  <a:gd name="T13" fmla="*/ 60 h 84"/>
                  <a:gd name="T14" fmla="*/ 30 w 172"/>
                  <a:gd name="T15" fmla="*/ 80 h 84"/>
                  <a:gd name="T16" fmla="*/ 36 w 172"/>
                  <a:gd name="T17" fmla="*/ 83 h 84"/>
                  <a:gd name="T18" fmla="*/ 36 w 172"/>
                  <a:gd name="T19" fmla="*/ 14 h 84"/>
                  <a:gd name="T20" fmla="*/ 44 w 172"/>
                  <a:gd name="T21" fmla="*/ 6 h 84"/>
                  <a:gd name="T22" fmla="*/ 126 w 172"/>
                  <a:gd name="T23" fmla="*/ 6 h 84"/>
                  <a:gd name="T24" fmla="*/ 134 w 172"/>
                  <a:gd name="T25" fmla="*/ 14 h 84"/>
                  <a:gd name="T26" fmla="*/ 134 w 172"/>
                  <a:gd name="T27" fmla="*/ 36 h 84"/>
                  <a:gd name="T28" fmla="*/ 134 w 172"/>
                  <a:gd name="T29" fmla="*/ 84 h 84"/>
                  <a:gd name="T30" fmla="*/ 139 w 172"/>
                  <a:gd name="T31" fmla="*/ 81 h 84"/>
                  <a:gd name="T32" fmla="*/ 172 w 172"/>
                  <a:gd name="T33" fmla="*/ 60 h 84"/>
                  <a:gd name="T34" fmla="*/ 139 w 172"/>
                  <a:gd name="T35" fmla="*/ 39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72" h="84">
                    <a:moveTo>
                      <a:pt x="139" y="39"/>
                    </a:moveTo>
                    <a:cubicBezTo>
                      <a:pt x="139" y="14"/>
                      <a:pt x="139" y="14"/>
                      <a:pt x="139" y="14"/>
                    </a:cubicBezTo>
                    <a:cubicBezTo>
                      <a:pt x="139" y="6"/>
                      <a:pt x="134" y="0"/>
                      <a:pt x="126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36" y="0"/>
                      <a:pt x="30" y="6"/>
                      <a:pt x="30" y="14"/>
                    </a:cubicBezTo>
                    <a:cubicBezTo>
                      <a:pt x="30" y="40"/>
                      <a:pt x="30" y="40"/>
                      <a:pt x="30" y="40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30" y="80"/>
                      <a:pt x="30" y="80"/>
                      <a:pt x="30" y="80"/>
                    </a:cubicBezTo>
                    <a:cubicBezTo>
                      <a:pt x="36" y="83"/>
                      <a:pt x="36" y="83"/>
                      <a:pt x="36" y="83"/>
                    </a:cubicBezTo>
                    <a:cubicBezTo>
                      <a:pt x="36" y="14"/>
                      <a:pt x="36" y="14"/>
                      <a:pt x="36" y="14"/>
                    </a:cubicBezTo>
                    <a:cubicBezTo>
                      <a:pt x="36" y="9"/>
                      <a:pt x="39" y="6"/>
                      <a:pt x="44" y="6"/>
                    </a:cubicBezTo>
                    <a:cubicBezTo>
                      <a:pt x="126" y="6"/>
                      <a:pt x="126" y="6"/>
                      <a:pt x="126" y="6"/>
                    </a:cubicBezTo>
                    <a:cubicBezTo>
                      <a:pt x="131" y="6"/>
                      <a:pt x="134" y="9"/>
                      <a:pt x="134" y="14"/>
                    </a:cubicBezTo>
                    <a:cubicBezTo>
                      <a:pt x="134" y="36"/>
                      <a:pt x="134" y="36"/>
                      <a:pt x="134" y="36"/>
                    </a:cubicBezTo>
                    <a:cubicBezTo>
                      <a:pt x="134" y="84"/>
                      <a:pt x="134" y="84"/>
                      <a:pt x="134" y="84"/>
                    </a:cubicBezTo>
                    <a:cubicBezTo>
                      <a:pt x="139" y="81"/>
                      <a:pt x="139" y="81"/>
                      <a:pt x="139" y="81"/>
                    </a:cubicBezTo>
                    <a:cubicBezTo>
                      <a:pt x="172" y="60"/>
                      <a:pt x="172" y="60"/>
                      <a:pt x="172" y="60"/>
                    </a:cubicBezTo>
                    <a:lnTo>
                      <a:pt x="139" y="39"/>
                    </a:lnTo>
                    <a:close/>
                  </a:path>
                </a:pathLst>
              </a:custGeom>
              <a:solidFill>
                <a:srgbClr val="B32E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" name="Freeform 43"/>
              <p:cNvSpPr>
                <a:spLocks/>
              </p:cNvSpPr>
              <p:nvPr/>
            </p:nvSpPr>
            <p:spPr bwMode="auto">
              <a:xfrm>
                <a:off x="1053692" y="5076916"/>
                <a:ext cx="269875" cy="244475"/>
              </a:xfrm>
              <a:custGeom>
                <a:avLst/>
                <a:gdLst>
                  <a:gd name="T0" fmla="*/ 72 w 72"/>
                  <a:gd name="T1" fmla="*/ 29 h 65"/>
                  <a:gd name="T2" fmla="*/ 68 w 72"/>
                  <a:gd name="T3" fmla="*/ 26 h 65"/>
                  <a:gd name="T4" fmla="*/ 57 w 72"/>
                  <a:gd name="T5" fmla="*/ 26 h 65"/>
                  <a:gd name="T6" fmla="*/ 57 w 72"/>
                  <a:gd name="T7" fmla="*/ 3 h 65"/>
                  <a:gd name="T8" fmla="*/ 53 w 72"/>
                  <a:gd name="T9" fmla="*/ 0 h 65"/>
                  <a:gd name="T10" fmla="*/ 19 w 72"/>
                  <a:gd name="T11" fmla="*/ 0 h 65"/>
                  <a:gd name="T12" fmla="*/ 15 w 72"/>
                  <a:gd name="T13" fmla="*/ 3 h 65"/>
                  <a:gd name="T14" fmla="*/ 15 w 72"/>
                  <a:gd name="T15" fmla="*/ 26 h 65"/>
                  <a:gd name="T16" fmla="*/ 4 w 72"/>
                  <a:gd name="T17" fmla="*/ 26 h 65"/>
                  <a:gd name="T18" fmla="*/ 0 w 72"/>
                  <a:gd name="T19" fmla="*/ 29 h 65"/>
                  <a:gd name="T20" fmla="*/ 1 w 72"/>
                  <a:gd name="T21" fmla="*/ 32 h 65"/>
                  <a:gd name="T22" fmla="*/ 1 w 72"/>
                  <a:gd name="T23" fmla="*/ 32 h 65"/>
                  <a:gd name="T24" fmla="*/ 33 w 72"/>
                  <a:gd name="T25" fmla="*/ 64 h 65"/>
                  <a:gd name="T26" fmla="*/ 36 w 72"/>
                  <a:gd name="T27" fmla="*/ 65 h 65"/>
                  <a:gd name="T28" fmla="*/ 39 w 72"/>
                  <a:gd name="T29" fmla="*/ 64 h 65"/>
                  <a:gd name="T30" fmla="*/ 39 w 72"/>
                  <a:gd name="T31" fmla="*/ 64 h 65"/>
                  <a:gd name="T32" fmla="*/ 70 w 72"/>
                  <a:gd name="T33" fmla="*/ 32 h 65"/>
                  <a:gd name="T34" fmla="*/ 71 w 72"/>
                  <a:gd name="T35" fmla="*/ 32 h 65"/>
                  <a:gd name="T36" fmla="*/ 71 w 72"/>
                  <a:gd name="T37" fmla="*/ 32 h 65"/>
                  <a:gd name="T38" fmla="*/ 71 w 72"/>
                  <a:gd name="T39" fmla="*/ 32 h 65"/>
                  <a:gd name="T40" fmla="*/ 72 w 72"/>
                  <a:gd name="T41" fmla="*/ 29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72" h="65">
                    <a:moveTo>
                      <a:pt x="72" y="29"/>
                    </a:moveTo>
                    <a:cubicBezTo>
                      <a:pt x="72" y="28"/>
                      <a:pt x="70" y="26"/>
                      <a:pt x="68" y="26"/>
                    </a:cubicBezTo>
                    <a:cubicBezTo>
                      <a:pt x="57" y="26"/>
                      <a:pt x="57" y="26"/>
                      <a:pt x="57" y="26"/>
                    </a:cubicBezTo>
                    <a:cubicBezTo>
                      <a:pt x="57" y="3"/>
                      <a:pt x="57" y="3"/>
                      <a:pt x="57" y="3"/>
                    </a:cubicBezTo>
                    <a:cubicBezTo>
                      <a:pt x="57" y="2"/>
                      <a:pt x="55" y="0"/>
                      <a:pt x="53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7" y="0"/>
                      <a:pt x="15" y="2"/>
                      <a:pt x="15" y="3"/>
                    </a:cubicBezTo>
                    <a:cubicBezTo>
                      <a:pt x="15" y="26"/>
                      <a:pt x="15" y="26"/>
                      <a:pt x="15" y="26"/>
                    </a:cubicBezTo>
                    <a:cubicBezTo>
                      <a:pt x="4" y="26"/>
                      <a:pt x="4" y="26"/>
                      <a:pt x="4" y="26"/>
                    </a:cubicBezTo>
                    <a:cubicBezTo>
                      <a:pt x="2" y="26"/>
                      <a:pt x="0" y="28"/>
                      <a:pt x="0" y="29"/>
                    </a:cubicBezTo>
                    <a:cubicBezTo>
                      <a:pt x="0" y="30"/>
                      <a:pt x="1" y="31"/>
                      <a:pt x="1" y="32"/>
                    </a:cubicBezTo>
                    <a:cubicBezTo>
                      <a:pt x="1" y="32"/>
                      <a:pt x="1" y="32"/>
                      <a:pt x="1" y="32"/>
                    </a:cubicBezTo>
                    <a:cubicBezTo>
                      <a:pt x="33" y="64"/>
                      <a:pt x="33" y="64"/>
                      <a:pt x="33" y="64"/>
                    </a:cubicBezTo>
                    <a:cubicBezTo>
                      <a:pt x="34" y="64"/>
                      <a:pt x="35" y="65"/>
                      <a:pt x="36" y="65"/>
                    </a:cubicBezTo>
                    <a:cubicBezTo>
                      <a:pt x="37" y="65"/>
                      <a:pt x="38" y="64"/>
                      <a:pt x="39" y="64"/>
                    </a:cubicBezTo>
                    <a:cubicBezTo>
                      <a:pt x="39" y="64"/>
                      <a:pt x="39" y="64"/>
                      <a:pt x="39" y="64"/>
                    </a:cubicBezTo>
                    <a:cubicBezTo>
                      <a:pt x="70" y="32"/>
                      <a:pt x="70" y="32"/>
                      <a:pt x="70" y="32"/>
                    </a:cubicBezTo>
                    <a:cubicBezTo>
                      <a:pt x="70" y="32"/>
                      <a:pt x="70" y="32"/>
                      <a:pt x="71" y="32"/>
                    </a:cubicBezTo>
                    <a:cubicBezTo>
                      <a:pt x="71" y="32"/>
                      <a:pt x="71" y="32"/>
                      <a:pt x="71" y="32"/>
                    </a:cubicBezTo>
                    <a:cubicBezTo>
                      <a:pt x="71" y="32"/>
                      <a:pt x="71" y="32"/>
                      <a:pt x="71" y="32"/>
                    </a:cubicBezTo>
                    <a:cubicBezTo>
                      <a:pt x="71" y="31"/>
                      <a:pt x="72" y="30"/>
                      <a:pt x="72" y="29"/>
                    </a:cubicBezTo>
                    <a:close/>
                  </a:path>
                </a:pathLst>
              </a:custGeom>
              <a:solidFill>
                <a:srgbClr val="B32E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35" name="组合 34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GrpSpPr/>
          <p:nvPr/>
        </p:nvGrpSpPr>
        <p:grpSpPr>
          <a:xfrm>
            <a:off x="5321573" y="2826976"/>
            <a:ext cx="1536983" cy="1538062"/>
            <a:chOff x="5321573" y="2826976"/>
            <a:chExt cx="1536983" cy="1538062"/>
          </a:xfrm>
        </p:grpSpPr>
        <p:sp>
          <p:nvSpPr>
            <p:cNvPr id="36" name="Oval 10"/>
            <p:cNvSpPr>
              <a:spLocks noChangeArrowheads="1"/>
            </p:cNvSpPr>
            <p:nvPr/>
          </p:nvSpPr>
          <p:spPr bwMode="auto">
            <a:xfrm>
              <a:off x="5321573" y="2826976"/>
              <a:ext cx="1536983" cy="1538062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C8C8C8"/>
                </a:gs>
              </a:gsLst>
              <a:lin ang="19800000" scaled="0"/>
              <a:tileRect/>
            </a:gradFill>
            <a:ln w="12700">
              <a:gradFill flip="none" rotWithShape="1">
                <a:gsLst>
                  <a:gs pos="53000">
                    <a:schemeClr val="bg1">
                      <a:alpha val="90000"/>
                    </a:schemeClr>
                  </a:gs>
                  <a:gs pos="100000">
                    <a:schemeClr val="tx1">
                      <a:lumMod val="50000"/>
                      <a:lumOff val="50000"/>
                    </a:schemeClr>
                  </a:gs>
                </a:gsLst>
                <a:lin ang="7200000" scaled="0"/>
                <a:tileRect/>
              </a:gradFill>
            </a:ln>
            <a:effectLst>
              <a:outerShdw blurRad="482600" dist="203200" dir="8100000" algn="tr" rotWithShape="0">
                <a:prstClr val="black">
                  <a:alpha val="21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</a:pPr>
              <a:endParaRPr lang="en-US" sz="6000">
                <a:solidFill>
                  <a:schemeClr val="bg1"/>
                </a:solidFill>
                <a:latin typeface="AgencyFB Light" pitchFamily="50" charset="0"/>
                <a:ea typeface="微软雅黑 Light" panose="020B0502040204020203" pitchFamily="34" charset="-122"/>
              </a:endParaRPr>
            </a:p>
          </p:txBody>
        </p:sp>
        <p:grpSp>
          <p:nvGrpSpPr>
            <p:cNvPr id="37" name="组合 36"/>
            <p:cNvGrpSpPr>
              <a:grpSpLocks noChangeAspect="1"/>
            </p:cNvGrpSpPr>
            <p:nvPr/>
          </p:nvGrpSpPr>
          <p:grpSpPr>
            <a:xfrm>
              <a:off x="5781759" y="3332958"/>
              <a:ext cx="616610" cy="521001"/>
              <a:chOff x="2203042" y="1374866"/>
              <a:chExt cx="706438" cy="596900"/>
            </a:xfrm>
            <a:solidFill>
              <a:schemeClr val="bg1"/>
            </a:solidFill>
          </p:grpSpPr>
          <p:sp>
            <p:nvSpPr>
              <p:cNvPr id="38" name="Oval 50"/>
              <p:cNvSpPr>
                <a:spLocks noChangeArrowheads="1"/>
              </p:cNvSpPr>
              <p:nvPr/>
            </p:nvSpPr>
            <p:spPr bwMode="auto">
              <a:xfrm>
                <a:off x="2455455" y="1441541"/>
                <a:ext cx="203200" cy="203200"/>
              </a:xfrm>
              <a:prstGeom prst="ellipse">
                <a:avLst/>
              </a:prstGeom>
              <a:solidFill>
                <a:srgbClr val="B32E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Freeform 51"/>
              <p:cNvSpPr>
                <a:spLocks/>
              </p:cNvSpPr>
              <p:nvPr/>
            </p:nvSpPr>
            <p:spPr bwMode="auto">
              <a:xfrm>
                <a:off x="2379255" y="1663791"/>
                <a:ext cx="357188" cy="307975"/>
              </a:xfrm>
              <a:custGeom>
                <a:avLst/>
                <a:gdLst>
                  <a:gd name="T0" fmla="*/ 65 w 95"/>
                  <a:gd name="T1" fmla="*/ 0 h 82"/>
                  <a:gd name="T2" fmla="*/ 48 w 95"/>
                  <a:gd name="T3" fmla="*/ 20 h 82"/>
                  <a:gd name="T4" fmla="*/ 31 w 95"/>
                  <a:gd name="T5" fmla="*/ 0 h 82"/>
                  <a:gd name="T6" fmla="*/ 0 w 95"/>
                  <a:gd name="T7" fmla="*/ 51 h 82"/>
                  <a:gd name="T8" fmla="*/ 1 w 95"/>
                  <a:gd name="T9" fmla="*/ 61 h 82"/>
                  <a:gd name="T10" fmla="*/ 48 w 95"/>
                  <a:gd name="T11" fmla="*/ 82 h 82"/>
                  <a:gd name="T12" fmla="*/ 94 w 95"/>
                  <a:gd name="T13" fmla="*/ 61 h 82"/>
                  <a:gd name="T14" fmla="*/ 95 w 95"/>
                  <a:gd name="T15" fmla="*/ 51 h 82"/>
                  <a:gd name="T16" fmla="*/ 65 w 95"/>
                  <a:gd name="T17" fmla="*/ 0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5" h="82">
                    <a:moveTo>
                      <a:pt x="65" y="0"/>
                    </a:moveTo>
                    <a:cubicBezTo>
                      <a:pt x="48" y="20"/>
                      <a:pt x="48" y="20"/>
                      <a:pt x="48" y="2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13" y="8"/>
                      <a:pt x="0" y="28"/>
                      <a:pt x="0" y="51"/>
                    </a:cubicBezTo>
                    <a:cubicBezTo>
                      <a:pt x="0" y="54"/>
                      <a:pt x="1" y="57"/>
                      <a:pt x="1" y="61"/>
                    </a:cubicBezTo>
                    <a:cubicBezTo>
                      <a:pt x="11" y="73"/>
                      <a:pt x="28" y="82"/>
                      <a:pt x="48" y="82"/>
                    </a:cubicBezTo>
                    <a:cubicBezTo>
                      <a:pt x="67" y="82"/>
                      <a:pt x="84" y="73"/>
                      <a:pt x="94" y="61"/>
                    </a:cubicBezTo>
                    <a:cubicBezTo>
                      <a:pt x="95" y="57"/>
                      <a:pt x="95" y="54"/>
                      <a:pt x="95" y="51"/>
                    </a:cubicBezTo>
                    <a:cubicBezTo>
                      <a:pt x="95" y="28"/>
                      <a:pt x="82" y="7"/>
                      <a:pt x="65" y="0"/>
                    </a:cubicBezTo>
                    <a:close/>
                  </a:path>
                </a:pathLst>
              </a:custGeom>
              <a:solidFill>
                <a:srgbClr val="B32E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Freeform 52"/>
              <p:cNvSpPr>
                <a:spLocks/>
              </p:cNvSpPr>
              <p:nvPr/>
            </p:nvSpPr>
            <p:spPr bwMode="auto">
              <a:xfrm>
                <a:off x="2653892" y="1374866"/>
                <a:ext cx="184150" cy="187325"/>
              </a:xfrm>
              <a:custGeom>
                <a:avLst/>
                <a:gdLst>
                  <a:gd name="T0" fmla="*/ 24 w 49"/>
                  <a:gd name="T1" fmla="*/ 0 h 50"/>
                  <a:gd name="T2" fmla="*/ 0 w 49"/>
                  <a:gd name="T3" fmla="*/ 18 h 50"/>
                  <a:gd name="T4" fmla="*/ 11 w 49"/>
                  <a:gd name="T5" fmla="*/ 45 h 50"/>
                  <a:gd name="T6" fmla="*/ 11 w 49"/>
                  <a:gd name="T7" fmla="*/ 46 h 50"/>
                  <a:gd name="T8" fmla="*/ 24 w 49"/>
                  <a:gd name="T9" fmla="*/ 50 h 50"/>
                  <a:gd name="T10" fmla="*/ 49 w 49"/>
                  <a:gd name="T11" fmla="*/ 25 h 50"/>
                  <a:gd name="T12" fmla="*/ 24 w 49"/>
                  <a:gd name="T13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9" h="50">
                    <a:moveTo>
                      <a:pt x="24" y="0"/>
                    </a:moveTo>
                    <a:cubicBezTo>
                      <a:pt x="12" y="0"/>
                      <a:pt x="2" y="8"/>
                      <a:pt x="0" y="18"/>
                    </a:cubicBezTo>
                    <a:cubicBezTo>
                      <a:pt x="6" y="25"/>
                      <a:pt x="11" y="34"/>
                      <a:pt x="11" y="45"/>
                    </a:cubicBezTo>
                    <a:cubicBezTo>
                      <a:pt x="11" y="45"/>
                      <a:pt x="11" y="46"/>
                      <a:pt x="11" y="46"/>
                    </a:cubicBezTo>
                    <a:cubicBezTo>
                      <a:pt x="14" y="49"/>
                      <a:pt x="19" y="50"/>
                      <a:pt x="24" y="50"/>
                    </a:cubicBezTo>
                    <a:cubicBezTo>
                      <a:pt x="37" y="50"/>
                      <a:pt x="49" y="39"/>
                      <a:pt x="49" y="25"/>
                    </a:cubicBezTo>
                    <a:cubicBezTo>
                      <a:pt x="49" y="11"/>
                      <a:pt x="37" y="0"/>
                      <a:pt x="24" y="0"/>
                    </a:cubicBezTo>
                    <a:close/>
                  </a:path>
                </a:pathLst>
              </a:custGeom>
              <a:solidFill>
                <a:srgbClr val="B32E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Freeform 53"/>
              <p:cNvSpPr>
                <a:spLocks/>
              </p:cNvSpPr>
              <p:nvPr/>
            </p:nvSpPr>
            <p:spPr bwMode="auto">
              <a:xfrm>
                <a:off x="2271305" y="1374866"/>
                <a:ext cx="187325" cy="187325"/>
              </a:xfrm>
              <a:custGeom>
                <a:avLst/>
                <a:gdLst>
                  <a:gd name="T0" fmla="*/ 40 w 50"/>
                  <a:gd name="T1" fmla="*/ 45 h 50"/>
                  <a:gd name="T2" fmla="*/ 50 w 50"/>
                  <a:gd name="T3" fmla="*/ 20 h 50"/>
                  <a:gd name="T4" fmla="*/ 25 w 50"/>
                  <a:gd name="T5" fmla="*/ 0 h 50"/>
                  <a:gd name="T6" fmla="*/ 0 w 50"/>
                  <a:gd name="T7" fmla="*/ 25 h 50"/>
                  <a:gd name="T8" fmla="*/ 25 w 50"/>
                  <a:gd name="T9" fmla="*/ 50 h 50"/>
                  <a:gd name="T10" fmla="*/ 40 w 50"/>
                  <a:gd name="T11" fmla="*/ 45 h 50"/>
                  <a:gd name="T12" fmla="*/ 40 w 50"/>
                  <a:gd name="T13" fmla="*/ 45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0" h="50">
                    <a:moveTo>
                      <a:pt x="40" y="45"/>
                    </a:moveTo>
                    <a:cubicBezTo>
                      <a:pt x="40" y="35"/>
                      <a:pt x="44" y="26"/>
                      <a:pt x="50" y="20"/>
                    </a:cubicBezTo>
                    <a:cubicBezTo>
                      <a:pt x="48" y="8"/>
                      <a:pt x="37" y="0"/>
                      <a:pt x="25" y="0"/>
                    </a:cubicBezTo>
                    <a:cubicBezTo>
                      <a:pt x="12" y="0"/>
                      <a:pt x="0" y="11"/>
                      <a:pt x="0" y="25"/>
                    </a:cubicBezTo>
                    <a:cubicBezTo>
                      <a:pt x="0" y="39"/>
                      <a:pt x="12" y="50"/>
                      <a:pt x="25" y="50"/>
                    </a:cubicBezTo>
                    <a:cubicBezTo>
                      <a:pt x="31" y="50"/>
                      <a:pt x="36" y="48"/>
                      <a:pt x="40" y="45"/>
                    </a:cubicBezTo>
                    <a:cubicBezTo>
                      <a:pt x="40" y="45"/>
                      <a:pt x="40" y="45"/>
                      <a:pt x="40" y="45"/>
                    </a:cubicBezTo>
                    <a:close/>
                  </a:path>
                </a:pathLst>
              </a:custGeom>
              <a:solidFill>
                <a:srgbClr val="B32E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Freeform 54"/>
              <p:cNvSpPr>
                <a:spLocks/>
              </p:cNvSpPr>
              <p:nvPr/>
            </p:nvSpPr>
            <p:spPr bwMode="auto">
              <a:xfrm>
                <a:off x="2653892" y="1578066"/>
                <a:ext cx="255588" cy="285750"/>
              </a:xfrm>
              <a:custGeom>
                <a:avLst/>
                <a:gdLst>
                  <a:gd name="T0" fmla="*/ 40 w 68"/>
                  <a:gd name="T1" fmla="*/ 0 h 76"/>
                  <a:gd name="T2" fmla="*/ 24 w 68"/>
                  <a:gd name="T3" fmla="*/ 19 h 76"/>
                  <a:gd name="T4" fmla="*/ 9 w 68"/>
                  <a:gd name="T5" fmla="*/ 2 h 76"/>
                  <a:gd name="T6" fmla="*/ 0 w 68"/>
                  <a:gd name="T7" fmla="*/ 16 h 76"/>
                  <a:gd name="T8" fmla="*/ 32 w 68"/>
                  <a:gd name="T9" fmla="*/ 74 h 76"/>
                  <a:gd name="T10" fmla="*/ 31 w 68"/>
                  <a:gd name="T11" fmla="*/ 76 h 76"/>
                  <a:gd name="T12" fmla="*/ 67 w 68"/>
                  <a:gd name="T13" fmla="*/ 57 h 76"/>
                  <a:gd name="T14" fmla="*/ 68 w 68"/>
                  <a:gd name="T15" fmla="*/ 48 h 76"/>
                  <a:gd name="T16" fmla="*/ 40 w 68"/>
                  <a:gd name="T17" fmla="*/ 0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8" h="76">
                    <a:moveTo>
                      <a:pt x="40" y="0"/>
                    </a:moveTo>
                    <a:cubicBezTo>
                      <a:pt x="24" y="19"/>
                      <a:pt x="24" y="19"/>
                      <a:pt x="24" y="19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7" y="7"/>
                      <a:pt x="4" y="12"/>
                      <a:pt x="0" y="16"/>
                    </a:cubicBezTo>
                    <a:cubicBezTo>
                      <a:pt x="19" y="27"/>
                      <a:pt x="32" y="49"/>
                      <a:pt x="32" y="74"/>
                    </a:cubicBezTo>
                    <a:cubicBezTo>
                      <a:pt x="32" y="75"/>
                      <a:pt x="31" y="75"/>
                      <a:pt x="31" y="76"/>
                    </a:cubicBezTo>
                    <a:cubicBezTo>
                      <a:pt x="46" y="74"/>
                      <a:pt x="59" y="67"/>
                      <a:pt x="67" y="57"/>
                    </a:cubicBezTo>
                    <a:cubicBezTo>
                      <a:pt x="68" y="54"/>
                      <a:pt x="68" y="51"/>
                      <a:pt x="68" y="48"/>
                    </a:cubicBezTo>
                    <a:cubicBezTo>
                      <a:pt x="68" y="26"/>
                      <a:pt x="56" y="8"/>
                      <a:pt x="40" y="0"/>
                    </a:cubicBezTo>
                    <a:close/>
                  </a:path>
                </a:pathLst>
              </a:custGeom>
              <a:solidFill>
                <a:srgbClr val="B32E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Freeform 55"/>
              <p:cNvSpPr>
                <a:spLocks/>
              </p:cNvSpPr>
              <p:nvPr/>
            </p:nvSpPr>
            <p:spPr bwMode="auto">
              <a:xfrm>
                <a:off x="2203042" y="1578066"/>
                <a:ext cx="258763" cy="285750"/>
              </a:xfrm>
              <a:custGeom>
                <a:avLst/>
                <a:gdLst>
                  <a:gd name="T0" fmla="*/ 38 w 69"/>
                  <a:gd name="T1" fmla="*/ 74 h 76"/>
                  <a:gd name="T2" fmla="*/ 69 w 69"/>
                  <a:gd name="T3" fmla="*/ 17 h 76"/>
                  <a:gd name="T4" fmla="*/ 59 w 69"/>
                  <a:gd name="T5" fmla="*/ 0 h 76"/>
                  <a:gd name="T6" fmla="*/ 59 w 69"/>
                  <a:gd name="T7" fmla="*/ 0 h 76"/>
                  <a:gd name="T8" fmla="*/ 44 w 69"/>
                  <a:gd name="T9" fmla="*/ 19 h 76"/>
                  <a:gd name="T10" fmla="*/ 28 w 69"/>
                  <a:gd name="T11" fmla="*/ 1 h 76"/>
                  <a:gd name="T12" fmla="*/ 0 w 69"/>
                  <a:gd name="T13" fmla="*/ 48 h 76"/>
                  <a:gd name="T14" fmla="*/ 0 w 69"/>
                  <a:gd name="T15" fmla="*/ 57 h 76"/>
                  <a:gd name="T16" fmla="*/ 38 w 69"/>
                  <a:gd name="T17" fmla="*/ 76 h 76"/>
                  <a:gd name="T18" fmla="*/ 38 w 69"/>
                  <a:gd name="T19" fmla="*/ 74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9" h="76">
                    <a:moveTo>
                      <a:pt x="38" y="74"/>
                    </a:moveTo>
                    <a:cubicBezTo>
                      <a:pt x="38" y="49"/>
                      <a:pt x="50" y="28"/>
                      <a:pt x="69" y="17"/>
                    </a:cubicBezTo>
                    <a:cubicBezTo>
                      <a:pt x="65" y="12"/>
                      <a:pt x="61" y="7"/>
                      <a:pt x="59" y="0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44" y="19"/>
                      <a:pt x="44" y="19"/>
                      <a:pt x="44" y="19"/>
                    </a:cubicBezTo>
                    <a:cubicBezTo>
                      <a:pt x="28" y="1"/>
                      <a:pt x="28" y="1"/>
                      <a:pt x="28" y="1"/>
                    </a:cubicBezTo>
                    <a:cubicBezTo>
                      <a:pt x="12" y="8"/>
                      <a:pt x="0" y="26"/>
                      <a:pt x="0" y="48"/>
                    </a:cubicBezTo>
                    <a:cubicBezTo>
                      <a:pt x="0" y="51"/>
                      <a:pt x="0" y="54"/>
                      <a:pt x="0" y="57"/>
                    </a:cubicBezTo>
                    <a:cubicBezTo>
                      <a:pt x="9" y="67"/>
                      <a:pt x="22" y="75"/>
                      <a:pt x="38" y="76"/>
                    </a:cubicBezTo>
                    <a:cubicBezTo>
                      <a:pt x="38" y="75"/>
                      <a:pt x="38" y="75"/>
                      <a:pt x="38" y="74"/>
                    </a:cubicBezTo>
                    <a:close/>
                  </a:path>
                </a:pathLst>
              </a:custGeom>
              <a:solidFill>
                <a:srgbClr val="B32E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44" name="组合 43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GrpSpPr/>
          <p:nvPr/>
        </p:nvGrpSpPr>
        <p:grpSpPr>
          <a:xfrm>
            <a:off x="6149428" y="4127583"/>
            <a:ext cx="1692408" cy="1552094"/>
            <a:chOff x="6149428" y="4127583"/>
            <a:chExt cx="1692408" cy="1552094"/>
          </a:xfrm>
        </p:grpSpPr>
        <p:sp>
          <p:nvSpPr>
            <p:cNvPr id="45" name="Freeform 7"/>
            <p:cNvSpPr>
              <a:spLocks/>
            </p:cNvSpPr>
            <p:nvPr/>
          </p:nvSpPr>
          <p:spPr bwMode="auto">
            <a:xfrm>
              <a:off x="6149428" y="4127583"/>
              <a:ext cx="1692408" cy="1552094"/>
            </a:xfrm>
            <a:custGeom>
              <a:avLst/>
              <a:gdLst>
                <a:gd name="T0" fmla="*/ 7 w 987"/>
                <a:gd name="T1" fmla="*/ 357 h 905"/>
                <a:gd name="T2" fmla="*/ 23 w 987"/>
                <a:gd name="T3" fmla="*/ 808 h 905"/>
                <a:gd name="T4" fmla="*/ 242 w 987"/>
                <a:gd name="T5" fmla="*/ 844 h 905"/>
                <a:gd name="T6" fmla="*/ 894 w 987"/>
                <a:gd name="T7" fmla="*/ 420 h 905"/>
                <a:gd name="T8" fmla="*/ 901 w 987"/>
                <a:gd name="T9" fmla="*/ 261 h 905"/>
                <a:gd name="T10" fmla="*/ 477 w 987"/>
                <a:gd name="T11" fmla="*/ 36 h 905"/>
                <a:gd name="T12" fmla="*/ 366 w 987"/>
                <a:gd name="T13" fmla="*/ 43 h 905"/>
                <a:gd name="T14" fmla="*/ 124 w 987"/>
                <a:gd name="T15" fmla="*/ 206 h 905"/>
                <a:gd name="T16" fmla="*/ 7 w 987"/>
                <a:gd name="T17" fmla="*/ 357 h 9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87" h="905">
                  <a:moveTo>
                    <a:pt x="7" y="357"/>
                  </a:moveTo>
                  <a:cubicBezTo>
                    <a:pt x="11" y="430"/>
                    <a:pt x="23" y="808"/>
                    <a:pt x="23" y="808"/>
                  </a:cubicBezTo>
                  <a:cubicBezTo>
                    <a:pt x="23" y="808"/>
                    <a:pt x="11" y="905"/>
                    <a:pt x="242" y="844"/>
                  </a:cubicBezTo>
                  <a:cubicBezTo>
                    <a:pt x="470" y="783"/>
                    <a:pt x="714" y="658"/>
                    <a:pt x="894" y="420"/>
                  </a:cubicBezTo>
                  <a:cubicBezTo>
                    <a:pt x="917" y="389"/>
                    <a:pt x="987" y="304"/>
                    <a:pt x="901" y="261"/>
                  </a:cubicBezTo>
                  <a:cubicBezTo>
                    <a:pt x="815" y="217"/>
                    <a:pt x="477" y="36"/>
                    <a:pt x="477" y="36"/>
                  </a:cubicBezTo>
                  <a:cubicBezTo>
                    <a:pt x="477" y="36"/>
                    <a:pt x="413" y="0"/>
                    <a:pt x="366" y="43"/>
                  </a:cubicBezTo>
                  <a:cubicBezTo>
                    <a:pt x="318" y="85"/>
                    <a:pt x="219" y="173"/>
                    <a:pt x="124" y="206"/>
                  </a:cubicBezTo>
                  <a:cubicBezTo>
                    <a:pt x="38" y="237"/>
                    <a:pt x="0" y="232"/>
                    <a:pt x="7" y="357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C8C8C8"/>
                </a:gs>
              </a:gsLst>
              <a:lin ang="19800000" scaled="0"/>
              <a:tileRect/>
            </a:gradFill>
            <a:ln w="12700">
              <a:gradFill flip="none" rotWithShape="1">
                <a:gsLst>
                  <a:gs pos="53000">
                    <a:schemeClr val="bg1">
                      <a:alpha val="90000"/>
                    </a:schemeClr>
                  </a:gs>
                  <a:gs pos="100000">
                    <a:schemeClr val="tx1">
                      <a:lumMod val="50000"/>
                      <a:lumOff val="50000"/>
                    </a:schemeClr>
                  </a:gs>
                </a:gsLst>
                <a:lin ang="7200000" scaled="0"/>
                <a:tileRect/>
              </a:gradFill>
            </a:ln>
            <a:effectLst>
              <a:outerShdw blurRad="482600" dist="203200" dir="8100000" algn="tr" rotWithShape="0">
                <a:prstClr val="black">
                  <a:alpha val="21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</a:pPr>
              <a:endParaRPr lang="en-US" sz="6000">
                <a:solidFill>
                  <a:schemeClr val="bg1"/>
                </a:solidFill>
                <a:latin typeface="AgencyFB Light" pitchFamily="50" charset="0"/>
                <a:ea typeface="微软雅黑 Light" panose="020B0502040204020203" pitchFamily="34" charset="-122"/>
              </a:endParaRPr>
            </a:p>
          </p:txBody>
        </p:sp>
        <p:grpSp>
          <p:nvGrpSpPr>
            <p:cNvPr id="46" name="组合 45"/>
            <p:cNvGrpSpPr>
              <a:grpSpLocks noChangeAspect="1"/>
            </p:cNvGrpSpPr>
            <p:nvPr/>
          </p:nvGrpSpPr>
          <p:grpSpPr>
            <a:xfrm>
              <a:off x="6667455" y="4673641"/>
              <a:ext cx="360000" cy="356269"/>
              <a:chOff x="4841467" y="4970553"/>
              <a:chExt cx="612775" cy="606426"/>
            </a:xfrm>
            <a:solidFill>
              <a:srgbClr val="272727"/>
            </a:solidFill>
          </p:grpSpPr>
          <p:sp>
            <p:nvSpPr>
              <p:cNvPr id="47" name="Freeform 64"/>
              <p:cNvSpPr>
                <a:spLocks/>
              </p:cNvSpPr>
              <p:nvPr/>
            </p:nvSpPr>
            <p:spPr bwMode="auto">
              <a:xfrm>
                <a:off x="4841467" y="4997541"/>
                <a:ext cx="590550" cy="579438"/>
              </a:xfrm>
              <a:custGeom>
                <a:avLst/>
                <a:gdLst>
                  <a:gd name="T0" fmla="*/ 143 w 157"/>
                  <a:gd name="T1" fmla="*/ 67 h 154"/>
                  <a:gd name="T2" fmla="*/ 132 w 157"/>
                  <a:gd name="T3" fmla="*/ 77 h 154"/>
                  <a:gd name="T4" fmla="*/ 126 w 157"/>
                  <a:gd name="T5" fmla="*/ 77 h 154"/>
                  <a:gd name="T6" fmla="*/ 126 w 157"/>
                  <a:gd name="T7" fmla="*/ 66 h 154"/>
                  <a:gd name="T8" fmla="*/ 90 w 157"/>
                  <a:gd name="T9" fmla="*/ 32 h 154"/>
                  <a:gd name="T10" fmla="*/ 79 w 157"/>
                  <a:gd name="T11" fmla="*/ 32 h 154"/>
                  <a:gd name="T12" fmla="*/ 79 w 157"/>
                  <a:gd name="T13" fmla="*/ 25 h 154"/>
                  <a:gd name="T14" fmla="*/ 89 w 157"/>
                  <a:gd name="T15" fmla="*/ 14 h 154"/>
                  <a:gd name="T16" fmla="*/ 64 w 157"/>
                  <a:gd name="T17" fmla="*/ 0 h 154"/>
                  <a:gd name="T18" fmla="*/ 39 w 157"/>
                  <a:gd name="T19" fmla="*/ 14 h 154"/>
                  <a:gd name="T20" fmla="*/ 49 w 157"/>
                  <a:gd name="T21" fmla="*/ 25 h 154"/>
                  <a:gd name="T22" fmla="*/ 49 w 157"/>
                  <a:gd name="T23" fmla="*/ 32 h 154"/>
                  <a:gd name="T24" fmla="*/ 13 w 157"/>
                  <a:gd name="T25" fmla="*/ 32 h 154"/>
                  <a:gd name="T26" fmla="*/ 0 w 157"/>
                  <a:gd name="T27" fmla="*/ 44 h 154"/>
                  <a:gd name="T28" fmla="*/ 0 w 157"/>
                  <a:gd name="T29" fmla="*/ 77 h 154"/>
                  <a:gd name="T30" fmla="*/ 7 w 157"/>
                  <a:gd name="T31" fmla="*/ 77 h 154"/>
                  <a:gd name="T32" fmla="*/ 18 w 157"/>
                  <a:gd name="T33" fmla="*/ 67 h 154"/>
                  <a:gd name="T34" fmla="*/ 32 w 157"/>
                  <a:gd name="T35" fmla="*/ 92 h 154"/>
                  <a:gd name="T36" fmla="*/ 18 w 157"/>
                  <a:gd name="T37" fmla="*/ 117 h 154"/>
                  <a:gd name="T38" fmla="*/ 7 w 157"/>
                  <a:gd name="T39" fmla="*/ 107 h 154"/>
                  <a:gd name="T40" fmla="*/ 0 w 157"/>
                  <a:gd name="T41" fmla="*/ 107 h 154"/>
                  <a:gd name="T42" fmla="*/ 0 w 157"/>
                  <a:gd name="T43" fmla="*/ 142 h 154"/>
                  <a:gd name="T44" fmla="*/ 13 w 157"/>
                  <a:gd name="T45" fmla="*/ 154 h 154"/>
                  <a:gd name="T46" fmla="*/ 49 w 157"/>
                  <a:gd name="T47" fmla="*/ 154 h 154"/>
                  <a:gd name="T48" fmla="*/ 49 w 157"/>
                  <a:gd name="T49" fmla="*/ 148 h 154"/>
                  <a:gd name="T50" fmla="*/ 39 w 157"/>
                  <a:gd name="T51" fmla="*/ 137 h 154"/>
                  <a:gd name="T52" fmla="*/ 64 w 157"/>
                  <a:gd name="T53" fmla="*/ 123 h 154"/>
                  <a:gd name="T54" fmla="*/ 89 w 157"/>
                  <a:gd name="T55" fmla="*/ 137 h 154"/>
                  <a:gd name="T56" fmla="*/ 79 w 157"/>
                  <a:gd name="T57" fmla="*/ 148 h 154"/>
                  <a:gd name="T58" fmla="*/ 79 w 157"/>
                  <a:gd name="T59" fmla="*/ 154 h 154"/>
                  <a:gd name="T60" fmla="*/ 113 w 157"/>
                  <a:gd name="T61" fmla="*/ 154 h 154"/>
                  <a:gd name="T62" fmla="*/ 126 w 157"/>
                  <a:gd name="T63" fmla="*/ 142 h 154"/>
                  <a:gd name="T64" fmla="*/ 126 w 157"/>
                  <a:gd name="T65" fmla="*/ 107 h 154"/>
                  <a:gd name="T66" fmla="*/ 132 w 157"/>
                  <a:gd name="T67" fmla="*/ 107 h 154"/>
                  <a:gd name="T68" fmla="*/ 143 w 157"/>
                  <a:gd name="T69" fmla="*/ 117 h 154"/>
                  <a:gd name="T70" fmla="*/ 157 w 157"/>
                  <a:gd name="T71" fmla="*/ 92 h 154"/>
                  <a:gd name="T72" fmla="*/ 143 w 157"/>
                  <a:gd name="T73" fmla="*/ 67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57" h="154">
                    <a:moveTo>
                      <a:pt x="143" y="67"/>
                    </a:moveTo>
                    <a:cubicBezTo>
                      <a:pt x="139" y="67"/>
                      <a:pt x="135" y="73"/>
                      <a:pt x="132" y="77"/>
                    </a:cubicBezTo>
                    <a:cubicBezTo>
                      <a:pt x="130" y="82"/>
                      <a:pt x="126" y="82"/>
                      <a:pt x="126" y="77"/>
                    </a:cubicBezTo>
                    <a:cubicBezTo>
                      <a:pt x="126" y="66"/>
                      <a:pt x="126" y="66"/>
                      <a:pt x="126" y="66"/>
                    </a:cubicBezTo>
                    <a:cubicBezTo>
                      <a:pt x="107" y="64"/>
                      <a:pt x="93" y="50"/>
                      <a:pt x="90" y="32"/>
                    </a:cubicBezTo>
                    <a:cubicBezTo>
                      <a:pt x="79" y="32"/>
                      <a:pt x="79" y="32"/>
                      <a:pt x="79" y="32"/>
                    </a:cubicBezTo>
                    <a:cubicBezTo>
                      <a:pt x="73" y="32"/>
                      <a:pt x="73" y="26"/>
                      <a:pt x="79" y="25"/>
                    </a:cubicBezTo>
                    <a:cubicBezTo>
                      <a:pt x="86" y="23"/>
                      <a:pt x="89" y="18"/>
                      <a:pt x="89" y="14"/>
                    </a:cubicBezTo>
                    <a:cubicBezTo>
                      <a:pt x="89" y="6"/>
                      <a:pt x="78" y="0"/>
                      <a:pt x="64" y="0"/>
                    </a:cubicBezTo>
                    <a:cubicBezTo>
                      <a:pt x="50" y="0"/>
                      <a:pt x="39" y="6"/>
                      <a:pt x="39" y="14"/>
                    </a:cubicBezTo>
                    <a:cubicBezTo>
                      <a:pt x="39" y="18"/>
                      <a:pt x="43" y="22"/>
                      <a:pt x="49" y="25"/>
                    </a:cubicBezTo>
                    <a:cubicBezTo>
                      <a:pt x="55" y="28"/>
                      <a:pt x="56" y="32"/>
                      <a:pt x="49" y="32"/>
                    </a:cubicBezTo>
                    <a:cubicBezTo>
                      <a:pt x="40" y="32"/>
                      <a:pt x="13" y="32"/>
                      <a:pt x="13" y="32"/>
                    </a:cubicBezTo>
                    <a:cubicBezTo>
                      <a:pt x="6" y="32"/>
                      <a:pt x="0" y="37"/>
                      <a:pt x="0" y="44"/>
                    </a:cubicBezTo>
                    <a:cubicBezTo>
                      <a:pt x="0" y="44"/>
                      <a:pt x="0" y="71"/>
                      <a:pt x="0" y="77"/>
                    </a:cubicBezTo>
                    <a:cubicBezTo>
                      <a:pt x="0" y="84"/>
                      <a:pt x="5" y="84"/>
                      <a:pt x="7" y="77"/>
                    </a:cubicBezTo>
                    <a:cubicBezTo>
                      <a:pt x="9" y="70"/>
                      <a:pt x="14" y="67"/>
                      <a:pt x="18" y="67"/>
                    </a:cubicBezTo>
                    <a:cubicBezTo>
                      <a:pt x="26" y="67"/>
                      <a:pt x="32" y="78"/>
                      <a:pt x="32" y="92"/>
                    </a:cubicBezTo>
                    <a:cubicBezTo>
                      <a:pt x="32" y="106"/>
                      <a:pt x="26" y="117"/>
                      <a:pt x="18" y="117"/>
                    </a:cubicBezTo>
                    <a:cubicBezTo>
                      <a:pt x="14" y="117"/>
                      <a:pt x="9" y="110"/>
                      <a:pt x="7" y="107"/>
                    </a:cubicBezTo>
                    <a:cubicBezTo>
                      <a:pt x="5" y="104"/>
                      <a:pt x="0" y="99"/>
                      <a:pt x="0" y="107"/>
                    </a:cubicBezTo>
                    <a:cubicBezTo>
                      <a:pt x="0" y="118"/>
                      <a:pt x="0" y="142"/>
                      <a:pt x="0" y="142"/>
                    </a:cubicBezTo>
                    <a:cubicBezTo>
                      <a:pt x="0" y="149"/>
                      <a:pt x="6" y="154"/>
                      <a:pt x="13" y="154"/>
                    </a:cubicBezTo>
                    <a:cubicBezTo>
                      <a:pt x="13" y="154"/>
                      <a:pt x="42" y="154"/>
                      <a:pt x="49" y="154"/>
                    </a:cubicBezTo>
                    <a:cubicBezTo>
                      <a:pt x="57" y="154"/>
                      <a:pt x="56" y="151"/>
                      <a:pt x="49" y="148"/>
                    </a:cubicBezTo>
                    <a:cubicBezTo>
                      <a:pt x="42" y="144"/>
                      <a:pt x="39" y="141"/>
                      <a:pt x="39" y="137"/>
                    </a:cubicBezTo>
                    <a:cubicBezTo>
                      <a:pt x="39" y="129"/>
                      <a:pt x="50" y="123"/>
                      <a:pt x="64" y="123"/>
                    </a:cubicBezTo>
                    <a:cubicBezTo>
                      <a:pt x="78" y="123"/>
                      <a:pt x="89" y="129"/>
                      <a:pt x="89" y="137"/>
                    </a:cubicBezTo>
                    <a:cubicBezTo>
                      <a:pt x="89" y="141"/>
                      <a:pt x="85" y="145"/>
                      <a:pt x="79" y="148"/>
                    </a:cubicBezTo>
                    <a:cubicBezTo>
                      <a:pt x="73" y="150"/>
                      <a:pt x="72" y="154"/>
                      <a:pt x="79" y="154"/>
                    </a:cubicBezTo>
                    <a:cubicBezTo>
                      <a:pt x="86" y="154"/>
                      <a:pt x="113" y="154"/>
                      <a:pt x="113" y="154"/>
                    </a:cubicBezTo>
                    <a:cubicBezTo>
                      <a:pt x="120" y="154"/>
                      <a:pt x="126" y="149"/>
                      <a:pt x="126" y="142"/>
                    </a:cubicBezTo>
                    <a:cubicBezTo>
                      <a:pt x="126" y="142"/>
                      <a:pt x="126" y="115"/>
                      <a:pt x="126" y="107"/>
                    </a:cubicBezTo>
                    <a:cubicBezTo>
                      <a:pt x="126" y="100"/>
                      <a:pt x="130" y="102"/>
                      <a:pt x="132" y="107"/>
                    </a:cubicBezTo>
                    <a:cubicBezTo>
                      <a:pt x="134" y="112"/>
                      <a:pt x="139" y="117"/>
                      <a:pt x="143" y="117"/>
                    </a:cubicBezTo>
                    <a:cubicBezTo>
                      <a:pt x="151" y="117"/>
                      <a:pt x="157" y="106"/>
                      <a:pt x="157" y="92"/>
                    </a:cubicBezTo>
                    <a:cubicBezTo>
                      <a:pt x="157" y="78"/>
                      <a:pt x="151" y="67"/>
                      <a:pt x="143" y="67"/>
                    </a:cubicBezTo>
                    <a:close/>
                  </a:path>
                </a:pathLst>
              </a:custGeom>
              <a:solidFill>
                <a:srgbClr val="B32E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Freeform 65"/>
              <p:cNvSpPr>
                <a:spLocks noEditPoints="1"/>
              </p:cNvSpPr>
              <p:nvPr/>
            </p:nvSpPr>
            <p:spPr bwMode="auto">
              <a:xfrm>
                <a:off x="5206592" y="4970553"/>
                <a:ext cx="247650" cy="249238"/>
              </a:xfrm>
              <a:custGeom>
                <a:avLst/>
                <a:gdLst>
                  <a:gd name="T0" fmla="*/ 33 w 66"/>
                  <a:gd name="T1" fmla="*/ 0 h 66"/>
                  <a:gd name="T2" fmla="*/ 0 w 66"/>
                  <a:gd name="T3" fmla="*/ 33 h 66"/>
                  <a:gd name="T4" fmla="*/ 33 w 66"/>
                  <a:gd name="T5" fmla="*/ 66 h 66"/>
                  <a:gd name="T6" fmla="*/ 66 w 66"/>
                  <a:gd name="T7" fmla="*/ 33 h 66"/>
                  <a:gd name="T8" fmla="*/ 33 w 66"/>
                  <a:gd name="T9" fmla="*/ 0 h 66"/>
                  <a:gd name="T10" fmla="*/ 49 w 66"/>
                  <a:gd name="T11" fmla="*/ 38 h 66"/>
                  <a:gd name="T12" fmla="*/ 37 w 66"/>
                  <a:gd name="T13" fmla="*/ 38 h 66"/>
                  <a:gd name="T14" fmla="*/ 37 w 66"/>
                  <a:gd name="T15" fmla="*/ 50 h 66"/>
                  <a:gd name="T16" fmla="*/ 33 w 66"/>
                  <a:gd name="T17" fmla="*/ 54 h 66"/>
                  <a:gd name="T18" fmla="*/ 28 w 66"/>
                  <a:gd name="T19" fmla="*/ 50 h 66"/>
                  <a:gd name="T20" fmla="*/ 28 w 66"/>
                  <a:gd name="T21" fmla="*/ 38 h 66"/>
                  <a:gd name="T22" fmla="*/ 16 w 66"/>
                  <a:gd name="T23" fmla="*/ 38 h 66"/>
                  <a:gd name="T24" fmla="*/ 12 w 66"/>
                  <a:gd name="T25" fmla="*/ 33 h 66"/>
                  <a:gd name="T26" fmla="*/ 16 w 66"/>
                  <a:gd name="T27" fmla="*/ 29 h 66"/>
                  <a:gd name="T28" fmla="*/ 28 w 66"/>
                  <a:gd name="T29" fmla="*/ 29 h 66"/>
                  <a:gd name="T30" fmla="*/ 28 w 66"/>
                  <a:gd name="T31" fmla="*/ 17 h 66"/>
                  <a:gd name="T32" fmla="*/ 33 w 66"/>
                  <a:gd name="T33" fmla="*/ 12 h 66"/>
                  <a:gd name="T34" fmla="*/ 37 w 66"/>
                  <a:gd name="T35" fmla="*/ 17 h 66"/>
                  <a:gd name="T36" fmla="*/ 37 w 66"/>
                  <a:gd name="T37" fmla="*/ 29 h 66"/>
                  <a:gd name="T38" fmla="*/ 49 w 66"/>
                  <a:gd name="T39" fmla="*/ 29 h 66"/>
                  <a:gd name="T40" fmla="*/ 54 w 66"/>
                  <a:gd name="T41" fmla="*/ 33 h 66"/>
                  <a:gd name="T42" fmla="*/ 49 w 66"/>
                  <a:gd name="T43" fmla="*/ 38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66" h="66">
                    <a:moveTo>
                      <a:pt x="33" y="0"/>
                    </a:moveTo>
                    <a:cubicBezTo>
                      <a:pt x="15" y="0"/>
                      <a:pt x="0" y="15"/>
                      <a:pt x="0" y="33"/>
                    </a:cubicBezTo>
                    <a:cubicBezTo>
                      <a:pt x="0" y="52"/>
                      <a:pt x="15" y="66"/>
                      <a:pt x="33" y="66"/>
                    </a:cubicBezTo>
                    <a:cubicBezTo>
                      <a:pt x="51" y="66"/>
                      <a:pt x="66" y="52"/>
                      <a:pt x="66" y="33"/>
                    </a:cubicBezTo>
                    <a:cubicBezTo>
                      <a:pt x="66" y="15"/>
                      <a:pt x="51" y="0"/>
                      <a:pt x="33" y="0"/>
                    </a:cubicBezTo>
                    <a:close/>
                    <a:moveTo>
                      <a:pt x="49" y="38"/>
                    </a:moveTo>
                    <a:cubicBezTo>
                      <a:pt x="37" y="38"/>
                      <a:pt x="37" y="38"/>
                      <a:pt x="37" y="38"/>
                    </a:cubicBezTo>
                    <a:cubicBezTo>
                      <a:pt x="37" y="50"/>
                      <a:pt x="37" y="50"/>
                      <a:pt x="37" y="50"/>
                    </a:cubicBezTo>
                    <a:cubicBezTo>
                      <a:pt x="37" y="52"/>
                      <a:pt x="35" y="54"/>
                      <a:pt x="33" y="54"/>
                    </a:cubicBezTo>
                    <a:cubicBezTo>
                      <a:pt x="30" y="54"/>
                      <a:pt x="28" y="52"/>
                      <a:pt x="28" y="50"/>
                    </a:cubicBezTo>
                    <a:cubicBezTo>
                      <a:pt x="28" y="38"/>
                      <a:pt x="28" y="38"/>
                      <a:pt x="28" y="38"/>
                    </a:cubicBezTo>
                    <a:cubicBezTo>
                      <a:pt x="16" y="38"/>
                      <a:pt x="16" y="38"/>
                      <a:pt x="16" y="38"/>
                    </a:cubicBezTo>
                    <a:cubicBezTo>
                      <a:pt x="14" y="38"/>
                      <a:pt x="12" y="36"/>
                      <a:pt x="12" y="33"/>
                    </a:cubicBezTo>
                    <a:cubicBezTo>
                      <a:pt x="12" y="31"/>
                      <a:pt x="14" y="29"/>
                      <a:pt x="16" y="29"/>
                    </a:cubicBezTo>
                    <a:cubicBezTo>
                      <a:pt x="28" y="29"/>
                      <a:pt x="28" y="29"/>
                      <a:pt x="28" y="29"/>
                    </a:cubicBezTo>
                    <a:cubicBezTo>
                      <a:pt x="28" y="17"/>
                      <a:pt x="28" y="17"/>
                      <a:pt x="28" y="17"/>
                    </a:cubicBezTo>
                    <a:cubicBezTo>
                      <a:pt x="28" y="14"/>
                      <a:pt x="30" y="12"/>
                      <a:pt x="33" y="12"/>
                    </a:cubicBezTo>
                    <a:cubicBezTo>
                      <a:pt x="35" y="12"/>
                      <a:pt x="37" y="14"/>
                      <a:pt x="37" y="17"/>
                    </a:cubicBezTo>
                    <a:cubicBezTo>
                      <a:pt x="37" y="29"/>
                      <a:pt x="37" y="29"/>
                      <a:pt x="37" y="29"/>
                    </a:cubicBezTo>
                    <a:cubicBezTo>
                      <a:pt x="49" y="29"/>
                      <a:pt x="49" y="29"/>
                      <a:pt x="49" y="29"/>
                    </a:cubicBezTo>
                    <a:cubicBezTo>
                      <a:pt x="52" y="29"/>
                      <a:pt x="54" y="31"/>
                      <a:pt x="54" y="33"/>
                    </a:cubicBezTo>
                    <a:cubicBezTo>
                      <a:pt x="54" y="36"/>
                      <a:pt x="52" y="38"/>
                      <a:pt x="49" y="38"/>
                    </a:cubicBezTo>
                    <a:close/>
                  </a:path>
                </a:pathLst>
              </a:custGeom>
              <a:solidFill>
                <a:srgbClr val="B32E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49" name="组合 48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GrpSpPr/>
          <p:nvPr/>
        </p:nvGrpSpPr>
        <p:grpSpPr>
          <a:xfrm>
            <a:off x="6912523" y="2603552"/>
            <a:ext cx="1253116" cy="1965482"/>
            <a:chOff x="6912523" y="2603552"/>
            <a:chExt cx="1253116" cy="1965482"/>
          </a:xfrm>
        </p:grpSpPr>
        <p:sp>
          <p:nvSpPr>
            <p:cNvPr id="50" name="Freeform 5"/>
            <p:cNvSpPr>
              <a:spLocks/>
            </p:cNvSpPr>
            <p:nvPr/>
          </p:nvSpPr>
          <p:spPr bwMode="auto">
            <a:xfrm>
              <a:off x="6912523" y="2603552"/>
              <a:ext cx="1253116" cy="1965482"/>
            </a:xfrm>
            <a:custGeom>
              <a:avLst/>
              <a:gdLst>
                <a:gd name="T0" fmla="*/ 111 w 731"/>
                <a:gd name="T1" fmla="*/ 870 h 1146"/>
                <a:gd name="T2" fmla="*/ 507 w 731"/>
                <a:gd name="T3" fmla="*/ 1086 h 1146"/>
                <a:gd name="T4" fmla="*/ 649 w 731"/>
                <a:gd name="T5" fmla="*/ 917 h 1146"/>
                <a:gd name="T6" fmla="*/ 617 w 731"/>
                <a:gd name="T7" fmla="*/ 140 h 1146"/>
                <a:gd name="T8" fmla="*/ 484 w 731"/>
                <a:gd name="T9" fmla="*/ 52 h 1146"/>
                <a:gd name="T10" fmla="*/ 75 w 731"/>
                <a:gd name="T11" fmla="*/ 302 h 1146"/>
                <a:gd name="T12" fmla="*/ 23 w 731"/>
                <a:gd name="T13" fmla="*/ 401 h 1146"/>
                <a:gd name="T14" fmla="*/ 41 w 731"/>
                <a:gd name="T15" fmla="*/ 692 h 1146"/>
                <a:gd name="T16" fmla="*/ 111 w 731"/>
                <a:gd name="T17" fmla="*/ 870 h 1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31" h="1146">
                  <a:moveTo>
                    <a:pt x="111" y="870"/>
                  </a:moveTo>
                  <a:cubicBezTo>
                    <a:pt x="176" y="904"/>
                    <a:pt x="507" y="1086"/>
                    <a:pt x="507" y="1086"/>
                  </a:cubicBezTo>
                  <a:cubicBezTo>
                    <a:pt x="507" y="1086"/>
                    <a:pt x="584" y="1146"/>
                    <a:pt x="649" y="917"/>
                  </a:cubicBezTo>
                  <a:cubicBezTo>
                    <a:pt x="714" y="689"/>
                    <a:pt x="731" y="416"/>
                    <a:pt x="617" y="140"/>
                  </a:cubicBezTo>
                  <a:cubicBezTo>
                    <a:pt x="602" y="104"/>
                    <a:pt x="565" y="0"/>
                    <a:pt x="484" y="52"/>
                  </a:cubicBezTo>
                  <a:cubicBezTo>
                    <a:pt x="403" y="103"/>
                    <a:pt x="75" y="302"/>
                    <a:pt x="75" y="302"/>
                  </a:cubicBezTo>
                  <a:cubicBezTo>
                    <a:pt x="75" y="302"/>
                    <a:pt x="11" y="338"/>
                    <a:pt x="23" y="401"/>
                  </a:cubicBezTo>
                  <a:cubicBezTo>
                    <a:pt x="36" y="463"/>
                    <a:pt x="60" y="594"/>
                    <a:pt x="41" y="692"/>
                  </a:cubicBezTo>
                  <a:cubicBezTo>
                    <a:pt x="23" y="782"/>
                    <a:pt x="0" y="813"/>
                    <a:pt x="111" y="87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C8C8C8"/>
                </a:gs>
              </a:gsLst>
              <a:lin ang="19800000" scaled="0"/>
              <a:tileRect/>
            </a:gradFill>
            <a:ln w="12700">
              <a:gradFill flip="none" rotWithShape="1">
                <a:gsLst>
                  <a:gs pos="53000">
                    <a:schemeClr val="bg1">
                      <a:alpha val="90000"/>
                    </a:schemeClr>
                  </a:gs>
                  <a:gs pos="100000">
                    <a:schemeClr val="tx1">
                      <a:lumMod val="50000"/>
                      <a:lumOff val="50000"/>
                    </a:schemeClr>
                  </a:gs>
                </a:gsLst>
                <a:lin ang="7200000" scaled="0"/>
                <a:tileRect/>
              </a:gradFill>
            </a:ln>
            <a:effectLst>
              <a:outerShdw blurRad="482600" dist="203200" dir="8100000" algn="tr" rotWithShape="0">
                <a:prstClr val="black">
                  <a:alpha val="21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</a:pPr>
              <a:endParaRPr lang="en-US" sz="6000">
                <a:solidFill>
                  <a:schemeClr val="bg1"/>
                </a:solidFill>
                <a:latin typeface="AgencyFB Light" pitchFamily="50" charset="0"/>
                <a:ea typeface="微软雅黑 Light" panose="020B0502040204020203" pitchFamily="34" charset="-122"/>
              </a:endParaRPr>
            </a:p>
          </p:txBody>
        </p:sp>
        <p:grpSp>
          <p:nvGrpSpPr>
            <p:cNvPr id="51" name="组合 50"/>
            <p:cNvGrpSpPr>
              <a:grpSpLocks noChangeAspect="1"/>
            </p:cNvGrpSpPr>
            <p:nvPr/>
          </p:nvGrpSpPr>
          <p:grpSpPr>
            <a:xfrm>
              <a:off x="7403925" y="3381444"/>
              <a:ext cx="313570" cy="374146"/>
              <a:chOff x="277814" y="5935664"/>
              <a:chExt cx="279400" cy="333375"/>
            </a:xfrm>
            <a:solidFill>
              <a:srgbClr val="272727"/>
            </a:solidFill>
          </p:grpSpPr>
          <p:sp>
            <p:nvSpPr>
              <p:cNvPr id="52" name="Freeform 829"/>
              <p:cNvSpPr>
                <a:spLocks noEditPoints="1"/>
              </p:cNvSpPr>
              <p:nvPr/>
            </p:nvSpPr>
            <p:spPr bwMode="auto">
              <a:xfrm>
                <a:off x="277814" y="5935664"/>
                <a:ext cx="279400" cy="333375"/>
              </a:xfrm>
              <a:custGeom>
                <a:avLst/>
                <a:gdLst>
                  <a:gd name="T0" fmla="*/ 241 w 241"/>
                  <a:gd name="T1" fmla="*/ 30 h 288"/>
                  <a:gd name="T2" fmla="*/ 129 w 241"/>
                  <a:gd name="T3" fmla="*/ 30 h 288"/>
                  <a:gd name="T4" fmla="*/ 129 w 241"/>
                  <a:gd name="T5" fmla="*/ 10 h 288"/>
                  <a:gd name="T6" fmla="*/ 119 w 241"/>
                  <a:gd name="T7" fmla="*/ 0 h 288"/>
                  <a:gd name="T8" fmla="*/ 109 w 241"/>
                  <a:gd name="T9" fmla="*/ 10 h 288"/>
                  <a:gd name="T10" fmla="*/ 109 w 241"/>
                  <a:gd name="T11" fmla="*/ 30 h 288"/>
                  <a:gd name="T12" fmla="*/ 0 w 241"/>
                  <a:gd name="T13" fmla="*/ 30 h 288"/>
                  <a:gd name="T14" fmla="*/ 0 w 241"/>
                  <a:gd name="T15" fmla="*/ 196 h 288"/>
                  <a:gd name="T16" fmla="*/ 75 w 241"/>
                  <a:gd name="T17" fmla="*/ 196 h 288"/>
                  <a:gd name="T18" fmla="*/ 45 w 241"/>
                  <a:gd name="T19" fmla="*/ 272 h 288"/>
                  <a:gd name="T20" fmla="*/ 52 w 241"/>
                  <a:gd name="T21" fmla="*/ 288 h 288"/>
                  <a:gd name="T22" fmla="*/ 56 w 241"/>
                  <a:gd name="T23" fmla="*/ 288 h 288"/>
                  <a:gd name="T24" fmla="*/ 67 w 241"/>
                  <a:gd name="T25" fmla="*/ 281 h 288"/>
                  <a:gd name="T26" fmla="*/ 100 w 241"/>
                  <a:gd name="T27" fmla="*/ 196 h 288"/>
                  <a:gd name="T28" fmla="*/ 138 w 241"/>
                  <a:gd name="T29" fmla="*/ 196 h 288"/>
                  <a:gd name="T30" fmla="*/ 171 w 241"/>
                  <a:gd name="T31" fmla="*/ 281 h 288"/>
                  <a:gd name="T32" fmla="*/ 182 w 241"/>
                  <a:gd name="T33" fmla="*/ 288 h 288"/>
                  <a:gd name="T34" fmla="*/ 186 w 241"/>
                  <a:gd name="T35" fmla="*/ 288 h 288"/>
                  <a:gd name="T36" fmla="*/ 193 w 241"/>
                  <a:gd name="T37" fmla="*/ 272 h 288"/>
                  <a:gd name="T38" fmla="*/ 164 w 241"/>
                  <a:gd name="T39" fmla="*/ 196 h 288"/>
                  <a:gd name="T40" fmla="*/ 241 w 241"/>
                  <a:gd name="T41" fmla="*/ 196 h 288"/>
                  <a:gd name="T42" fmla="*/ 241 w 241"/>
                  <a:gd name="T43" fmla="*/ 30 h 288"/>
                  <a:gd name="T44" fmla="*/ 218 w 241"/>
                  <a:gd name="T45" fmla="*/ 172 h 288"/>
                  <a:gd name="T46" fmla="*/ 23 w 241"/>
                  <a:gd name="T47" fmla="*/ 172 h 288"/>
                  <a:gd name="T48" fmla="*/ 23 w 241"/>
                  <a:gd name="T49" fmla="*/ 53 h 288"/>
                  <a:gd name="T50" fmla="*/ 218 w 241"/>
                  <a:gd name="T51" fmla="*/ 53 h 288"/>
                  <a:gd name="T52" fmla="*/ 218 w 241"/>
                  <a:gd name="T53" fmla="*/ 172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41" h="288">
                    <a:moveTo>
                      <a:pt x="241" y="30"/>
                    </a:moveTo>
                    <a:cubicBezTo>
                      <a:pt x="129" y="30"/>
                      <a:pt x="129" y="30"/>
                      <a:pt x="129" y="30"/>
                    </a:cubicBezTo>
                    <a:cubicBezTo>
                      <a:pt x="129" y="10"/>
                      <a:pt x="129" y="10"/>
                      <a:pt x="129" y="10"/>
                    </a:cubicBezTo>
                    <a:cubicBezTo>
                      <a:pt x="129" y="5"/>
                      <a:pt x="125" y="0"/>
                      <a:pt x="119" y="0"/>
                    </a:cubicBezTo>
                    <a:cubicBezTo>
                      <a:pt x="114" y="0"/>
                      <a:pt x="109" y="5"/>
                      <a:pt x="109" y="10"/>
                    </a:cubicBezTo>
                    <a:cubicBezTo>
                      <a:pt x="109" y="30"/>
                      <a:pt x="109" y="30"/>
                      <a:pt x="109" y="30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196"/>
                      <a:pt x="0" y="196"/>
                      <a:pt x="0" y="196"/>
                    </a:cubicBezTo>
                    <a:cubicBezTo>
                      <a:pt x="75" y="196"/>
                      <a:pt x="75" y="196"/>
                      <a:pt x="75" y="196"/>
                    </a:cubicBezTo>
                    <a:cubicBezTo>
                      <a:pt x="45" y="272"/>
                      <a:pt x="45" y="272"/>
                      <a:pt x="45" y="272"/>
                    </a:cubicBezTo>
                    <a:cubicBezTo>
                      <a:pt x="43" y="278"/>
                      <a:pt x="46" y="285"/>
                      <a:pt x="52" y="288"/>
                    </a:cubicBezTo>
                    <a:cubicBezTo>
                      <a:pt x="53" y="288"/>
                      <a:pt x="55" y="288"/>
                      <a:pt x="56" y="288"/>
                    </a:cubicBezTo>
                    <a:cubicBezTo>
                      <a:pt x="61" y="288"/>
                      <a:pt x="65" y="286"/>
                      <a:pt x="67" y="281"/>
                    </a:cubicBezTo>
                    <a:cubicBezTo>
                      <a:pt x="100" y="196"/>
                      <a:pt x="100" y="196"/>
                      <a:pt x="100" y="196"/>
                    </a:cubicBezTo>
                    <a:cubicBezTo>
                      <a:pt x="138" y="196"/>
                      <a:pt x="138" y="196"/>
                      <a:pt x="138" y="196"/>
                    </a:cubicBezTo>
                    <a:cubicBezTo>
                      <a:pt x="171" y="281"/>
                      <a:pt x="171" y="281"/>
                      <a:pt x="171" y="281"/>
                    </a:cubicBezTo>
                    <a:cubicBezTo>
                      <a:pt x="173" y="286"/>
                      <a:pt x="177" y="288"/>
                      <a:pt x="182" y="288"/>
                    </a:cubicBezTo>
                    <a:cubicBezTo>
                      <a:pt x="184" y="288"/>
                      <a:pt x="185" y="288"/>
                      <a:pt x="186" y="288"/>
                    </a:cubicBezTo>
                    <a:cubicBezTo>
                      <a:pt x="193" y="285"/>
                      <a:pt x="196" y="278"/>
                      <a:pt x="193" y="272"/>
                    </a:cubicBezTo>
                    <a:cubicBezTo>
                      <a:pt x="164" y="196"/>
                      <a:pt x="164" y="196"/>
                      <a:pt x="164" y="196"/>
                    </a:cubicBezTo>
                    <a:cubicBezTo>
                      <a:pt x="241" y="196"/>
                      <a:pt x="241" y="196"/>
                      <a:pt x="241" y="196"/>
                    </a:cubicBezTo>
                    <a:lnTo>
                      <a:pt x="241" y="30"/>
                    </a:lnTo>
                    <a:close/>
                    <a:moveTo>
                      <a:pt x="218" y="172"/>
                    </a:moveTo>
                    <a:cubicBezTo>
                      <a:pt x="23" y="172"/>
                      <a:pt x="23" y="172"/>
                      <a:pt x="23" y="172"/>
                    </a:cubicBezTo>
                    <a:cubicBezTo>
                      <a:pt x="23" y="53"/>
                      <a:pt x="23" y="53"/>
                      <a:pt x="23" y="53"/>
                    </a:cubicBezTo>
                    <a:cubicBezTo>
                      <a:pt x="218" y="53"/>
                      <a:pt x="218" y="53"/>
                      <a:pt x="218" y="53"/>
                    </a:cubicBezTo>
                    <a:lnTo>
                      <a:pt x="218" y="172"/>
                    </a:lnTo>
                    <a:close/>
                  </a:path>
                </a:pathLst>
              </a:custGeom>
              <a:solidFill>
                <a:srgbClr val="B32E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" name="Freeform 830"/>
              <p:cNvSpPr>
                <a:spLocks/>
              </p:cNvSpPr>
              <p:nvPr/>
            </p:nvSpPr>
            <p:spPr bwMode="auto">
              <a:xfrm>
                <a:off x="323851" y="6018214"/>
                <a:ext cx="184150" cy="96838"/>
              </a:xfrm>
              <a:custGeom>
                <a:avLst/>
                <a:gdLst>
                  <a:gd name="T0" fmla="*/ 6 w 116"/>
                  <a:gd name="T1" fmla="*/ 61 h 61"/>
                  <a:gd name="T2" fmla="*/ 46 w 116"/>
                  <a:gd name="T3" fmla="*/ 34 h 61"/>
                  <a:gd name="T4" fmla="*/ 55 w 116"/>
                  <a:gd name="T5" fmla="*/ 48 h 61"/>
                  <a:gd name="T6" fmla="*/ 98 w 116"/>
                  <a:gd name="T7" fmla="*/ 20 h 61"/>
                  <a:gd name="T8" fmla="*/ 104 w 116"/>
                  <a:gd name="T9" fmla="*/ 28 h 61"/>
                  <a:gd name="T10" fmla="*/ 116 w 116"/>
                  <a:gd name="T11" fmla="*/ 0 h 61"/>
                  <a:gd name="T12" fmla="*/ 85 w 116"/>
                  <a:gd name="T13" fmla="*/ 2 h 61"/>
                  <a:gd name="T14" fmla="*/ 92 w 116"/>
                  <a:gd name="T15" fmla="*/ 10 h 61"/>
                  <a:gd name="T16" fmla="*/ 58 w 116"/>
                  <a:gd name="T17" fmla="*/ 33 h 61"/>
                  <a:gd name="T18" fmla="*/ 49 w 116"/>
                  <a:gd name="T19" fmla="*/ 18 h 61"/>
                  <a:gd name="T20" fmla="*/ 0 w 116"/>
                  <a:gd name="T21" fmla="*/ 51 h 61"/>
                  <a:gd name="T22" fmla="*/ 6 w 116"/>
                  <a:gd name="T23" fmla="*/ 61 h 61"/>
                  <a:gd name="T24" fmla="*/ 6 w 116"/>
                  <a:gd name="T25" fmla="*/ 6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6" h="61">
                    <a:moveTo>
                      <a:pt x="6" y="61"/>
                    </a:moveTo>
                    <a:lnTo>
                      <a:pt x="46" y="34"/>
                    </a:lnTo>
                    <a:lnTo>
                      <a:pt x="55" y="48"/>
                    </a:lnTo>
                    <a:lnTo>
                      <a:pt x="98" y="20"/>
                    </a:lnTo>
                    <a:lnTo>
                      <a:pt x="104" y="28"/>
                    </a:lnTo>
                    <a:lnTo>
                      <a:pt x="116" y="0"/>
                    </a:lnTo>
                    <a:lnTo>
                      <a:pt x="85" y="2"/>
                    </a:lnTo>
                    <a:lnTo>
                      <a:pt x="92" y="10"/>
                    </a:lnTo>
                    <a:lnTo>
                      <a:pt x="58" y="33"/>
                    </a:lnTo>
                    <a:lnTo>
                      <a:pt x="49" y="18"/>
                    </a:lnTo>
                    <a:lnTo>
                      <a:pt x="0" y="51"/>
                    </a:lnTo>
                    <a:lnTo>
                      <a:pt x="6" y="61"/>
                    </a:lnTo>
                    <a:lnTo>
                      <a:pt x="6" y="61"/>
                    </a:lnTo>
                    <a:close/>
                  </a:path>
                </a:pathLst>
              </a:custGeom>
              <a:solidFill>
                <a:srgbClr val="B32E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54" name="组合 53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GrpSpPr/>
          <p:nvPr/>
        </p:nvGrpSpPr>
        <p:grpSpPr>
          <a:xfrm>
            <a:off x="4342609" y="1533924"/>
            <a:ext cx="1707519" cy="1526190"/>
            <a:chOff x="4342609" y="1533924"/>
            <a:chExt cx="1707519" cy="1526190"/>
          </a:xfrm>
        </p:grpSpPr>
        <p:sp>
          <p:nvSpPr>
            <p:cNvPr id="55" name="Freeform 11"/>
            <p:cNvSpPr>
              <a:spLocks/>
            </p:cNvSpPr>
            <p:nvPr/>
          </p:nvSpPr>
          <p:spPr bwMode="auto">
            <a:xfrm>
              <a:off x="4342609" y="1533924"/>
              <a:ext cx="1707519" cy="1526190"/>
            </a:xfrm>
            <a:custGeom>
              <a:avLst/>
              <a:gdLst>
                <a:gd name="T0" fmla="*/ 982 w 996"/>
                <a:gd name="T1" fmla="*/ 547 h 890"/>
                <a:gd name="T2" fmla="*/ 982 w 996"/>
                <a:gd name="T3" fmla="*/ 96 h 890"/>
                <a:gd name="T4" fmla="*/ 764 w 996"/>
                <a:gd name="T5" fmla="*/ 53 h 890"/>
                <a:gd name="T6" fmla="*/ 98 w 996"/>
                <a:gd name="T7" fmla="*/ 453 h 890"/>
                <a:gd name="T8" fmla="*/ 85 w 996"/>
                <a:gd name="T9" fmla="*/ 613 h 890"/>
                <a:gd name="T10" fmla="*/ 501 w 996"/>
                <a:gd name="T11" fmla="*/ 852 h 890"/>
                <a:gd name="T12" fmla="*/ 612 w 996"/>
                <a:gd name="T13" fmla="*/ 849 h 890"/>
                <a:gd name="T14" fmla="*/ 859 w 996"/>
                <a:gd name="T15" fmla="*/ 694 h 890"/>
                <a:gd name="T16" fmla="*/ 982 w 996"/>
                <a:gd name="T17" fmla="*/ 547 h 8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96" h="890">
                  <a:moveTo>
                    <a:pt x="982" y="547"/>
                  </a:moveTo>
                  <a:cubicBezTo>
                    <a:pt x="980" y="474"/>
                    <a:pt x="982" y="96"/>
                    <a:pt x="982" y="96"/>
                  </a:cubicBezTo>
                  <a:cubicBezTo>
                    <a:pt x="982" y="96"/>
                    <a:pt x="996" y="0"/>
                    <a:pt x="764" y="53"/>
                  </a:cubicBezTo>
                  <a:cubicBezTo>
                    <a:pt x="534" y="105"/>
                    <a:pt x="286" y="222"/>
                    <a:pt x="98" y="453"/>
                  </a:cubicBezTo>
                  <a:cubicBezTo>
                    <a:pt x="73" y="484"/>
                    <a:pt x="0" y="567"/>
                    <a:pt x="85" y="613"/>
                  </a:cubicBezTo>
                  <a:cubicBezTo>
                    <a:pt x="169" y="659"/>
                    <a:pt x="501" y="852"/>
                    <a:pt x="501" y="852"/>
                  </a:cubicBezTo>
                  <a:cubicBezTo>
                    <a:pt x="501" y="852"/>
                    <a:pt x="563" y="890"/>
                    <a:pt x="612" y="849"/>
                  </a:cubicBezTo>
                  <a:cubicBezTo>
                    <a:pt x="661" y="808"/>
                    <a:pt x="764" y="724"/>
                    <a:pt x="859" y="694"/>
                  </a:cubicBezTo>
                  <a:cubicBezTo>
                    <a:pt x="947" y="667"/>
                    <a:pt x="984" y="672"/>
                    <a:pt x="982" y="547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C8C8C8"/>
                </a:gs>
              </a:gsLst>
              <a:lin ang="19800000" scaled="0"/>
              <a:tileRect/>
            </a:gradFill>
            <a:ln w="12700">
              <a:gradFill flip="none" rotWithShape="1">
                <a:gsLst>
                  <a:gs pos="53000">
                    <a:schemeClr val="bg1">
                      <a:alpha val="90000"/>
                    </a:schemeClr>
                  </a:gs>
                  <a:gs pos="100000">
                    <a:schemeClr val="tx1">
                      <a:lumMod val="50000"/>
                      <a:lumOff val="50000"/>
                    </a:schemeClr>
                  </a:gs>
                </a:gsLst>
                <a:lin ang="7200000" scaled="0"/>
                <a:tileRect/>
              </a:gradFill>
            </a:ln>
            <a:effectLst>
              <a:outerShdw blurRad="482600" dist="203200" dir="8100000" algn="tr" rotWithShape="0">
                <a:prstClr val="black">
                  <a:alpha val="21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</a:pPr>
              <a:endParaRPr lang="en-US" sz="6000">
                <a:solidFill>
                  <a:schemeClr val="bg1"/>
                </a:solidFill>
                <a:latin typeface="AgencyFB Light" pitchFamily="50" charset="0"/>
                <a:ea typeface="微软雅黑 Light" panose="020B0502040204020203" pitchFamily="34" charset="-122"/>
              </a:endParaRPr>
            </a:p>
          </p:txBody>
        </p:sp>
        <p:grpSp>
          <p:nvGrpSpPr>
            <p:cNvPr id="56" name="组合 55"/>
            <p:cNvGrpSpPr>
              <a:grpSpLocks noChangeAspect="1"/>
            </p:cNvGrpSpPr>
            <p:nvPr/>
          </p:nvGrpSpPr>
          <p:grpSpPr>
            <a:xfrm>
              <a:off x="5085905" y="2192633"/>
              <a:ext cx="471336" cy="240159"/>
              <a:chOff x="6932614" y="4013201"/>
              <a:chExt cx="333375" cy="169863"/>
            </a:xfrm>
            <a:solidFill>
              <a:srgbClr val="272727"/>
            </a:solidFill>
          </p:grpSpPr>
          <p:sp>
            <p:nvSpPr>
              <p:cNvPr id="57" name="Freeform 674"/>
              <p:cNvSpPr>
                <a:spLocks noEditPoints="1"/>
              </p:cNvSpPr>
              <p:nvPr/>
            </p:nvSpPr>
            <p:spPr bwMode="auto">
              <a:xfrm>
                <a:off x="6932614" y="4013201"/>
                <a:ext cx="333375" cy="138113"/>
              </a:xfrm>
              <a:custGeom>
                <a:avLst/>
                <a:gdLst>
                  <a:gd name="T0" fmla="*/ 265 w 288"/>
                  <a:gd name="T1" fmla="*/ 46 h 120"/>
                  <a:gd name="T2" fmla="*/ 252 w 288"/>
                  <a:gd name="T3" fmla="*/ 46 h 120"/>
                  <a:gd name="T4" fmla="*/ 217 w 288"/>
                  <a:gd name="T5" fmla="*/ 0 h 120"/>
                  <a:gd name="T6" fmla="*/ 115 w 288"/>
                  <a:gd name="T7" fmla="*/ 0 h 120"/>
                  <a:gd name="T8" fmla="*/ 68 w 288"/>
                  <a:gd name="T9" fmla="*/ 46 h 120"/>
                  <a:gd name="T10" fmla="*/ 55 w 288"/>
                  <a:gd name="T11" fmla="*/ 46 h 120"/>
                  <a:gd name="T12" fmla="*/ 0 w 288"/>
                  <a:gd name="T13" fmla="*/ 69 h 120"/>
                  <a:gd name="T14" fmla="*/ 0 w 288"/>
                  <a:gd name="T15" fmla="*/ 105 h 120"/>
                  <a:gd name="T16" fmla="*/ 10 w 288"/>
                  <a:gd name="T17" fmla="*/ 119 h 120"/>
                  <a:gd name="T18" fmla="*/ 54 w 288"/>
                  <a:gd name="T19" fmla="*/ 76 h 120"/>
                  <a:gd name="T20" fmla="*/ 97 w 288"/>
                  <a:gd name="T21" fmla="*/ 119 h 120"/>
                  <a:gd name="T22" fmla="*/ 97 w 288"/>
                  <a:gd name="T23" fmla="*/ 120 h 120"/>
                  <a:gd name="T24" fmla="*/ 189 w 288"/>
                  <a:gd name="T25" fmla="*/ 120 h 120"/>
                  <a:gd name="T26" fmla="*/ 189 w 288"/>
                  <a:gd name="T27" fmla="*/ 119 h 120"/>
                  <a:gd name="T28" fmla="*/ 232 w 288"/>
                  <a:gd name="T29" fmla="*/ 76 h 120"/>
                  <a:gd name="T30" fmla="*/ 276 w 288"/>
                  <a:gd name="T31" fmla="*/ 119 h 120"/>
                  <a:gd name="T32" fmla="*/ 288 w 288"/>
                  <a:gd name="T33" fmla="*/ 105 h 120"/>
                  <a:gd name="T34" fmla="*/ 288 w 288"/>
                  <a:gd name="T35" fmla="*/ 65 h 120"/>
                  <a:gd name="T36" fmla="*/ 265 w 288"/>
                  <a:gd name="T37" fmla="*/ 46 h 120"/>
                  <a:gd name="T38" fmla="*/ 209 w 288"/>
                  <a:gd name="T39" fmla="*/ 12 h 120"/>
                  <a:gd name="T40" fmla="*/ 233 w 288"/>
                  <a:gd name="T41" fmla="*/ 43 h 120"/>
                  <a:gd name="T42" fmla="*/ 174 w 288"/>
                  <a:gd name="T43" fmla="*/ 43 h 120"/>
                  <a:gd name="T44" fmla="*/ 174 w 288"/>
                  <a:gd name="T45" fmla="*/ 12 h 120"/>
                  <a:gd name="T46" fmla="*/ 209 w 288"/>
                  <a:gd name="T47" fmla="*/ 12 h 120"/>
                  <a:gd name="T48" fmla="*/ 123 w 288"/>
                  <a:gd name="T49" fmla="*/ 12 h 120"/>
                  <a:gd name="T50" fmla="*/ 156 w 288"/>
                  <a:gd name="T51" fmla="*/ 12 h 120"/>
                  <a:gd name="T52" fmla="*/ 156 w 288"/>
                  <a:gd name="T53" fmla="*/ 43 h 120"/>
                  <a:gd name="T54" fmla="*/ 93 w 288"/>
                  <a:gd name="T55" fmla="*/ 43 h 120"/>
                  <a:gd name="T56" fmla="*/ 123 w 288"/>
                  <a:gd name="T57" fmla="*/ 12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88" h="120">
                    <a:moveTo>
                      <a:pt x="265" y="46"/>
                    </a:moveTo>
                    <a:cubicBezTo>
                      <a:pt x="252" y="46"/>
                      <a:pt x="252" y="46"/>
                      <a:pt x="252" y="46"/>
                    </a:cubicBezTo>
                    <a:cubicBezTo>
                      <a:pt x="244" y="29"/>
                      <a:pt x="223" y="0"/>
                      <a:pt x="217" y="0"/>
                    </a:cubicBezTo>
                    <a:cubicBezTo>
                      <a:pt x="115" y="0"/>
                      <a:pt x="115" y="0"/>
                      <a:pt x="115" y="0"/>
                    </a:cubicBezTo>
                    <a:cubicBezTo>
                      <a:pt x="108" y="0"/>
                      <a:pt x="80" y="29"/>
                      <a:pt x="68" y="46"/>
                    </a:cubicBezTo>
                    <a:cubicBezTo>
                      <a:pt x="55" y="46"/>
                      <a:pt x="55" y="46"/>
                      <a:pt x="55" y="46"/>
                    </a:cubicBezTo>
                    <a:cubicBezTo>
                      <a:pt x="46" y="46"/>
                      <a:pt x="0" y="48"/>
                      <a:pt x="0" y="69"/>
                    </a:cubicBezTo>
                    <a:cubicBezTo>
                      <a:pt x="0" y="105"/>
                      <a:pt x="0" y="105"/>
                      <a:pt x="0" y="105"/>
                    </a:cubicBezTo>
                    <a:cubicBezTo>
                      <a:pt x="0" y="111"/>
                      <a:pt x="4" y="117"/>
                      <a:pt x="10" y="119"/>
                    </a:cubicBezTo>
                    <a:cubicBezTo>
                      <a:pt x="11" y="95"/>
                      <a:pt x="30" y="76"/>
                      <a:pt x="54" y="76"/>
                    </a:cubicBezTo>
                    <a:cubicBezTo>
                      <a:pt x="78" y="76"/>
                      <a:pt x="97" y="95"/>
                      <a:pt x="97" y="119"/>
                    </a:cubicBezTo>
                    <a:cubicBezTo>
                      <a:pt x="97" y="119"/>
                      <a:pt x="97" y="120"/>
                      <a:pt x="97" y="120"/>
                    </a:cubicBezTo>
                    <a:cubicBezTo>
                      <a:pt x="189" y="120"/>
                      <a:pt x="189" y="120"/>
                      <a:pt x="189" y="120"/>
                    </a:cubicBezTo>
                    <a:cubicBezTo>
                      <a:pt x="189" y="120"/>
                      <a:pt x="189" y="119"/>
                      <a:pt x="189" y="119"/>
                    </a:cubicBezTo>
                    <a:cubicBezTo>
                      <a:pt x="189" y="95"/>
                      <a:pt x="209" y="76"/>
                      <a:pt x="232" y="76"/>
                    </a:cubicBezTo>
                    <a:cubicBezTo>
                      <a:pt x="256" y="76"/>
                      <a:pt x="276" y="95"/>
                      <a:pt x="276" y="119"/>
                    </a:cubicBezTo>
                    <a:cubicBezTo>
                      <a:pt x="283" y="118"/>
                      <a:pt x="288" y="112"/>
                      <a:pt x="288" y="105"/>
                    </a:cubicBezTo>
                    <a:cubicBezTo>
                      <a:pt x="288" y="65"/>
                      <a:pt x="288" y="65"/>
                      <a:pt x="288" y="65"/>
                    </a:cubicBezTo>
                    <a:cubicBezTo>
                      <a:pt x="288" y="56"/>
                      <a:pt x="273" y="46"/>
                      <a:pt x="265" y="46"/>
                    </a:cubicBezTo>
                    <a:close/>
                    <a:moveTo>
                      <a:pt x="209" y="12"/>
                    </a:moveTo>
                    <a:cubicBezTo>
                      <a:pt x="215" y="12"/>
                      <a:pt x="222" y="26"/>
                      <a:pt x="233" y="43"/>
                    </a:cubicBezTo>
                    <a:cubicBezTo>
                      <a:pt x="174" y="43"/>
                      <a:pt x="174" y="43"/>
                      <a:pt x="174" y="43"/>
                    </a:cubicBezTo>
                    <a:cubicBezTo>
                      <a:pt x="174" y="12"/>
                      <a:pt x="174" y="12"/>
                      <a:pt x="174" y="12"/>
                    </a:cubicBezTo>
                    <a:lnTo>
                      <a:pt x="209" y="12"/>
                    </a:lnTo>
                    <a:close/>
                    <a:moveTo>
                      <a:pt x="123" y="12"/>
                    </a:moveTo>
                    <a:cubicBezTo>
                      <a:pt x="156" y="12"/>
                      <a:pt x="156" y="12"/>
                      <a:pt x="156" y="12"/>
                    </a:cubicBezTo>
                    <a:cubicBezTo>
                      <a:pt x="156" y="43"/>
                      <a:pt x="156" y="43"/>
                      <a:pt x="156" y="43"/>
                    </a:cubicBezTo>
                    <a:cubicBezTo>
                      <a:pt x="93" y="43"/>
                      <a:pt x="93" y="43"/>
                      <a:pt x="93" y="43"/>
                    </a:cubicBezTo>
                    <a:cubicBezTo>
                      <a:pt x="106" y="27"/>
                      <a:pt x="117" y="12"/>
                      <a:pt x="123" y="12"/>
                    </a:cubicBezTo>
                    <a:close/>
                  </a:path>
                </a:pathLst>
              </a:custGeom>
              <a:solidFill>
                <a:srgbClr val="B32E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/>
              </a:p>
            </p:txBody>
          </p:sp>
          <p:sp>
            <p:nvSpPr>
              <p:cNvPr id="58" name="Oval 675"/>
              <p:cNvSpPr>
                <a:spLocks noChangeArrowheads="1"/>
              </p:cNvSpPr>
              <p:nvPr/>
            </p:nvSpPr>
            <p:spPr bwMode="auto">
              <a:xfrm>
                <a:off x="6962776" y="4119564"/>
                <a:ext cx="63500" cy="63500"/>
              </a:xfrm>
              <a:prstGeom prst="ellipse">
                <a:avLst/>
              </a:prstGeom>
              <a:solidFill>
                <a:srgbClr val="B32E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" name="Oval 676"/>
              <p:cNvSpPr>
                <a:spLocks noChangeArrowheads="1"/>
              </p:cNvSpPr>
              <p:nvPr/>
            </p:nvSpPr>
            <p:spPr bwMode="auto">
              <a:xfrm>
                <a:off x="7170739" y="4119564"/>
                <a:ext cx="63500" cy="63500"/>
              </a:xfrm>
              <a:prstGeom prst="ellipse">
                <a:avLst/>
              </a:prstGeom>
              <a:solidFill>
                <a:srgbClr val="B32E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60" name="组合 59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GrpSpPr/>
          <p:nvPr/>
        </p:nvGrpSpPr>
        <p:grpSpPr>
          <a:xfrm>
            <a:off x="4026362" y="2608949"/>
            <a:ext cx="1253116" cy="1964403"/>
            <a:chOff x="4026362" y="2608949"/>
            <a:chExt cx="1253116" cy="1964403"/>
          </a:xfrm>
        </p:grpSpPr>
        <p:sp>
          <p:nvSpPr>
            <p:cNvPr id="61" name="Freeform 9"/>
            <p:cNvSpPr>
              <a:spLocks/>
            </p:cNvSpPr>
            <p:nvPr/>
          </p:nvSpPr>
          <p:spPr bwMode="auto">
            <a:xfrm>
              <a:off x="4026362" y="2608949"/>
              <a:ext cx="1253116" cy="1964403"/>
            </a:xfrm>
            <a:custGeom>
              <a:avLst/>
              <a:gdLst>
                <a:gd name="T0" fmla="*/ 620 w 731"/>
                <a:gd name="T1" fmla="*/ 276 h 1146"/>
                <a:gd name="T2" fmla="*/ 224 w 731"/>
                <a:gd name="T3" fmla="*/ 59 h 1146"/>
                <a:gd name="T4" fmla="*/ 81 w 731"/>
                <a:gd name="T5" fmla="*/ 229 h 1146"/>
                <a:gd name="T6" fmla="*/ 113 w 731"/>
                <a:gd name="T7" fmla="*/ 1006 h 1146"/>
                <a:gd name="T8" fmla="*/ 246 w 731"/>
                <a:gd name="T9" fmla="*/ 1094 h 1146"/>
                <a:gd name="T10" fmla="*/ 656 w 731"/>
                <a:gd name="T11" fmla="*/ 844 h 1146"/>
                <a:gd name="T12" fmla="*/ 707 w 731"/>
                <a:gd name="T13" fmla="*/ 745 h 1146"/>
                <a:gd name="T14" fmla="*/ 690 w 731"/>
                <a:gd name="T15" fmla="*/ 453 h 1146"/>
                <a:gd name="T16" fmla="*/ 620 w 731"/>
                <a:gd name="T17" fmla="*/ 276 h 1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31" h="1146">
                  <a:moveTo>
                    <a:pt x="620" y="276"/>
                  </a:moveTo>
                  <a:cubicBezTo>
                    <a:pt x="555" y="242"/>
                    <a:pt x="224" y="59"/>
                    <a:pt x="224" y="59"/>
                  </a:cubicBezTo>
                  <a:cubicBezTo>
                    <a:pt x="224" y="59"/>
                    <a:pt x="147" y="0"/>
                    <a:pt x="81" y="229"/>
                  </a:cubicBezTo>
                  <a:cubicBezTo>
                    <a:pt x="17" y="456"/>
                    <a:pt x="0" y="730"/>
                    <a:pt x="113" y="1006"/>
                  </a:cubicBezTo>
                  <a:cubicBezTo>
                    <a:pt x="128" y="1042"/>
                    <a:pt x="166" y="1146"/>
                    <a:pt x="246" y="1094"/>
                  </a:cubicBezTo>
                  <a:cubicBezTo>
                    <a:pt x="327" y="1042"/>
                    <a:pt x="656" y="844"/>
                    <a:pt x="656" y="844"/>
                  </a:cubicBezTo>
                  <a:cubicBezTo>
                    <a:pt x="656" y="844"/>
                    <a:pt x="719" y="807"/>
                    <a:pt x="707" y="745"/>
                  </a:cubicBezTo>
                  <a:cubicBezTo>
                    <a:pt x="695" y="682"/>
                    <a:pt x="670" y="552"/>
                    <a:pt x="690" y="453"/>
                  </a:cubicBezTo>
                  <a:cubicBezTo>
                    <a:pt x="708" y="363"/>
                    <a:pt x="731" y="333"/>
                    <a:pt x="620" y="27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C8C8C8"/>
                </a:gs>
              </a:gsLst>
              <a:lin ang="19800000" scaled="0"/>
              <a:tileRect/>
            </a:gradFill>
            <a:ln w="12700">
              <a:gradFill flip="none" rotWithShape="1">
                <a:gsLst>
                  <a:gs pos="53000">
                    <a:schemeClr val="bg1">
                      <a:alpha val="90000"/>
                    </a:schemeClr>
                  </a:gs>
                  <a:gs pos="100000">
                    <a:schemeClr val="tx1">
                      <a:lumMod val="50000"/>
                      <a:lumOff val="50000"/>
                    </a:schemeClr>
                  </a:gs>
                </a:gsLst>
                <a:lin ang="7200000" scaled="0"/>
                <a:tileRect/>
              </a:gradFill>
            </a:ln>
            <a:effectLst>
              <a:outerShdw blurRad="482600" dist="203200" dir="8100000" algn="tr" rotWithShape="0">
                <a:prstClr val="black">
                  <a:alpha val="21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</a:pPr>
              <a:endParaRPr lang="en-US" sz="6000">
                <a:solidFill>
                  <a:schemeClr val="bg1"/>
                </a:solidFill>
                <a:latin typeface="AgencyFB Light" pitchFamily="50" charset="0"/>
                <a:ea typeface="微软雅黑 Light" panose="020B0502040204020203" pitchFamily="34" charset="-122"/>
              </a:endParaRPr>
            </a:p>
          </p:txBody>
        </p:sp>
        <p:grpSp>
          <p:nvGrpSpPr>
            <p:cNvPr id="62" name="组合 61"/>
            <p:cNvGrpSpPr>
              <a:grpSpLocks noChangeAspect="1"/>
            </p:cNvGrpSpPr>
            <p:nvPr/>
          </p:nvGrpSpPr>
          <p:grpSpPr>
            <a:xfrm>
              <a:off x="4482033" y="3391155"/>
              <a:ext cx="345973" cy="403315"/>
              <a:chOff x="9628189" y="2592389"/>
              <a:chExt cx="287338" cy="334963"/>
            </a:xfrm>
            <a:solidFill>
              <a:srgbClr val="272727"/>
            </a:solidFill>
          </p:grpSpPr>
          <p:sp>
            <p:nvSpPr>
              <p:cNvPr id="63" name="Freeform 670"/>
              <p:cNvSpPr>
                <a:spLocks/>
              </p:cNvSpPr>
              <p:nvPr/>
            </p:nvSpPr>
            <p:spPr bwMode="auto">
              <a:xfrm>
                <a:off x="9628189" y="2728914"/>
                <a:ext cx="287338" cy="198438"/>
              </a:xfrm>
              <a:custGeom>
                <a:avLst/>
                <a:gdLst>
                  <a:gd name="T0" fmla="*/ 206 w 247"/>
                  <a:gd name="T1" fmla="*/ 0 h 172"/>
                  <a:gd name="T2" fmla="*/ 180 w 247"/>
                  <a:gd name="T3" fmla="*/ 0 h 172"/>
                  <a:gd name="T4" fmla="*/ 180 w 247"/>
                  <a:gd name="T5" fmla="*/ 31 h 172"/>
                  <a:gd name="T6" fmla="*/ 206 w 247"/>
                  <a:gd name="T7" fmla="*/ 31 h 172"/>
                  <a:gd name="T8" fmla="*/ 216 w 247"/>
                  <a:gd name="T9" fmla="*/ 41 h 172"/>
                  <a:gd name="T10" fmla="*/ 216 w 247"/>
                  <a:gd name="T11" fmla="*/ 131 h 172"/>
                  <a:gd name="T12" fmla="*/ 206 w 247"/>
                  <a:gd name="T13" fmla="*/ 141 h 172"/>
                  <a:gd name="T14" fmla="*/ 41 w 247"/>
                  <a:gd name="T15" fmla="*/ 141 h 172"/>
                  <a:gd name="T16" fmla="*/ 31 w 247"/>
                  <a:gd name="T17" fmla="*/ 131 h 172"/>
                  <a:gd name="T18" fmla="*/ 31 w 247"/>
                  <a:gd name="T19" fmla="*/ 41 h 172"/>
                  <a:gd name="T20" fmla="*/ 41 w 247"/>
                  <a:gd name="T21" fmla="*/ 31 h 172"/>
                  <a:gd name="T22" fmla="*/ 67 w 247"/>
                  <a:gd name="T23" fmla="*/ 31 h 172"/>
                  <a:gd name="T24" fmla="*/ 67 w 247"/>
                  <a:gd name="T25" fmla="*/ 0 h 172"/>
                  <a:gd name="T26" fmla="*/ 41 w 247"/>
                  <a:gd name="T27" fmla="*/ 0 h 172"/>
                  <a:gd name="T28" fmla="*/ 0 w 247"/>
                  <a:gd name="T29" fmla="*/ 41 h 172"/>
                  <a:gd name="T30" fmla="*/ 0 w 247"/>
                  <a:gd name="T31" fmla="*/ 131 h 172"/>
                  <a:gd name="T32" fmla="*/ 41 w 247"/>
                  <a:gd name="T33" fmla="*/ 172 h 172"/>
                  <a:gd name="T34" fmla="*/ 206 w 247"/>
                  <a:gd name="T35" fmla="*/ 172 h 172"/>
                  <a:gd name="T36" fmla="*/ 247 w 247"/>
                  <a:gd name="T37" fmla="*/ 131 h 172"/>
                  <a:gd name="T38" fmla="*/ 247 w 247"/>
                  <a:gd name="T39" fmla="*/ 41 h 172"/>
                  <a:gd name="T40" fmla="*/ 206 w 247"/>
                  <a:gd name="T41" fmla="*/ 0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47" h="172">
                    <a:moveTo>
                      <a:pt x="206" y="0"/>
                    </a:moveTo>
                    <a:cubicBezTo>
                      <a:pt x="180" y="0"/>
                      <a:pt x="180" y="0"/>
                      <a:pt x="180" y="0"/>
                    </a:cubicBezTo>
                    <a:cubicBezTo>
                      <a:pt x="180" y="31"/>
                      <a:pt x="180" y="31"/>
                      <a:pt x="180" y="31"/>
                    </a:cubicBezTo>
                    <a:cubicBezTo>
                      <a:pt x="206" y="31"/>
                      <a:pt x="206" y="31"/>
                      <a:pt x="206" y="31"/>
                    </a:cubicBezTo>
                    <a:cubicBezTo>
                      <a:pt x="212" y="31"/>
                      <a:pt x="216" y="36"/>
                      <a:pt x="216" y="41"/>
                    </a:cubicBezTo>
                    <a:cubicBezTo>
                      <a:pt x="216" y="131"/>
                      <a:pt x="216" y="131"/>
                      <a:pt x="216" y="131"/>
                    </a:cubicBezTo>
                    <a:cubicBezTo>
                      <a:pt x="216" y="136"/>
                      <a:pt x="212" y="141"/>
                      <a:pt x="206" y="141"/>
                    </a:cubicBezTo>
                    <a:cubicBezTo>
                      <a:pt x="41" y="141"/>
                      <a:pt x="41" y="141"/>
                      <a:pt x="41" y="141"/>
                    </a:cubicBezTo>
                    <a:cubicBezTo>
                      <a:pt x="36" y="141"/>
                      <a:pt x="31" y="136"/>
                      <a:pt x="31" y="131"/>
                    </a:cubicBezTo>
                    <a:cubicBezTo>
                      <a:pt x="31" y="41"/>
                      <a:pt x="31" y="41"/>
                      <a:pt x="31" y="41"/>
                    </a:cubicBezTo>
                    <a:cubicBezTo>
                      <a:pt x="31" y="36"/>
                      <a:pt x="36" y="31"/>
                      <a:pt x="41" y="31"/>
                    </a:cubicBezTo>
                    <a:cubicBezTo>
                      <a:pt x="67" y="31"/>
                      <a:pt x="67" y="31"/>
                      <a:pt x="67" y="31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19" y="0"/>
                      <a:pt x="0" y="19"/>
                      <a:pt x="0" y="41"/>
                    </a:cubicBezTo>
                    <a:cubicBezTo>
                      <a:pt x="0" y="131"/>
                      <a:pt x="0" y="131"/>
                      <a:pt x="0" y="131"/>
                    </a:cubicBezTo>
                    <a:cubicBezTo>
                      <a:pt x="0" y="153"/>
                      <a:pt x="19" y="172"/>
                      <a:pt x="41" y="172"/>
                    </a:cubicBezTo>
                    <a:cubicBezTo>
                      <a:pt x="206" y="172"/>
                      <a:pt x="206" y="172"/>
                      <a:pt x="206" y="172"/>
                    </a:cubicBezTo>
                    <a:cubicBezTo>
                      <a:pt x="229" y="172"/>
                      <a:pt x="247" y="153"/>
                      <a:pt x="247" y="131"/>
                    </a:cubicBezTo>
                    <a:cubicBezTo>
                      <a:pt x="247" y="41"/>
                      <a:pt x="247" y="41"/>
                      <a:pt x="247" y="41"/>
                    </a:cubicBezTo>
                    <a:cubicBezTo>
                      <a:pt x="247" y="19"/>
                      <a:pt x="229" y="0"/>
                      <a:pt x="206" y="0"/>
                    </a:cubicBezTo>
                    <a:close/>
                  </a:path>
                </a:pathLst>
              </a:custGeom>
              <a:solidFill>
                <a:srgbClr val="B32E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" name="Freeform 671"/>
              <p:cNvSpPr>
                <a:spLocks/>
              </p:cNvSpPr>
              <p:nvPr/>
            </p:nvSpPr>
            <p:spPr bwMode="auto">
              <a:xfrm>
                <a:off x="9678989" y="2592389"/>
                <a:ext cx="184150" cy="239713"/>
              </a:xfrm>
              <a:custGeom>
                <a:avLst/>
                <a:gdLst>
                  <a:gd name="T0" fmla="*/ 44 w 116"/>
                  <a:gd name="T1" fmla="*/ 151 h 151"/>
                  <a:gd name="T2" fmla="*/ 73 w 116"/>
                  <a:gd name="T3" fmla="*/ 151 h 151"/>
                  <a:gd name="T4" fmla="*/ 73 w 116"/>
                  <a:gd name="T5" fmla="*/ 67 h 151"/>
                  <a:gd name="T6" fmla="*/ 116 w 116"/>
                  <a:gd name="T7" fmla="*/ 67 h 151"/>
                  <a:gd name="T8" fmla="*/ 58 w 116"/>
                  <a:gd name="T9" fmla="*/ 0 h 151"/>
                  <a:gd name="T10" fmla="*/ 0 w 116"/>
                  <a:gd name="T11" fmla="*/ 67 h 151"/>
                  <a:gd name="T12" fmla="*/ 44 w 116"/>
                  <a:gd name="T13" fmla="*/ 67 h 151"/>
                  <a:gd name="T14" fmla="*/ 44 w 116"/>
                  <a:gd name="T15" fmla="*/ 151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6" h="151">
                    <a:moveTo>
                      <a:pt x="44" y="151"/>
                    </a:moveTo>
                    <a:lnTo>
                      <a:pt x="73" y="151"/>
                    </a:lnTo>
                    <a:lnTo>
                      <a:pt x="73" y="67"/>
                    </a:lnTo>
                    <a:lnTo>
                      <a:pt x="116" y="67"/>
                    </a:lnTo>
                    <a:lnTo>
                      <a:pt x="58" y="0"/>
                    </a:lnTo>
                    <a:lnTo>
                      <a:pt x="0" y="67"/>
                    </a:lnTo>
                    <a:lnTo>
                      <a:pt x="44" y="67"/>
                    </a:lnTo>
                    <a:lnTo>
                      <a:pt x="44" y="151"/>
                    </a:lnTo>
                    <a:close/>
                  </a:path>
                </a:pathLst>
              </a:custGeom>
              <a:solidFill>
                <a:srgbClr val="B32E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65" name="作者 QQ：394222199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GrpSpPr/>
          <p:nvPr/>
        </p:nvGrpSpPr>
        <p:grpSpPr>
          <a:xfrm>
            <a:off x="6161301" y="1542559"/>
            <a:ext cx="1705361" cy="1543459"/>
            <a:chOff x="6161301" y="1542559"/>
            <a:chExt cx="1705361" cy="1543459"/>
          </a:xfrm>
        </p:grpSpPr>
        <p:sp>
          <p:nvSpPr>
            <p:cNvPr id="66" name="Freeform 6"/>
            <p:cNvSpPr>
              <a:spLocks/>
            </p:cNvSpPr>
            <p:nvPr/>
          </p:nvSpPr>
          <p:spPr bwMode="auto">
            <a:xfrm>
              <a:off x="6161301" y="1542559"/>
              <a:ext cx="1705361" cy="1543459"/>
            </a:xfrm>
            <a:custGeom>
              <a:avLst/>
              <a:gdLst>
                <a:gd name="T0" fmla="*/ 517 w 995"/>
                <a:gd name="T1" fmla="*/ 834 h 900"/>
                <a:gd name="T2" fmla="*/ 905 w 995"/>
                <a:gd name="T3" fmla="*/ 604 h 900"/>
                <a:gd name="T4" fmla="*/ 831 w 995"/>
                <a:gd name="T5" fmla="*/ 395 h 900"/>
                <a:gd name="T6" fmla="*/ 147 w 995"/>
                <a:gd name="T7" fmla="*/ 26 h 900"/>
                <a:gd name="T8" fmla="*/ 3 w 995"/>
                <a:gd name="T9" fmla="*/ 96 h 900"/>
                <a:gd name="T10" fmla="*/ 9 w 995"/>
                <a:gd name="T11" fmla="*/ 576 h 900"/>
                <a:gd name="T12" fmla="*/ 68 w 995"/>
                <a:gd name="T13" fmla="*/ 670 h 900"/>
                <a:gd name="T14" fmla="*/ 328 w 995"/>
                <a:gd name="T15" fmla="*/ 804 h 900"/>
                <a:gd name="T16" fmla="*/ 517 w 995"/>
                <a:gd name="T17" fmla="*/ 834 h 9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95" h="900">
                  <a:moveTo>
                    <a:pt x="517" y="834"/>
                  </a:moveTo>
                  <a:cubicBezTo>
                    <a:pt x="579" y="796"/>
                    <a:pt x="905" y="604"/>
                    <a:pt x="905" y="604"/>
                  </a:cubicBezTo>
                  <a:cubicBezTo>
                    <a:pt x="905" y="604"/>
                    <a:pt x="995" y="568"/>
                    <a:pt x="831" y="395"/>
                  </a:cubicBezTo>
                  <a:cubicBezTo>
                    <a:pt x="669" y="223"/>
                    <a:pt x="442" y="70"/>
                    <a:pt x="147" y="26"/>
                  </a:cubicBezTo>
                  <a:cubicBezTo>
                    <a:pt x="108" y="21"/>
                    <a:pt x="0" y="0"/>
                    <a:pt x="3" y="96"/>
                  </a:cubicBezTo>
                  <a:cubicBezTo>
                    <a:pt x="6" y="192"/>
                    <a:pt x="9" y="576"/>
                    <a:pt x="9" y="576"/>
                  </a:cubicBezTo>
                  <a:cubicBezTo>
                    <a:pt x="9" y="576"/>
                    <a:pt x="8" y="649"/>
                    <a:pt x="68" y="670"/>
                  </a:cubicBezTo>
                  <a:cubicBezTo>
                    <a:pt x="128" y="692"/>
                    <a:pt x="253" y="737"/>
                    <a:pt x="328" y="804"/>
                  </a:cubicBezTo>
                  <a:cubicBezTo>
                    <a:pt x="396" y="865"/>
                    <a:pt x="411" y="900"/>
                    <a:pt x="517" y="83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C8C8C8"/>
                </a:gs>
              </a:gsLst>
              <a:lin ang="19800000" scaled="0"/>
              <a:tileRect/>
            </a:gradFill>
            <a:ln w="12700">
              <a:gradFill flip="none" rotWithShape="1">
                <a:gsLst>
                  <a:gs pos="53000">
                    <a:schemeClr val="bg1">
                      <a:alpha val="90000"/>
                    </a:schemeClr>
                  </a:gs>
                  <a:gs pos="100000">
                    <a:schemeClr val="tx1">
                      <a:lumMod val="50000"/>
                      <a:lumOff val="50000"/>
                    </a:schemeClr>
                  </a:gs>
                </a:gsLst>
                <a:lin ang="7200000" scaled="0"/>
                <a:tileRect/>
              </a:gradFill>
            </a:ln>
            <a:effectLst>
              <a:outerShdw blurRad="482600" dist="203200" dir="8100000" algn="tr" rotWithShape="0">
                <a:prstClr val="black">
                  <a:alpha val="21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</a:pPr>
              <a:endParaRPr lang="en-US" sz="6000">
                <a:solidFill>
                  <a:schemeClr val="bg1"/>
                </a:solidFill>
                <a:latin typeface="AgencyFB Light" pitchFamily="50" charset="0"/>
                <a:ea typeface="微软雅黑 Light" panose="020B0502040204020203" pitchFamily="34" charset="-122"/>
              </a:endParaRPr>
            </a:p>
          </p:txBody>
        </p:sp>
        <p:sp>
          <p:nvSpPr>
            <p:cNvPr id="67" name="Freeform 752"/>
            <p:cNvSpPr>
              <a:spLocks noChangeAspect="1" noEditPoints="1"/>
            </p:cNvSpPr>
            <p:nvPr/>
          </p:nvSpPr>
          <p:spPr bwMode="auto">
            <a:xfrm>
              <a:off x="6752257" y="2137854"/>
              <a:ext cx="275198" cy="380519"/>
            </a:xfrm>
            <a:custGeom>
              <a:avLst/>
              <a:gdLst>
                <a:gd name="T0" fmla="*/ 203 w 210"/>
                <a:gd name="T1" fmla="*/ 12 h 288"/>
                <a:gd name="T2" fmla="*/ 194 w 210"/>
                <a:gd name="T3" fmla="*/ 21 h 288"/>
                <a:gd name="T4" fmla="*/ 197 w 210"/>
                <a:gd name="T5" fmla="*/ 33 h 288"/>
                <a:gd name="T6" fmla="*/ 191 w 210"/>
                <a:gd name="T7" fmla="*/ 48 h 288"/>
                <a:gd name="T8" fmla="*/ 176 w 210"/>
                <a:gd name="T9" fmla="*/ 54 h 288"/>
                <a:gd name="T10" fmla="*/ 148 w 210"/>
                <a:gd name="T11" fmla="*/ 35 h 288"/>
                <a:gd name="T12" fmla="*/ 137 w 210"/>
                <a:gd name="T13" fmla="*/ 20 h 288"/>
                <a:gd name="T14" fmla="*/ 103 w 210"/>
                <a:gd name="T15" fmla="*/ 0 h 288"/>
                <a:gd name="T16" fmla="*/ 79 w 210"/>
                <a:gd name="T17" fmla="*/ 9 h 288"/>
                <a:gd name="T18" fmla="*/ 70 w 210"/>
                <a:gd name="T19" fmla="*/ 32 h 288"/>
                <a:gd name="T20" fmla="*/ 70 w 210"/>
                <a:gd name="T21" fmla="*/ 52 h 288"/>
                <a:gd name="T22" fmla="*/ 55 w 210"/>
                <a:gd name="T23" fmla="*/ 52 h 288"/>
                <a:gd name="T24" fmla="*/ 0 w 210"/>
                <a:gd name="T25" fmla="*/ 107 h 288"/>
                <a:gd name="T26" fmla="*/ 0 w 210"/>
                <a:gd name="T27" fmla="*/ 212 h 288"/>
                <a:gd name="T28" fmla="*/ 0 w 210"/>
                <a:gd name="T29" fmla="*/ 217 h 288"/>
                <a:gd name="T30" fmla="*/ 76 w 210"/>
                <a:gd name="T31" fmla="*/ 288 h 288"/>
                <a:gd name="T32" fmla="*/ 151 w 210"/>
                <a:gd name="T33" fmla="*/ 217 h 288"/>
                <a:gd name="T34" fmla="*/ 152 w 210"/>
                <a:gd name="T35" fmla="*/ 212 h 288"/>
                <a:gd name="T36" fmla="*/ 152 w 210"/>
                <a:gd name="T37" fmla="*/ 107 h 288"/>
                <a:gd name="T38" fmla="*/ 97 w 210"/>
                <a:gd name="T39" fmla="*/ 52 h 288"/>
                <a:gd name="T40" fmla="*/ 82 w 210"/>
                <a:gd name="T41" fmla="*/ 52 h 288"/>
                <a:gd name="T42" fmla="*/ 82 w 210"/>
                <a:gd name="T43" fmla="*/ 33 h 288"/>
                <a:gd name="T44" fmla="*/ 88 w 210"/>
                <a:gd name="T45" fmla="*/ 18 h 288"/>
                <a:gd name="T46" fmla="*/ 103 w 210"/>
                <a:gd name="T47" fmla="*/ 11 h 288"/>
                <a:gd name="T48" fmla="*/ 103 w 210"/>
                <a:gd name="T49" fmla="*/ 11 h 288"/>
                <a:gd name="T50" fmla="*/ 131 w 210"/>
                <a:gd name="T51" fmla="*/ 30 h 288"/>
                <a:gd name="T52" fmla="*/ 143 w 210"/>
                <a:gd name="T53" fmla="*/ 45 h 288"/>
                <a:gd name="T54" fmla="*/ 177 w 210"/>
                <a:gd name="T55" fmla="*/ 65 h 288"/>
                <a:gd name="T56" fmla="*/ 200 w 210"/>
                <a:gd name="T57" fmla="*/ 56 h 288"/>
                <a:gd name="T58" fmla="*/ 210 w 210"/>
                <a:gd name="T59" fmla="*/ 33 h 288"/>
                <a:gd name="T60" fmla="*/ 203 w 210"/>
                <a:gd name="T61" fmla="*/ 12 h 288"/>
                <a:gd name="T62" fmla="*/ 22 w 210"/>
                <a:gd name="T63" fmla="*/ 113 h 288"/>
                <a:gd name="T64" fmla="*/ 61 w 210"/>
                <a:gd name="T65" fmla="*/ 74 h 288"/>
                <a:gd name="T66" fmla="*/ 67 w 210"/>
                <a:gd name="T67" fmla="*/ 74 h 288"/>
                <a:gd name="T68" fmla="*/ 67 w 210"/>
                <a:gd name="T69" fmla="*/ 151 h 288"/>
                <a:gd name="T70" fmla="*/ 22 w 210"/>
                <a:gd name="T71" fmla="*/ 151 h 288"/>
                <a:gd name="T72" fmla="*/ 22 w 210"/>
                <a:gd name="T73" fmla="*/ 113 h 288"/>
                <a:gd name="T74" fmla="*/ 131 w 210"/>
                <a:gd name="T75" fmla="*/ 113 h 288"/>
                <a:gd name="T76" fmla="*/ 131 w 210"/>
                <a:gd name="T77" fmla="*/ 151 h 288"/>
                <a:gd name="T78" fmla="*/ 84 w 210"/>
                <a:gd name="T79" fmla="*/ 151 h 288"/>
                <a:gd name="T80" fmla="*/ 84 w 210"/>
                <a:gd name="T81" fmla="*/ 74 h 288"/>
                <a:gd name="T82" fmla="*/ 92 w 210"/>
                <a:gd name="T83" fmla="*/ 74 h 288"/>
                <a:gd name="T84" fmla="*/ 131 w 210"/>
                <a:gd name="T85" fmla="*/ 113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10" h="288">
                  <a:moveTo>
                    <a:pt x="203" y="12"/>
                  </a:moveTo>
                  <a:cubicBezTo>
                    <a:pt x="194" y="21"/>
                    <a:pt x="194" y="21"/>
                    <a:pt x="194" y="21"/>
                  </a:cubicBezTo>
                  <a:cubicBezTo>
                    <a:pt x="196" y="24"/>
                    <a:pt x="197" y="28"/>
                    <a:pt x="197" y="33"/>
                  </a:cubicBezTo>
                  <a:cubicBezTo>
                    <a:pt x="197" y="38"/>
                    <a:pt x="195" y="44"/>
                    <a:pt x="191" y="48"/>
                  </a:cubicBezTo>
                  <a:cubicBezTo>
                    <a:pt x="187" y="52"/>
                    <a:pt x="182" y="54"/>
                    <a:pt x="176" y="54"/>
                  </a:cubicBezTo>
                  <a:cubicBezTo>
                    <a:pt x="167" y="54"/>
                    <a:pt x="156" y="47"/>
                    <a:pt x="148" y="35"/>
                  </a:cubicBezTo>
                  <a:cubicBezTo>
                    <a:pt x="137" y="20"/>
                    <a:pt x="137" y="20"/>
                    <a:pt x="137" y="20"/>
                  </a:cubicBezTo>
                  <a:cubicBezTo>
                    <a:pt x="126" y="6"/>
                    <a:pt x="115" y="0"/>
                    <a:pt x="103" y="0"/>
                  </a:cubicBezTo>
                  <a:cubicBezTo>
                    <a:pt x="93" y="0"/>
                    <a:pt x="85" y="3"/>
                    <a:pt x="79" y="9"/>
                  </a:cubicBezTo>
                  <a:cubicBezTo>
                    <a:pt x="73" y="15"/>
                    <a:pt x="70" y="23"/>
                    <a:pt x="70" y="32"/>
                  </a:cubicBezTo>
                  <a:cubicBezTo>
                    <a:pt x="70" y="32"/>
                    <a:pt x="70" y="44"/>
                    <a:pt x="70" y="52"/>
                  </a:cubicBezTo>
                  <a:cubicBezTo>
                    <a:pt x="55" y="52"/>
                    <a:pt x="55" y="52"/>
                    <a:pt x="55" y="52"/>
                  </a:cubicBezTo>
                  <a:cubicBezTo>
                    <a:pt x="27" y="52"/>
                    <a:pt x="0" y="79"/>
                    <a:pt x="0" y="107"/>
                  </a:cubicBezTo>
                  <a:cubicBezTo>
                    <a:pt x="0" y="212"/>
                    <a:pt x="0" y="212"/>
                    <a:pt x="0" y="212"/>
                  </a:cubicBezTo>
                  <a:cubicBezTo>
                    <a:pt x="0" y="214"/>
                    <a:pt x="0" y="215"/>
                    <a:pt x="0" y="217"/>
                  </a:cubicBezTo>
                  <a:cubicBezTo>
                    <a:pt x="3" y="257"/>
                    <a:pt x="36" y="288"/>
                    <a:pt x="76" y="288"/>
                  </a:cubicBezTo>
                  <a:cubicBezTo>
                    <a:pt x="116" y="288"/>
                    <a:pt x="149" y="257"/>
                    <a:pt x="151" y="217"/>
                  </a:cubicBezTo>
                  <a:cubicBezTo>
                    <a:pt x="152" y="215"/>
                    <a:pt x="152" y="214"/>
                    <a:pt x="152" y="212"/>
                  </a:cubicBezTo>
                  <a:cubicBezTo>
                    <a:pt x="152" y="107"/>
                    <a:pt x="152" y="107"/>
                    <a:pt x="152" y="107"/>
                  </a:cubicBezTo>
                  <a:cubicBezTo>
                    <a:pt x="152" y="79"/>
                    <a:pt x="125" y="52"/>
                    <a:pt x="97" y="52"/>
                  </a:cubicBezTo>
                  <a:cubicBezTo>
                    <a:pt x="82" y="52"/>
                    <a:pt x="82" y="52"/>
                    <a:pt x="82" y="52"/>
                  </a:cubicBezTo>
                  <a:cubicBezTo>
                    <a:pt x="82" y="44"/>
                    <a:pt x="82" y="33"/>
                    <a:pt x="82" y="33"/>
                  </a:cubicBezTo>
                  <a:cubicBezTo>
                    <a:pt x="82" y="27"/>
                    <a:pt x="85" y="22"/>
                    <a:pt x="88" y="18"/>
                  </a:cubicBezTo>
                  <a:cubicBezTo>
                    <a:pt x="92" y="13"/>
                    <a:pt x="97" y="11"/>
                    <a:pt x="103" y="11"/>
                  </a:cubicBezTo>
                  <a:cubicBezTo>
                    <a:pt x="103" y="11"/>
                    <a:pt x="103" y="11"/>
                    <a:pt x="103" y="11"/>
                  </a:cubicBezTo>
                  <a:cubicBezTo>
                    <a:pt x="113" y="11"/>
                    <a:pt x="124" y="18"/>
                    <a:pt x="131" y="30"/>
                  </a:cubicBezTo>
                  <a:cubicBezTo>
                    <a:pt x="143" y="45"/>
                    <a:pt x="143" y="45"/>
                    <a:pt x="143" y="45"/>
                  </a:cubicBezTo>
                  <a:cubicBezTo>
                    <a:pt x="153" y="59"/>
                    <a:pt x="164" y="65"/>
                    <a:pt x="177" y="65"/>
                  </a:cubicBezTo>
                  <a:cubicBezTo>
                    <a:pt x="187" y="65"/>
                    <a:pt x="194" y="62"/>
                    <a:pt x="200" y="56"/>
                  </a:cubicBezTo>
                  <a:cubicBezTo>
                    <a:pt x="207" y="50"/>
                    <a:pt x="210" y="42"/>
                    <a:pt x="210" y="33"/>
                  </a:cubicBezTo>
                  <a:cubicBezTo>
                    <a:pt x="210" y="24"/>
                    <a:pt x="207" y="18"/>
                    <a:pt x="203" y="12"/>
                  </a:cubicBezTo>
                  <a:close/>
                  <a:moveTo>
                    <a:pt x="22" y="113"/>
                  </a:moveTo>
                  <a:cubicBezTo>
                    <a:pt x="22" y="92"/>
                    <a:pt x="40" y="74"/>
                    <a:pt x="61" y="74"/>
                  </a:cubicBezTo>
                  <a:cubicBezTo>
                    <a:pt x="67" y="74"/>
                    <a:pt x="67" y="74"/>
                    <a:pt x="67" y="74"/>
                  </a:cubicBezTo>
                  <a:cubicBezTo>
                    <a:pt x="67" y="151"/>
                    <a:pt x="67" y="151"/>
                    <a:pt x="67" y="151"/>
                  </a:cubicBezTo>
                  <a:cubicBezTo>
                    <a:pt x="22" y="151"/>
                    <a:pt x="22" y="151"/>
                    <a:pt x="22" y="151"/>
                  </a:cubicBezTo>
                  <a:lnTo>
                    <a:pt x="22" y="113"/>
                  </a:lnTo>
                  <a:close/>
                  <a:moveTo>
                    <a:pt x="131" y="113"/>
                  </a:moveTo>
                  <a:cubicBezTo>
                    <a:pt x="131" y="151"/>
                    <a:pt x="131" y="151"/>
                    <a:pt x="131" y="151"/>
                  </a:cubicBezTo>
                  <a:cubicBezTo>
                    <a:pt x="84" y="151"/>
                    <a:pt x="84" y="151"/>
                    <a:pt x="84" y="151"/>
                  </a:cubicBezTo>
                  <a:cubicBezTo>
                    <a:pt x="84" y="74"/>
                    <a:pt x="84" y="74"/>
                    <a:pt x="84" y="74"/>
                  </a:cubicBezTo>
                  <a:cubicBezTo>
                    <a:pt x="92" y="74"/>
                    <a:pt x="92" y="74"/>
                    <a:pt x="92" y="74"/>
                  </a:cubicBezTo>
                  <a:cubicBezTo>
                    <a:pt x="113" y="74"/>
                    <a:pt x="131" y="92"/>
                    <a:pt x="131" y="113"/>
                  </a:cubicBezTo>
                  <a:close/>
                </a:path>
              </a:pathLst>
            </a:custGeom>
            <a:solidFill>
              <a:srgbClr val="B32E3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" name="e7d195523061f1c0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 hidden="1">
            <a:extLst>
              <a:ext uri="{FF2B5EF4-FFF2-40B4-BE49-F238E27FC236}">
                <a16:creationId xmlns="" xmlns:a16="http://schemas.microsoft.com/office/drawing/2014/main" id="{13579CDA-B62A-4C6B-9C2A-B00E6961F307}"/>
              </a:ext>
            </a:extLst>
          </p:cNvPr>
          <p:cNvSpPr txBox="1"/>
          <p:nvPr/>
        </p:nvSpPr>
        <p:spPr>
          <a:xfrm>
            <a:off x="-355600" y="1803400"/>
            <a:ext cx="293927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e7d195523061f1c0dc554706afe4c72a60a25314cbaece805811E654B44695D34D35691164BB3D154CCFD5D798F6FEAD99EAA8F1ADC3D4AFA5BC9ED0BB3A4B45073A038AC38E89AB54D31AA59602B9F119171EA029671D03CC5A9FDF7B6FBD52CFA77A9813EB1C48E56359C7D4F4CC6E1CF6F79A148452085485E677BFBC7D6AE55FD115E9DF0A16</a:t>
            </a:r>
            <a:endParaRPr lang="zh-CN" altLang="en-US" sz="100"/>
          </a:p>
        </p:txBody>
      </p:sp>
    </p:spTree>
    <p:extLst>
      <p:ext uri="{BB962C8B-B14F-4D97-AF65-F5344CB8AC3E}">
        <p14:creationId xmlns:p14="http://schemas.microsoft.com/office/powerpoint/2010/main" val="960287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 txBox="1"/>
          <p:nvPr/>
        </p:nvSpPr>
        <p:spPr>
          <a:xfrm>
            <a:off x="1023202" y="313942"/>
            <a:ext cx="30572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点击添加文章标题</a:t>
            </a:r>
          </a:p>
        </p:txBody>
      </p:sp>
      <p:grpSp>
        <p:nvGrpSpPr>
          <p:cNvPr id="17" name="组合 16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GrpSpPr/>
          <p:nvPr/>
        </p:nvGrpSpPr>
        <p:grpSpPr>
          <a:xfrm>
            <a:off x="143240" y="192520"/>
            <a:ext cx="743173" cy="743173"/>
            <a:chOff x="181340" y="135370"/>
            <a:chExt cx="743173" cy="743173"/>
          </a:xfrm>
        </p:grpSpPr>
        <p:sp>
          <p:nvSpPr>
            <p:cNvPr id="13" name="菱形 12"/>
            <p:cNvSpPr/>
            <p:nvPr/>
          </p:nvSpPr>
          <p:spPr>
            <a:xfrm>
              <a:off x="181340" y="135370"/>
              <a:ext cx="743173" cy="743173"/>
            </a:xfrm>
            <a:prstGeom prst="diamond">
              <a:avLst/>
            </a:prstGeom>
            <a:noFill/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菱形 13"/>
            <p:cNvSpPr/>
            <p:nvPr/>
          </p:nvSpPr>
          <p:spPr>
            <a:xfrm>
              <a:off x="181340" y="196180"/>
              <a:ext cx="621553" cy="621554"/>
            </a:xfrm>
            <a:prstGeom prst="diamond">
              <a:avLst/>
            </a:prstGeom>
            <a:gradFill flip="none" rotWithShape="1">
              <a:gsLst>
                <a:gs pos="50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  <a:gs pos="0">
                  <a:sysClr val="window" lastClr="FFFFFF"/>
                </a:gs>
              </a:gsLst>
              <a:lin ang="18900000" scaled="0"/>
              <a:tileRect/>
            </a:gradFill>
            <a:ln w="9525" cap="flat" cmpd="sng" algn="ctr">
              <a:gradFill>
                <a:gsLst>
                  <a:gs pos="100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lin ang="8100000" scaled="0"/>
              </a:gradFill>
              <a:prstDash val="solid"/>
            </a:ln>
            <a:effectLst>
              <a:outerShdw blurRad="444500" dist="254000" dir="8100000" algn="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/>
              <a:endParaRPr lang="zh-CN" altLang="en-US" kern="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cxnSp>
        <p:nvCxnSpPr>
          <p:cNvPr id="15" name="直接连接符 14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CxnSpPr/>
          <p:nvPr/>
        </p:nvCxnSpPr>
        <p:spPr>
          <a:xfrm flipH="1">
            <a:off x="4324350" y="526006"/>
            <a:ext cx="7867652" cy="0"/>
          </a:xfrm>
          <a:prstGeom prst="line">
            <a:avLst/>
          </a:prstGeom>
          <a:ln>
            <a:solidFill>
              <a:schemeClr val="bg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Shape 7412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/>
          <p:nvPr/>
        </p:nvSpPr>
        <p:spPr>
          <a:xfrm>
            <a:off x="5325117" y="1979887"/>
            <a:ext cx="1664511" cy="39523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03" h="21510" extrusionOk="0">
                <a:moveTo>
                  <a:pt x="20655" y="20929"/>
                </a:moveTo>
                <a:cubicBezTo>
                  <a:pt x="20063" y="20784"/>
                  <a:pt x="19626" y="20402"/>
                  <a:pt x="19408" y="20297"/>
                </a:cubicBezTo>
                <a:cubicBezTo>
                  <a:pt x="19190" y="20205"/>
                  <a:pt x="19471" y="20231"/>
                  <a:pt x="19284" y="20034"/>
                </a:cubicBezTo>
                <a:cubicBezTo>
                  <a:pt x="19097" y="19836"/>
                  <a:pt x="18504" y="18678"/>
                  <a:pt x="18411" y="18309"/>
                </a:cubicBezTo>
                <a:cubicBezTo>
                  <a:pt x="18286" y="17928"/>
                  <a:pt x="18348" y="16651"/>
                  <a:pt x="17943" y="16045"/>
                </a:cubicBezTo>
                <a:cubicBezTo>
                  <a:pt x="17507" y="15440"/>
                  <a:pt x="16198" y="13492"/>
                  <a:pt x="16011" y="12965"/>
                </a:cubicBezTo>
                <a:cubicBezTo>
                  <a:pt x="15824" y="12426"/>
                  <a:pt x="15543" y="11886"/>
                  <a:pt x="15543" y="11596"/>
                </a:cubicBezTo>
                <a:cubicBezTo>
                  <a:pt x="15543" y="11294"/>
                  <a:pt x="15481" y="11096"/>
                  <a:pt x="15263" y="10886"/>
                </a:cubicBezTo>
                <a:cubicBezTo>
                  <a:pt x="15076" y="10675"/>
                  <a:pt x="15325" y="10385"/>
                  <a:pt x="15325" y="10385"/>
                </a:cubicBezTo>
                <a:cubicBezTo>
                  <a:pt x="15325" y="10385"/>
                  <a:pt x="15824" y="10543"/>
                  <a:pt x="16135" y="10662"/>
                </a:cubicBezTo>
                <a:cubicBezTo>
                  <a:pt x="16447" y="10780"/>
                  <a:pt x="16447" y="10596"/>
                  <a:pt x="16291" y="10333"/>
                </a:cubicBezTo>
                <a:cubicBezTo>
                  <a:pt x="16135" y="10069"/>
                  <a:pt x="16229" y="9925"/>
                  <a:pt x="16385" y="10004"/>
                </a:cubicBezTo>
                <a:cubicBezTo>
                  <a:pt x="16541" y="10096"/>
                  <a:pt x="16665" y="9582"/>
                  <a:pt x="17039" y="9280"/>
                </a:cubicBezTo>
                <a:cubicBezTo>
                  <a:pt x="17445" y="8964"/>
                  <a:pt x="18286" y="8332"/>
                  <a:pt x="18099" y="7977"/>
                </a:cubicBezTo>
                <a:cubicBezTo>
                  <a:pt x="17912" y="7608"/>
                  <a:pt x="17819" y="6976"/>
                  <a:pt x="17600" y="6660"/>
                </a:cubicBezTo>
                <a:cubicBezTo>
                  <a:pt x="17351" y="6358"/>
                  <a:pt x="17133" y="5805"/>
                  <a:pt x="16852" y="5463"/>
                </a:cubicBezTo>
                <a:cubicBezTo>
                  <a:pt x="16572" y="5120"/>
                  <a:pt x="16634" y="4949"/>
                  <a:pt x="16291" y="4607"/>
                </a:cubicBezTo>
                <a:cubicBezTo>
                  <a:pt x="15917" y="4265"/>
                  <a:pt x="15543" y="3883"/>
                  <a:pt x="15543" y="3712"/>
                </a:cubicBezTo>
                <a:cubicBezTo>
                  <a:pt x="15543" y="3620"/>
                  <a:pt x="15450" y="3541"/>
                  <a:pt x="15107" y="3488"/>
                </a:cubicBezTo>
                <a:cubicBezTo>
                  <a:pt x="14858" y="3435"/>
                  <a:pt x="14421" y="3396"/>
                  <a:pt x="13798" y="3356"/>
                </a:cubicBezTo>
                <a:cubicBezTo>
                  <a:pt x="13143" y="3317"/>
                  <a:pt x="12551" y="3264"/>
                  <a:pt x="12084" y="3199"/>
                </a:cubicBezTo>
                <a:cubicBezTo>
                  <a:pt x="12052" y="3199"/>
                  <a:pt x="12021" y="3185"/>
                  <a:pt x="11990" y="3185"/>
                </a:cubicBezTo>
                <a:cubicBezTo>
                  <a:pt x="11990" y="3185"/>
                  <a:pt x="11959" y="3185"/>
                  <a:pt x="11959" y="3185"/>
                </a:cubicBezTo>
                <a:cubicBezTo>
                  <a:pt x="11335" y="3093"/>
                  <a:pt x="10525" y="2817"/>
                  <a:pt x="10525" y="2817"/>
                </a:cubicBezTo>
                <a:cubicBezTo>
                  <a:pt x="10276" y="2962"/>
                  <a:pt x="10276" y="2962"/>
                  <a:pt x="10276" y="2962"/>
                </a:cubicBezTo>
                <a:cubicBezTo>
                  <a:pt x="10369" y="2909"/>
                  <a:pt x="10432" y="2869"/>
                  <a:pt x="10525" y="2817"/>
                </a:cubicBezTo>
                <a:cubicBezTo>
                  <a:pt x="10432" y="2777"/>
                  <a:pt x="10276" y="2685"/>
                  <a:pt x="10432" y="2685"/>
                </a:cubicBezTo>
                <a:cubicBezTo>
                  <a:pt x="10774" y="2672"/>
                  <a:pt x="10837" y="2093"/>
                  <a:pt x="11024" y="1922"/>
                </a:cubicBezTo>
                <a:cubicBezTo>
                  <a:pt x="11211" y="1751"/>
                  <a:pt x="11148" y="1632"/>
                  <a:pt x="11024" y="1474"/>
                </a:cubicBezTo>
                <a:cubicBezTo>
                  <a:pt x="10899" y="1329"/>
                  <a:pt x="11148" y="1106"/>
                  <a:pt x="10837" y="856"/>
                </a:cubicBezTo>
                <a:cubicBezTo>
                  <a:pt x="10525" y="619"/>
                  <a:pt x="10961" y="316"/>
                  <a:pt x="10525" y="290"/>
                </a:cubicBezTo>
                <a:cubicBezTo>
                  <a:pt x="10089" y="263"/>
                  <a:pt x="10245" y="39"/>
                  <a:pt x="9839" y="39"/>
                </a:cubicBezTo>
                <a:cubicBezTo>
                  <a:pt x="9715" y="39"/>
                  <a:pt x="9621" y="26"/>
                  <a:pt x="9559" y="0"/>
                </a:cubicBezTo>
                <a:cubicBezTo>
                  <a:pt x="9216" y="276"/>
                  <a:pt x="8686" y="184"/>
                  <a:pt x="8686" y="184"/>
                </a:cubicBezTo>
                <a:cubicBezTo>
                  <a:pt x="7876" y="105"/>
                  <a:pt x="7346" y="184"/>
                  <a:pt x="6972" y="303"/>
                </a:cubicBezTo>
                <a:cubicBezTo>
                  <a:pt x="6972" y="303"/>
                  <a:pt x="6941" y="316"/>
                  <a:pt x="6909" y="316"/>
                </a:cubicBezTo>
                <a:cubicBezTo>
                  <a:pt x="6442" y="500"/>
                  <a:pt x="6286" y="750"/>
                  <a:pt x="6286" y="763"/>
                </a:cubicBezTo>
                <a:cubicBezTo>
                  <a:pt x="6255" y="856"/>
                  <a:pt x="6224" y="948"/>
                  <a:pt x="6224" y="1014"/>
                </a:cubicBezTo>
                <a:cubicBezTo>
                  <a:pt x="6286" y="1250"/>
                  <a:pt x="6442" y="1487"/>
                  <a:pt x="6473" y="1593"/>
                </a:cubicBezTo>
                <a:cubicBezTo>
                  <a:pt x="6504" y="1685"/>
                  <a:pt x="6629" y="2080"/>
                  <a:pt x="6816" y="2080"/>
                </a:cubicBezTo>
                <a:cubicBezTo>
                  <a:pt x="7003" y="2080"/>
                  <a:pt x="7065" y="2093"/>
                  <a:pt x="7065" y="2093"/>
                </a:cubicBezTo>
                <a:cubicBezTo>
                  <a:pt x="7065" y="2093"/>
                  <a:pt x="7284" y="2396"/>
                  <a:pt x="7284" y="2633"/>
                </a:cubicBezTo>
                <a:cubicBezTo>
                  <a:pt x="7284" y="2738"/>
                  <a:pt x="7284" y="2790"/>
                  <a:pt x="7284" y="2830"/>
                </a:cubicBezTo>
                <a:cubicBezTo>
                  <a:pt x="7284" y="2830"/>
                  <a:pt x="7284" y="2830"/>
                  <a:pt x="7284" y="2830"/>
                </a:cubicBezTo>
                <a:cubicBezTo>
                  <a:pt x="7284" y="2830"/>
                  <a:pt x="7284" y="2830"/>
                  <a:pt x="7284" y="2830"/>
                </a:cubicBezTo>
                <a:cubicBezTo>
                  <a:pt x="7284" y="2830"/>
                  <a:pt x="7284" y="2830"/>
                  <a:pt x="7284" y="2830"/>
                </a:cubicBezTo>
                <a:cubicBezTo>
                  <a:pt x="7284" y="2830"/>
                  <a:pt x="6785" y="3133"/>
                  <a:pt x="6224" y="3238"/>
                </a:cubicBezTo>
                <a:cubicBezTo>
                  <a:pt x="5663" y="3356"/>
                  <a:pt x="4852" y="3528"/>
                  <a:pt x="4385" y="3580"/>
                </a:cubicBezTo>
                <a:cubicBezTo>
                  <a:pt x="4042" y="3620"/>
                  <a:pt x="3668" y="3672"/>
                  <a:pt x="3387" y="3751"/>
                </a:cubicBezTo>
                <a:cubicBezTo>
                  <a:pt x="3013" y="3857"/>
                  <a:pt x="2702" y="4015"/>
                  <a:pt x="2577" y="4291"/>
                </a:cubicBezTo>
                <a:cubicBezTo>
                  <a:pt x="2359" y="4804"/>
                  <a:pt x="1112" y="6516"/>
                  <a:pt x="489" y="6989"/>
                </a:cubicBezTo>
                <a:cubicBezTo>
                  <a:pt x="-103" y="7463"/>
                  <a:pt x="-197" y="8108"/>
                  <a:pt x="426" y="8503"/>
                </a:cubicBezTo>
                <a:cubicBezTo>
                  <a:pt x="1019" y="8898"/>
                  <a:pt x="2484" y="9872"/>
                  <a:pt x="2702" y="10004"/>
                </a:cubicBezTo>
                <a:cubicBezTo>
                  <a:pt x="2920" y="10135"/>
                  <a:pt x="2982" y="10241"/>
                  <a:pt x="3325" y="10227"/>
                </a:cubicBezTo>
                <a:cubicBezTo>
                  <a:pt x="3325" y="10227"/>
                  <a:pt x="3356" y="10214"/>
                  <a:pt x="3387" y="10214"/>
                </a:cubicBezTo>
                <a:cubicBezTo>
                  <a:pt x="3668" y="10214"/>
                  <a:pt x="3855" y="10227"/>
                  <a:pt x="3855" y="10227"/>
                </a:cubicBezTo>
                <a:cubicBezTo>
                  <a:pt x="3855" y="10227"/>
                  <a:pt x="4011" y="10478"/>
                  <a:pt x="4260" y="10556"/>
                </a:cubicBezTo>
                <a:cubicBezTo>
                  <a:pt x="4509" y="10635"/>
                  <a:pt x="4821" y="10899"/>
                  <a:pt x="4884" y="10807"/>
                </a:cubicBezTo>
                <a:cubicBezTo>
                  <a:pt x="4977" y="10714"/>
                  <a:pt x="5195" y="11478"/>
                  <a:pt x="5413" y="11886"/>
                </a:cubicBezTo>
                <a:cubicBezTo>
                  <a:pt x="5632" y="12294"/>
                  <a:pt x="6660" y="15163"/>
                  <a:pt x="6660" y="15571"/>
                </a:cubicBezTo>
                <a:cubicBezTo>
                  <a:pt x="6660" y="15980"/>
                  <a:pt x="7034" y="16401"/>
                  <a:pt x="7003" y="16690"/>
                </a:cubicBezTo>
                <a:cubicBezTo>
                  <a:pt x="6972" y="16993"/>
                  <a:pt x="7128" y="17756"/>
                  <a:pt x="7159" y="18178"/>
                </a:cubicBezTo>
                <a:cubicBezTo>
                  <a:pt x="7190" y="18599"/>
                  <a:pt x="8125" y="19046"/>
                  <a:pt x="8125" y="19349"/>
                </a:cubicBezTo>
                <a:cubicBezTo>
                  <a:pt x="8125" y="19665"/>
                  <a:pt x="7907" y="19810"/>
                  <a:pt x="8000" y="19994"/>
                </a:cubicBezTo>
                <a:cubicBezTo>
                  <a:pt x="8125" y="20165"/>
                  <a:pt x="8094" y="20297"/>
                  <a:pt x="7626" y="20507"/>
                </a:cubicBezTo>
                <a:cubicBezTo>
                  <a:pt x="7159" y="20718"/>
                  <a:pt x="6972" y="20916"/>
                  <a:pt x="7003" y="21087"/>
                </a:cubicBezTo>
                <a:cubicBezTo>
                  <a:pt x="7034" y="21245"/>
                  <a:pt x="7159" y="21310"/>
                  <a:pt x="8094" y="21324"/>
                </a:cubicBezTo>
                <a:cubicBezTo>
                  <a:pt x="9029" y="21337"/>
                  <a:pt x="9902" y="21231"/>
                  <a:pt x="9902" y="21126"/>
                </a:cubicBezTo>
                <a:cubicBezTo>
                  <a:pt x="9902" y="21034"/>
                  <a:pt x="10213" y="20995"/>
                  <a:pt x="10494" y="20995"/>
                </a:cubicBezTo>
                <a:cubicBezTo>
                  <a:pt x="10743" y="20995"/>
                  <a:pt x="10712" y="20889"/>
                  <a:pt x="10587" y="20652"/>
                </a:cubicBezTo>
                <a:cubicBezTo>
                  <a:pt x="10494" y="20429"/>
                  <a:pt x="10089" y="20113"/>
                  <a:pt x="10338" y="20152"/>
                </a:cubicBezTo>
                <a:cubicBezTo>
                  <a:pt x="10556" y="20178"/>
                  <a:pt x="10743" y="20113"/>
                  <a:pt x="10743" y="19797"/>
                </a:cubicBezTo>
                <a:cubicBezTo>
                  <a:pt x="10743" y="19468"/>
                  <a:pt x="10868" y="19362"/>
                  <a:pt x="10525" y="19178"/>
                </a:cubicBezTo>
                <a:cubicBezTo>
                  <a:pt x="10182" y="18981"/>
                  <a:pt x="10245" y="18625"/>
                  <a:pt x="10338" y="18322"/>
                </a:cubicBezTo>
                <a:cubicBezTo>
                  <a:pt x="10400" y="18033"/>
                  <a:pt x="10650" y="17822"/>
                  <a:pt x="10463" y="17467"/>
                </a:cubicBezTo>
                <a:cubicBezTo>
                  <a:pt x="10245" y="17098"/>
                  <a:pt x="10213" y="16664"/>
                  <a:pt x="10338" y="16480"/>
                </a:cubicBezTo>
                <a:cubicBezTo>
                  <a:pt x="10463" y="16309"/>
                  <a:pt x="10369" y="16085"/>
                  <a:pt x="10058" y="15940"/>
                </a:cubicBezTo>
                <a:cubicBezTo>
                  <a:pt x="9746" y="15795"/>
                  <a:pt x="10213" y="15532"/>
                  <a:pt x="10213" y="15374"/>
                </a:cubicBezTo>
                <a:cubicBezTo>
                  <a:pt x="10213" y="15216"/>
                  <a:pt x="10089" y="14532"/>
                  <a:pt x="10307" y="13847"/>
                </a:cubicBezTo>
                <a:cubicBezTo>
                  <a:pt x="10494" y="13150"/>
                  <a:pt x="10525" y="12636"/>
                  <a:pt x="10556" y="12452"/>
                </a:cubicBezTo>
                <a:cubicBezTo>
                  <a:pt x="10587" y="12281"/>
                  <a:pt x="10837" y="12360"/>
                  <a:pt x="11398" y="13044"/>
                </a:cubicBezTo>
                <a:cubicBezTo>
                  <a:pt x="11990" y="13729"/>
                  <a:pt x="13455" y="15861"/>
                  <a:pt x="13735" y="16335"/>
                </a:cubicBezTo>
                <a:cubicBezTo>
                  <a:pt x="13954" y="16743"/>
                  <a:pt x="14764" y="18230"/>
                  <a:pt x="15107" y="18902"/>
                </a:cubicBezTo>
                <a:cubicBezTo>
                  <a:pt x="15169" y="19007"/>
                  <a:pt x="15200" y="19099"/>
                  <a:pt x="15232" y="19152"/>
                </a:cubicBezTo>
                <a:cubicBezTo>
                  <a:pt x="15419" y="19560"/>
                  <a:pt x="15668" y="20376"/>
                  <a:pt x="15917" y="20376"/>
                </a:cubicBezTo>
                <a:cubicBezTo>
                  <a:pt x="16198" y="20376"/>
                  <a:pt x="16135" y="20455"/>
                  <a:pt x="16167" y="20692"/>
                </a:cubicBezTo>
                <a:cubicBezTo>
                  <a:pt x="16198" y="20916"/>
                  <a:pt x="16728" y="20955"/>
                  <a:pt x="17039" y="20995"/>
                </a:cubicBezTo>
                <a:cubicBezTo>
                  <a:pt x="17351" y="21047"/>
                  <a:pt x="17445" y="20916"/>
                  <a:pt x="17445" y="20916"/>
                </a:cubicBezTo>
                <a:cubicBezTo>
                  <a:pt x="17445" y="20916"/>
                  <a:pt x="17943" y="21363"/>
                  <a:pt x="18816" y="21403"/>
                </a:cubicBezTo>
                <a:cubicBezTo>
                  <a:pt x="19720" y="21455"/>
                  <a:pt x="21403" y="21600"/>
                  <a:pt x="21403" y="21429"/>
                </a:cubicBezTo>
                <a:cubicBezTo>
                  <a:pt x="21403" y="21245"/>
                  <a:pt x="21216" y="21087"/>
                  <a:pt x="20655" y="20929"/>
                </a:cubicBezTo>
                <a:close/>
                <a:moveTo>
                  <a:pt x="3793" y="8477"/>
                </a:moveTo>
                <a:cubicBezTo>
                  <a:pt x="3793" y="8319"/>
                  <a:pt x="3606" y="8148"/>
                  <a:pt x="3387" y="8003"/>
                </a:cubicBezTo>
                <a:cubicBezTo>
                  <a:pt x="3076" y="7819"/>
                  <a:pt x="2764" y="7661"/>
                  <a:pt x="2889" y="7569"/>
                </a:cubicBezTo>
                <a:cubicBezTo>
                  <a:pt x="3076" y="7411"/>
                  <a:pt x="3232" y="7411"/>
                  <a:pt x="3387" y="7292"/>
                </a:cubicBezTo>
                <a:cubicBezTo>
                  <a:pt x="3481" y="7226"/>
                  <a:pt x="3574" y="7121"/>
                  <a:pt x="3699" y="6897"/>
                </a:cubicBezTo>
                <a:cubicBezTo>
                  <a:pt x="3668" y="7358"/>
                  <a:pt x="4042" y="8042"/>
                  <a:pt x="3793" y="8477"/>
                </a:cubicBezTo>
                <a:close/>
                <a:moveTo>
                  <a:pt x="12613" y="9069"/>
                </a:moveTo>
                <a:cubicBezTo>
                  <a:pt x="12489" y="9082"/>
                  <a:pt x="12333" y="9082"/>
                  <a:pt x="12115" y="9082"/>
                </a:cubicBezTo>
                <a:cubicBezTo>
                  <a:pt x="12115" y="9016"/>
                  <a:pt x="12115" y="8951"/>
                  <a:pt x="12052" y="8872"/>
                </a:cubicBezTo>
                <a:cubicBezTo>
                  <a:pt x="11928" y="8622"/>
                  <a:pt x="11242" y="6884"/>
                  <a:pt x="10743" y="5897"/>
                </a:cubicBezTo>
                <a:cubicBezTo>
                  <a:pt x="10245" y="4910"/>
                  <a:pt x="9715" y="4173"/>
                  <a:pt x="9590" y="4041"/>
                </a:cubicBezTo>
                <a:cubicBezTo>
                  <a:pt x="9465" y="3909"/>
                  <a:pt x="9871" y="3857"/>
                  <a:pt x="9871" y="3857"/>
                </a:cubicBezTo>
                <a:cubicBezTo>
                  <a:pt x="9122" y="3541"/>
                  <a:pt x="9122" y="3541"/>
                  <a:pt x="9122" y="3541"/>
                </a:cubicBezTo>
                <a:cubicBezTo>
                  <a:pt x="8780" y="3607"/>
                  <a:pt x="8530" y="3830"/>
                  <a:pt x="8530" y="3830"/>
                </a:cubicBezTo>
                <a:cubicBezTo>
                  <a:pt x="8530" y="3830"/>
                  <a:pt x="8904" y="3936"/>
                  <a:pt x="8967" y="4041"/>
                </a:cubicBezTo>
                <a:cubicBezTo>
                  <a:pt x="9029" y="4146"/>
                  <a:pt x="8904" y="4278"/>
                  <a:pt x="8717" y="4515"/>
                </a:cubicBezTo>
                <a:cubicBezTo>
                  <a:pt x="8561" y="4765"/>
                  <a:pt x="8780" y="5831"/>
                  <a:pt x="8998" y="6384"/>
                </a:cubicBezTo>
                <a:cubicBezTo>
                  <a:pt x="9216" y="6937"/>
                  <a:pt x="9621" y="8174"/>
                  <a:pt x="9871" y="8806"/>
                </a:cubicBezTo>
                <a:cubicBezTo>
                  <a:pt x="9902" y="8911"/>
                  <a:pt x="9964" y="8990"/>
                  <a:pt x="9995" y="9069"/>
                </a:cubicBezTo>
                <a:cubicBezTo>
                  <a:pt x="9403" y="9056"/>
                  <a:pt x="8811" y="9043"/>
                  <a:pt x="8343" y="9043"/>
                </a:cubicBezTo>
                <a:cubicBezTo>
                  <a:pt x="7034" y="9043"/>
                  <a:pt x="5756" y="9109"/>
                  <a:pt x="5756" y="9109"/>
                </a:cubicBezTo>
                <a:cubicBezTo>
                  <a:pt x="5756" y="9109"/>
                  <a:pt x="6006" y="8845"/>
                  <a:pt x="6411" y="8464"/>
                </a:cubicBezTo>
                <a:cubicBezTo>
                  <a:pt x="6785" y="8095"/>
                  <a:pt x="6847" y="7753"/>
                  <a:pt x="7128" y="7134"/>
                </a:cubicBezTo>
                <a:cubicBezTo>
                  <a:pt x="7439" y="6516"/>
                  <a:pt x="7190" y="6094"/>
                  <a:pt x="7190" y="5344"/>
                </a:cubicBezTo>
                <a:cubicBezTo>
                  <a:pt x="7190" y="4752"/>
                  <a:pt x="7097" y="3949"/>
                  <a:pt x="7003" y="3462"/>
                </a:cubicBezTo>
                <a:cubicBezTo>
                  <a:pt x="7003" y="3383"/>
                  <a:pt x="7003" y="3093"/>
                  <a:pt x="7533" y="2962"/>
                </a:cubicBezTo>
                <a:cubicBezTo>
                  <a:pt x="7813" y="3106"/>
                  <a:pt x="8156" y="3264"/>
                  <a:pt x="8561" y="3383"/>
                </a:cubicBezTo>
                <a:cubicBezTo>
                  <a:pt x="9278" y="3593"/>
                  <a:pt x="9341" y="3435"/>
                  <a:pt x="9777" y="3212"/>
                </a:cubicBezTo>
                <a:cubicBezTo>
                  <a:pt x="9964" y="3120"/>
                  <a:pt x="10089" y="3054"/>
                  <a:pt x="10213" y="2988"/>
                </a:cubicBezTo>
                <a:cubicBezTo>
                  <a:pt x="10213" y="2988"/>
                  <a:pt x="10213" y="2988"/>
                  <a:pt x="10213" y="2988"/>
                </a:cubicBezTo>
                <a:cubicBezTo>
                  <a:pt x="10806" y="2869"/>
                  <a:pt x="11335" y="3356"/>
                  <a:pt x="11335" y="3356"/>
                </a:cubicBezTo>
                <a:cubicBezTo>
                  <a:pt x="11709" y="3791"/>
                  <a:pt x="11678" y="4594"/>
                  <a:pt x="11678" y="5436"/>
                </a:cubicBezTo>
                <a:cubicBezTo>
                  <a:pt x="11678" y="6292"/>
                  <a:pt x="12052" y="7134"/>
                  <a:pt x="12458" y="7753"/>
                </a:cubicBezTo>
                <a:cubicBezTo>
                  <a:pt x="12832" y="8371"/>
                  <a:pt x="13424" y="8924"/>
                  <a:pt x="13424" y="8924"/>
                </a:cubicBezTo>
                <a:cubicBezTo>
                  <a:pt x="13424" y="8924"/>
                  <a:pt x="13081" y="9003"/>
                  <a:pt x="12613" y="9069"/>
                </a:cubicBezTo>
                <a:close/>
                <a:moveTo>
                  <a:pt x="15107" y="8306"/>
                </a:moveTo>
                <a:cubicBezTo>
                  <a:pt x="15045" y="8253"/>
                  <a:pt x="15076" y="7898"/>
                  <a:pt x="14889" y="7621"/>
                </a:cubicBezTo>
                <a:cubicBezTo>
                  <a:pt x="14671" y="7318"/>
                  <a:pt x="14577" y="6897"/>
                  <a:pt x="14546" y="6384"/>
                </a:cubicBezTo>
                <a:cubicBezTo>
                  <a:pt x="14546" y="6384"/>
                  <a:pt x="14826" y="6818"/>
                  <a:pt x="15107" y="7082"/>
                </a:cubicBezTo>
                <a:cubicBezTo>
                  <a:pt x="15232" y="7200"/>
                  <a:pt x="15325" y="7279"/>
                  <a:pt x="15419" y="7279"/>
                </a:cubicBezTo>
                <a:cubicBezTo>
                  <a:pt x="15730" y="7318"/>
                  <a:pt x="15761" y="7503"/>
                  <a:pt x="15419" y="7582"/>
                </a:cubicBezTo>
                <a:cubicBezTo>
                  <a:pt x="15076" y="7661"/>
                  <a:pt x="15325" y="8214"/>
                  <a:pt x="15169" y="8293"/>
                </a:cubicBezTo>
                <a:cubicBezTo>
                  <a:pt x="15138" y="8306"/>
                  <a:pt x="15107" y="8306"/>
                  <a:pt x="15107" y="830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C8C8C8"/>
              </a:gs>
            </a:gsLst>
            <a:lin ang="19800000" scaled="0"/>
            <a:tileRect/>
          </a:gradFill>
          <a:ln w="12700">
            <a:gradFill flip="none" rotWithShape="1">
              <a:gsLst>
                <a:gs pos="53000">
                  <a:schemeClr val="bg1">
                    <a:alpha val="90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lin ang="7200000" scaled="0"/>
              <a:tileRect/>
            </a:gradFill>
          </a:ln>
          <a:effectLst>
            <a:outerShdw blurRad="482600" dist="203200" dir="8100000" algn="tr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</a:pPr>
            <a:endParaRPr sz="6000">
              <a:solidFill>
                <a:schemeClr val="bg1"/>
              </a:solidFill>
              <a:latin typeface="AgencyFB Light" pitchFamily="50" charset="0"/>
              <a:ea typeface="微软雅黑 Light" panose="020B0502040204020203" pitchFamily="34" charset="-122"/>
            </a:endParaRPr>
          </a:p>
        </p:txBody>
      </p:sp>
      <p:grpSp>
        <p:nvGrpSpPr>
          <p:cNvPr id="4" name="组合 3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GrpSpPr/>
          <p:nvPr/>
        </p:nvGrpSpPr>
        <p:grpSpPr>
          <a:xfrm>
            <a:off x="6894519" y="1876146"/>
            <a:ext cx="3684583" cy="901770"/>
            <a:chOff x="6894519" y="1876146"/>
            <a:chExt cx="3684583" cy="901770"/>
          </a:xfrm>
        </p:grpSpPr>
        <p:sp>
          <p:nvSpPr>
            <p:cNvPr id="18" name="Shape 7413"/>
            <p:cNvSpPr/>
            <p:nvPr/>
          </p:nvSpPr>
          <p:spPr>
            <a:xfrm>
              <a:off x="7549620" y="1876146"/>
              <a:ext cx="901770" cy="9017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C8C8C8"/>
                </a:gs>
              </a:gsLst>
              <a:lin ang="19800000" scaled="0"/>
              <a:tileRect/>
            </a:gradFill>
            <a:ln w="12700">
              <a:gradFill flip="none" rotWithShape="1">
                <a:gsLst>
                  <a:gs pos="53000">
                    <a:schemeClr val="bg1">
                      <a:alpha val="90000"/>
                    </a:schemeClr>
                  </a:gs>
                  <a:gs pos="100000">
                    <a:schemeClr val="tx1">
                      <a:lumMod val="50000"/>
                      <a:lumOff val="50000"/>
                    </a:schemeClr>
                  </a:gs>
                </a:gsLst>
                <a:lin ang="7200000" scaled="0"/>
                <a:tileRect/>
              </a:gradFill>
            </a:ln>
            <a:effectLst>
              <a:outerShdw blurRad="482600" dist="203200" dir="8100000" algn="tr" rotWithShape="0">
                <a:prstClr val="black">
                  <a:alpha val="2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</a:pPr>
              <a:endParaRPr sz="6000">
                <a:solidFill>
                  <a:schemeClr val="bg1"/>
                </a:solidFill>
                <a:latin typeface="AgencyFB Light" pitchFamily="50" charset="0"/>
                <a:ea typeface="微软雅黑 Light" panose="020B0502040204020203" pitchFamily="34" charset="-122"/>
              </a:endParaRPr>
            </a:p>
          </p:txBody>
        </p:sp>
        <p:grpSp>
          <p:nvGrpSpPr>
            <p:cNvPr id="19" name="Group 7416"/>
            <p:cNvGrpSpPr/>
            <p:nvPr/>
          </p:nvGrpSpPr>
          <p:grpSpPr>
            <a:xfrm>
              <a:off x="7828282" y="2066296"/>
              <a:ext cx="344443" cy="500501"/>
              <a:chOff x="0" y="0"/>
              <a:chExt cx="344442" cy="500499"/>
            </a:xfrm>
            <a:solidFill>
              <a:srgbClr val="B32E31"/>
            </a:solidFill>
          </p:grpSpPr>
          <p:sp>
            <p:nvSpPr>
              <p:cNvPr id="20" name="Shape 7414"/>
              <p:cNvSpPr/>
              <p:nvPr/>
            </p:nvSpPr>
            <p:spPr>
              <a:xfrm>
                <a:off x="0" y="0"/>
                <a:ext cx="344443" cy="50050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cubicBezTo>
                      <a:pt x="4841" y="0"/>
                      <a:pt x="0" y="3328"/>
                      <a:pt x="0" y="7425"/>
                    </a:cubicBezTo>
                    <a:cubicBezTo>
                      <a:pt x="0" y="10144"/>
                      <a:pt x="3626" y="13034"/>
                      <a:pt x="4937" y="15567"/>
                    </a:cubicBezTo>
                    <a:cubicBezTo>
                      <a:pt x="6904" y="19346"/>
                      <a:pt x="6692" y="21600"/>
                      <a:pt x="10800" y="21600"/>
                    </a:cubicBezTo>
                    <a:cubicBezTo>
                      <a:pt x="14966" y="21600"/>
                      <a:pt x="14696" y="19346"/>
                      <a:pt x="16663" y="15580"/>
                    </a:cubicBezTo>
                    <a:cubicBezTo>
                      <a:pt x="17974" y="13034"/>
                      <a:pt x="21600" y="10130"/>
                      <a:pt x="21600" y="7425"/>
                    </a:cubicBezTo>
                    <a:cubicBezTo>
                      <a:pt x="21600" y="3328"/>
                      <a:pt x="16759" y="0"/>
                      <a:pt x="10800" y="0"/>
                    </a:cubicBezTo>
                    <a:close/>
                    <a:moveTo>
                      <a:pt x="13346" y="18338"/>
                    </a:moveTo>
                    <a:cubicBezTo>
                      <a:pt x="8486" y="18762"/>
                      <a:pt x="8486" y="18762"/>
                      <a:pt x="8486" y="18762"/>
                    </a:cubicBezTo>
                    <a:cubicBezTo>
                      <a:pt x="8312" y="18418"/>
                      <a:pt x="8119" y="18007"/>
                      <a:pt x="7888" y="17490"/>
                    </a:cubicBezTo>
                    <a:cubicBezTo>
                      <a:pt x="7888" y="17476"/>
                      <a:pt x="7888" y="17476"/>
                      <a:pt x="7888" y="17463"/>
                    </a:cubicBezTo>
                    <a:cubicBezTo>
                      <a:pt x="13963" y="16946"/>
                      <a:pt x="13963" y="16946"/>
                      <a:pt x="13963" y="16946"/>
                    </a:cubicBezTo>
                    <a:cubicBezTo>
                      <a:pt x="13866" y="17145"/>
                      <a:pt x="13770" y="17357"/>
                      <a:pt x="13693" y="17543"/>
                    </a:cubicBezTo>
                    <a:cubicBezTo>
                      <a:pt x="13577" y="17848"/>
                      <a:pt x="13461" y="18099"/>
                      <a:pt x="13346" y="18338"/>
                    </a:cubicBezTo>
                    <a:close/>
                    <a:moveTo>
                      <a:pt x="7599" y="16813"/>
                    </a:moveTo>
                    <a:cubicBezTo>
                      <a:pt x="7425" y="16402"/>
                      <a:pt x="7213" y="15978"/>
                      <a:pt x="7001" y="15527"/>
                    </a:cubicBezTo>
                    <a:cubicBezTo>
                      <a:pt x="14619" y="15527"/>
                      <a:pt x="14619" y="15527"/>
                      <a:pt x="14619" y="15527"/>
                    </a:cubicBezTo>
                    <a:cubicBezTo>
                      <a:pt x="14503" y="15766"/>
                      <a:pt x="14368" y="16018"/>
                      <a:pt x="14271" y="16243"/>
                    </a:cubicBezTo>
                    <a:lnTo>
                      <a:pt x="7599" y="16813"/>
                    </a:lnTo>
                    <a:close/>
                    <a:moveTo>
                      <a:pt x="10800" y="20248"/>
                    </a:moveTo>
                    <a:cubicBezTo>
                      <a:pt x="9797" y="20248"/>
                      <a:pt x="9354" y="20168"/>
                      <a:pt x="8833" y="19412"/>
                    </a:cubicBezTo>
                    <a:cubicBezTo>
                      <a:pt x="12999" y="19054"/>
                      <a:pt x="12999" y="19054"/>
                      <a:pt x="12999" y="19054"/>
                    </a:cubicBezTo>
                    <a:cubicBezTo>
                      <a:pt x="12401" y="20168"/>
                      <a:pt x="11957" y="20248"/>
                      <a:pt x="10800" y="20248"/>
                    </a:cubicBezTo>
                    <a:close/>
                    <a:moveTo>
                      <a:pt x="15390" y="14175"/>
                    </a:moveTo>
                    <a:cubicBezTo>
                      <a:pt x="6229" y="14175"/>
                      <a:pt x="6229" y="14175"/>
                      <a:pt x="6229" y="14175"/>
                    </a:cubicBezTo>
                    <a:cubicBezTo>
                      <a:pt x="5728" y="13445"/>
                      <a:pt x="5149" y="12716"/>
                      <a:pt x="4571" y="12000"/>
                    </a:cubicBezTo>
                    <a:cubicBezTo>
                      <a:pt x="3279" y="10422"/>
                      <a:pt x="1967" y="8804"/>
                      <a:pt x="1967" y="7425"/>
                    </a:cubicBezTo>
                    <a:cubicBezTo>
                      <a:pt x="1967" y="4071"/>
                      <a:pt x="5921" y="1352"/>
                      <a:pt x="10800" y="1352"/>
                    </a:cubicBezTo>
                    <a:cubicBezTo>
                      <a:pt x="15679" y="1352"/>
                      <a:pt x="19633" y="4071"/>
                      <a:pt x="19633" y="7425"/>
                    </a:cubicBezTo>
                    <a:cubicBezTo>
                      <a:pt x="19633" y="8791"/>
                      <a:pt x="18302" y="10422"/>
                      <a:pt x="17029" y="12013"/>
                    </a:cubicBezTo>
                    <a:cubicBezTo>
                      <a:pt x="16451" y="12729"/>
                      <a:pt x="15872" y="13445"/>
                      <a:pt x="15390" y="14175"/>
                    </a:cubicBezTo>
                    <a:close/>
                  </a:path>
                </a:pathLst>
              </a:custGeom>
              <a:grpFill/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 defTabSz="457200">
                  <a:buClrTx/>
                  <a:defRPr sz="1200"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21" name="Shape 7415"/>
              <p:cNvSpPr/>
              <p:nvPr/>
            </p:nvSpPr>
            <p:spPr>
              <a:xfrm>
                <a:off x="78418" y="78288"/>
                <a:ext cx="101399" cy="10139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9964" y="0"/>
                    </a:moveTo>
                    <a:cubicBezTo>
                      <a:pt x="8967" y="0"/>
                      <a:pt x="0" y="8967"/>
                      <a:pt x="0" y="19964"/>
                    </a:cubicBezTo>
                    <a:cubicBezTo>
                      <a:pt x="0" y="20880"/>
                      <a:pt x="720" y="21600"/>
                      <a:pt x="1636" y="21600"/>
                    </a:cubicBezTo>
                    <a:cubicBezTo>
                      <a:pt x="2553" y="21600"/>
                      <a:pt x="3273" y="20880"/>
                      <a:pt x="3273" y="19964"/>
                    </a:cubicBezTo>
                    <a:cubicBezTo>
                      <a:pt x="3273" y="10800"/>
                      <a:pt x="10800" y="3273"/>
                      <a:pt x="19964" y="3273"/>
                    </a:cubicBezTo>
                    <a:cubicBezTo>
                      <a:pt x="20880" y="3273"/>
                      <a:pt x="21600" y="2553"/>
                      <a:pt x="21600" y="1636"/>
                    </a:cubicBezTo>
                    <a:cubicBezTo>
                      <a:pt x="21600" y="720"/>
                      <a:pt x="20880" y="0"/>
                      <a:pt x="19964" y="0"/>
                    </a:cubicBezTo>
                    <a:close/>
                  </a:path>
                </a:pathLst>
              </a:custGeom>
              <a:grpFill/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 defTabSz="457200">
                  <a:buClrTx/>
                  <a:defRPr sz="1200"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>
                  <a:latin typeface="+mn-ea"/>
                </a:endParaRPr>
              </a:p>
            </p:txBody>
          </p:sp>
        </p:grpSp>
        <p:sp>
          <p:nvSpPr>
            <p:cNvPr id="10" name="Shape 7462"/>
            <p:cNvSpPr/>
            <p:nvPr/>
          </p:nvSpPr>
          <p:spPr>
            <a:xfrm rot="21540000">
              <a:off x="6894519" y="2330760"/>
              <a:ext cx="592513" cy="1"/>
            </a:xfrm>
            <a:prstGeom prst="line">
              <a:avLst/>
            </a:prstGeom>
            <a:ln w="12700">
              <a:solidFill>
                <a:schemeClr val="bg1"/>
              </a:solidFill>
              <a:prstDash val="dash"/>
              <a:miter lim="400000"/>
              <a:tailEnd type="triangle"/>
            </a:ln>
          </p:spPr>
          <p:txBody>
            <a:bodyPr lIns="0" tIns="0" rIns="0" bIns="0"/>
            <a:lstStyle/>
            <a:p>
              <a:pPr lvl="0" defTabSz="457200">
                <a:buClrTx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>
                <a:latin typeface="+mn-ea"/>
              </a:endParaRPr>
            </a:p>
          </p:txBody>
        </p:sp>
        <p:sp>
          <p:nvSpPr>
            <p:cNvPr id="12" name="Shape 3028"/>
            <p:cNvSpPr/>
            <p:nvPr/>
          </p:nvSpPr>
          <p:spPr>
            <a:xfrm>
              <a:off x="8642349" y="1935776"/>
              <a:ext cx="1936753" cy="24000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algn="l" defTabSz="914400">
                <a:lnSpc>
                  <a:spcPct val="90000"/>
                </a:lnSpc>
                <a:defRPr sz="3400">
                  <a:solidFill>
                    <a:srgbClr val="3AA6DE"/>
                  </a:solidFill>
                  <a:latin typeface="Roboto Bold"/>
                  <a:ea typeface="Roboto Bold"/>
                  <a:cs typeface="Roboto Bold"/>
                  <a:sym typeface="Roboto Bol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</a:defRPr>
              </a:pPr>
              <a:r>
                <a:rPr sz="1733" dirty="0">
                  <a:solidFill>
                    <a:schemeClr val="bg1"/>
                  </a:solidFill>
                </a:rPr>
                <a:t>Headline text goes</a:t>
              </a:r>
            </a:p>
          </p:txBody>
        </p:sp>
        <p:sp>
          <p:nvSpPr>
            <p:cNvPr id="16" name="Shape 3029"/>
            <p:cNvSpPr/>
            <p:nvPr/>
          </p:nvSpPr>
          <p:spPr>
            <a:xfrm>
              <a:off x="8642349" y="2255286"/>
              <a:ext cx="1936753" cy="35663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algn="l" defTabSz="914400">
                <a:defRPr sz="2800">
                  <a:solidFill>
                    <a:srgbClr val="4D4D4D"/>
                  </a:solidFill>
                  <a:latin typeface="Roboto Regular"/>
                  <a:ea typeface="Roboto Regular"/>
                  <a:cs typeface="Roboto Regular"/>
                  <a:sym typeface="Roboto Regular"/>
                </a:defRPr>
              </a:lvl1pPr>
            </a:lstStyle>
            <a:p>
              <a:pPr lvl="0">
                <a:lnSpc>
                  <a:spcPct val="130000"/>
                </a:lnSpc>
                <a:defRPr sz="1800">
                  <a:solidFill>
                    <a:srgbClr val="000000"/>
                  </a:solidFill>
                </a:defRPr>
              </a:pPr>
              <a:r>
                <a:rPr sz="933" dirty="0">
                  <a:solidFill>
                    <a:schemeClr val="bg1"/>
                  </a:solidFill>
                </a:rPr>
                <a:t>Lorem ipsum dolor sit amet modo agam lorem ipsum dolor sit.</a:t>
              </a:r>
            </a:p>
          </p:txBody>
        </p:sp>
      </p:grpSp>
      <p:grpSp>
        <p:nvGrpSpPr>
          <p:cNvPr id="6" name="组合 5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GrpSpPr/>
          <p:nvPr/>
        </p:nvGrpSpPr>
        <p:grpSpPr>
          <a:xfrm>
            <a:off x="6894519" y="3310775"/>
            <a:ext cx="3684583" cy="901770"/>
            <a:chOff x="6894519" y="3310775"/>
            <a:chExt cx="3684583" cy="901770"/>
          </a:xfrm>
        </p:grpSpPr>
        <p:sp>
          <p:nvSpPr>
            <p:cNvPr id="28" name="Shape 7418"/>
            <p:cNvSpPr/>
            <p:nvPr/>
          </p:nvSpPr>
          <p:spPr>
            <a:xfrm>
              <a:off x="7549620" y="3310775"/>
              <a:ext cx="901770" cy="9017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C8C8C8"/>
                </a:gs>
              </a:gsLst>
              <a:lin ang="19800000" scaled="0"/>
              <a:tileRect/>
            </a:gradFill>
            <a:ln w="12700">
              <a:gradFill flip="none" rotWithShape="1">
                <a:gsLst>
                  <a:gs pos="53000">
                    <a:schemeClr val="bg1">
                      <a:alpha val="90000"/>
                    </a:schemeClr>
                  </a:gs>
                  <a:gs pos="100000">
                    <a:schemeClr val="tx1">
                      <a:lumMod val="50000"/>
                      <a:lumOff val="50000"/>
                    </a:schemeClr>
                  </a:gs>
                </a:gsLst>
                <a:lin ang="7200000" scaled="0"/>
                <a:tileRect/>
              </a:gradFill>
            </a:ln>
            <a:effectLst>
              <a:outerShdw blurRad="482600" dist="203200" dir="8100000" algn="tr" rotWithShape="0">
                <a:prstClr val="black">
                  <a:alpha val="2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</a:pPr>
              <a:endParaRPr sz="6000">
                <a:solidFill>
                  <a:schemeClr val="bg1"/>
                </a:solidFill>
                <a:latin typeface="AgencyFB Light" pitchFamily="50" charset="0"/>
                <a:ea typeface="微软雅黑 Light" panose="020B0502040204020203" pitchFamily="34" charset="-122"/>
              </a:endParaRPr>
            </a:p>
          </p:txBody>
        </p:sp>
        <p:grpSp>
          <p:nvGrpSpPr>
            <p:cNvPr id="29" name="Group 7421"/>
            <p:cNvGrpSpPr/>
            <p:nvPr/>
          </p:nvGrpSpPr>
          <p:grpSpPr>
            <a:xfrm>
              <a:off x="7812972" y="3586091"/>
              <a:ext cx="375062" cy="374913"/>
              <a:chOff x="0" y="0"/>
              <a:chExt cx="375060" cy="374911"/>
            </a:xfrm>
            <a:solidFill>
              <a:srgbClr val="B32E31"/>
            </a:solidFill>
          </p:grpSpPr>
          <p:sp>
            <p:nvSpPr>
              <p:cNvPr id="30" name="Shape 7419"/>
              <p:cNvSpPr/>
              <p:nvPr/>
            </p:nvSpPr>
            <p:spPr>
              <a:xfrm>
                <a:off x="0" y="0"/>
                <a:ext cx="375061" cy="37491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9699" y="7058"/>
                    </a:moveTo>
                    <a:cubicBezTo>
                      <a:pt x="18849" y="6856"/>
                      <a:pt x="16867" y="6856"/>
                      <a:pt x="13955" y="6775"/>
                    </a:cubicBezTo>
                    <a:cubicBezTo>
                      <a:pt x="14097" y="6148"/>
                      <a:pt x="14137" y="5562"/>
                      <a:pt x="14137" y="4551"/>
                    </a:cubicBezTo>
                    <a:cubicBezTo>
                      <a:pt x="14137" y="2124"/>
                      <a:pt x="12357" y="0"/>
                      <a:pt x="10800" y="0"/>
                    </a:cubicBezTo>
                    <a:cubicBezTo>
                      <a:pt x="9708" y="0"/>
                      <a:pt x="8798" y="910"/>
                      <a:pt x="8778" y="2002"/>
                    </a:cubicBezTo>
                    <a:cubicBezTo>
                      <a:pt x="8757" y="3378"/>
                      <a:pt x="8353" y="5724"/>
                      <a:pt x="6088" y="6917"/>
                    </a:cubicBezTo>
                    <a:cubicBezTo>
                      <a:pt x="5906" y="6998"/>
                      <a:pt x="5440" y="7220"/>
                      <a:pt x="5360" y="7261"/>
                    </a:cubicBezTo>
                    <a:cubicBezTo>
                      <a:pt x="5400" y="7281"/>
                      <a:pt x="5400" y="7281"/>
                      <a:pt x="5400" y="7281"/>
                    </a:cubicBezTo>
                    <a:cubicBezTo>
                      <a:pt x="5056" y="6978"/>
                      <a:pt x="4551" y="6755"/>
                      <a:pt x="4065" y="6755"/>
                    </a:cubicBezTo>
                    <a:cubicBezTo>
                      <a:pt x="2022" y="6755"/>
                      <a:pt x="2022" y="6755"/>
                      <a:pt x="2022" y="6755"/>
                    </a:cubicBezTo>
                    <a:cubicBezTo>
                      <a:pt x="910" y="6755"/>
                      <a:pt x="0" y="7665"/>
                      <a:pt x="0" y="8778"/>
                    </a:cubicBezTo>
                    <a:cubicBezTo>
                      <a:pt x="0" y="19578"/>
                      <a:pt x="0" y="19578"/>
                      <a:pt x="0" y="19578"/>
                    </a:cubicBezTo>
                    <a:cubicBezTo>
                      <a:pt x="0" y="20690"/>
                      <a:pt x="910" y="21600"/>
                      <a:pt x="2022" y="21600"/>
                    </a:cubicBezTo>
                    <a:cubicBezTo>
                      <a:pt x="4065" y="21600"/>
                      <a:pt x="4065" y="21600"/>
                      <a:pt x="4065" y="21600"/>
                    </a:cubicBezTo>
                    <a:cubicBezTo>
                      <a:pt x="4854" y="21600"/>
                      <a:pt x="5521" y="21115"/>
                      <a:pt x="5865" y="20427"/>
                    </a:cubicBezTo>
                    <a:cubicBezTo>
                      <a:pt x="5865" y="20447"/>
                      <a:pt x="5885" y="20447"/>
                      <a:pt x="5885" y="20447"/>
                    </a:cubicBezTo>
                    <a:cubicBezTo>
                      <a:pt x="5926" y="20447"/>
                      <a:pt x="5987" y="20467"/>
                      <a:pt x="6047" y="20488"/>
                    </a:cubicBezTo>
                    <a:cubicBezTo>
                      <a:pt x="6067" y="20488"/>
                      <a:pt x="6067" y="20488"/>
                      <a:pt x="6088" y="20488"/>
                    </a:cubicBezTo>
                    <a:cubicBezTo>
                      <a:pt x="6472" y="20589"/>
                      <a:pt x="7220" y="20771"/>
                      <a:pt x="8818" y="21135"/>
                    </a:cubicBezTo>
                    <a:cubicBezTo>
                      <a:pt x="9162" y="21216"/>
                      <a:pt x="10962" y="21600"/>
                      <a:pt x="12843" y="21600"/>
                    </a:cubicBezTo>
                    <a:cubicBezTo>
                      <a:pt x="16544" y="21600"/>
                      <a:pt x="16544" y="21600"/>
                      <a:pt x="16544" y="21600"/>
                    </a:cubicBezTo>
                    <a:cubicBezTo>
                      <a:pt x="17656" y="21600"/>
                      <a:pt x="18465" y="21175"/>
                      <a:pt x="18951" y="20306"/>
                    </a:cubicBezTo>
                    <a:cubicBezTo>
                      <a:pt x="18971" y="20285"/>
                      <a:pt x="19112" y="19982"/>
                      <a:pt x="19254" y="19578"/>
                    </a:cubicBezTo>
                    <a:cubicBezTo>
                      <a:pt x="19335" y="19254"/>
                      <a:pt x="19375" y="18829"/>
                      <a:pt x="19254" y="18384"/>
                    </a:cubicBezTo>
                    <a:cubicBezTo>
                      <a:pt x="19982" y="17879"/>
                      <a:pt x="20225" y="17130"/>
                      <a:pt x="20366" y="16645"/>
                    </a:cubicBezTo>
                    <a:cubicBezTo>
                      <a:pt x="20629" y="15836"/>
                      <a:pt x="20548" y="15229"/>
                      <a:pt x="20366" y="14804"/>
                    </a:cubicBezTo>
                    <a:cubicBezTo>
                      <a:pt x="20771" y="14420"/>
                      <a:pt x="21135" y="13834"/>
                      <a:pt x="21276" y="12944"/>
                    </a:cubicBezTo>
                    <a:cubicBezTo>
                      <a:pt x="21357" y="12378"/>
                      <a:pt x="21276" y="11811"/>
                      <a:pt x="21013" y="11326"/>
                    </a:cubicBezTo>
                    <a:cubicBezTo>
                      <a:pt x="21398" y="10901"/>
                      <a:pt x="21560" y="10375"/>
                      <a:pt x="21580" y="9870"/>
                    </a:cubicBezTo>
                    <a:cubicBezTo>
                      <a:pt x="21600" y="9728"/>
                      <a:pt x="21600" y="9728"/>
                      <a:pt x="21600" y="9728"/>
                    </a:cubicBezTo>
                    <a:cubicBezTo>
                      <a:pt x="21600" y="9627"/>
                      <a:pt x="21600" y="9587"/>
                      <a:pt x="21600" y="9384"/>
                    </a:cubicBezTo>
                    <a:cubicBezTo>
                      <a:pt x="21600" y="8535"/>
                      <a:pt x="21013" y="7443"/>
                      <a:pt x="19699" y="7058"/>
                    </a:cubicBezTo>
                    <a:close/>
                    <a:moveTo>
                      <a:pt x="4733" y="19578"/>
                    </a:moveTo>
                    <a:cubicBezTo>
                      <a:pt x="4733" y="19942"/>
                      <a:pt x="4429" y="20245"/>
                      <a:pt x="4065" y="20245"/>
                    </a:cubicBezTo>
                    <a:cubicBezTo>
                      <a:pt x="2022" y="20245"/>
                      <a:pt x="2022" y="20245"/>
                      <a:pt x="2022" y="20245"/>
                    </a:cubicBezTo>
                    <a:cubicBezTo>
                      <a:pt x="1658" y="20245"/>
                      <a:pt x="1355" y="19942"/>
                      <a:pt x="1355" y="19578"/>
                    </a:cubicBezTo>
                    <a:cubicBezTo>
                      <a:pt x="1355" y="8778"/>
                      <a:pt x="1355" y="8778"/>
                      <a:pt x="1355" y="8778"/>
                    </a:cubicBezTo>
                    <a:cubicBezTo>
                      <a:pt x="1355" y="8393"/>
                      <a:pt x="1658" y="8110"/>
                      <a:pt x="2022" y="8110"/>
                    </a:cubicBezTo>
                    <a:cubicBezTo>
                      <a:pt x="4065" y="8110"/>
                      <a:pt x="4065" y="8110"/>
                      <a:pt x="4065" y="8110"/>
                    </a:cubicBezTo>
                    <a:cubicBezTo>
                      <a:pt x="4429" y="8110"/>
                      <a:pt x="4733" y="8393"/>
                      <a:pt x="4733" y="8778"/>
                    </a:cubicBezTo>
                    <a:lnTo>
                      <a:pt x="4733" y="19578"/>
                    </a:lnTo>
                    <a:close/>
                    <a:moveTo>
                      <a:pt x="20245" y="9809"/>
                    </a:moveTo>
                    <a:cubicBezTo>
                      <a:pt x="20225" y="10153"/>
                      <a:pt x="20083" y="10800"/>
                      <a:pt x="18910" y="10800"/>
                    </a:cubicBezTo>
                    <a:cubicBezTo>
                      <a:pt x="17899" y="10800"/>
                      <a:pt x="17555" y="10800"/>
                      <a:pt x="17555" y="10800"/>
                    </a:cubicBezTo>
                    <a:cubicBezTo>
                      <a:pt x="17373" y="10800"/>
                      <a:pt x="17211" y="10942"/>
                      <a:pt x="17211" y="11144"/>
                    </a:cubicBezTo>
                    <a:cubicBezTo>
                      <a:pt x="17211" y="11326"/>
                      <a:pt x="17373" y="11467"/>
                      <a:pt x="17555" y="11467"/>
                    </a:cubicBezTo>
                    <a:cubicBezTo>
                      <a:pt x="17555" y="11467"/>
                      <a:pt x="17858" y="11467"/>
                      <a:pt x="18870" y="11467"/>
                    </a:cubicBezTo>
                    <a:cubicBezTo>
                      <a:pt x="19881" y="11467"/>
                      <a:pt x="20002" y="12317"/>
                      <a:pt x="19942" y="12721"/>
                    </a:cubicBezTo>
                    <a:cubicBezTo>
                      <a:pt x="19861" y="13227"/>
                      <a:pt x="19618" y="14178"/>
                      <a:pt x="18485" y="14178"/>
                    </a:cubicBezTo>
                    <a:cubicBezTo>
                      <a:pt x="17353" y="14178"/>
                      <a:pt x="16888" y="14178"/>
                      <a:pt x="16888" y="14178"/>
                    </a:cubicBezTo>
                    <a:cubicBezTo>
                      <a:pt x="16685" y="14178"/>
                      <a:pt x="16544" y="14319"/>
                      <a:pt x="16544" y="14521"/>
                    </a:cubicBezTo>
                    <a:cubicBezTo>
                      <a:pt x="16544" y="14703"/>
                      <a:pt x="16685" y="14845"/>
                      <a:pt x="16888" y="14845"/>
                    </a:cubicBezTo>
                    <a:cubicBezTo>
                      <a:pt x="16888" y="14845"/>
                      <a:pt x="17676" y="14845"/>
                      <a:pt x="18202" y="14845"/>
                    </a:cubicBezTo>
                    <a:cubicBezTo>
                      <a:pt x="19355" y="14845"/>
                      <a:pt x="19254" y="15715"/>
                      <a:pt x="19092" y="16240"/>
                    </a:cubicBezTo>
                    <a:cubicBezTo>
                      <a:pt x="18870" y="16928"/>
                      <a:pt x="18728" y="17555"/>
                      <a:pt x="17312" y="17555"/>
                    </a:cubicBezTo>
                    <a:cubicBezTo>
                      <a:pt x="16807" y="17555"/>
                      <a:pt x="16200" y="17555"/>
                      <a:pt x="16200" y="17555"/>
                    </a:cubicBezTo>
                    <a:cubicBezTo>
                      <a:pt x="16018" y="17555"/>
                      <a:pt x="15856" y="17697"/>
                      <a:pt x="15856" y="17879"/>
                    </a:cubicBezTo>
                    <a:cubicBezTo>
                      <a:pt x="15856" y="18081"/>
                      <a:pt x="16018" y="18222"/>
                      <a:pt x="16200" y="18222"/>
                    </a:cubicBezTo>
                    <a:cubicBezTo>
                      <a:pt x="16200" y="18222"/>
                      <a:pt x="16665" y="18222"/>
                      <a:pt x="17252" y="18222"/>
                    </a:cubicBezTo>
                    <a:cubicBezTo>
                      <a:pt x="18000" y="18222"/>
                      <a:pt x="18040" y="18930"/>
                      <a:pt x="17960" y="19173"/>
                    </a:cubicBezTo>
                    <a:cubicBezTo>
                      <a:pt x="17879" y="19456"/>
                      <a:pt x="17778" y="19658"/>
                      <a:pt x="17757" y="19658"/>
                    </a:cubicBezTo>
                    <a:cubicBezTo>
                      <a:pt x="17555" y="20022"/>
                      <a:pt x="17231" y="20245"/>
                      <a:pt x="16544" y="20245"/>
                    </a:cubicBezTo>
                    <a:cubicBezTo>
                      <a:pt x="12843" y="20245"/>
                      <a:pt x="12843" y="20245"/>
                      <a:pt x="12843" y="20245"/>
                    </a:cubicBezTo>
                    <a:cubicBezTo>
                      <a:pt x="11002" y="20245"/>
                      <a:pt x="9162" y="19820"/>
                      <a:pt x="9101" y="19820"/>
                    </a:cubicBezTo>
                    <a:cubicBezTo>
                      <a:pt x="6310" y="19173"/>
                      <a:pt x="6148" y="19133"/>
                      <a:pt x="5987" y="19072"/>
                    </a:cubicBezTo>
                    <a:cubicBezTo>
                      <a:pt x="5987" y="19072"/>
                      <a:pt x="5420" y="18971"/>
                      <a:pt x="5420" y="18485"/>
                    </a:cubicBezTo>
                    <a:cubicBezTo>
                      <a:pt x="5400" y="9162"/>
                      <a:pt x="5400" y="9162"/>
                      <a:pt x="5400" y="9162"/>
                    </a:cubicBezTo>
                    <a:cubicBezTo>
                      <a:pt x="5400" y="8838"/>
                      <a:pt x="5602" y="8555"/>
                      <a:pt x="5946" y="8454"/>
                    </a:cubicBezTo>
                    <a:cubicBezTo>
                      <a:pt x="5987" y="8434"/>
                      <a:pt x="6047" y="8413"/>
                      <a:pt x="6088" y="8393"/>
                    </a:cubicBezTo>
                    <a:cubicBezTo>
                      <a:pt x="9162" y="7119"/>
                      <a:pt x="10112" y="4328"/>
                      <a:pt x="10133" y="2022"/>
                    </a:cubicBezTo>
                    <a:cubicBezTo>
                      <a:pt x="10133" y="1699"/>
                      <a:pt x="10375" y="1355"/>
                      <a:pt x="10800" y="1355"/>
                    </a:cubicBezTo>
                    <a:cubicBezTo>
                      <a:pt x="11528" y="1355"/>
                      <a:pt x="12782" y="2791"/>
                      <a:pt x="12782" y="4551"/>
                    </a:cubicBezTo>
                    <a:cubicBezTo>
                      <a:pt x="12782" y="6148"/>
                      <a:pt x="12721" y="6431"/>
                      <a:pt x="12155" y="8110"/>
                    </a:cubicBezTo>
                    <a:cubicBezTo>
                      <a:pt x="18910" y="8110"/>
                      <a:pt x="18849" y="8191"/>
                      <a:pt x="19456" y="8353"/>
                    </a:cubicBezTo>
                    <a:cubicBezTo>
                      <a:pt x="20184" y="8555"/>
                      <a:pt x="20265" y="9182"/>
                      <a:pt x="20265" y="9384"/>
                    </a:cubicBezTo>
                    <a:cubicBezTo>
                      <a:pt x="20265" y="9627"/>
                      <a:pt x="20245" y="9587"/>
                      <a:pt x="20245" y="9809"/>
                    </a:cubicBezTo>
                    <a:close/>
                  </a:path>
                </a:pathLst>
              </a:custGeom>
              <a:grpFill/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 defTabSz="457200">
                  <a:buClrTx/>
                  <a:defRPr sz="1200"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31" name="Shape 7420"/>
              <p:cNvSpPr/>
              <p:nvPr/>
            </p:nvSpPr>
            <p:spPr>
              <a:xfrm>
                <a:off x="35134" y="304643"/>
                <a:ext cx="35431" cy="3513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693" y="0"/>
                    </a:moveTo>
                    <a:cubicBezTo>
                      <a:pt x="4919" y="0"/>
                      <a:pt x="0" y="4752"/>
                      <a:pt x="0" y="10800"/>
                    </a:cubicBezTo>
                    <a:cubicBezTo>
                      <a:pt x="0" y="16632"/>
                      <a:pt x="4919" y="21600"/>
                      <a:pt x="10693" y="21600"/>
                    </a:cubicBezTo>
                    <a:cubicBezTo>
                      <a:pt x="16681" y="21600"/>
                      <a:pt x="21600" y="16632"/>
                      <a:pt x="21600" y="10800"/>
                    </a:cubicBezTo>
                    <a:cubicBezTo>
                      <a:pt x="21600" y="4752"/>
                      <a:pt x="16681" y="0"/>
                      <a:pt x="10693" y="0"/>
                    </a:cubicBezTo>
                    <a:close/>
                    <a:moveTo>
                      <a:pt x="10693" y="14472"/>
                    </a:moveTo>
                    <a:cubicBezTo>
                      <a:pt x="8768" y="14472"/>
                      <a:pt x="7271" y="12744"/>
                      <a:pt x="7271" y="10800"/>
                    </a:cubicBezTo>
                    <a:cubicBezTo>
                      <a:pt x="7271" y="8856"/>
                      <a:pt x="8768" y="7128"/>
                      <a:pt x="10693" y="7128"/>
                    </a:cubicBezTo>
                    <a:cubicBezTo>
                      <a:pt x="12832" y="7128"/>
                      <a:pt x="14329" y="8856"/>
                      <a:pt x="14329" y="10800"/>
                    </a:cubicBezTo>
                    <a:cubicBezTo>
                      <a:pt x="14329" y="12744"/>
                      <a:pt x="12832" y="14472"/>
                      <a:pt x="10693" y="14472"/>
                    </a:cubicBezTo>
                    <a:close/>
                  </a:path>
                </a:pathLst>
              </a:custGeom>
              <a:grpFill/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 defTabSz="457200">
                  <a:buClrTx/>
                  <a:defRPr sz="1200"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>
                  <a:latin typeface="+mn-ea"/>
                </a:endParaRPr>
              </a:p>
            </p:txBody>
          </p:sp>
        </p:grpSp>
        <p:sp>
          <p:nvSpPr>
            <p:cNvPr id="24" name="Shape 7464"/>
            <p:cNvSpPr/>
            <p:nvPr/>
          </p:nvSpPr>
          <p:spPr>
            <a:xfrm rot="21540000">
              <a:off x="6894519" y="3776659"/>
              <a:ext cx="592513" cy="1"/>
            </a:xfrm>
            <a:prstGeom prst="line">
              <a:avLst/>
            </a:prstGeom>
            <a:ln w="12700">
              <a:solidFill>
                <a:schemeClr val="bg1"/>
              </a:solidFill>
              <a:prstDash val="dash"/>
              <a:miter lim="400000"/>
              <a:tailEnd type="triangle"/>
            </a:ln>
          </p:spPr>
          <p:txBody>
            <a:bodyPr lIns="0" tIns="0" rIns="0" bIns="0"/>
            <a:lstStyle/>
            <a:p>
              <a:pPr lvl="0" defTabSz="457200">
                <a:buClrTx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>
                <a:latin typeface="+mn-ea"/>
              </a:endParaRPr>
            </a:p>
          </p:txBody>
        </p:sp>
        <p:sp>
          <p:nvSpPr>
            <p:cNvPr id="26" name="Shape 3028"/>
            <p:cNvSpPr/>
            <p:nvPr/>
          </p:nvSpPr>
          <p:spPr>
            <a:xfrm>
              <a:off x="8642349" y="3421676"/>
              <a:ext cx="1936753" cy="24000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algn="l" defTabSz="914400">
                <a:lnSpc>
                  <a:spcPct val="90000"/>
                </a:lnSpc>
                <a:defRPr sz="3400">
                  <a:solidFill>
                    <a:srgbClr val="3AA6DE"/>
                  </a:solidFill>
                  <a:latin typeface="Roboto Bold"/>
                  <a:ea typeface="Roboto Bold"/>
                  <a:cs typeface="Roboto Bold"/>
                  <a:sym typeface="Roboto Bol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</a:defRPr>
              </a:pPr>
              <a:r>
                <a:rPr sz="1733" dirty="0">
                  <a:solidFill>
                    <a:schemeClr val="bg1"/>
                  </a:solidFill>
                </a:rPr>
                <a:t>Headline text goes</a:t>
              </a:r>
            </a:p>
          </p:txBody>
        </p:sp>
        <p:sp>
          <p:nvSpPr>
            <p:cNvPr id="27" name="Shape 3029"/>
            <p:cNvSpPr/>
            <p:nvPr/>
          </p:nvSpPr>
          <p:spPr>
            <a:xfrm>
              <a:off x="8642349" y="3741186"/>
              <a:ext cx="1936753" cy="35663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algn="l" defTabSz="914400">
                <a:defRPr sz="2800">
                  <a:solidFill>
                    <a:srgbClr val="4D4D4D"/>
                  </a:solidFill>
                  <a:latin typeface="Roboto Regular"/>
                  <a:ea typeface="Roboto Regular"/>
                  <a:cs typeface="Roboto Regular"/>
                  <a:sym typeface="Roboto Regular"/>
                </a:defRPr>
              </a:lvl1pPr>
            </a:lstStyle>
            <a:p>
              <a:pPr lvl="0">
                <a:lnSpc>
                  <a:spcPct val="130000"/>
                </a:lnSpc>
                <a:defRPr sz="1800">
                  <a:solidFill>
                    <a:srgbClr val="000000"/>
                  </a:solidFill>
                </a:defRPr>
              </a:pPr>
              <a:r>
                <a:rPr sz="933" dirty="0">
                  <a:solidFill>
                    <a:schemeClr val="bg1"/>
                  </a:solidFill>
                </a:rPr>
                <a:t>Lorem ipsum dolor sit amet modo agam lorem ipsum dolor sit.</a:t>
              </a:r>
            </a:p>
          </p:txBody>
        </p:sp>
      </p:grpSp>
      <p:grpSp>
        <p:nvGrpSpPr>
          <p:cNvPr id="9" name="组合 8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GrpSpPr/>
          <p:nvPr/>
        </p:nvGrpSpPr>
        <p:grpSpPr>
          <a:xfrm>
            <a:off x="6894519" y="4745402"/>
            <a:ext cx="3684583" cy="901771"/>
            <a:chOff x="6894519" y="4745402"/>
            <a:chExt cx="3684583" cy="901771"/>
          </a:xfrm>
        </p:grpSpPr>
        <p:sp>
          <p:nvSpPr>
            <p:cNvPr id="38" name="Shape 7458"/>
            <p:cNvSpPr/>
            <p:nvPr/>
          </p:nvSpPr>
          <p:spPr>
            <a:xfrm>
              <a:off x="7549620" y="4745402"/>
              <a:ext cx="901770" cy="9017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C8C8C8"/>
                </a:gs>
              </a:gsLst>
              <a:lin ang="19800000" scaled="0"/>
              <a:tileRect/>
            </a:gradFill>
            <a:ln w="12700">
              <a:gradFill flip="none" rotWithShape="1">
                <a:gsLst>
                  <a:gs pos="53000">
                    <a:schemeClr val="bg1">
                      <a:alpha val="90000"/>
                    </a:schemeClr>
                  </a:gs>
                  <a:gs pos="100000">
                    <a:schemeClr val="tx1">
                      <a:lumMod val="50000"/>
                      <a:lumOff val="50000"/>
                    </a:schemeClr>
                  </a:gs>
                </a:gsLst>
                <a:lin ang="7200000" scaled="0"/>
                <a:tileRect/>
              </a:gradFill>
            </a:ln>
            <a:effectLst>
              <a:outerShdw blurRad="482600" dist="203200" dir="8100000" algn="tr" rotWithShape="0">
                <a:prstClr val="black">
                  <a:alpha val="2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</a:pPr>
              <a:endParaRPr sz="6000">
                <a:solidFill>
                  <a:schemeClr val="bg1"/>
                </a:solidFill>
                <a:latin typeface="AgencyFB Light" pitchFamily="50" charset="0"/>
                <a:ea typeface="微软雅黑 Light" panose="020B0502040204020203" pitchFamily="34" charset="-122"/>
              </a:endParaRPr>
            </a:p>
          </p:txBody>
        </p:sp>
        <p:sp>
          <p:nvSpPr>
            <p:cNvPr id="39" name="Shape 7459"/>
            <p:cNvSpPr/>
            <p:nvPr/>
          </p:nvSpPr>
          <p:spPr>
            <a:xfrm>
              <a:off x="7824835" y="4969075"/>
              <a:ext cx="426463" cy="4262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891" y="0"/>
                  </a:moveTo>
                  <a:cubicBezTo>
                    <a:pt x="15478" y="0"/>
                    <a:pt x="14410" y="942"/>
                    <a:pt x="13626" y="2417"/>
                  </a:cubicBezTo>
                  <a:cubicBezTo>
                    <a:pt x="13594" y="2417"/>
                    <a:pt x="13594" y="2417"/>
                    <a:pt x="13594" y="2417"/>
                  </a:cubicBezTo>
                  <a:cubicBezTo>
                    <a:pt x="12464" y="4647"/>
                    <a:pt x="10769" y="6091"/>
                    <a:pt x="8916" y="6091"/>
                  </a:cubicBezTo>
                  <a:cubicBezTo>
                    <a:pt x="8477" y="6091"/>
                    <a:pt x="8477" y="6091"/>
                    <a:pt x="8477" y="6091"/>
                  </a:cubicBezTo>
                  <a:cubicBezTo>
                    <a:pt x="5494" y="6091"/>
                    <a:pt x="5494" y="6091"/>
                    <a:pt x="5494" y="6091"/>
                  </a:cubicBezTo>
                  <a:cubicBezTo>
                    <a:pt x="2700" y="6091"/>
                    <a:pt x="2700" y="6091"/>
                    <a:pt x="2700" y="6091"/>
                  </a:cubicBezTo>
                  <a:cubicBezTo>
                    <a:pt x="1193" y="6091"/>
                    <a:pt x="0" y="7566"/>
                    <a:pt x="0" y="9450"/>
                  </a:cubicBezTo>
                  <a:cubicBezTo>
                    <a:pt x="0" y="11334"/>
                    <a:pt x="1193" y="12841"/>
                    <a:pt x="2700" y="12841"/>
                  </a:cubicBezTo>
                  <a:cubicBezTo>
                    <a:pt x="3453" y="12841"/>
                    <a:pt x="4050" y="13437"/>
                    <a:pt x="4050" y="14191"/>
                  </a:cubicBezTo>
                  <a:cubicBezTo>
                    <a:pt x="4050" y="20250"/>
                    <a:pt x="4050" y="20250"/>
                    <a:pt x="4050" y="20250"/>
                  </a:cubicBezTo>
                  <a:cubicBezTo>
                    <a:pt x="4050" y="21003"/>
                    <a:pt x="4647" y="21600"/>
                    <a:pt x="5400" y="21600"/>
                  </a:cubicBezTo>
                  <a:cubicBezTo>
                    <a:pt x="8100" y="21600"/>
                    <a:pt x="8100" y="21600"/>
                    <a:pt x="8100" y="21600"/>
                  </a:cubicBezTo>
                  <a:cubicBezTo>
                    <a:pt x="8853" y="21600"/>
                    <a:pt x="9450" y="21003"/>
                    <a:pt x="9450" y="20250"/>
                  </a:cubicBezTo>
                  <a:cubicBezTo>
                    <a:pt x="9450" y="19591"/>
                    <a:pt x="9450" y="19591"/>
                    <a:pt x="9450" y="19591"/>
                  </a:cubicBezTo>
                  <a:cubicBezTo>
                    <a:pt x="9450" y="18900"/>
                    <a:pt x="8759" y="18586"/>
                    <a:pt x="8759" y="18241"/>
                  </a:cubicBezTo>
                  <a:cubicBezTo>
                    <a:pt x="8759" y="13500"/>
                    <a:pt x="8759" y="13500"/>
                    <a:pt x="8759" y="13500"/>
                  </a:cubicBezTo>
                  <a:cubicBezTo>
                    <a:pt x="8759" y="13469"/>
                    <a:pt x="8791" y="13469"/>
                    <a:pt x="8791" y="13469"/>
                  </a:cubicBezTo>
                  <a:cubicBezTo>
                    <a:pt x="8791" y="13374"/>
                    <a:pt x="8822" y="13280"/>
                    <a:pt x="8853" y="13186"/>
                  </a:cubicBezTo>
                  <a:cubicBezTo>
                    <a:pt x="8885" y="13155"/>
                    <a:pt x="8885" y="13155"/>
                    <a:pt x="8885" y="13123"/>
                  </a:cubicBezTo>
                  <a:cubicBezTo>
                    <a:pt x="8948" y="13060"/>
                    <a:pt x="9010" y="12998"/>
                    <a:pt x="9105" y="12935"/>
                  </a:cubicBezTo>
                  <a:cubicBezTo>
                    <a:pt x="9105" y="12935"/>
                    <a:pt x="9105" y="12935"/>
                    <a:pt x="9105" y="12935"/>
                  </a:cubicBezTo>
                  <a:cubicBezTo>
                    <a:pt x="9105" y="12935"/>
                    <a:pt x="9105" y="12935"/>
                    <a:pt x="9136" y="12935"/>
                  </a:cubicBezTo>
                  <a:cubicBezTo>
                    <a:pt x="9167" y="12903"/>
                    <a:pt x="9230" y="12872"/>
                    <a:pt x="9293" y="12872"/>
                  </a:cubicBezTo>
                  <a:cubicBezTo>
                    <a:pt x="10988" y="13060"/>
                    <a:pt x="12558" y="14410"/>
                    <a:pt x="13594" y="16483"/>
                  </a:cubicBezTo>
                  <a:cubicBezTo>
                    <a:pt x="13626" y="16483"/>
                    <a:pt x="13626" y="16483"/>
                    <a:pt x="13626" y="16483"/>
                  </a:cubicBezTo>
                  <a:cubicBezTo>
                    <a:pt x="14410" y="17958"/>
                    <a:pt x="15478" y="18900"/>
                    <a:pt x="16891" y="18900"/>
                  </a:cubicBezTo>
                  <a:cubicBezTo>
                    <a:pt x="19967" y="18900"/>
                    <a:pt x="21600" y="14159"/>
                    <a:pt x="21600" y="9450"/>
                  </a:cubicBezTo>
                  <a:cubicBezTo>
                    <a:pt x="21600" y="4741"/>
                    <a:pt x="19967" y="0"/>
                    <a:pt x="16891" y="0"/>
                  </a:cubicBezTo>
                  <a:close/>
                  <a:moveTo>
                    <a:pt x="13500" y="9450"/>
                  </a:moveTo>
                  <a:cubicBezTo>
                    <a:pt x="13500" y="8759"/>
                    <a:pt x="13531" y="8069"/>
                    <a:pt x="13626" y="7441"/>
                  </a:cubicBezTo>
                  <a:cubicBezTo>
                    <a:pt x="15541" y="7441"/>
                    <a:pt x="15541" y="7441"/>
                    <a:pt x="15541" y="7441"/>
                  </a:cubicBezTo>
                  <a:cubicBezTo>
                    <a:pt x="16263" y="7441"/>
                    <a:pt x="16891" y="8320"/>
                    <a:pt x="16891" y="9450"/>
                  </a:cubicBezTo>
                  <a:cubicBezTo>
                    <a:pt x="16891" y="10580"/>
                    <a:pt x="16263" y="11491"/>
                    <a:pt x="15541" y="11491"/>
                  </a:cubicBezTo>
                  <a:cubicBezTo>
                    <a:pt x="13626" y="11491"/>
                    <a:pt x="13626" y="11491"/>
                    <a:pt x="13626" y="11491"/>
                  </a:cubicBezTo>
                  <a:cubicBezTo>
                    <a:pt x="13531" y="10831"/>
                    <a:pt x="13500" y="10141"/>
                    <a:pt x="13500" y="9450"/>
                  </a:cubicBezTo>
                  <a:close/>
                  <a:moveTo>
                    <a:pt x="1350" y="9450"/>
                  </a:moveTo>
                  <a:cubicBezTo>
                    <a:pt x="1350" y="8320"/>
                    <a:pt x="1947" y="7441"/>
                    <a:pt x="2700" y="7441"/>
                  </a:cubicBezTo>
                  <a:cubicBezTo>
                    <a:pt x="7441" y="7441"/>
                    <a:pt x="7441" y="7441"/>
                    <a:pt x="7441" y="7441"/>
                  </a:cubicBezTo>
                  <a:cubicBezTo>
                    <a:pt x="7001" y="7912"/>
                    <a:pt x="6750" y="8634"/>
                    <a:pt x="6750" y="9450"/>
                  </a:cubicBezTo>
                  <a:cubicBezTo>
                    <a:pt x="6750" y="10266"/>
                    <a:pt x="7001" y="10988"/>
                    <a:pt x="7441" y="11491"/>
                  </a:cubicBezTo>
                  <a:cubicBezTo>
                    <a:pt x="2700" y="11491"/>
                    <a:pt x="2700" y="11491"/>
                    <a:pt x="2700" y="11491"/>
                  </a:cubicBezTo>
                  <a:cubicBezTo>
                    <a:pt x="1947" y="11491"/>
                    <a:pt x="1350" y="10580"/>
                    <a:pt x="1350" y="9450"/>
                  </a:cubicBezTo>
                  <a:close/>
                  <a:moveTo>
                    <a:pt x="8100" y="20250"/>
                  </a:moveTo>
                  <a:cubicBezTo>
                    <a:pt x="5400" y="20250"/>
                    <a:pt x="5400" y="20250"/>
                    <a:pt x="5400" y="20250"/>
                  </a:cubicBezTo>
                  <a:cubicBezTo>
                    <a:pt x="5400" y="14191"/>
                    <a:pt x="5400" y="14191"/>
                    <a:pt x="5400" y="14191"/>
                  </a:cubicBezTo>
                  <a:cubicBezTo>
                    <a:pt x="5400" y="13688"/>
                    <a:pt x="5274" y="13217"/>
                    <a:pt x="5023" y="12841"/>
                  </a:cubicBezTo>
                  <a:cubicBezTo>
                    <a:pt x="5494" y="12841"/>
                    <a:pt x="5494" y="12841"/>
                    <a:pt x="5494" y="12841"/>
                  </a:cubicBezTo>
                  <a:cubicBezTo>
                    <a:pt x="5494" y="12841"/>
                    <a:pt x="5494" y="12841"/>
                    <a:pt x="5494" y="12841"/>
                  </a:cubicBezTo>
                  <a:cubicBezTo>
                    <a:pt x="7535" y="12841"/>
                    <a:pt x="7535" y="12841"/>
                    <a:pt x="7535" y="12841"/>
                  </a:cubicBezTo>
                  <a:cubicBezTo>
                    <a:pt x="7472" y="13029"/>
                    <a:pt x="7409" y="13280"/>
                    <a:pt x="7409" y="13500"/>
                  </a:cubicBezTo>
                  <a:cubicBezTo>
                    <a:pt x="7409" y="18241"/>
                    <a:pt x="7409" y="18241"/>
                    <a:pt x="7409" y="18241"/>
                  </a:cubicBezTo>
                  <a:cubicBezTo>
                    <a:pt x="7409" y="18869"/>
                    <a:pt x="7786" y="19308"/>
                    <a:pt x="8006" y="19559"/>
                  </a:cubicBezTo>
                  <a:cubicBezTo>
                    <a:pt x="8037" y="19591"/>
                    <a:pt x="8069" y="19653"/>
                    <a:pt x="8100" y="19685"/>
                  </a:cubicBezTo>
                  <a:lnTo>
                    <a:pt x="8100" y="20250"/>
                  </a:lnTo>
                  <a:close/>
                  <a:moveTo>
                    <a:pt x="8916" y="11491"/>
                  </a:moveTo>
                  <a:cubicBezTo>
                    <a:pt x="8791" y="11491"/>
                    <a:pt x="8791" y="11491"/>
                    <a:pt x="8791" y="11491"/>
                  </a:cubicBezTo>
                  <a:cubicBezTo>
                    <a:pt x="8791" y="11491"/>
                    <a:pt x="8791" y="11491"/>
                    <a:pt x="8791" y="11491"/>
                  </a:cubicBezTo>
                  <a:cubicBezTo>
                    <a:pt x="8037" y="11491"/>
                    <a:pt x="7441" y="10580"/>
                    <a:pt x="7441" y="9450"/>
                  </a:cubicBezTo>
                  <a:cubicBezTo>
                    <a:pt x="7441" y="8320"/>
                    <a:pt x="8037" y="7441"/>
                    <a:pt x="8791" y="7441"/>
                  </a:cubicBezTo>
                  <a:cubicBezTo>
                    <a:pt x="8916" y="7441"/>
                    <a:pt x="8916" y="7441"/>
                    <a:pt x="8916" y="7441"/>
                  </a:cubicBezTo>
                  <a:cubicBezTo>
                    <a:pt x="10203" y="7441"/>
                    <a:pt x="11397" y="6938"/>
                    <a:pt x="12433" y="6059"/>
                  </a:cubicBezTo>
                  <a:cubicBezTo>
                    <a:pt x="12244" y="7158"/>
                    <a:pt x="12150" y="8288"/>
                    <a:pt x="12150" y="9450"/>
                  </a:cubicBezTo>
                  <a:cubicBezTo>
                    <a:pt x="12150" y="10612"/>
                    <a:pt x="12244" y="11773"/>
                    <a:pt x="12433" y="12841"/>
                  </a:cubicBezTo>
                  <a:cubicBezTo>
                    <a:pt x="11397" y="11993"/>
                    <a:pt x="10203" y="11491"/>
                    <a:pt x="8916" y="11491"/>
                  </a:cubicBezTo>
                  <a:close/>
                  <a:moveTo>
                    <a:pt x="16891" y="17550"/>
                  </a:moveTo>
                  <a:cubicBezTo>
                    <a:pt x="15509" y="17550"/>
                    <a:pt x="14348" y="15603"/>
                    <a:pt x="13814" y="12841"/>
                  </a:cubicBezTo>
                  <a:cubicBezTo>
                    <a:pt x="15541" y="12841"/>
                    <a:pt x="15541" y="12841"/>
                    <a:pt x="15541" y="12841"/>
                  </a:cubicBezTo>
                  <a:cubicBezTo>
                    <a:pt x="17048" y="12841"/>
                    <a:pt x="18241" y="11334"/>
                    <a:pt x="18241" y="9450"/>
                  </a:cubicBezTo>
                  <a:cubicBezTo>
                    <a:pt x="18241" y="7566"/>
                    <a:pt x="17048" y="6091"/>
                    <a:pt x="15541" y="6091"/>
                  </a:cubicBezTo>
                  <a:cubicBezTo>
                    <a:pt x="13814" y="6091"/>
                    <a:pt x="13814" y="6091"/>
                    <a:pt x="13814" y="6091"/>
                  </a:cubicBezTo>
                  <a:cubicBezTo>
                    <a:pt x="14348" y="3297"/>
                    <a:pt x="15509" y="1350"/>
                    <a:pt x="16891" y="1350"/>
                  </a:cubicBezTo>
                  <a:cubicBezTo>
                    <a:pt x="18743" y="1350"/>
                    <a:pt x="20250" y="4992"/>
                    <a:pt x="20250" y="9450"/>
                  </a:cubicBezTo>
                  <a:cubicBezTo>
                    <a:pt x="20250" y="13908"/>
                    <a:pt x="18743" y="17550"/>
                    <a:pt x="16891" y="17550"/>
                  </a:cubicBezTo>
                  <a:close/>
                </a:path>
              </a:pathLst>
            </a:custGeom>
            <a:solidFill>
              <a:srgbClr val="B32E31"/>
            </a:solidFill>
            <a:ln w="9525" cap="flat">
              <a:noFill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 defTabSz="457200">
                <a:buClrTx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>
                <a:latin typeface="+mn-ea"/>
              </a:endParaRPr>
            </a:p>
          </p:txBody>
        </p:sp>
        <p:sp>
          <p:nvSpPr>
            <p:cNvPr id="34" name="Shape 7466"/>
            <p:cNvSpPr/>
            <p:nvPr/>
          </p:nvSpPr>
          <p:spPr>
            <a:xfrm rot="21540000">
              <a:off x="6894519" y="5217369"/>
              <a:ext cx="592513" cy="1"/>
            </a:xfrm>
            <a:prstGeom prst="line">
              <a:avLst/>
            </a:prstGeom>
            <a:ln w="12700">
              <a:solidFill>
                <a:schemeClr val="bg1"/>
              </a:solidFill>
              <a:prstDash val="dash"/>
              <a:miter lim="400000"/>
              <a:tailEnd type="triangle"/>
            </a:ln>
          </p:spPr>
          <p:txBody>
            <a:bodyPr lIns="0" tIns="0" rIns="0" bIns="0"/>
            <a:lstStyle/>
            <a:p>
              <a:pPr lvl="0" defTabSz="457200">
                <a:buClrTx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>
                <a:latin typeface="+mn-ea"/>
              </a:endParaRPr>
            </a:p>
          </p:txBody>
        </p:sp>
        <p:grpSp>
          <p:nvGrpSpPr>
            <p:cNvPr id="35" name="Group 3030"/>
            <p:cNvGrpSpPr/>
            <p:nvPr/>
          </p:nvGrpSpPr>
          <p:grpSpPr>
            <a:xfrm>
              <a:off x="8642349" y="4850426"/>
              <a:ext cx="1936753" cy="676146"/>
              <a:chOff x="0" y="45748"/>
              <a:chExt cx="3873502" cy="1352290"/>
            </a:xfrm>
          </p:grpSpPr>
          <p:sp>
            <p:nvSpPr>
              <p:cNvPr id="36" name="Shape 3028"/>
              <p:cNvSpPr/>
              <p:nvPr/>
            </p:nvSpPr>
            <p:spPr>
              <a:xfrm>
                <a:off x="0" y="45748"/>
                <a:ext cx="3873502" cy="480003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="" val="1"/>
                </a:ext>
              </a:extLst>
            </p:spPr>
            <p:txBody>
              <a:bodyPr wrap="square" lIns="0" tIns="0" rIns="0" bIns="0" numCol="1" anchor="ctr">
                <a:spAutoFit/>
              </a:bodyPr>
              <a:lstStyle>
                <a:lvl1pPr algn="l" defTabSz="914400">
                  <a:lnSpc>
                    <a:spcPct val="90000"/>
                  </a:lnSpc>
                  <a:defRPr sz="3400">
                    <a:solidFill>
                      <a:srgbClr val="3AA6DE"/>
                    </a:solidFill>
                    <a:latin typeface="Roboto Bold"/>
                    <a:ea typeface="Roboto Bold"/>
                    <a:cs typeface="Roboto Bold"/>
                    <a:sym typeface="Roboto Bold"/>
                  </a:defRPr>
                </a:lvl1pPr>
              </a:lstStyle>
              <a:p>
                <a:pPr lvl="0">
                  <a:defRPr sz="1800">
                    <a:solidFill>
                      <a:srgbClr val="000000"/>
                    </a:solidFill>
                  </a:defRPr>
                </a:pPr>
                <a:r>
                  <a:rPr sz="1733" dirty="0">
                    <a:solidFill>
                      <a:schemeClr val="bg1"/>
                    </a:solidFill>
                  </a:rPr>
                  <a:t>Headline text goes</a:t>
                </a:r>
              </a:p>
            </p:txBody>
          </p:sp>
          <p:sp>
            <p:nvSpPr>
              <p:cNvPr id="37" name="Shape 3029"/>
              <p:cNvSpPr/>
              <p:nvPr/>
            </p:nvSpPr>
            <p:spPr>
              <a:xfrm>
                <a:off x="0" y="684767"/>
                <a:ext cx="3873502" cy="71327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="" val="1"/>
                </a:ext>
              </a:extLst>
            </p:spPr>
            <p:txBody>
              <a:bodyPr wrap="square" lIns="0" tIns="0" rIns="0" bIns="0" numCol="1" anchor="ctr">
                <a:spAutoFit/>
              </a:bodyPr>
              <a:lstStyle>
                <a:lvl1pPr algn="l" defTabSz="914400">
                  <a:defRPr sz="2800">
                    <a:solidFill>
                      <a:srgbClr val="4D4D4D"/>
                    </a:solidFill>
                    <a:latin typeface="Roboto Regular"/>
                    <a:ea typeface="Roboto Regular"/>
                    <a:cs typeface="Roboto Regular"/>
                    <a:sym typeface="Roboto Regular"/>
                  </a:defRPr>
                </a:lvl1pPr>
              </a:lstStyle>
              <a:p>
                <a:pPr lvl="0">
                  <a:lnSpc>
                    <a:spcPct val="130000"/>
                  </a:lnSpc>
                  <a:defRPr sz="1800">
                    <a:solidFill>
                      <a:srgbClr val="000000"/>
                    </a:solidFill>
                  </a:defRPr>
                </a:pPr>
                <a:r>
                  <a:rPr sz="933" dirty="0">
                    <a:solidFill>
                      <a:schemeClr val="bg1"/>
                    </a:solidFill>
                  </a:rPr>
                  <a:t>Lorem ipsum dolor sit amet modo agam lorem ipsum dolor sit.</a:t>
                </a:r>
              </a:p>
            </p:txBody>
          </p:sp>
        </p:grpSp>
      </p:grpSp>
      <p:grpSp>
        <p:nvGrpSpPr>
          <p:cNvPr id="3" name="组合 2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GrpSpPr/>
          <p:nvPr/>
        </p:nvGrpSpPr>
        <p:grpSpPr>
          <a:xfrm>
            <a:off x="1612899" y="1876146"/>
            <a:ext cx="3789359" cy="901770"/>
            <a:chOff x="1612899" y="1876146"/>
            <a:chExt cx="3789359" cy="901770"/>
          </a:xfrm>
        </p:grpSpPr>
        <p:sp>
          <p:nvSpPr>
            <p:cNvPr id="45" name="Shape 7423"/>
            <p:cNvSpPr/>
            <p:nvPr/>
          </p:nvSpPr>
          <p:spPr>
            <a:xfrm>
              <a:off x="3848050" y="1876146"/>
              <a:ext cx="901770" cy="9017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C8C8C8"/>
                </a:gs>
              </a:gsLst>
              <a:lin ang="19800000" scaled="0"/>
              <a:tileRect/>
            </a:gradFill>
            <a:ln w="12700">
              <a:gradFill flip="none" rotWithShape="1">
                <a:gsLst>
                  <a:gs pos="53000">
                    <a:schemeClr val="bg1">
                      <a:alpha val="90000"/>
                    </a:schemeClr>
                  </a:gs>
                  <a:gs pos="100000">
                    <a:schemeClr val="tx1">
                      <a:lumMod val="50000"/>
                      <a:lumOff val="50000"/>
                    </a:schemeClr>
                  </a:gs>
                </a:gsLst>
                <a:lin ang="7200000" scaled="0"/>
                <a:tileRect/>
              </a:gradFill>
            </a:ln>
            <a:effectLst>
              <a:outerShdw blurRad="482600" dist="203200" dir="8100000" algn="tr" rotWithShape="0">
                <a:prstClr val="black">
                  <a:alpha val="2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</a:pPr>
              <a:endParaRPr sz="6000">
                <a:solidFill>
                  <a:schemeClr val="bg1"/>
                </a:solidFill>
                <a:latin typeface="AgencyFB Light" pitchFamily="50" charset="0"/>
                <a:ea typeface="微软雅黑 Light" panose="020B0502040204020203" pitchFamily="34" charset="-122"/>
              </a:endParaRPr>
            </a:p>
          </p:txBody>
        </p:sp>
        <p:grpSp>
          <p:nvGrpSpPr>
            <p:cNvPr id="46" name="Group 7426"/>
            <p:cNvGrpSpPr/>
            <p:nvPr/>
          </p:nvGrpSpPr>
          <p:grpSpPr>
            <a:xfrm>
              <a:off x="4075465" y="2174056"/>
              <a:ext cx="435028" cy="380832"/>
              <a:chOff x="0" y="0"/>
              <a:chExt cx="435026" cy="380830"/>
            </a:xfrm>
            <a:solidFill>
              <a:srgbClr val="B32E31"/>
            </a:solidFill>
          </p:grpSpPr>
          <p:sp>
            <p:nvSpPr>
              <p:cNvPr id="47" name="Shape 7424"/>
              <p:cNvSpPr/>
              <p:nvPr/>
            </p:nvSpPr>
            <p:spPr>
              <a:xfrm>
                <a:off x="-1" y="-1"/>
                <a:ext cx="435028" cy="38083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408" h="20712" extrusionOk="0">
                    <a:moveTo>
                      <a:pt x="18620" y="2050"/>
                    </a:moveTo>
                    <a:cubicBezTo>
                      <a:pt x="16305" y="-614"/>
                      <a:pt x="12606" y="-675"/>
                      <a:pt x="10204" y="1827"/>
                    </a:cubicBezTo>
                    <a:cubicBezTo>
                      <a:pt x="7802" y="-675"/>
                      <a:pt x="4103" y="-614"/>
                      <a:pt x="1788" y="2050"/>
                    </a:cubicBezTo>
                    <a:cubicBezTo>
                      <a:pt x="-596" y="4776"/>
                      <a:pt x="-596" y="9230"/>
                      <a:pt x="1788" y="11976"/>
                    </a:cubicBezTo>
                    <a:cubicBezTo>
                      <a:pt x="2472" y="12749"/>
                      <a:pt x="8836" y="20071"/>
                      <a:pt x="8836" y="20071"/>
                    </a:cubicBezTo>
                    <a:cubicBezTo>
                      <a:pt x="9590" y="20925"/>
                      <a:pt x="10818" y="20925"/>
                      <a:pt x="11572" y="20071"/>
                    </a:cubicBezTo>
                    <a:cubicBezTo>
                      <a:pt x="11572" y="20071"/>
                      <a:pt x="18549" y="12057"/>
                      <a:pt x="18620" y="11976"/>
                    </a:cubicBezTo>
                    <a:cubicBezTo>
                      <a:pt x="21004" y="9230"/>
                      <a:pt x="21004" y="4776"/>
                      <a:pt x="18620" y="2050"/>
                    </a:cubicBezTo>
                    <a:close/>
                    <a:moveTo>
                      <a:pt x="17708" y="10918"/>
                    </a:moveTo>
                    <a:cubicBezTo>
                      <a:pt x="10660" y="19013"/>
                      <a:pt x="10660" y="19013"/>
                      <a:pt x="10660" y="19013"/>
                    </a:cubicBezTo>
                    <a:cubicBezTo>
                      <a:pt x="10414" y="19298"/>
                      <a:pt x="9994" y="19298"/>
                      <a:pt x="9748" y="19013"/>
                    </a:cubicBezTo>
                    <a:cubicBezTo>
                      <a:pt x="2700" y="10918"/>
                      <a:pt x="2700" y="10918"/>
                      <a:pt x="2700" y="10918"/>
                    </a:cubicBezTo>
                    <a:cubicBezTo>
                      <a:pt x="824" y="8762"/>
                      <a:pt x="824" y="5244"/>
                      <a:pt x="2700" y="3088"/>
                    </a:cubicBezTo>
                    <a:cubicBezTo>
                      <a:pt x="4506" y="993"/>
                      <a:pt x="7434" y="932"/>
                      <a:pt x="9345" y="2925"/>
                    </a:cubicBezTo>
                    <a:cubicBezTo>
                      <a:pt x="10204" y="3820"/>
                      <a:pt x="10204" y="3820"/>
                      <a:pt x="10204" y="3820"/>
                    </a:cubicBezTo>
                    <a:cubicBezTo>
                      <a:pt x="11063" y="2925"/>
                      <a:pt x="11063" y="2925"/>
                      <a:pt x="11063" y="2925"/>
                    </a:cubicBezTo>
                    <a:cubicBezTo>
                      <a:pt x="12974" y="932"/>
                      <a:pt x="15902" y="993"/>
                      <a:pt x="17708" y="3088"/>
                    </a:cubicBezTo>
                    <a:cubicBezTo>
                      <a:pt x="19584" y="5244"/>
                      <a:pt x="19584" y="8762"/>
                      <a:pt x="17708" y="10918"/>
                    </a:cubicBezTo>
                    <a:close/>
                  </a:path>
                </a:pathLst>
              </a:custGeom>
              <a:grpFill/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 defTabSz="457200">
                  <a:buClrTx/>
                  <a:defRPr sz="1200"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48" name="Shape 7425"/>
              <p:cNvSpPr/>
              <p:nvPr/>
            </p:nvSpPr>
            <p:spPr>
              <a:xfrm>
                <a:off x="67925" y="68066"/>
                <a:ext cx="64696" cy="6469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9228" y="0"/>
                    </a:moveTo>
                    <a:lnTo>
                      <a:pt x="19228" y="0"/>
                    </a:lnTo>
                    <a:cubicBezTo>
                      <a:pt x="8615" y="0"/>
                      <a:pt x="0" y="8615"/>
                      <a:pt x="0" y="19228"/>
                    </a:cubicBezTo>
                    <a:lnTo>
                      <a:pt x="0" y="19228"/>
                    </a:lnTo>
                    <a:cubicBezTo>
                      <a:pt x="0" y="20601"/>
                      <a:pt x="999" y="21600"/>
                      <a:pt x="2247" y="21600"/>
                    </a:cubicBezTo>
                    <a:cubicBezTo>
                      <a:pt x="3496" y="21600"/>
                      <a:pt x="4495" y="20601"/>
                      <a:pt x="4495" y="19228"/>
                    </a:cubicBezTo>
                    <a:lnTo>
                      <a:pt x="4495" y="19228"/>
                    </a:lnTo>
                    <a:cubicBezTo>
                      <a:pt x="4495" y="11112"/>
                      <a:pt x="11112" y="4495"/>
                      <a:pt x="19228" y="4495"/>
                    </a:cubicBezTo>
                    <a:lnTo>
                      <a:pt x="19228" y="4495"/>
                    </a:lnTo>
                    <a:cubicBezTo>
                      <a:pt x="20601" y="4495"/>
                      <a:pt x="21600" y="3496"/>
                      <a:pt x="21600" y="2247"/>
                    </a:cubicBezTo>
                    <a:cubicBezTo>
                      <a:pt x="21600" y="999"/>
                      <a:pt x="20601" y="0"/>
                      <a:pt x="19228" y="0"/>
                    </a:cubicBezTo>
                    <a:close/>
                  </a:path>
                </a:pathLst>
              </a:custGeom>
              <a:grpFill/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 defTabSz="457200">
                  <a:buClrTx/>
                  <a:defRPr sz="1200"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>
                  <a:latin typeface="+mn-ea"/>
                </a:endParaRPr>
              </a:p>
            </p:txBody>
          </p:sp>
        </p:grpSp>
        <p:sp>
          <p:nvSpPr>
            <p:cNvPr id="42" name="Shape 7461"/>
            <p:cNvSpPr/>
            <p:nvPr/>
          </p:nvSpPr>
          <p:spPr>
            <a:xfrm rot="21540000">
              <a:off x="4809746" y="2330760"/>
              <a:ext cx="592512" cy="1"/>
            </a:xfrm>
            <a:prstGeom prst="line">
              <a:avLst/>
            </a:prstGeom>
            <a:ln w="12700">
              <a:solidFill>
                <a:schemeClr val="bg1"/>
              </a:solidFill>
              <a:prstDash val="dash"/>
              <a:miter lim="400000"/>
              <a:headEnd type="triangle"/>
            </a:ln>
          </p:spPr>
          <p:txBody>
            <a:bodyPr lIns="0" tIns="0" rIns="0" bIns="0"/>
            <a:lstStyle/>
            <a:p>
              <a:pPr lvl="0" defTabSz="457200">
                <a:buClrTx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>
                <a:latin typeface="+mn-ea"/>
              </a:endParaRPr>
            </a:p>
          </p:txBody>
        </p:sp>
        <p:sp>
          <p:nvSpPr>
            <p:cNvPr id="43" name="Shape 3028"/>
            <p:cNvSpPr/>
            <p:nvPr/>
          </p:nvSpPr>
          <p:spPr>
            <a:xfrm>
              <a:off x="1612899" y="1935776"/>
              <a:ext cx="1936753" cy="24000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algn="l" defTabSz="914400">
                <a:lnSpc>
                  <a:spcPct val="90000"/>
                </a:lnSpc>
                <a:defRPr sz="3400">
                  <a:solidFill>
                    <a:srgbClr val="3AA6DE"/>
                  </a:solidFill>
                  <a:latin typeface="Roboto Bold"/>
                  <a:ea typeface="Roboto Bold"/>
                  <a:cs typeface="Roboto Bold"/>
                  <a:sym typeface="Roboto Bold"/>
                </a:defRPr>
              </a:lvl1pPr>
            </a:lstStyle>
            <a:p>
              <a:pPr lvl="0" algn="r">
                <a:defRPr sz="1800">
                  <a:solidFill>
                    <a:srgbClr val="000000"/>
                  </a:solidFill>
                </a:defRPr>
              </a:pPr>
              <a:r>
                <a:rPr sz="1733" dirty="0">
                  <a:solidFill>
                    <a:schemeClr val="bg1"/>
                  </a:solidFill>
                </a:rPr>
                <a:t>Headline text goes</a:t>
              </a:r>
            </a:p>
          </p:txBody>
        </p:sp>
        <p:sp>
          <p:nvSpPr>
            <p:cNvPr id="44" name="Shape 3029"/>
            <p:cNvSpPr/>
            <p:nvPr/>
          </p:nvSpPr>
          <p:spPr>
            <a:xfrm>
              <a:off x="1612899" y="2246951"/>
              <a:ext cx="1936753" cy="37330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algn="l" defTabSz="914400">
                <a:defRPr sz="2800">
                  <a:solidFill>
                    <a:srgbClr val="4D4D4D"/>
                  </a:solidFill>
                  <a:latin typeface="Roboto Regular"/>
                  <a:ea typeface="Roboto Regular"/>
                  <a:cs typeface="Roboto Regular"/>
                  <a:sym typeface="Roboto Regular"/>
                </a:defRPr>
              </a:lvl1pPr>
            </a:lstStyle>
            <a:p>
              <a:pPr lvl="0" algn="r">
                <a:lnSpc>
                  <a:spcPct val="130000"/>
                </a:lnSpc>
                <a:defRPr sz="1800">
                  <a:solidFill>
                    <a:srgbClr val="000000"/>
                  </a:solidFill>
                </a:defRPr>
              </a:pPr>
              <a:r>
                <a:rPr sz="933" dirty="0">
                  <a:solidFill>
                    <a:schemeClr val="bg1"/>
                  </a:solidFill>
                </a:rPr>
                <a:t>Lorem ipsum dolor sit amet modo agam lorem ipsum dolor sit.</a:t>
              </a:r>
            </a:p>
          </p:txBody>
        </p:sp>
      </p:grpSp>
      <p:grpSp>
        <p:nvGrpSpPr>
          <p:cNvPr id="5" name="组合 4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GrpSpPr/>
          <p:nvPr/>
        </p:nvGrpSpPr>
        <p:grpSpPr>
          <a:xfrm>
            <a:off x="1612899" y="3310775"/>
            <a:ext cx="3789359" cy="901770"/>
            <a:chOff x="1612899" y="3310775"/>
            <a:chExt cx="3789359" cy="901770"/>
          </a:xfrm>
        </p:grpSpPr>
        <p:sp>
          <p:nvSpPr>
            <p:cNvPr id="54" name="Shape 7428"/>
            <p:cNvSpPr/>
            <p:nvPr/>
          </p:nvSpPr>
          <p:spPr>
            <a:xfrm>
              <a:off x="3848050" y="3310775"/>
              <a:ext cx="901770" cy="9017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C8C8C8"/>
                </a:gs>
              </a:gsLst>
              <a:lin ang="19800000" scaled="0"/>
              <a:tileRect/>
            </a:gradFill>
            <a:ln w="12700">
              <a:gradFill flip="none" rotWithShape="1">
                <a:gsLst>
                  <a:gs pos="53000">
                    <a:schemeClr val="bg1">
                      <a:alpha val="90000"/>
                    </a:schemeClr>
                  </a:gs>
                  <a:gs pos="100000">
                    <a:schemeClr val="tx1">
                      <a:lumMod val="50000"/>
                      <a:lumOff val="50000"/>
                    </a:schemeClr>
                  </a:gs>
                </a:gsLst>
                <a:lin ang="7200000" scaled="0"/>
                <a:tileRect/>
              </a:gradFill>
            </a:ln>
            <a:effectLst>
              <a:outerShdw blurRad="482600" dist="203200" dir="8100000" algn="tr" rotWithShape="0">
                <a:prstClr val="black">
                  <a:alpha val="2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</a:pPr>
              <a:endParaRPr sz="6000">
                <a:solidFill>
                  <a:schemeClr val="bg1"/>
                </a:solidFill>
                <a:latin typeface="AgencyFB Light" pitchFamily="50" charset="0"/>
                <a:ea typeface="微软雅黑 Light" panose="020B0502040204020203" pitchFamily="34" charset="-122"/>
              </a:endParaRPr>
            </a:p>
          </p:txBody>
        </p:sp>
        <p:sp>
          <p:nvSpPr>
            <p:cNvPr id="55" name="Shape 7429"/>
            <p:cNvSpPr/>
            <p:nvPr/>
          </p:nvSpPr>
          <p:spPr>
            <a:xfrm>
              <a:off x="4095679" y="3636838"/>
              <a:ext cx="413398" cy="31028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196" y="5099"/>
                  </a:moveTo>
                  <a:cubicBezTo>
                    <a:pt x="17776" y="538"/>
                    <a:pt x="17776" y="538"/>
                    <a:pt x="17776" y="538"/>
                  </a:cubicBezTo>
                  <a:cubicBezTo>
                    <a:pt x="17526" y="179"/>
                    <a:pt x="17180" y="0"/>
                    <a:pt x="16815" y="0"/>
                  </a:cubicBezTo>
                  <a:cubicBezTo>
                    <a:pt x="4785" y="0"/>
                    <a:pt x="4785" y="0"/>
                    <a:pt x="4785" y="0"/>
                  </a:cubicBezTo>
                  <a:cubicBezTo>
                    <a:pt x="4420" y="0"/>
                    <a:pt x="4074" y="179"/>
                    <a:pt x="3824" y="538"/>
                  </a:cubicBezTo>
                  <a:cubicBezTo>
                    <a:pt x="404" y="5099"/>
                    <a:pt x="404" y="5099"/>
                    <a:pt x="404" y="5099"/>
                  </a:cubicBezTo>
                  <a:cubicBezTo>
                    <a:pt x="135" y="5458"/>
                    <a:pt x="0" y="5919"/>
                    <a:pt x="0" y="6380"/>
                  </a:cubicBezTo>
                  <a:cubicBezTo>
                    <a:pt x="0" y="6816"/>
                    <a:pt x="115" y="7226"/>
                    <a:pt x="346" y="7559"/>
                  </a:cubicBezTo>
                  <a:cubicBezTo>
                    <a:pt x="9781" y="20985"/>
                    <a:pt x="9781" y="20985"/>
                    <a:pt x="9781" y="20985"/>
                  </a:cubicBezTo>
                  <a:cubicBezTo>
                    <a:pt x="10051" y="21369"/>
                    <a:pt x="10416" y="21600"/>
                    <a:pt x="10800" y="21600"/>
                  </a:cubicBezTo>
                  <a:cubicBezTo>
                    <a:pt x="11184" y="21600"/>
                    <a:pt x="11549" y="21369"/>
                    <a:pt x="11819" y="20985"/>
                  </a:cubicBezTo>
                  <a:cubicBezTo>
                    <a:pt x="21254" y="7559"/>
                    <a:pt x="21254" y="7559"/>
                    <a:pt x="21254" y="7559"/>
                  </a:cubicBezTo>
                  <a:cubicBezTo>
                    <a:pt x="21485" y="7226"/>
                    <a:pt x="21600" y="6790"/>
                    <a:pt x="21600" y="6354"/>
                  </a:cubicBezTo>
                  <a:cubicBezTo>
                    <a:pt x="21600" y="5893"/>
                    <a:pt x="21465" y="5458"/>
                    <a:pt x="21196" y="5099"/>
                  </a:cubicBezTo>
                  <a:close/>
                  <a:moveTo>
                    <a:pt x="12299" y="6303"/>
                  </a:moveTo>
                  <a:cubicBezTo>
                    <a:pt x="9301" y="6303"/>
                    <a:pt x="9301" y="6303"/>
                    <a:pt x="9301" y="6303"/>
                  </a:cubicBezTo>
                  <a:cubicBezTo>
                    <a:pt x="10800" y="4638"/>
                    <a:pt x="10800" y="4638"/>
                    <a:pt x="10800" y="4638"/>
                  </a:cubicBezTo>
                  <a:lnTo>
                    <a:pt x="12299" y="6303"/>
                  </a:lnTo>
                  <a:close/>
                  <a:moveTo>
                    <a:pt x="11319" y="4048"/>
                  </a:moveTo>
                  <a:cubicBezTo>
                    <a:pt x="13164" y="1999"/>
                    <a:pt x="13164" y="1999"/>
                    <a:pt x="13164" y="1999"/>
                  </a:cubicBezTo>
                  <a:cubicBezTo>
                    <a:pt x="14528" y="3818"/>
                    <a:pt x="14528" y="3818"/>
                    <a:pt x="14528" y="3818"/>
                  </a:cubicBezTo>
                  <a:cubicBezTo>
                    <a:pt x="12818" y="5714"/>
                    <a:pt x="12818" y="5714"/>
                    <a:pt x="12818" y="5714"/>
                  </a:cubicBezTo>
                  <a:lnTo>
                    <a:pt x="11319" y="4048"/>
                  </a:lnTo>
                  <a:close/>
                  <a:moveTo>
                    <a:pt x="8782" y="5714"/>
                  </a:moveTo>
                  <a:cubicBezTo>
                    <a:pt x="7072" y="3818"/>
                    <a:pt x="7072" y="3818"/>
                    <a:pt x="7072" y="3818"/>
                  </a:cubicBezTo>
                  <a:cubicBezTo>
                    <a:pt x="8436" y="1999"/>
                    <a:pt x="8436" y="1999"/>
                    <a:pt x="8436" y="1999"/>
                  </a:cubicBezTo>
                  <a:cubicBezTo>
                    <a:pt x="10281" y="4048"/>
                    <a:pt x="10281" y="4048"/>
                    <a:pt x="10281" y="4048"/>
                  </a:cubicBezTo>
                  <a:lnTo>
                    <a:pt x="8782" y="5714"/>
                  </a:lnTo>
                  <a:close/>
                  <a:moveTo>
                    <a:pt x="12472" y="7200"/>
                  </a:moveTo>
                  <a:cubicBezTo>
                    <a:pt x="10800" y="18397"/>
                    <a:pt x="10800" y="18397"/>
                    <a:pt x="10800" y="18397"/>
                  </a:cubicBezTo>
                  <a:cubicBezTo>
                    <a:pt x="9128" y="7200"/>
                    <a:pt x="9128" y="7200"/>
                    <a:pt x="9128" y="7200"/>
                  </a:cubicBezTo>
                  <a:lnTo>
                    <a:pt x="12472" y="7200"/>
                  </a:lnTo>
                  <a:close/>
                  <a:moveTo>
                    <a:pt x="13164" y="7200"/>
                  </a:moveTo>
                  <a:cubicBezTo>
                    <a:pt x="16488" y="7200"/>
                    <a:pt x="16488" y="7200"/>
                    <a:pt x="16488" y="7200"/>
                  </a:cubicBezTo>
                  <a:cubicBezTo>
                    <a:pt x="11511" y="18243"/>
                    <a:pt x="11511" y="18243"/>
                    <a:pt x="11511" y="18243"/>
                  </a:cubicBezTo>
                  <a:lnTo>
                    <a:pt x="13164" y="7200"/>
                  </a:lnTo>
                  <a:close/>
                  <a:moveTo>
                    <a:pt x="13356" y="6303"/>
                  </a:moveTo>
                  <a:cubicBezTo>
                    <a:pt x="15009" y="4458"/>
                    <a:pt x="15009" y="4458"/>
                    <a:pt x="15009" y="4458"/>
                  </a:cubicBezTo>
                  <a:cubicBezTo>
                    <a:pt x="16392" y="6303"/>
                    <a:pt x="16392" y="6303"/>
                    <a:pt x="16392" y="6303"/>
                  </a:cubicBezTo>
                  <a:lnTo>
                    <a:pt x="13356" y="6303"/>
                  </a:lnTo>
                  <a:close/>
                  <a:moveTo>
                    <a:pt x="13971" y="1794"/>
                  </a:moveTo>
                  <a:cubicBezTo>
                    <a:pt x="16354" y="1794"/>
                    <a:pt x="16354" y="1794"/>
                    <a:pt x="16354" y="1794"/>
                  </a:cubicBezTo>
                  <a:cubicBezTo>
                    <a:pt x="15047" y="3228"/>
                    <a:pt x="15047" y="3228"/>
                    <a:pt x="15047" y="3228"/>
                  </a:cubicBezTo>
                  <a:lnTo>
                    <a:pt x="13971" y="1794"/>
                  </a:lnTo>
                  <a:close/>
                  <a:moveTo>
                    <a:pt x="10800" y="3459"/>
                  </a:moveTo>
                  <a:cubicBezTo>
                    <a:pt x="9301" y="1794"/>
                    <a:pt x="9301" y="1794"/>
                    <a:pt x="9301" y="1794"/>
                  </a:cubicBezTo>
                  <a:cubicBezTo>
                    <a:pt x="12299" y="1794"/>
                    <a:pt x="12299" y="1794"/>
                    <a:pt x="12299" y="1794"/>
                  </a:cubicBezTo>
                  <a:lnTo>
                    <a:pt x="10800" y="3459"/>
                  </a:lnTo>
                  <a:close/>
                  <a:moveTo>
                    <a:pt x="6553" y="3228"/>
                  </a:moveTo>
                  <a:cubicBezTo>
                    <a:pt x="5246" y="1794"/>
                    <a:pt x="5246" y="1794"/>
                    <a:pt x="5246" y="1794"/>
                  </a:cubicBezTo>
                  <a:cubicBezTo>
                    <a:pt x="7629" y="1794"/>
                    <a:pt x="7629" y="1794"/>
                    <a:pt x="7629" y="1794"/>
                  </a:cubicBezTo>
                  <a:lnTo>
                    <a:pt x="6553" y="3228"/>
                  </a:lnTo>
                  <a:close/>
                  <a:moveTo>
                    <a:pt x="6591" y="4458"/>
                  </a:moveTo>
                  <a:cubicBezTo>
                    <a:pt x="8244" y="6303"/>
                    <a:pt x="8244" y="6303"/>
                    <a:pt x="8244" y="6303"/>
                  </a:cubicBezTo>
                  <a:cubicBezTo>
                    <a:pt x="5208" y="6303"/>
                    <a:pt x="5208" y="6303"/>
                    <a:pt x="5208" y="6303"/>
                  </a:cubicBezTo>
                  <a:lnTo>
                    <a:pt x="6591" y="4458"/>
                  </a:lnTo>
                  <a:close/>
                  <a:moveTo>
                    <a:pt x="8436" y="7200"/>
                  </a:moveTo>
                  <a:cubicBezTo>
                    <a:pt x="10089" y="18243"/>
                    <a:pt x="10089" y="18243"/>
                    <a:pt x="10089" y="18243"/>
                  </a:cubicBezTo>
                  <a:cubicBezTo>
                    <a:pt x="5112" y="7200"/>
                    <a:pt x="5112" y="7200"/>
                    <a:pt x="5112" y="7200"/>
                  </a:cubicBezTo>
                  <a:lnTo>
                    <a:pt x="8436" y="7200"/>
                  </a:lnTo>
                  <a:close/>
                  <a:moveTo>
                    <a:pt x="8571" y="16629"/>
                  </a:moveTo>
                  <a:cubicBezTo>
                    <a:pt x="1941" y="7200"/>
                    <a:pt x="1941" y="7200"/>
                    <a:pt x="1941" y="7200"/>
                  </a:cubicBezTo>
                  <a:cubicBezTo>
                    <a:pt x="4324" y="7200"/>
                    <a:pt x="4324" y="7200"/>
                    <a:pt x="4324" y="7200"/>
                  </a:cubicBezTo>
                  <a:lnTo>
                    <a:pt x="8571" y="16629"/>
                  </a:lnTo>
                  <a:close/>
                  <a:moveTo>
                    <a:pt x="17276" y="7200"/>
                  </a:moveTo>
                  <a:cubicBezTo>
                    <a:pt x="19659" y="7200"/>
                    <a:pt x="19659" y="7200"/>
                    <a:pt x="19659" y="7200"/>
                  </a:cubicBezTo>
                  <a:cubicBezTo>
                    <a:pt x="13029" y="16629"/>
                    <a:pt x="13029" y="16629"/>
                    <a:pt x="13029" y="16629"/>
                  </a:cubicBezTo>
                  <a:lnTo>
                    <a:pt x="17276" y="7200"/>
                  </a:lnTo>
                  <a:close/>
                  <a:moveTo>
                    <a:pt x="17353" y="6303"/>
                  </a:moveTo>
                  <a:cubicBezTo>
                    <a:pt x="15527" y="3869"/>
                    <a:pt x="15527" y="3869"/>
                    <a:pt x="15527" y="3869"/>
                  </a:cubicBezTo>
                  <a:cubicBezTo>
                    <a:pt x="17084" y="2152"/>
                    <a:pt x="17084" y="2152"/>
                    <a:pt x="17084" y="2152"/>
                  </a:cubicBezTo>
                  <a:cubicBezTo>
                    <a:pt x="20197" y="6303"/>
                    <a:pt x="20197" y="6303"/>
                    <a:pt x="20197" y="6303"/>
                  </a:cubicBezTo>
                  <a:lnTo>
                    <a:pt x="17353" y="6303"/>
                  </a:lnTo>
                  <a:close/>
                  <a:moveTo>
                    <a:pt x="4516" y="2152"/>
                  </a:moveTo>
                  <a:cubicBezTo>
                    <a:pt x="6073" y="3869"/>
                    <a:pt x="6073" y="3869"/>
                    <a:pt x="6073" y="3869"/>
                  </a:cubicBezTo>
                  <a:cubicBezTo>
                    <a:pt x="4247" y="6303"/>
                    <a:pt x="4247" y="6303"/>
                    <a:pt x="4247" y="6303"/>
                  </a:cubicBezTo>
                  <a:cubicBezTo>
                    <a:pt x="1345" y="6303"/>
                    <a:pt x="1345" y="6303"/>
                    <a:pt x="1345" y="6303"/>
                  </a:cubicBezTo>
                  <a:lnTo>
                    <a:pt x="4516" y="2152"/>
                  </a:lnTo>
                  <a:close/>
                </a:path>
              </a:pathLst>
            </a:custGeom>
            <a:solidFill>
              <a:srgbClr val="B32E31"/>
            </a:solidFill>
            <a:ln w="9525" cap="flat">
              <a:noFill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 defTabSz="457200">
                <a:buClrTx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>
                <a:latin typeface="+mn-ea"/>
              </a:endParaRPr>
            </a:p>
          </p:txBody>
        </p:sp>
        <p:sp>
          <p:nvSpPr>
            <p:cNvPr id="51" name="Shape 7463"/>
            <p:cNvSpPr/>
            <p:nvPr/>
          </p:nvSpPr>
          <p:spPr>
            <a:xfrm rot="21540000">
              <a:off x="4809746" y="3776659"/>
              <a:ext cx="592512" cy="1"/>
            </a:xfrm>
            <a:prstGeom prst="line">
              <a:avLst/>
            </a:prstGeom>
            <a:ln w="12700">
              <a:solidFill>
                <a:schemeClr val="bg1"/>
              </a:solidFill>
              <a:prstDash val="dash"/>
              <a:miter lim="400000"/>
              <a:headEnd type="triangle"/>
            </a:ln>
          </p:spPr>
          <p:txBody>
            <a:bodyPr lIns="0" tIns="0" rIns="0" bIns="0"/>
            <a:lstStyle/>
            <a:p>
              <a:pPr lvl="0" defTabSz="457200">
                <a:buClrTx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>
                <a:latin typeface="+mn-ea"/>
              </a:endParaRPr>
            </a:p>
          </p:txBody>
        </p:sp>
        <p:sp>
          <p:nvSpPr>
            <p:cNvPr id="52" name="Shape 3028"/>
            <p:cNvSpPr/>
            <p:nvPr/>
          </p:nvSpPr>
          <p:spPr>
            <a:xfrm>
              <a:off x="1612899" y="3421676"/>
              <a:ext cx="1936753" cy="24000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algn="l" defTabSz="914400">
                <a:lnSpc>
                  <a:spcPct val="90000"/>
                </a:lnSpc>
                <a:defRPr sz="3400">
                  <a:solidFill>
                    <a:srgbClr val="3AA6DE"/>
                  </a:solidFill>
                  <a:latin typeface="Roboto Bold"/>
                  <a:ea typeface="Roboto Bold"/>
                  <a:cs typeface="Roboto Bold"/>
                  <a:sym typeface="Roboto Bold"/>
                </a:defRPr>
              </a:lvl1pPr>
            </a:lstStyle>
            <a:p>
              <a:pPr lvl="0" algn="r">
                <a:defRPr sz="1800">
                  <a:solidFill>
                    <a:srgbClr val="000000"/>
                  </a:solidFill>
                </a:defRPr>
              </a:pPr>
              <a:r>
                <a:rPr sz="1733" dirty="0">
                  <a:solidFill>
                    <a:schemeClr val="bg1"/>
                  </a:solidFill>
                </a:rPr>
                <a:t>Headline text goes</a:t>
              </a:r>
            </a:p>
          </p:txBody>
        </p:sp>
        <p:sp>
          <p:nvSpPr>
            <p:cNvPr id="53" name="Shape 3029"/>
            <p:cNvSpPr/>
            <p:nvPr/>
          </p:nvSpPr>
          <p:spPr>
            <a:xfrm>
              <a:off x="1612899" y="3732851"/>
              <a:ext cx="1936753" cy="37330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algn="l" defTabSz="914400">
                <a:defRPr sz="2800">
                  <a:solidFill>
                    <a:srgbClr val="4D4D4D"/>
                  </a:solidFill>
                  <a:latin typeface="Roboto Regular"/>
                  <a:ea typeface="Roboto Regular"/>
                  <a:cs typeface="Roboto Regular"/>
                  <a:sym typeface="Roboto Regular"/>
                </a:defRPr>
              </a:lvl1pPr>
            </a:lstStyle>
            <a:p>
              <a:pPr lvl="0" algn="r">
                <a:lnSpc>
                  <a:spcPct val="130000"/>
                </a:lnSpc>
                <a:defRPr sz="1800">
                  <a:solidFill>
                    <a:srgbClr val="000000"/>
                  </a:solidFill>
                </a:defRPr>
              </a:pPr>
              <a:r>
                <a:rPr sz="933" dirty="0">
                  <a:solidFill>
                    <a:schemeClr val="bg1"/>
                  </a:solidFill>
                </a:rPr>
                <a:t>Lorem ipsum dolor sit amet modo agam lorem ipsum dolor sit.</a:t>
              </a:r>
            </a:p>
          </p:txBody>
        </p:sp>
      </p:grpSp>
      <p:grpSp>
        <p:nvGrpSpPr>
          <p:cNvPr id="8" name="作者 QQ：394222199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GrpSpPr/>
          <p:nvPr/>
        </p:nvGrpSpPr>
        <p:grpSpPr>
          <a:xfrm>
            <a:off x="1612899" y="4745402"/>
            <a:ext cx="3789359" cy="901771"/>
            <a:chOff x="1612899" y="4745402"/>
            <a:chExt cx="3789359" cy="901771"/>
          </a:xfrm>
        </p:grpSpPr>
        <p:sp>
          <p:nvSpPr>
            <p:cNvPr id="61" name="Shape 7449"/>
            <p:cNvSpPr/>
            <p:nvPr/>
          </p:nvSpPr>
          <p:spPr>
            <a:xfrm>
              <a:off x="3848050" y="4745402"/>
              <a:ext cx="901770" cy="9017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C8C8C8"/>
                </a:gs>
              </a:gsLst>
              <a:lin ang="19800000" scaled="0"/>
              <a:tileRect/>
            </a:gradFill>
            <a:ln w="12700">
              <a:gradFill flip="none" rotWithShape="1">
                <a:gsLst>
                  <a:gs pos="53000">
                    <a:schemeClr val="bg1">
                      <a:alpha val="90000"/>
                    </a:schemeClr>
                  </a:gs>
                  <a:gs pos="100000">
                    <a:schemeClr val="tx1">
                      <a:lumMod val="50000"/>
                      <a:lumOff val="50000"/>
                    </a:schemeClr>
                  </a:gs>
                </a:gsLst>
                <a:lin ang="7200000" scaled="0"/>
                <a:tileRect/>
              </a:gradFill>
            </a:ln>
            <a:effectLst>
              <a:outerShdw blurRad="482600" dist="203200" dir="8100000" algn="tr" rotWithShape="0">
                <a:prstClr val="black">
                  <a:alpha val="2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</a:pPr>
              <a:endParaRPr sz="6000">
                <a:solidFill>
                  <a:schemeClr val="bg1"/>
                </a:solidFill>
                <a:latin typeface="AgencyFB Light" pitchFamily="50" charset="0"/>
                <a:ea typeface="微软雅黑 Light" panose="020B0502040204020203" pitchFamily="34" charset="-122"/>
              </a:endParaRPr>
            </a:p>
          </p:txBody>
        </p:sp>
        <p:grpSp>
          <p:nvGrpSpPr>
            <p:cNvPr id="62" name="Group 7456"/>
            <p:cNvGrpSpPr/>
            <p:nvPr/>
          </p:nvGrpSpPr>
          <p:grpSpPr>
            <a:xfrm>
              <a:off x="4064699" y="4971357"/>
              <a:ext cx="449911" cy="449861"/>
              <a:chOff x="0" y="0"/>
              <a:chExt cx="449910" cy="449859"/>
            </a:xfrm>
            <a:solidFill>
              <a:srgbClr val="B32E31"/>
            </a:solidFill>
          </p:grpSpPr>
          <p:sp>
            <p:nvSpPr>
              <p:cNvPr id="63" name="Shape 7450"/>
              <p:cNvSpPr/>
              <p:nvPr/>
            </p:nvSpPr>
            <p:spPr>
              <a:xfrm>
                <a:off x="0" y="42164"/>
                <a:ext cx="409739" cy="40769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98" h="21600" extrusionOk="0">
                    <a:moveTo>
                      <a:pt x="15247" y="542"/>
                    </a:moveTo>
                    <a:cubicBezTo>
                      <a:pt x="14896" y="208"/>
                      <a:pt x="14442" y="0"/>
                      <a:pt x="13947" y="0"/>
                    </a:cubicBezTo>
                    <a:cubicBezTo>
                      <a:pt x="13452" y="0"/>
                      <a:pt x="12998" y="208"/>
                      <a:pt x="12648" y="542"/>
                    </a:cubicBezTo>
                    <a:cubicBezTo>
                      <a:pt x="11616" y="1604"/>
                      <a:pt x="11616" y="1604"/>
                      <a:pt x="11616" y="1604"/>
                    </a:cubicBezTo>
                    <a:cubicBezTo>
                      <a:pt x="11265" y="1958"/>
                      <a:pt x="11059" y="2416"/>
                      <a:pt x="11059" y="2916"/>
                    </a:cubicBezTo>
                    <a:cubicBezTo>
                      <a:pt x="11059" y="3270"/>
                      <a:pt x="11162" y="3603"/>
                      <a:pt x="11348" y="3895"/>
                    </a:cubicBezTo>
                    <a:cubicBezTo>
                      <a:pt x="1321" y="7957"/>
                      <a:pt x="1321" y="7957"/>
                      <a:pt x="1321" y="7957"/>
                    </a:cubicBezTo>
                    <a:cubicBezTo>
                      <a:pt x="661" y="8248"/>
                      <a:pt x="166" y="8852"/>
                      <a:pt x="42" y="9581"/>
                    </a:cubicBezTo>
                    <a:cubicBezTo>
                      <a:pt x="-102" y="10311"/>
                      <a:pt x="125" y="11060"/>
                      <a:pt x="661" y="11581"/>
                    </a:cubicBezTo>
                    <a:cubicBezTo>
                      <a:pt x="10028" y="20954"/>
                      <a:pt x="10028" y="20954"/>
                      <a:pt x="10028" y="20954"/>
                    </a:cubicBezTo>
                    <a:cubicBezTo>
                      <a:pt x="10440" y="21350"/>
                      <a:pt x="10977" y="21579"/>
                      <a:pt x="11554" y="21600"/>
                    </a:cubicBezTo>
                    <a:cubicBezTo>
                      <a:pt x="11554" y="21600"/>
                      <a:pt x="11595" y="21600"/>
                      <a:pt x="11595" y="21600"/>
                    </a:cubicBezTo>
                    <a:cubicBezTo>
                      <a:pt x="11760" y="21600"/>
                      <a:pt x="11905" y="21579"/>
                      <a:pt x="12049" y="21558"/>
                    </a:cubicBezTo>
                    <a:cubicBezTo>
                      <a:pt x="12792" y="21392"/>
                      <a:pt x="13390" y="20892"/>
                      <a:pt x="13658" y="20184"/>
                    </a:cubicBezTo>
                    <a:cubicBezTo>
                      <a:pt x="17599" y="10227"/>
                      <a:pt x="17599" y="10227"/>
                      <a:pt x="17599" y="10227"/>
                    </a:cubicBezTo>
                    <a:cubicBezTo>
                      <a:pt x="17888" y="10435"/>
                      <a:pt x="18238" y="10540"/>
                      <a:pt x="18610" y="10540"/>
                    </a:cubicBezTo>
                    <a:cubicBezTo>
                      <a:pt x="19105" y="10540"/>
                      <a:pt x="19559" y="10331"/>
                      <a:pt x="19909" y="9998"/>
                    </a:cubicBezTo>
                    <a:cubicBezTo>
                      <a:pt x="20941" y="8936"/>
                      <a:pt x="20941" y="8936"/>
                      <a:pt x="20941" y="8936"/>
                    </a:cubicBezTo>
                    <a:cubicBezTo>
                      <a:pt x="21292" y="8582"/>
                      <a:pt x="21498" y="8123"/>
                      <a:pt x="21498" y="7624"/>
                    </a:cubicBezTo>
                    <a:cubicBezTo>
                      <a:pt x="21498" y="7124"/>
                      <a:pt x="21292" y="6645"/>
                      <a:pt x="20962" y="6311"/>
                    </a:cubicBezTo>
                    <a:lnTo>
                      <a:pt x="15247" y="542"/>
                    </a:lnTo>
                    <a:close/>
                    <a:moveTo>
                      <a:pt x="12297" y="19642"/>
                    </a:moveTo>
                    <a:cubicBezTo>
                      <a:pt x="12194" y="19871"/>
                      <a:pt x="11987" y="20038"/>
                      <a:pt x="11760" y="20100"/>
                    </a:cubicBezTo>
                    <a:cubicBezTo>
                      <a:pt x="11699" y="20100"/>
                      <a:pt x="11637" y="20121"/>
                      <a:pt x="11575" y="20121"/>
                    </a:cubicBezTo>
                    <a:cubicBezTo>
                      <a:pt x="11389" y="20100"/>
                      <a:pt x="11224" y="20038"/>
                      <a:pt x="11080" y="19892"/>
                    </a:cubicBezTo>
                    <a:cubicBezTo>
                      <a:pt x="1693" y="10519"/>
                      <a:pt x="1693" y="10519"/>
                      <a:pt x="1693" y="10519"/>
                    </a:cubicBezTo>
                    <a:cubicBezTo>
                      <a:pt x="1528" y="10352"/>
                      <a:pt x="1445" y="10102"/>
                      <a:pt x="1487" y="9852"/>
                    </a:cubicBezTo>
                    <a:cubicBezTo>
                      <a:pt x="1528" y="9623"/>
                      <a:pt x="1693" y="9415"/>
                      <a:pt x="1920" y="9311"/>
                    </a:cubicBezTo>
                    <a:cubicBezTo>
                      <a:pt x="6500" y="7457"/>
                      <a:pt x="6500" y="7457"/>
                      <a:pt x="6500" y="7457"/>
                    </a:cubicBezTo>
                    <a:cubicBezTo>
                      <a:pt x="9594" y="8498"/>
                      <a:pt x="12689" y="7499"/>
                      <a:pt x="15783" y="10831"/>
                    </a:cubicBezTo>
                    <a:lnTo>
                      <a:pt x="12297" y="19642"/>
                    </a:lnTo>
                    <a:close/>
                    <a:moveTo>
                      <a:pt x="19909" y="7873"/>
                    </a:moveTo>
                    <a:cubicBezTo>
                      <a:pt x="18857" y="8936"/>
                      <a:pt x="18857" y="8936"/>
                      <a:pt x="18857" y="8936"/>
                    </a:cubicBezTo>
                    <a:cubicBezTo>
                      <a:pt x="18713" y="9082"/>
                      <a:pt x="18486" y="9082"/>
                      <a:pt x="18342" y="8936"/>
                    </a:cubicBezTo>
                    <a:cubicBezTo>
                      <a:pt x="17042" y="7624"/>
                      <a:pt x="17042" y="7624"/>
                      <a:pt x="17042" y="7624"/>
                    </a:cubicBezTo>
                    <a:cubicBezTo>
                      <a:pt x="15990" y="10290"/>
                      <a:pt x="15990" y="10290"/>
                      <a:pt x="15990" y="10290"/>
                    </a:cubicBezTo>
                    <a:cubicBezTo>
                      <a:pt x="16072" y="10061"/>
                      <a:pt x="16072" y="10061"/>
                      <a:pt x="16072" y="10061"/>
                    </a:cubicBezTo>
                    <a:cubicBezTo>
                      <a:pt x="13844" y="7832"/>
                      <a:pt x="11595" y="7540"/>
                      <a:pt x="9553" y="7290"/>
                    </a:cubicBezTo>
                    <a:cubicBezTo>
                      <a:pt x="8913" y="7207"/>
                      <a:pt x="8274" y="7124"/>
                      <a:pt x="7655" y="6999"/>
                    </a:cubicBezTo>
                    <a:cubicBezTo>
                      <a:pt x="13906" y="4457"/>
                      <a:pt x="13906" y="4457"/>
                      <a:pt x="13906" y="4457"/>
                    </a:cubicBezTo>
                    <a:cubicBezTo>
                      <a:pt x="12648" y="3187"/>
                      <a:pt x="12648" y="3187"/>
                      <a:pt x="12648" y="3187"/>
                    </a:cubicBezTo>
                    <a:cubicBezTo>
                      <a:pt x="12503" y="3041"/>
                      <a:pt x="12503" y="2812"/>
                      <a:pt x="12648" y="2666"/>
                    </a:cubicBezTo>
                    <a:cubicBezTo>
                      <a:pt x="13700" y="1604"/>
                      <a:pt x="13700" y="1604"/>
                      <a:pt x="13700" y="1604"/>
                    </a:cubicBezTo>
                    <a:cubicBezTo>
                      <a:pt x="13844" y="1458"/>
                      <a:pt x="14071" y="1458"/>
                      <a:pt x="14215" y="1604"/>
                    </a:cubicBezTo>
                    <a:cubicBezTo>
                      <a:pt x="19909" y="7353"/>
                      <a:pt x="19909" y="7353"/>
                      <a:pt x="19909" y="7353"/>
                    </a:cubicBezTo>
                    <a:cubicBezTo>
                      <a:pt x="20054" y="7499"/>
                      <a:pt x="20054" y="7749"/>
                      <a:pt x="19909" y="7873"/>
                    </a:cubicBezTo>
                    <a:close/>
                  </a:path>
                </a:pathLst>
              </a:custGeom>
              <a:grpFill/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 defTabSz="457200">
                  <a:buClrTx/>
                  <a:defRPr sz="1200"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64" name="Shape 7451"/>
              <p:cNvSpPr/>
              <p:nvPr/>
            </p:nvSpPr>
            <p:spPr>
              <a:xfrm>
                <a:off x="196927" y="224929"/>
                <a:ext cx="70052" cy="7038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21600"/>
                    </a:moveTo>
                    <a:cubicBezTo>
                      <a:pt x="16746" y="21600"/>
                      <a:pt x="21600" y="16773"/>
                      <a:pt x="21600" y="10740"/>
                    </a:cubicBezTo>
                    <a:cubicBezTo>
                      <a:pt x="21600" y="4827"/>
                      <a:pt x="16746" y="0"/>
                      <a:pt x="10800" y="0"/>
                    </a:cubicBezTo>
                    <a:cubicBezTo>
                      <a:pt x="4854" y="0"/>
                      <a:pt x="0" y="4827"/>
                      <a:pt x="0" y="10740"/>
                    </a:cubicBezTo>
                    <a:cubicBezTo>
                      <a:pt x="0" y="16773"/>
                      <a:pt x="4854" y="21600"/>
                      <a:pt x="10800" y="21600"/>
                    </a:cubicBezTo>
                    <a:close/>
                    <a:moveTo>
                      <a:pt x="10800" y="4344"/>
                    </a:moveTo>
                    <a:cubicBezTo>
                      <a:pt x="14440" y="4344"/>
                      <a:pt x="17353" y="7240"/>
                      <a:pt x="17353" y="10740"/>
                    </a:cubicBezTo>
                    <a:cubicBezTo>
                      <a:pt x="17353" y="14360"/>
                      <a:pt x="14440" y="17256"/>
                      <a:pt x="10800" y="17256"/>
                    </a:cubicBezTo>
                    <a:cubicBezTo>
                      <a:pt x="7160" y="17256"/>
                      <a:pt x="4247" y="14360"/>
                      <a:pt x="4247" y="10740"/>
                    </a:cubicBezTo>
                    <a:cubicBezTo>
                      <a:pt x="4247" y="7240"/>
                      <a:pt x="7160" y="4344"/>
                      <a:pt x="10800" y="4344"/>
                    </a:cubicBezTo>
                    <a:close/>
                  </a:path>
                </a:pathLst>
              </a:custGeom>
              <a:grpFill/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 defTabSz="457200">
                  <a:buClrTx/>
                  <a:defRPr sz="1200"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65" name="Shape 7452"/>
              <p:cNvSpPr/>
              <p:nvPr/>
            </p:nvSpPr>
            <p:spPr>
              <a:xfrm>
                <a:off x="379526" y="0"/>
                <a:ext cx="70385" cy="7038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60" y="0"/>
                    </a:moveTo>
                    <a:cubicBezTo>
                      <a:pt x="4827" y="0"/>
                      <a:pt x="0" y="4827"/>
                      <a:pt x="0" y="10740"/>
                    </a:cubicBezTo>
                    <a:cubicBezTo>
                      <a:pt x="0" y="16773"/>
                      <a:pt x="4827" y="21600"/>
                      <a:pt x="10860" y="21600"/>
                    </a:cubicBezTo>
                    <a:cubicBezTo>
                      <a:pt x="16773" y="21600"/>
                      <a:pt x="21600" y="16773"/>
                      <a:pt x="21600" y="10740"/>
                    </a:cubicBezTo>
                    <a:cubicBezTo>
                      <a:pt x="21600" y="4827"/>
                      <a:pt x="16773" y="0"/>
                      <a:pt x="10860" y="0"/>
                    </a:cubicBezTo>
                    <a:close/>
                    <a:moveTo>
                      <a:pt x="10860" y="17256"/>
                    </a:moveTo>
                    <a:cubicBezTo>
                      <a:pt x="7240" y="17256"/>
                      <a:pt x="4344" y="14360"/>
                      <a:pt x="4344" y="10740"/>
                    </a:cubicBezTo>
                    <a:cubicBezTo>
                      <a:pt x="4344" y="7240"/>
                      <a:pt x="7240" y="4344"/>
                      <a:pt x="10860" y="4344"/>
                    </a:cubicBezTo>
                    <a:cubicBezTo>
                      <a:pt x="14360" y="4344"/>
                      <a:pt x="17256" y="7240"/>
                      <a:pt x="17256" y="10740"/>
                    </a:cubicBezTo>
                    <a:cubicBezTo>
                      <a:pt x="17256" y="14360"/>
                      <a:pt x="14360" y="17256"/>
                      <a:pt x="10860" y="17256"/>
                    </a:cubicBezTo>
                    <a:close/>
                  </a:path>
                </a:pathLst>
              </a:custGeom>
              <a:grpFill/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 defTabSz="457200">
                  <a:buClrTx/>
                  <a:defRPr sz="1200"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66" name="Shape 7453"/>
              <p:cNvSpPr/>
              <p:nvPr/>
            </p:nvSpPr>
            <p:spPr>
              <a:xfrm>
                <a:off x="112433" y="210819"/>
                <a:ext cx="56274" cy="5610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10876"/>
                    </a:moveTo>
                    <a:cubicBezTo>
                      <a:pt x="0" y="16766"/>
                      <a:pt x="4834" y="21600"/>
                      <a:pt x="10876" y="21600"/>
                    </a:cubicBezTo>
                    <a:cubicBezTo>
                      <a:pt x="16766" y="21600"/>
                      <a:pt x="21600" y="16766"/>
                      <a:pt x="21600" y="10876"/>
                    </a:cubicBezTo>
                    <a:cubicBezTo>
                      <a:pt x="21600" y="4834"/>
                      <a:pt x="16766" y="0"/>
                      <a:pt x="10876" y="0"/>
                    </a:cubicBezTo>
                    <a:cubicBezTo>
                      <a:pt x="4834" y="0"/>
                      <a:pt x="0" y="4834"/>
                      <a:pt x="0" y="10876"/>
                    </a:cubicBezTo>
                    <a:close/>
                    <a:moveTo>
                      <a:pt x="10876" y="5438"/>
                    </a:moveTo>
                    <a:cubicBezTo>
                      <a:pt x="13745" y="5438"/>
                      <a:pt x="16162" y="7855"/>
                      <a:pt x="16162" y="10876"/>
                    </a:cubicBezTo>
                    <a:cubicBezTo>
                      <a:pt x="16162" y="13897"/>
                      <a:pt x="13745" y="16313"/>
                      <a:pt x="10876" y="16313"/>
                    </a:cubicBezTo>
                    <a:cubicBezTo>
                      <a:pt x="7855" y="16313"/>
                      <a:pt x="5438" y="13897"/>
                      <a:pt x="5438" y="10876"/>
                    </a:cubicBezTo>
                    <a:cubicBezTo>
                      <a:pt x="5438" y="7855"/>
                      <a:pt x="7855" y="5438"/>
                      <a:pt x="10876" y="5438"/>
                    </a:cubicBezTo>
                    <a:close/>
                  </a:path>
                </a:pathLst>
              </a:custGeom>
              <a:grpFill/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 defTabSz="457200">
                  <a:buClrTx/>
                  <a:defRPr sz="1200"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67" name="Shape 7454"/>
              <p:cNvSpPr/>
              <p:nvPr/>
            </p:nvSpPr>
            <p:spPr>
              <a:xfrm>
                <a:off x="168706" y="309423"/>
                <a:ext cx="28221" cy="2788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grpFill/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 defTabSz="457200">
                  <a:buClrTx/>
                  <a:defRPr sz="1200"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68" name="Shape 7455"/>
              <p:cNvSpPr/>
              <p:nvPr/>
            </p:nvSpPr>
            <p:spPr>
              <a:xfrm>
                <a:off x="393636" y="98271"/>
                <a:ext cx="28221" cy="2838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grpFill/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 defTabSz="457200">
                  <a:buClrTx/>
                  <a:defRPr sz="1200"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>
                  <a:latin typeface="+mn-ea"/>
                </a:endParaRPr>
              </a:p>
            </p:txBody>
          </p:sp>
        </p:grpSp>
        <p:sp>
          <p:nvSpPr>
            <p:cNvPr id="58" name="Shape 7465"/>
            <p:cNvSpPr/>
            <p:nvPr/>
          </p:nvSpPr>
          <p:spPr>
            <a:xfrm rot="21540000">
              <a:off x="4809746" y="5217369"/>
              <a:ext cx="592512" cy="1"/>
            </a:xfrm>
            <a:prstGeom prst="line">
              <a:avLst/>
            </a:prstGeom>
            <a:ln w="12700">
              <a:solidFill>
                <a:schemeClr val="bg1"/>
              </a:solidFill>
              <a:prstDash val="dash"/>
              <a:miter lim="400000"/>
              <a:headEnd type="triangle"/>
            </a:ln>
          </p:spPr>
          <p:txBody>
            <a:bodyPr lIns="0" tIns="0" rIns="0" bIns="0"/>
            <a:lstStyle/>
            <a:p>
              <a:pPr lvl="0" defTabSz="457200">
                <a:buClrTx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>
                <a:latin typeface="+mn-ea"/>
              </a:endParaRPr>
            </a:p>
          </p:txBody>
        </p:sp>
        <p:sp>
          <p:nvSpPr>
            <p:cNvPr id="59" name="Shape 3028"/>
            <p:cNvSpPr/>
            <p:nvPr/>
          </p:nvSpPr>
          <p:spPr>
            <a:xfrm>
              <a:off x="1612899" y="4850426"/>
              <a:ext cx="1936753" cy="24000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algn="l" defTabSz="914400">
                <a:lnSpc>
                  <a:spcPct val="90000"/>
                </a:lnSpc>
                <a:defRPr sz="3400">
                  <a:solidFill>
                    <a:srgbClr val="3AA6DE"/>
                  </a:solidFill>
                  <a:latin typeface="Roboto Bold"/>
                  <a:ea typeface="Roboto Bold"/>
                  <a:cs typeface="Roboto Bold"/>
                  <a:sym typeface="Roboto Bold"/>
                </a:defRPr>
              </a:lvl1pPr>
            </a:lstStyle>
            <a:p>
              <a:pPr lvl="0" algn="r">
                <a:defRPr sz="1800">
                  <a:solidFill>
                    <a:srgbClr val="000000"/>
                  </a:solidFill>
                </a:defRPr>
              </a:pPr>
              <a:r>
                <a:rPr sz="1733" dirty="0">
                  <a:solidFill>
                    <a:schemeClr val="bg1"/>
                  </a:solidFill>
                </a:rPr>
                <a:t>Headline text goes</a:t>
              </a:r>
            </a:p>
          </p:txBody>
        </p:sp>
        <p:sp>
          <p:nvSpPr>
            <p:cNvPr id="60" name="Shape 3029"/>
            <p:cNvSpPr/>
            <p:nvPr/>
          </p:nvSpPr>
          <p:spPr>
            <a:xfrm>
              <a:off x="1612899" y="5161601"/>
              <a:ext cx="1936753" cy="37330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algn="l" defTabSz="914400">
                <a:defRPr sz="2800">
                  <a:solidFill>
                    <a:srgbClr val="4D4D4D"/>
                  </a:solidFill>
                  <a:latin typeface="Roboto Regular"/>
                  <a:ea typeface="Roboto Regular"/>
                  <a:cs typeface="Roboto Regular"/>
                  <a:sym typeface="Roboto Regular"/>
                </a:defRPr>
              </a:lvl1pPr>
            </a:lstStyle>
            <a:p>
              <a:pPr lvl="0" algn="r">
                <a:lnSpc>
                  <a:spcPct val="130000"/>
                </a:lnSpc>
                <a:defRPr sz="1800">
                  <a:solidFill>
                    <a:srgbClr val="000000"/>
                  </a:solidFill>
                </a:defRPr>
              </a:pPr>
              <a:r>
                <a:rPr sz="933" dirty="0">
                  <a:solidFill>
                    <a:schemeClr val="bg1"/>
                  </a:solidFill>
                </a:rPr>
                <a:t>Lorem ipsum dolor sit amet modo agam lorem ipsum dolor sit.</a:t>
              </a:r>
            </a:p>
          </p:txBody>
        </p:sp>
      </p:grpSp>
      <p:sp>
        <p:nvSpPr>
          <p:cNvPr id="11" name="e7d195523061f1c0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 hidden="1">
            <a:extLst>
              <a:ext uri="{FF2B5EF4-FFF2-40B4-BE49-F238E27FC236}">
                <a16:creationId xmlns="" xmlns:a16="http://schemas.microsoft.com/office/drawing/2014/main" id="{F5427D15-8DC6-4B7B-8F92-230F341811FA}"/>
              </a:ext>
            </a:extLst>
          </p:cNvPr>
          <p:cNvSpPr txBox="1"/>
          <p:nvPr/>
        </p:nvSpPr>
        <p:spPr>
          <a:xfrm>
            <a:off x="-355600" y="1803400"/>
            <a:ext cx="293927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e7d195523061f1c0dc554706afe4c72a60a25314cbaece805811E654B44695D34D35691164BB3D154CCFD5D798F6FEAD99EAA8F1ADC3D4AFA5BC9ED0BB3A4B45073A038AC38E89AB54D31AA59602B9F119171EA029671D03CC5A9FDF7B6FBD52CFA77A9813EB1C48E56359C7D4F4CC6E1CF6F79A148452085485E677BFBC7D6AE55FD115E9DF0A16</a:t>
            </a:r>
            <a:endParaRPr lang="zh-CN" altLang="en-US" sz="100"/>
          </a:p>
        </p:txBody>
      </p:sp>
    </p:spTree>
    <p:extLst>
      <p:ext uri="{BB962C8B-B14F-4D97-AF65-F5344CB8AC3E}">
        <p14:creationId xmlns:p14="http://schemas.microsoft.com/office/powerpoint/2010/main" val="4066087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 txBox="1"/>
          <p:nvPr/>
        </p:nvSpPr>
        <p:spPr>
          <a:xfrm>
            <a:off x="1023202" y="313942"/>
            <a:ext cx="30572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点击添加文章标题</a:t>
            </a:r>
          </a:p>
        </p:txBody>
      </p:sp>
      <p:grpSp>
        <p:nvGrpSpPr>
          <p:cNvPr id="17" name="组合 16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GrpSpPr/>
          <p:nvPr/>
        </p:nvGrpSpPr>
        <p:grpSpPr>
          <a:xfrm>
            <a:off x="143240" y="192520"/>
            <a:ext cx="743173" cy="743173"/>
            <a:chOff x="181340" y="135370"/>
            <a:chExt cx="743173" cy="743173"/>
          </a:xfrm>
        </p:grpSpPr>
        <p:sp>
          <p:nvSpPr>
            <p:cNvPr id="13" name="菱形 12"/>
            <p:cNvSpPr/>
            <p:nvPr/>
          </p:nvSpPr>
          <p:spPr>
            <a:xfrm>
              <a:off x="181340" y="135370"/>
              <a:ext cx="743173" cy="743173"/>
            </a:xfrm>
            <a:prstGeom prst="diamond">
              <a:avLst/>
            </a:prstGeom>
            <a:noFill/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菱形 13"/>
            <p:cNvSpPr/>
            <p:nvPr/>
          </p:nvSpPr>
          <p:spPr>
            <a:xfrm>
              <a:off x="181340" y="196180"/>
              <a:ext cx="621553" cy="621554"/>
            </a:xfrm>
            <a:prstGeom prst="diamond">
              <a:avLst/>
            </a:prstGeom>
            <a:gradFill flip="none" rotWithShape="1">
              <a:gsLst>
                <a:gs pos="50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  <a:gs pos="0">
                  <a:sysClr val="window" lastClr="FFFFFF"/>
                </a:gs>
              </a:gsLst>
              <a:lin ang="18900000" scaled="0"/>
              <a:tileRect/>
            </a:gradFill>
            <a:ln w="9525" cap="flat" cmpd="sng" algn="ctr">
              <a:gradFill>
                <a:gsLst>
                  <a:gs pos="100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lin ang="8100000" scaled="0"/>
              </a:gradFill>
              <a:prstDash val="solid"/>
            </a:ln>
            <a:effectLst>
              <a:outerShdw blurRad="444500" dist="254000" dir="8100000" algn="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/>
              <a:endParaRPr lang="zh-CN" altLang="en-US" kern="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cxnSp>
        <p:nvCxnSpPr>
          <p:cNvPr id="15" name="直接连接符 14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CxnSpPr/>
          <p:nvPr/>
        </p:nvCxnSpPr>
        <p:spPr>
          <a:xfrm flipH="1">
            <a:off x="4324350" y="526006"/>
            <a:ext cx="7867652" cy="0"/>
          </a:xfrm>
          <a:prstGeom prst="line">
            <a:avLst/>
          </a:prstGeom>
          <a:ln>
            <a:solidFill>
              <a:schemeClr val="bg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TextBox 34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 txBox="1"/>
          <p:nvPr/>
        </p:nvSpPr>
        <p:spPr>
          <a:xfrm>
            <a:off x="757393" y="4914341"/>
            <a:ext cx="10677215" cy="1126462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400" dirty="0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Lorem ipsum dolor sit </a:t>
            </a:r>
            <a:r>
              <a:rPr lang="en-US" altLang="zh-CN" sz="1400" dirty="0" err="1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amet</a:t>
            </a:r>
            <a:r>
              <a:rPr lang="en-US" altLang="zh-CN" sz="1400" dirty="0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, </a:t>
            </a:r>
            <a:r>
              <a:rPr lang="en-US" altLang="zh-CN" sz="1400" dirty="0" err="1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consectetuer</a:t>
            </a:r>
            <a:r>
              <a:rPr lang="en-US" altLang="zh-CN" sz="1400" dirty="0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adipiscing</a:t>
            </a:r>
            <a:r>
              <a:rPr lang="en-US" altLang="zh-CN" sz="1400" dirty="0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elit</a:t>
            </a:r>
            <a:r>
              <a:rPr lang="en-US" altLang="zh-CN" sz="1400" dirty="0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. Maecenas </a:t>
            </a:r>
            <a:r>
              <a:rPr lang="en-US" altLang="zh-CN" sz="1400" dirty="0" err="1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porttitor</a:t>
            </a:r>
            <a:r>
              <a:rPr lang="en-US" altLang="zh-CN" sz="1400" dirty="0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congue</a:t>
            </a:r>
            <a:r>
              <a:rPr lang="en-US" altLang="zh-CN" sz="1400" dirty="0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massa</a:t>
            </a:r>
            <a:r>
              <a:rPr lang="en-US" altLang="zh-CN" sz="1400" dirty="0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. </a:t>
            </a:r>
            <a:r>
              <a:rPr lang="en-US" altLang="zh-CN" sz="1400" dirty="0" err="1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Fusce</a:t>
            </a:r>
            <a:r>
              <a:rPr lang="en-US" altLang="zh-CN" sz="1400" dirty="0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posuere</a:t>
            </a:r>
            <a:r>
              <a:rPr lang="en-US" altLang="zh-CN" sz="1400" dirty="0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, magna </a:t>
            </a:r>
            <a:r>
              <a:rPr lang="en-US" altLang="zh-CN" sz="1400" dirty="0" err="1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sed</a:t>
            </a:r>
            <a:r>
              <a:rPr lang="en-US" altLang="zh-CN" sz="1400" dirty="0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pulvinar</a:t>
            </a:r>
            <a:r>
              <a:rPr lang="en-US" altLang="zh-CN" sz="1400" dirty="0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ultricies</a:t>
            </a:r>
            <a:r>
              <a:rPr lang="en-US" altLang="zh-CN" sz="1400" dirty="0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, </a:t>
            </a:r>
            <a:r>
              <a:rPr lang="en-US" altLang="zh-CN" sz="1400" dirty="0" err="1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purus</a:t>
            </a:r>
            <a:r>
              <a:rPr lang="en-US" altLang="zh-CN" sz="1400" dirty="0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lectus</a:t>
            </a:r>
            <a:r>
              <a:rPr lang="en-US" altLang="zh-CN" sz="1400" dirty="0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malesuada</a:t>
            </a:r>
            <a:r>
              <a:rPr lang="en-US" altLang="zh-CN" sz="1400" dirty="0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libero, sit </a:t>
            </a:r>
            <a:r>
              <a:rPr lang="en-US" altLang="zh-CN" sz="1400" dirty="0" err="1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amet</a:t>
            </a:r>
            <a:r>
              <a:rPr lang="en-US" altLang="zh-CN" sz="1400" dirty="0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commodo</a:t>
            </a:r>
            <a:r>
              <a:rPr lang="en-US" altLang="zh-CN" sz="1400" dirty="0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magna </a:t>
            </a:r>
            <a:r>
              <a:rPr lang="en-US" altLang="zh-CN" sz="1400" dirty="0" err="1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eros</a:t>
            </a:r>
            <a:r>
              <a:rPr lang="en-US" altLang="zh-CN" sz="1400" dirty="0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quis</a:t>
            </a:r>
            <a:r>
              <a:rPr lang="en-US" altLang="zh-CN" sz="1400" dirty="0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urna</a:t>
            </a:r>
            <a:r>
              <a:rPr lang="en-US" altLang="zh-CN" sz="1400" dirty="0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. Lorem ipsum dolor sit </a:t>
            </a:r>
            <a:r>
              <a:rPr lang="en-US" altLang="zh-CN" sz="1400" dirty="0" err="1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amet</a:t>
            </a:r>
            <a:r>
              <a:rPr lang="en-US" altLang="zh-CN" sz="1400" dirty="0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, </a:t>
            </a:r>
            <a:r>
              <a:rPr lang="en-US" altLang="zh-CN" sz="1400" dirty="0" err="1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consectetuer</a:t>
            </a:r>
            <a:r>
              <a:rPr lang="en-US" altLang="zh-CN" sz="1400" dirty="0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adipiscing</a:t>
            </a:r>
            <a:r>
              <a:rPr lang="en-US" altLang="zh-CN" sz="1400" dirty="0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elit</a:t>
            </a:r>
            <a:r>
              <a:rPr lang="en-US" altLang="zh-CN" sz="1400" dirty="0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. Maecenas </a:t>
            </a:r>
            <a:r>
              <a:rPr lang="en-US" altLang="zh-CN" sz="1400" dirty="0" err="1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porttitor</a:t>
            </a:r>
            <a:r>
              <a:rPr lang="en-US" altLang="zh-CN" sz="1400" dirty="0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congue</a:t>
            </a:r>
            <a:r>
              <a:rPr lang="en-US" altLang="zh-CN" sz="1400" dirty="0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massa</a:t>
            </a:r>
            <a:r>
              <a:rPr lang="en-US" altLang="zh-CN" sz="1400" dirty="0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. </a:t>
            </a:r>
            <a:r>
              <a:rPr lang="en-US" altLang="zh-CN" sz="1400" dirty="0" err="1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Fusce</a:t>
            </a:r>
            <a:r>
              <a:rPr lang="en-US" altLang="zh-CN" sz="1400" dirty="0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posuere</a:t>
            </a:r>
            <a:r>
              <a:rPr lang="en-US" altLang="zh-CN" sz="1400" dirty="0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, magna </a:t>
            </a:r>
            <a:r>
              <a:rPr lang="en-US" altLang="zh-CN" sz="1400" dirty="0" err="1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sed</a:t>
            </a:r>
            <a:r>
              <a:rPr lang="en-US" altLang="zh-CN" sz="1400" dirty="0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pulvinar</a:t>
            </a:r>
            <a:r>
              <a:rPr lang="en-US" altLang="zh-CN" sz="1400" dirty="0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ultricies</a:t>
            </a:r>
            <a:r>
              <a:rPr lang="en-US" altLang="zh-CN" sz="1400" dirty="0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, </a:t>
            </a:r>
            <a:r>
              <a:rPr lang="en-US" altLang="zh-CN" sz="1400" dirty="0" err="1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purus</a:t>
            </a:r>
            <a:r>
              <a:rPr lang="en-US" altLang="zh-CN" sz="1400" dirty="0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lectus</a:t>
            </a:r>
            <a:r>
              <a:rPr lang="en-US" altLang="zh-CN" sz="1400" dirty="0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malesuada</a:t>
            </a:r>
            <a:r>
              <a:rPr lang="en-US" altLang="zh-CN" sz="1400" dirty="0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libero, sit </a:t>
            </a:r>
            <a:r>
              <a:rPr lang="en-US" altLang="zh-CN" sz="1400" dirty="0" err="1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amet</a:t>
            </a:r>
            <a:r>
              <a:rPr lang="en-US" altLang="zh-CN" sz="1400" dirty="0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commodo</a:t>
            </a:r>
            <a:r>
              <a:rPr lang="en-US" altLang="zh-CN" sz="1400" dirty="0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magna </a:t>
            </a:r>
            <a:r>
              <a:rPr lang="en-US" altLang="zh-CN" sz="1400" dirty="0" err="1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eros</a:t>
            </a:r>
            <a:r>
              <a:rPr lang="en-US" altLang="zh-CN" sz="1400" dirty="0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quis</a:t>
            </a:r>
            <a:r>
              <a:rPr lang="en-US" altLang="zh-CN" sz="1400" dirty="0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urna</a:t>
            </a:r>
            <a:r>
              <a:rPr lang="en-US" altLang="zh-CN" sz="1400" dirty="0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.</a:t>
            </a:r>
          </a:p>
        </p:txBody>
      </p:sp>
      <p:grpSp>
        <p:nvGrpSpPr>
          <p:cNvPr id="3" name="组合 2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GrpSpPr/>
          <p:nvPr/>
        </p:nvGrpSpPr>
        <p:grpSpPr>
          <a:xfrm>
            <a:off x="839788" y="1503378"/>
            <a:ext cx="2400300" cy="3200400"/>
            <a:chOff x="839788" y="1503378"/>
            <a:chExt cx="2400300" cy="3200400"/>
          </a:xfrm>
        </p:grpSpPr>
        <p:sp>
          <p:nvSpPr>
            <p:cNvPr id="104" name="Rounded Rectangle 31"/>
            <p:cNvSpPr/>
            <p:nvPr/>
          </p:nvSpPr>
          <p:spPr>
            <a:xfrm>
              <a:off x="839788" y="1503378"/>
              <a:ext cx="2400300" cy="3200400"/>
            </a:xfrm>
            <a:prstGeom prst="roundRect">
              <a:avLst>
                <a:gd name="adj" fmla="val 4167"/>
              </a:avLst>
            </a:prstGeom>
            <a:gradFill flip="none" rotWithShape="1">
              <a:gsLst>
                <a:gs pos="0">
                  <a:schemeClr val="bg1"/>
                </a:gs>
                <a:gs pos="100000">
                  <a:srgbClr val="C8C8C8"/>
                </a:gs>
              </a:gsLst>
              <a:lin ang="19800000" scaled="0"/>
              <a:tileRect/>
            </a:gradFill>
            <a:ln w="12700">
              <a:gradFill flip="none" rotWithShape="1">
                <a:gsLst>
                  <a:gs pos="53000">
                    <a:schemeClr val="bg1">
                      <a:alpha val="90000"/>
                    </a:schemeClr>
                  </a:gs>
                  <a:gs pos="100000">
                    <a:schemeClr val="tx1">
                      <a:lumMod val="50000"/>
                      <a:lumOff val="50000"/>
                    </a:schemeClr>
                  </a:gs>
                </a:gsLst>
                <a:lin ang="7200000" scaled="0"/>
                <a:tileRect/>
              </a:gradFill>
            </a:ln>
            <a:effectLst>
              <a:outerShdw blurRad="482600" dist="203200" dir="8100000" algn="tr" rotWithShape="0">
                <a:prstClr val="black">
                  <a:alpha val="2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</a:pPr>
              <a:endParaRPr lang="en-US" sz="2000">
                <a:solidFill>
                  <a:srgbClr val="B32E31"/>
                </a:solidFill>
                <a:latin typeface="AgencyFB Light" pitchFamily="50" charset="0"/>
                <a:ea typeface="微软雅黑 Light" panose="020B0502040204020203" pitchFamily="34" charset="-122"/>
              </a:endParaRPr>
            </a:p>
          </p:txBody>
        </p:sp>
        <p:grpSp>
          <p:nvGrpSpPr>
            <p:cNvPr id="105" name="Group 8"/>
            <p:cNvGrpSpPr/>
            <p:nvPr/>
          </p:nvGrpSpPr>
          <p:grpSpPr>
            <a:xfrm>
              <a:off x="1671413" y="1815867"/>
              <a:ext cx="737050" cy="737050"/>
              <a:chOff x="6197019" y="1440267"/>
              <a:chExt cx="737050" cy="737050"/>
            </a:xfrm>
          </p:grpSpPr>
          <p:sp>
            <p:nvSpPr>
              <p:cNvPr id="106" name="Oval 11"/>
              <p:cNvSpPr/>
              <p:nvPr/>
            </p:nvSpPr>
            <p:spPr>
              <a:xfrm>
                <a:off x="6197019" y="1440267"/>
                <a:ext cx="737050" cy="737050"/>
              </a:xfrm>
              <a:prstGeom prst="ellipse">
                <a:avLst/>
              </a:prstGeom>
              <a:solidFill>
                <a:srgbClr val="B32E3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US" sz="2800"/>
              </a:p>
            </p:txBody>
          </p:sp>
          <p:sp>
            <p:nvSpPr>
              <p:cNvPr id="107" name="Freeform 112"/>
              <p:cNvSpPr>
                <a:spLocks noChangeArrowheads="1"/>
              </p:cNvSpPr>
              <p:nvPr/>
            </p:nvSpPr>
            <p:spPr bwMode="auto">
              <a:xfrm>
                <a:off x="6397779" y="1665698"/>
                <a:ext cx="335530" cy="286188"/>
              </a:xfrm>
              <a:custGeom>
                <a:avLst/>
                <a:gdLst>
                  <a:gd name="T0" fmla="*/ 172426 w 601"/>
                  <a:gd name="T1" fmla="*/ 114823 h 510"/>
                  <a:gd name="T2" fmla="*/ 172426 w 601"/>
                  <a:gd name="T3" fmla="*/ 28164 h 510"/>
                  <a:gd name="T4" fmla="*/ 172426 w 601"/>
                  <a:gd name="T5" fmla="*/ 114823 h 510"/>
                  <a:gd name="T6" fmla="*/ 192902 w 601"/>
                  <a:gd name="T7" fmla="*/ 61383 h 510"/>
                  <a:gd name="T8" fmla="*/ 182844 w 601"/>
                  <a:gd name="T9" fmla="*/ 50912 h 510"/>
                  <a:gd name="T10" fmla="*/ 162368 w 601"/>
                  <a:gd name="T11" fmla="*/ 50912 h 510"/>
                  <a:gd name="T12" fmla="*/ 152310 w 601"/>
                  <a:gd name="T13" fmla="*/ 61383 h 510"/>
                  <a:gd name="T14" fmla="*/ 152310 w 601"/>
                  <a:gd name="T15" fmla="*/ 81604 h 510"/>
                  <a:gd name="T16" fmla="*/ 162368 w 601"/>
                  <a:gd name="T17" fmla="*/ 91714 h 510"/>
                  <a:gd name="T18" fmla="*/ 182844 w 601"/>
                  <a:gd name="T19" fmla="*/ 91714 h 510"/>
                  <a:gd name="T20" fmla="*/ 192902 w 601"/>
                  <a:gd name="T21" fmla="*/ 81604 h 510"/>
                  <a:gd name="T22" fmla="*/ 192902 w 601"/>
                  <a:gd name="T23" fmla="*/ 61383 h 510"/>
                  <a:gd name="T24" fmla="*/ 129320 w 601"/>
                  <a:gd name="T25" fmla="*/ 35747 h 510"/>
                  <a:gd name="T26" fmla="*/ 119261 w 601"/>
                  <a:gd name="T27" fmla="*/ 15165 h 510"/>
                  <a:gd name="T28" fmla="*/ 126805 w 601"/>
                  <a:gd name="T29" fmla="*/ 0 h 510"/>
                  <a:gd name="T30" fmla="*/ 136863 w 601"/>
                  <a:gd name="T31" fmla="*/ 5055 h 510"/>
                  <a:gd name="T32" fmla="*/ 129320 w 601"/>
                  <a:gd name="T33" fmla="*/ 35747 h 510"/>
                  <a:gd name="T34" fmla="*/ 96271 w 601"/>
                  <a:gd name="T35" fmla="*/ 15165 h 510"/>
                  <a:gd name="T36" fmla="*/ 50650 w 601"/>
                  <a:gd name="T37" fmla="*/ 58856 h 510"/>
                  <a:gd name="T38" fmla="*/ 78669 w 601"/>
                  <a:gd name="T39" fmla="*/ 5055 h 510"/>
                  <a:gd name="T40" fmla="*/ 96271 w 601"/>
                  <a:gd name="T41" fmla="*/ 10110 h 510"/>
                  <a:gd name="T42" fmla="*/ 81184 w 601"/>
                  <a:gd name="T43" fmla="*/ 68966 h 510"/>
                  <a:gd name="T44" fmla="*/ 116747 w 601"/>
                  <a:gd name="T45" fmla="*/ 68966 h 510"/>
                  <a:gd name="T46" fmla="*/ 136863 w 601"/>
                  <a:gd name="T47" fmla="*/ 114823 h 510"/>
                  <a:gd name="T48" fmla="*/ 147281 w 601"/>
                  <a:gd name="T49" fmla="*/ 163207 h 510"/>
                  <a:gd name="T50" fmla="*/ 157339 w 601"/>
                  <a:gd name="T51" fmla="*/ 124933 h 510"/>
                  <a:gd name="T52" fmla="*/ 187873 w 601"/>
                  <a:gd name="T53" fmla="*/ 122406 h 510"/>
                  <a:gd name="T54" fmla="*/ 174941 w 601"/>
                  <a:gd name="T55" fmla="*/ 176206 h 510"/>
                  <a:gd name="T56" fmla="*/ 164883 w 601"/>
                  <a:gd name="T57" fmla="*/ 183789 h 510"/>
                  <a:gd name="T58" fmla="*/ 159853 w 601"/>
                  <a:gd name="T59" fmla="*/ 183789 h 510"/>
                  <a:gd name="T60" fmla="*/ 50650 w 601"/>
                  <a:gd name="T61" fmla="*/ 183789 h 510"/>
                  <a:gd name="T62" fmla="*/ 50650 w 601"/>
                  <a:gd name="T63" fmla="*/ 183789 h 510"/>
                  <a:gd name="T64" fmla="*/ 40592 w 601"/>
                  <a:gd name="T65" fmla="*/ 176206 h 510"/>
                  <a:gd name="T66" fmla="*/ 10058 w 601"/>
                  <a:gd name="T67" fmla="*/ 89186 h 510"/>
                  <a:gd name="T68" fmla="*/ 10058 w 601"/>
                  <a:gd name="T69" fmla="*/ 68966 h 510"/>
                  <a:gd name="T70" fmla="*/ 81184 w 601"/>
                  <a:gd name="T71" fmla="*/ 68966 h 510"/>
                  <a:gd name="T72" fmla="*/ 96271 w 601"/>
                  <a:gd name="T73" fmla="*/ 153097 h 510"/>
                  <a:gd name="T74" fmla="*/ 116747 w 601"/>
                  <a:gd name="T75" fmla="*/ 153097 h 510"/>
                  <a:gd name="T76" fmla="*/ 106689 w 601"/>
                  <a:gd name="T77" fmla="*/ 89186 h 510"/>
                  <a:gd name="T78" fmla="*/ 96271 w 601"/>
                  <a:gd name="T79" fmla="*/ 153097 h 510"/>
                  <a:gd name="T80" fmla="*/ 76155 w 601"/>
                  <a:gd name="T81" fmla="*/ 99658 h 510"/>
                  <a:gd name="T82" fmla="*/ 55679 w 601"/>
                  <a:gd name="T83" fmla="*/ 99658 h 510"/>
                  <a:gd name="T84" fmla="*/ 65737 w 601"/>
                  <a:gd name="T85" fmla="*/ 163207 h 510"/>
                  <a:gd name="T86" fmla="*/ 76155 w 601"/>
                  <a:gd name="T87" fmla="*/ 99658 h 510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0" t="0" r="r" b="b"/>
                <a:pathLst>
                  <a:path w="601" h="510">
                    <a:moveTo>
                      <a:pt x="480" y="318"/>
                    </a:moveTo>
                    <a:lnTo>
                      <a:pt x="480" y="318"/>
                    </a:lnTo>
                    <a:cubicBezTo>
                      <a:pt x="410" y="318"/>
                      <a:pt x="353" y="269"/>
                      <a:pt x="353" y="198"/>
                    </a:cubicBezTo>
                    <a:cubicBezTo>
                      <a:pt x="353" y="127"/>
                      <a:pt x="410" y="78"/>
                      <a:pt x="480" y="78"/>
                    </a:cubicBezTo>
                    <a:cubicBezTo>
                      <a:pt x="544" y="78"/>
                      <a:pt x="600" y="127"/>
                      <a:pt x="600" y="198"/>
                    </a:cubicBezTo>
                    <a:cubicBezTo>
                      <a:pt x="600" y="269"/>
                      <a:pt x="544" y="318"/>
                      <a:pt x="480" y="318"/>
                    </a:cubicBezTo>
                    <a:close/>
                    <a:moveTo>
                      <a:pt x="537" y="170"/>
                    </a:moveTo>
                    <a:lnTo>
                      <a:pt x="537" y="170"/>
                    </a:lnTo>
                    <a:cubicBezTo>
                      <a:pt x="509" y="170"/>
                      <a:pt x="509" y="170"/>
                      <a:pt x="509" y="170"/>
                    </a:cubicBezTo>
                    <a:cubicBezTo>
                      <a:pt x="509" y="141"/>
                      <a:pt x="509" y="141"/>
                      <a:pt x="509" y="141"/>
                    </a:cubicBezTo>
                    <a:cubicBezTo>
                      <a:pt x="509" y="127"/>
                      <a:pt x="494" y="113"/>
                      <a:pt x="480" y="113"/>
                    </a:cubicBezTo>
                    <a:cubicBezTo>
                      <a:pt x="459" y="113"/>
                      <a:pt x="452" y="127"/>
                      <a:pt x="452" y="141"/>
                    </a:cubicBezTo>
                    <a:cubicBezTo>
                      <a:pt x="452" y="170"/>
                      <a:pt x="452" y="170"/>
                      <a:pt x="452" y="170"/>
                    </a:cubicBezTo>
                    <a:cubicBezTo>
                      <a:pt x="424" y="170"/>
                      <a:pt x="424" y="170"/>
                      <a:pt x="424" y="170"/>
                    </a:cubicBezTo>
                    <a:cubicBezTo>
                      <a:pt x="403" y="170"/>
                      <a:pt x="396" y="184"/>
                      <a:pt x="396" y="198"/>
                    </a:cubicBezTo>
                    <a:cubicBezTo>
                      <a:pt x="396" y="212"/>
                      <a:pt x="403" y="226"/>
                      <a:pt x="424" y="226"/>
                    </a:cubicBezTo>
                    <a:cubicBezTo>
                      <a:pt x="452" y="226"/>
                      <a:pt x="452" y="226"/>
                      <a:pt x="452" y="226"/>
                    </a:cubicBezTo>
                    <a:cubicBezTo>
                      <a:pt x="452" y="254"/>
                      <a:pt x="452" y="254"/>
                      <a:pt x="452" y="254"/>
                    </a:cubicBezTo>
                    <a:cubicBezTo>
                      <a:pt x="452" y="269"/>
                      <a:pt x="459" y="283"/>
                      <a:pt x="480" y="283"/>
                    </a:cubicBezTo>
                    <a:cubicBezTo>
                      <a:pt x="494" y="283"/>
                      <a:pt x="509" y="269"/>
                      <a:pt x="509" y="254"/>
                    </a:cubicBezTo>
                    <a:cubicBezTo>
                      <a:pt x="509" y="226"/>
                      <a:pt x="509" y="226"/>
                      <a:pt x="509" y="226"/>
                    </a:cubicBezTo>
                    <a:cubicBezTo>
                      <a:pt x="537" y="226"/>
                      <a:pt x="537" y="226"/>
                      <a:pt x="537" y="226"/>
                    </a:cubicBezTo>
                    <a:cubicBezTo>
                      <a:pt x="551" y="226"/>
                      <a:pt x="565" y="212"/>
                      <a:pt x="565" y="198"/>
                    </a:cubicBezTo>
                    <a:cubicBezTo>
                      <a:pt x="565" y="184"/>
                      <a:pt x="551" y="170"/>
                      <a:pt x="537" y="170"/>
                    </a:cubicBezTo>
                    <a:close/>
                    <a:moveTo>
                      <a:pt x="360" y="99"/>
                    </a:moveTo>
                    <a:lnTo>
                      <a:pt x="360" y="99"/>
                    </a:lnTo>
                    <a:cubicBezTo>
                      <a:pt x="332" y="42"/>
                      <a:pt x="332" y="42"/>
                      <a:pt x="332" y="42"/>
                    </a:cubicBezTo>
                    <a:cubicBezTo>
                      <a:pt x="332" y="35"/>
                      <a:pt x="325" y="35"/>
                      <a:pt x="325" y="28"/>
                    </a:cubicBezTo>
                    <a:cubicBezTo>
                      <a:pt x="325" y="14"/>
                      <a:pt x="339" y="0"/>
                      <a:pt x="353" y="0"/>
                    </a:cubicBezTo>
                    <a:cubicBezTo>
                      <a:pt x="367" y="0"/>
                      <a:pt x="374" y="7"/>
                      <a:pt x="381" y="14"/>
                    </a:cubicBezTo>
                    <a:cubicBezTo>
                      <a:pt x="410" y="63"/>
                      <a:pt x="410" y="63"/>
                      <a:pt x="410" y="63"/>
                    </a:cubicBezTo>
                    <a:cubicBezTo>
                      <a:pt x="389" y="71"/>
                      <a:pt x="374" y="85"/>
                      <a:pt x="360" y="99"/>
                    </a:cubicBezTo>
                    <a:close/>
                    <a:moveTo>
                      <a:pt x="268" y="42"/>
                    </a:moveTo>
                    <a:lnTo>
                      <a:pt x="268" y="42"/>
                    </a:lnTo>
                    <a:cubicBezTo>
                      <a:pt x="205" y="163"/>
                      <a:pt x="205" y="163"/>
                      <a:pt x="205" y="163"/>
                    </a:cubicBezTo>
                    <a:cubicBezTo>
                      <a:pt x="141" y="163"/>
                      <a:pt x="141" y="163"/>
                      <a:pt x="141" y="163"/>
                    </a:cubicBezTo>
                    <a:cubicBezTo>
                      <a:pt x="219" y="14"/>
                      <a:pt x="219" y="14"/>
                      <a:pt x="219" y="14"/>
                    </a:cubicBezTo>
                    <a:cubicBezTo>
                      <a:pt x="219" y="7"/>
                      <a:pt x="233" y="0"/>
                      <a:pt x="240" y="0"/>
                    </a:cubicBezTo>
                    <a:cubicBezTo>
                      <a:pt x="261" y="0"/>
                      <a:pt x="268" y="14"/>
                      <a:pt x="268" y="28"/>
                    </a:cubicBezTo>
                    <a:cubicBezTo>
                      <a:pt x="268" y="35"/>
                      <a:pt x="268" y="35"/>
                      <a:pt x="268" y="42"/>
                    </a:cubicBezTo>
                    <a:close/>
                    <a:moveTo>
                      <a:pt x="226" y="191"/>
                    </a:moveTo>
                    <a:lnTo>
                      <a:pt x="226" y="191"/>
                    </a:lnTo>
                    <a:cubicBezTo>
                      <a:pt x="325" y="191"/>
                      <a:pt x="325" y="191"/>
                      <a:pt x="325" y="191"/>
                    </a:cubicBezTo>
                    <a:lnTo>
                      <a:pt x="325" y="198"/>
                    </a:lnTo>
                    <a:cubicBezTo>
                      <a:pt x="325" y="247"/>
                      <a:pt x="346" y="290"/>
                      <a:pt x="381" y="318"/>
                    </a:cubicBezTo>
                    <a:cubicBezTo>
                      <a:pt x="381" y="424"/>
                      <a:pt x="381" y="424"/>
                      <a:pt x="381" y="424"/>
                    </a:cubicBezTo>
                    <a:cubicBezTo>
                      <a:pt x="381" y="438"/>
                      <a:pt x="396" y="452"/>
                      <a:pt x="410" y="452"/>
                    </a:cubicBezTo>
                    <a:cubicBezTo>
                      <a:pt x="431" y="452"/>
                      <a:pt x="438" y="438"/>
                      <a:pt x="438" y="424"/>
                    </a:cubicBezTo>
                    <a:cubicBezTo>
                      <a:pt x="438" y="346"/>
                      <a:pt x="438" y="346"/>
                      <a:pt x="438" y="346"/>
                    </a:cubicBezTo>
                    <a:cubicBezTo>
                      <a:pt x="452" y="346"/>
                      <a:pt x="466" y="346"/>
                      <a:pt x="480" y="346"/>
                    </a:cubicBezTo>
                    <a:cubicBezTo>
                      <a:pt x="494" y="346"/>
                      <a:pt x="509" y="346"/>
                      <a:pt x="523" y="339"/>
                    </a:cubicBezTo>
                    <a:cubicBezTo>
                      <a:pt x="487" y="488"/>
                      <a:pt x="487" y="488"/>
                      <a:pt x="487" y="488"/>
                    </a:cubicBezTo>
                    <a:cubicBezTo>
                      <a:pt x="480" y="502"/>
                      <a:pt x="473" y="509"/>
                      <a:pt x="459" y="509"/>
                    </a:cubicBezTo>
                    <a:cubicBezTo>
                      <a:pt x="452" y="509"/>
                      <a:pt x="452" y="509"/>
                      <a:pt x="452" y="509"/>
                    </a:cubicBezTo>
                    <a:cubicBezTo>
                      <a:pt x="445" y="509"/>
                      <a:pt x="445" y="509"/>
                      <a:pt x="445" y="509"/>
                    </a:cubicBezTo>
                    <a:cubicBezTo>
                      <a:pt x="141" y="509"/>
                      <a:pt x="141" y="509"/>
                      <a:pt x="141" y="509"/>
                    </a:cubicBezTo>
                    <a:cubicBezTo>
                      <a:pt x="127" y="509"/>
                      <a:pt x="113" y="502"/>
                      <a:pt x="113" y="488"/>
                    </a:cubicBezTo>
                    <a:cubicBezTo>
                      <a:pt x="49" y="247"/>
                      <a:pt x="49" y="247"/>
                      <a:pt x="49" y="247"/>
                    </a:cubicBezTo>
                    <a:cubicBezTo>
                      <a:pt x="28" y="247"/>
                      <a:pt x="28" y="247"/>
                      <a:pt x="28" y="247"/>
                    </a:cubicBezTo>
                    <a:cubicBezTo>
                      <a:pt x="7" y="247"/>
                      <a:pt x="0" y="233"/>
                      <a:pt x="0" y="219"/>
                    </a:cubicBezTo>
                    <a:cubicBezTo>
                      <a:pt x="0" y="198"/>
                      <a:pt x="7" y="191"/>
                      <a:pt x="28" y="191"/>
                    </a:cubicBezTo>
                    <a:cubicBezTo>
                      <a:pt x="134" y="191"/>
                      <a:pt x="134" y="191"/>
                      <a:pt x="134" y="191"/>
                    </a:cubicBezTo>
                    <a:cubicBezTo>
                      <a:pt x="226" y="191"/>
                      <a:pt x="226" y="191"/>
                      <a:pt x="226" y="191"/>
                    </a:cubicBezTo>
                    <a:close/>
                    <a:moveTo>
                      <a:pt x="268" y="424"/>
                    </a:moveTo>
                    <a:lnTo>
                      <a:pt x="268" y="424"/>
                    </a:lnTo>
                    <a:cubicBezTo>
                      <a:pt x="268" y="438"/>
                      <a:pt x="283" y="452"/>
                      <a:pt x="297" y="452"/>
                    </a:cubicBezTo>
                    <a:cubicBezTo>
                      <a:pt x="318" y="452"/>
                      <a:pt x="325" y="438"/>
                      <a:pt x="325" y="424"/>
                    </a:cubicBezTo>
                    <a:cubicBezTo>
                      <a:pt x="325" y="276"/>
                      <a:pt x="325" y="276"/>
                      <a:pt x="325" y="276"/>
                    </a:cubicBezTo>
                    <a:cubicBezTo>
                      <a:pt x="325" y="254"/>
                      <a:pt x="318" y="247"/>
                      <a:pt x="297" y="247"/>
                    </a:cubicBezTo>
                    <a:cubicBezTo>
                      <a:pt x="283" y="247"/>
                      <a:pt x="268" y="254"/>
                      <a:pt x="268" y="276"/>
                    </a:cubicBezTo>
                    <a:lnTo>
                      <a:pt x="268" y="424"/>
                    </a:lnTo>
                    <a:close/>
                    <a:moveTo>
                      <a:pt x="212" y="276"/>
                    </a:moveTo>
                    <a:lnTo>
                      <a:pt x="212" y="276"/>
                    </a:lnTo>
                    <a:cubicBezTo>
                      <a:pt x="212" y="254"/>
                      <a:pt x="205" y="247"/>
                      <a:pt x="183" y="247"/>
                    </a:cubicBezTo>
                    <a:cubicBezTo>
                      <a:pt x="169" y="247"/>
                      <a:pt x="155" y="254"/>
                      <a:pt x="155" y="276"/>
                    </a:cubicBezTo>
                    <a:cubicBezTo>
                      <a:pt x="155" y="424"/>
                      <a:pt x="155" y="424"/>
                      <a:pt x="155" y="424"/>
                    </a:cubicBezTo>
                    <a:cubicBezTo>
                      <a:pt x="155" y="438"/>
                      <a:pt x="169" y="452"/>
                      <a:pt x="183" y="452"/>
                    </a:cubicBezTo>
                    <a:cubicBezTo>
                      <a:pt x="205" y="452"/>
                      <a:pt x="212" y="438"/>
                      <a:pt x="212" y="424"/>
                    </a:cubicBezTo>
                    <a:lnTo>
                      <a:pt x="212" y="27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108" name="TextBox 27"/>
            <p:cNvSpPr txBox="1"/>
            <p:nvPr/>
          </p:nvSpPr>
          <p:spPr>
            <a:xfrm>
              <a:off x="1219200" y="2710467"/>
              <a:ext cx="1641476" cy="1015663"/>
            </a:xfrm>
            <a:prstGeom prst="rect">
              <a:avLst/>
            </a:prstGeom>
            <a:noFill/>
          </p:spPr>
          <p:txBody>
            <a:bodyPr wrap="square" lIns="36000" rIns="36000" rtlCol="0">
              <a:spAutoFit/>
            </a:bodyPr>
            <a:lstStyle/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Lorem ipsum dolor sit </a:t>
              </a:r>
              <a:r>
                <a:rPr lang="en-US" altLang="zh-CN" sz="1200" dirty="0" err="1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amet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, </a:t>
              </a:r>
              <a:r>
                <a:rPr lang="en-US" altLang="zh-CN" sz="1200" dirty="0" err="1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consectetuer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adipiscing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elit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. Maecenas </a:t>
              </a:r>
              <a:r>
                <a:rPr lang="en-US" altLang="zh-CN" sz="1200" dirty="0" err="1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porttitor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congue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massa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. </a:t>
              </a:r>
            </a:p>
          </p:txBody>
        </p:sp>
        <p:grpSp>
          <p:nvGrpSpPr>
            <p:cNvPr id="109" name="Group 35"/>
            <p:cNvGrpSpPr/>
            <p:nvPr/>
          </p:nvGrpSpPr>
          <p:grpSpPr>
            <a:xfrm>
              <a:off x="1238551" y="4035934"/>
              <a:ext cx="1602773" cy="356315"/>
              <a:chOff x="4878401" y="4187518"/>
              <a:chExt cx="2924707" cy="510450"/>
            </a:xfrm>
          </p:grpSpPr>
          <p:sp>
            <p:nvSpPr>
              <p:cNvPr id="110" name="Rounded Rectangle 36"/>
              <p:cNvSpPr/>
              <p:nvPr/>
            </p:nvSpPr>
            <p:spPr>
              <a:xfrm>
                <a:off x="4878401" y="4187518"/>
                <a:ext cx="2924707" cy="510450"/>
              </a:xfrm>
              <a:prstGeom prst="roundRect">
                <a:avLst>
                  <a:gd name="adj" fmla="val 50000"/>
                </a:avLst>
              </a:prstGeom>
              <a:solidFill>
                <a:srgbClr val="B32E3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US" sz="2800"/>
              </a:p>
            </p:txBody>
          </p:sp>
          <p:sp>
            <p:nvSpPr>
              <p:cNvPr id="111" name="TextBox 37"/>
              <p:cNvSpPr txBox="1"/>
              <p:nvPr/>
            </p:nvSpPr>
            <p:spPr>
              <a:xfrm>
                <a:off x="5329830" y="4244330"/>
                <a:ext cx="2021848" cy="39682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点击添加标题</a:t>
                </a:r>
              </a:p>
            </p:txBody>
          </p:sp>
        </p:grpSp>
      </p:grpSp>
      <p:grpSp>
        <p:nvGrpSpPr>
          <p:cNvPr id="4" name="组合 3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GrpSpPr/>
          <p:nvPr/>
        </p:nvGrpSpPr>
        <p:grpSpPr>
          <a:xfrm>
            <a:off x="3544359" y="1503378"/>
            <a:ext cx="2400300" cy="3200400"/>
            <a:chOff x="3544359" y="1503378"/>
            <a:chExt cx="2400300" cy="3200400"/>
          </a:xfrm>
        </p:grpSpPr>
        <p:sp>
          <p:nvSpPr>
            <p:cNvPr id="112" name="Rounded Rectangle 4"/>
            <p:cNvSpPr/>
            <p:nvPr/>
          </p:nvSpPr>
          <p:spPr>
            <a:xfrm>
              <a:off x="3544359" y="1503378"/>
              <a:ext cx="2400300" cy="3200400"/>
            </a:xfrm>
            <a:prstGeom prst="roundRect">
              <a:avLst>
                <a:gd name="adj" fmla="val 4167"/>
              </a:avLst>
            </a:prstGeom>
            <a:gradFill flip="none" rotWithShape="1">
              <a:gsLst>
                <a:gs pos="0">
                  <a:schemeClr val="bg1"/>
                </a:gs>
                <a:gs pos="100000">
                  <a:srgbClr val="C8C8C8"/>
                </a:gs>
              </a:gsLst>
              <a:lin ang="19800000" scaled="0"/>
              <a:tileRect/>
            </a:gradFill>
            <a:ln w="12700">
              <a:gradFill flip="none" rotWithShape="1">
                <a:gsLst>
                  <a:gs pos="53000">
                    <a:schemeClr val="bg1">
                      <a:alpha val="90000"/>
                    </a:schemeClr>
                  </a:gs>
                  <a:gs pos="100000">
                    <a:schemeClr val="tx1">
                      <a:lumMod val="50000"/>
                      <a:lumOff val="50000"/>
                    </a:schemeClr>
                  </a:gs>
                </a:gsLst>
                <a:lin ang="7200000" scaled="0"/>
                <a:tileRect/>
              </a:gradFill>
            </a:ln>
            <a:effectLst>
              <a:outerShdw blurRad="482600" dist="203200" dir="8100000" algn="tr" rotWithShape="0">
                <a:prstClr val="black">
                  <a:alpha val="2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</a:pPr>
              <a:endParaRPr lang="en-US" sz="2000">
                <a:solidFill>
                  <a:srgbClr val="B32E31"/>
                </a:solidFill>
                <a:latin typeface="AgencyFB Light" pitchFamily="50" charset="0"/>
                <a:ea typeface="微软雅黑 Light" panose="020B0502040204020203" pitchFamily="34" charset="-122"/>
              </a:endParaRPr>
            </a:p>
          </p:txBody>
        </p:sp>
        <p:grpSp>
          <p:nvGrpSpPr>
            <p:cNvPr id="113" name="Group 13"/>
            <p:cNvGrpSpPr/>
            <p:nvPr/>
          </p:nvGrpSpPr>
          <p:grpSpPr>
            <a:xfrm>
              <a:off x="4375984" y="1815867"/>
              <a:ext cx="737050" cy="737050"/>
              <a:chOff x="9309498" y="725193"/>
              <a:chExt cx="737050" cy="737050"/>
            </a:xfrm>
          </p:grpSpPr>
          <p:sp>
            <p:nvSpPr>
              <p:cNvPr id="114" name="Oval 16"/>
              <p:cNvSpPr/>
              <p:nvPr/>
            </p:nvSpPr>
            <p:spPr>
              <a:xfrm>
                <a:off x="9309498" y="725193"/>
                <a:ext cx="737050" cy="737050"/>
              </a:xfrm>
              <a:prstGeom prst="ellipse">
                <a:avLst/>
              </a:prstGeom>
              <a:solidFill>
                <a:srgbClr val="B32E3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US" sz="2800"/>
              </a:p>
            </p:txBody>
          </p:sp>
          <p:sp>
            <p:nvSpPr>
              <p:cNvPr id="115" name="Freeform 138"/>
              <p:cNvSpPr>
                <a:spLocks noChangeArrowheads="1"/>
              </p:cNvSpPr>
              <p:nvPr/>
            </p:nvSpPr>
            <p:spPr bwMode="auto">
              <a:xfrm>
                <a:off x="9511492" y="930887"/>
                <a:ext cx="333062" cy="325662"/>
              </a:xfrm>
              <a:custGeom>
                <a:avLst/>
                <a:gdLst>
                  <a:gd name="T0" fmla="*/ 203841 w 594"/>
                  <a:gd name="T1" fmla="*/ 122628 h 581"/>
                  <a:gd name="T2" fmla="*/ 201316 w 594"/>
                  <a:gd name="T3" fmla="*/ 122628 h 581"/>
                  <a:gd name="T4" fmla="*/ 196265 w 594"/>
                  <a:gd name="T5" fmla="*/ 140301 h 581"/>
                  <a:gd name="T6" fmla="*/ 196265 w 594"/>
                  <a:gd name="T7" fmla="*/ 142826 h 581"/>
                  <a:gd name="T8" fmla="*/ 196265 w 594"/>
                  <a:gd name="T9" fmla="*/ 145351 h 581"/>
                  <a:gd name="T10" fmla="*/ 196265 w 594"/>
                  <a:gd name="T11" fmla="*/ 145351 h 581"/>
                  <a:gd name="T12" fmla="*/ 193739 w 594"/>
                  <a:gd name="T13" fmla="*/ 147875 h 581"/>
                  <a:gd name="T14" fmla="*/ 185802 w 594"/>
                  <a:gd name="T15" fmla="*/ 150400 h 581"/>
                  <a:gd name="T16" fmla="*/ 185802 w 594"/>
                  <a:gd name="T17" fmla="*/ 150400 h 581"/>
                  <a:gd name="T18" fmla="*/ 155497 w 594"/>
                  <a:gd name="T19" fmla="*/ 122628 h 581"/>
                  <a:gd name="T20" fmla="*/ 155497 w 594"/>
                  <a:gd name="T21" fmla="*/ 122628 h 581"/>
                  <a:gd name="T22" fmla="*/ 50870 w 594"/>
                  <a:gd name="T23" fmla="*/ 112169 h 581"/>
                  <a:gd name="T24" fmla="*/ 60972 w 594"/>
                  <a:gd name="T25" fmla="*/ 0 h 581"/>
                  <a:gd name="T26" fmla="*/ 213943 w 594"/>
                  <a:gd name="T27" fmla="*/ 10459 h 581"/>
                  <a:gd name="T28" fmla="*/ 203841 w 594"/>
                  <a:gd name="T29" fmla="*/ 122628 h 581"/>
                  <a:gd name="T30" fmla="*/ 150446 w 594"/>
                  <a:gd name="T31" fmla="*/ 132727 h 581"/>
                  <a:gd name="T32" fmla="*/ 173175 w 594"/>
                  <a:gd name="T33" fmla="*/ 155810 h 581"/>
                  <a:gd name="T34" fmla="*/ 185802 w 594"/>
                  <a:gd name="T35" fmla="*/ 168433 h 581"/>
                  <a:gd name="T36" fmla="*/ 175700 w 594"/>
                  <a:gd name="T37" fmla="*/ 178532 h 581"/>
                  <a:gd name="T38" fmla="*/ 104266 w 594"/>
                  <a:gd name="T39" fmla="*/ 178532 h 581"/>
                  <a:gd name="T40" fmla="*/ 81537 w 594"/>
                  <a:gd name="T41" fmla="*/ 178532 h 581"/>
                  <a:gd name="T42" fmla="*/ 71074 w 594"/>
                  <a:gd name="T43" fmla="*/ 178532 h 581"/>
                  <a:gd name="T44" fmla="*/ 40768 w 594"/>
                  <a:gd name="T45" fmla="*/ 204140 h 581"/>
                  <a:gd name="T46" fmla="*/ 32831 w 594"/>
                  <a:gd name="T47" fmla="*/ 209189 h 581"/>
                  <a:gd name="T48" fmla="*/ 32831 w 594"/>
                  <a:gd name="T49" fmla="*/ 209189 h 581"/>
                  <a:gd name="T50" fmla="*/ 25255 w 594"/>
                  <a:gd name="T51" fmla="*/ 204140 h 581"/>
                  <a:gd name="T52" fmla="*/ 25255 w 594"/>
                  <a:gd name="T53" fmla="*/ 204140 h 581"/>
                  <a:gd name="T54" fmla="*/ 25255 w 594"/>
                  <a:gd name="T55" fmla="*/ 201615 h 581"/>
                  <a:gd name="T56" fmla="*/ 22729 w 594"/>
                  <a:gd name="T57" fmla="*/ 199091 h 581"/>
                  <a:gd name="T58" fmla="*/ 22729 w 594"/>
                  <a:gd name="T59" fmla="*/ 178532 h 581"/>
                  <a:gd name="T60" fmla="*/ 22729 w 594"/>
                  <a:gd name="T61" fmla="*/ 178532 h 581"/>
                  <a:gd name="T62" fmla="*/ 0 w 594"/>
                  <a:gd name="T63" fmla="*/ 168433 h 581"/>
                  <a:gd name="T64" fmla="*/ 0 w 594"/>
                  <a:gd name="T65" fmla="*/ 51215 h 581"/>
                  <a:gd name="T66" fmla="*/ 40768 w 594"/>
                  <a:gd name="T67" fmla="*/ 40756 h 581"/>
                  <a:gd name="T68" fmla="*/ 60972 w 594"/>
                  <a:gd name="T69" fmla="*/ 132727 h 581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0" t="0" r="r" b="b"/>
                <a:pathLst>
                  <a:path w="594" h="581">
                    <a:moveTo>
                      <a:pt x="565" y="340"/>
                    </a:moveTo>
                    <a:lnTo>
                      <a:pt x="565" y="340"/>
                    </a:lnTo>
                    <a:cubicBezTo>
                      <a:pt x="558" y="340"/>
                      <a:pt x="558" y="340"/>
                      <a:pt x="558" y="340"/>
                    </a:cubicBezTo>
                    <a:cubicBezTo>
                      <a:pt x="544" y="340"/>
                      <a:pt x="544" y="340"/>
                      <a:pt x="544" y="340"/>
                    </a:cubicBezTo>
                    <a:cubicBezTo>
                      <a:pt x="544" y="389"/>
                      <a:pt x="544" y="389"/>
                      <a:pt x="544" y="389"/>
                    </a:cubicBezTo>
                    <a:lnTo>
                      <a:pt x="544" y="396"/>
                    </a:lnTo>
                    <a:cubicBezTo>
                      <a:pt x="544" y="396"/>
                      <a:pt x="544" y="396"/>
                      <a:pt x="544" y="403"/>
                    </a:cubicBezTo>
                    <a:lnTo>
                      <a:pt x="537" y="410"/>
                    </a:lnTo>
                    <a:cubicBezTo>
                      <a:pt x="530" y="417"/>
                      <a:pt x="523" y="417"/>
                      <a:pt x="515" y="417"/>
                    </a:cubicBezTo>
                    <a:cubicBezTo>
                      <a:pt x="508" y="417"/>
                      <a:pt x="501" y="417"/>
                      <a:pt x="501" y="410"/>
                    </a:cubicBezTo>
                    <a:cubicBezTo>
                      <a:pt x="431" y="340"/>
                      <a:pt x="431" y="340"/>
                      <a:pt x="431" y="340"/>
                    </a:cubicBezTo>
                    <a:cubicBezTo>
                      <a:pt x="169" y="340"/>
                      <a:pt x="169" y="340"/>
                      <a:pt x="169" y="340"/>
                    </a:cubicBezTo>
                    <a:cubicBezTo>
                      <a:pt x="155" y="340"/>
                      <a:pt x="141" y="332"/>
                      <a:pt x="141" y="311"/>
                    </a:cubicBezTo>
                    <a:cubicBezTo>
                      <a:pt x="141" y="29"/>
                      <a:pt x="141" y="29"/>
                      <a:pt x="141" y="29"/>
                    </a:cubicBezTo>
                    <a:cubicBezTo>
                      <a:pt x="141" y="14"/>
                      <a:pt x="155" y="0"/>
                      <a:pt x="169" y="0"/>
                    </a:cubicBezTo>
                    <a:cubicBezTo>
                      <a:pt x="565" y="0"/>
                      <a:pt x="565" y="0"/>
                      <a:pt x="565" y="0"/>
                    </a:cubicBezTo>
                    <a:cubicBezTo>
                      <a:pt x="579" y="0"/>
                      <a:pt x="593" y="14"/>
                      <a:pt x="593" y="29"/>
                    </a:cubicBezTo>
                    <a:cubicBezTo>
                      <a:pt x="593" y="311"/>
                      <a:pt x="593" y="311"/>
                      <a:pt x="593" y="311"/>
                    </a:cubicBezTo>
                    <a:cubicBezTo>
                      <a:pt x="593" y="332"/>
                      <a:pt x="579" y="340"/>
                      <a:pt x="565" y="340"/>
                    </a:cubicBezTo>
                    <a:close/>
                    <a:moveTo>
                      <a:pt x="417" y="368"/>
                    </a:moveTo>
                    <a:lnTo>
                      <a:pt x="417" y="368"/>
                    </a:lnTo>
                    <a:cubicBezTo>
                      <a:pt x="480" y="432"/>
                      <a:pt x="480" y="432"/>
                      <a:pt x="480" y="432"/>
                    </a:cubicBezTo>
                    <a:cubicBezTo>
                      <a:pt x="487" y="439"/>
                      <a:pt x="501" y="446"/>
                      <a:pt x="515" y="446"/>
                    </a:cubicBezTo>
                    <a:cubicBezTo>
                      <a:pt x="515" y="467"/>
                      <a:pt x="515" y="467"/>
                      <a:pt x="515" y="467"/>
                    </a:cubicBezTo>
                    <a:cubicBezTo>
                      <a:pt x="515" y="481"/>
                      <a:pt x="508" y="495"/>
                      <a:pt x="487" y="495"/>
                    </a:cubicBezTo>
                    <a:cubicBezTo>
                      <a:pt x="289" y="495"/>
                      <a:pt x="289" y="495"/>
                      <a:pt x="289" y="495"/>
                    </a:cubicBezTo>
                    <a:cubicBezTo>
                      <a:pt x="226" y="495"/>
                      <a:pt x="226" y="495"/>
                      <a:pt x="226" y="495"/>
                    </a:cubicBezTo>
                    <a:cubicBezTo>
                      <a:pt x="197" y="495"/>
                      <a:pt x="197" y="495"/>
                      <a:pt x="197" y="495"/>
                    </a:cubicBezTo>
                    <a:cubicBezTo>
                      <a:pt x="190" y="495"/>
                      <a:pt x="190" y="495"/>
                      <a:pt x="190" y="495"/>
                    </a:cubicBezTo>
                    <a:cubicBezTo>
                      <a:pt x="113" y="566"/>
                      <a:pt x="113" y="566"/>
                      <a:pt x="113" y="566"/>
                    </a:cubicBezTo>
                    <a:cubicBezTo>
                      <a:pt x="106" y="573"/>
                      <a:pt x="99" y="580"/>
                      <a:pt x="91" y="580"/>
                    </a:cubicBezTo>
                    <a:cubicBezTo>
                      <a:pt x="84" y="580"/>
                      <a:pt x="77" y="573"/>
                      <a:pt x="77" y="566"/>
                    </a:cubicBezTo>
                    <a:cubicBezTo>
                      <a:pt x="70" y="566"/>
                      <a:pt x="70" y="566"/>
                      <a:pt x="70" y="566"/>
                    </a:cubicBezTo>
                    <a:lnTo>
                      <a:pt x="70" y="559"/>
                    </a:lnTo>
                    <a:cubicBezTo>
                      <a:pt x="70" y="559"/>
                      <a:pt x="63" y="559"/>
                      <a:pt x="63" y="552"/>
                    </a:cubicBezTo>
                    <a:cubicBezTo>
                      <a:pt x="63" y="495"/>
                      <a:pt x="63" y="495"/>
                      <a:pt x="63" y="495"/>
                    </a:cubicBezTo>
                    <a:cubicBezTo>
                      <a:pt x="28" y="495"/>
                      <a:pt x="28" y="495"/>
                      <a:pt x="28" y="495"/>
                    </a:cubicBezTo>
                    <a:cubicBezTo>
                      <a:pt x="14" y="495"/>
                      <a:pt x="0" y="481"/>
                      <a:pt x="0" y="467"/>
                    </a:cubicBezTo>
                    <a:cubicBezTo>
                      <a:pt x="0" y="142"/>
                      <a:pt x="0" y="142"/>
                      <a:pt x="0" y="142"/>
                    </a:cubicBezTo>
                    <a:cubicBezTo>
                      <a:pt x="0" y="128"/>
                      <a:pt x="14" y="113"/>
                      <a:pt x="28" y="113"/>
                    </a:cubicBezTo>
                    <a:cubicBezTo>
                      <a:pt x="113" y="113"/>
                      <a:pt x="113" y="113"/>
                      <a:pt x="113" y="113"/>
                    </a:cubicBezTo>
                    <a:cubicBezTo>
                      <a:pt x="113" y="311"/>
                      <a:pt x="113" y="311"/>
                      <a:pt x="113" y="311"/>
                    </a:cubicBezTo>
                    <a:cubicBezTo>
                      <a:pt x="113" y="347"/>
                      <a:pt x="141" y="368"/>
                      <a:pt x="169" y="368"/>
                    </a:cubicBezTo>
                    <a:lnTo>
                      <a:pt x="417" y="36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116" name="TextBox 28"/>
            <p:cNvSpPr txBox="1"/>
            <p:nvPr/>
          </p:nvSpPr>
          <p:spPr>
            <a:xfrm>
              <a:off x="3923770" y="2710467"/>
              <a:ext cx="1641476" cy="1015663"/>
            </a:xfrm>
            <a:prstGeom prst="rect">
              <a:avLst/>
            </a:prstGeom>
            <a:noFill/>
          </p:spPr>
          <p:txBody>
            <a:bodyPr wrap="square" lIns="36000" rIns="36000" rtlCol="0">
              <a:spAutoFit/>
            </a:bodyPr>
            <a:lstStyle/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Lorem ipsum dolor sit </a:t>
              </a:r>
              <a:r>
                <a:rPr lang="en-US" altLang="zh-CN" sz="1200" dirty="0" err="1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amet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, </a:t>
              </a:r>
              <a:r>
                <a:rPr lang="en-US" altLang="zh-CN" sz="1200" dirty="0" err="1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consectetuer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adipiscing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elit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. Maecenas </a:t>
              </a:r>
              <a:r>
                <a:rPr lang="en-US" altLang="zh-CN" sz="1200" dirty="0" err="1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porttitor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congue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massa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. </a:t>
              </a:r>
            </a:p>
          </p:txBody>
        </p:sp>
        <p:grpSp>
          <p:nvGrpSpPr>
            <p:cNvPr id="117" name="Group 38"/>
            <p:cNvGrpSpPr/>
            <p:nvPr/>
          </p:nvGrpSpPr>
          <p:grpSpPr>
            <a:xfrm>
              <a:off x="3943121" y="4035934"/>
              <a:ext cx="1602773" cy="356315"/>
              <a:chOff x="4878401" y="4187518"/>
              <a:chExt cx="2924707" cy="510450"/>
            </a:xfrm>
          </p:grpSpPr>
          <p:sp>
            <p:nvSpPr>
              <p:cNvPr id="118" name="Rounded Rectangle 39"/>
              <p:cNvSpPr/>
              <p:nvPr/>
            </p:nvSpPr>
            <p:spPr>
              <a:xfrm>
                <a:off x="4878401" y="4187518"/>
                <a:ext cx="2924707" cy="510450"/>
              </a:xfrm>
              <a:prstGeom prst="roundRect">
                <a:avLst>
                  <a:gd name="adj" fmla="val 50000"/>
                </a:avLst>
              </a:prstGeom>
              <a:solidFill>
                <a:srgbClr val="B32E3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US" sz="2800"/>
              </a:p>
            </p:txBody>
          </p:sp>
          <p:sp>
            <p:nvSpPr>
              <p:cNvPr id="119" name="TextBox 40"/>
              <p:cNvSpPr txBox="1"/>
              <p:nvPr/>
            </p:nvSpPr>
            <p:spPr>
              <a:xfrm>
                <a:off x="5328581" y="4244330"/>
                <a:ext cx="2021850" cy="39682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点击添加标题</a:t>
                </a:r>
              </a:p>
            </p:txBody>
          </p:sp>
        </p:grpSp>
      </p:grpSp>
      <p:grpSp>
        <p:nvGrpSpPr>
          <p:cNvPr id="5" name="组合 4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GrpSpPr/>
          <p:nvPr/>
        </p:nvGrpSpPr>
        <p:grpSpPr>
          <a:xfrm>
            <a:off x="6248930" y="1503378"/>
            <a:ext cx="2400300" cy="3200400"/>
            <a:chOff x="6248930" y="1503378"/>
            <a:chExt cx="2400300" cy="3200400"/>
          </a:xfrm>
        </p:grpSpPr>
        <p:sp>
          <p:nvSpPr>
            <p:cNvPr id="120" name="Rounded Rectangle 32"/>
            <p:cNvSpPr/>
            <p:nvPr/>
          </p:nvSpPr>
          <p:spPr>
            <a:xfrm>
              <a:off x="6248930" y="1503378"/>
              <a:ext cx="2400300" cy="3200400"/>
            </a:xfrm>
            <a:prstGeom prst="roundRect">
              <a:avLst>
                <a:gd name="adj" fmla="val 4167"/>
              </a:avLst>
            </a:prstGeom>
            <a:gradFill flip="none" rotWithShape="1">
              <a:gsLst>
                <a:gs pos="0">
                  <a:schemeClr val="bg1"/>
                </a:gs>
                <a:gs pos="100000">
                  <a:srgbClr val="C8C8C8"/>
                </a:gs>
              </a:gsLst>
              <a:lin ang="19800000" scaled="0"/>
              <a:tileRect/>
            </a:gradFill>
            <a:ln w="12700">
              <a:gradFill flip="none" rotWithShape="1">
                <a:gsLst>
                  <a:gs pos="53000">
                    <a:schemeClr val="bg1">
                      <a:alpha val="90000"/>
                    </a:schemeClr>
                  </a:gs>
                  <a:gs pos="100000">
                    <a:schemeClr val="tx1">
                      <a:lumMod val="50000"/>
                      <a:lumOff val="50000"/>
                    </a:schemeClr>
                  </a:gs>
                </a:gsLst>
                <a:lin ang="7200000" scaled="0"/>
                <a:tileRect/>
              </a:gradFill>
            </a:ln>
            <a:effectLst>
              <a:outerShdw blurRad="482600" dist="203200" dir="8100000" algn="tr" rotWithShape="0">
                <a:prstClr val="black">
                  <a:alpha val="2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</a:pPr>
              <a:endParaRPr lang="en-US" sz="2000">
                <a:solidFill>
                  <a:srgbClr val="B32E31"/>
                </a:solidFill>
                <a:latin typeface="AgencyFB Light" pitchFamily="50" charset="0"/>
                <a:ea typeface="微软雅黑 Light" panose="020B0502040204020203" pitchFamily="34" charset="-122"/>
              </a:endParaRPr>
            </a:p>
          </p:txBody>
        </p:sp>
        <p:grpSp>
          <p:nvGrpSpPr>
            <p:cNvPr id="121" name="Group 23"/>
            <p:cNvGrpSpPr/>
            <p:nvPr/>
          </p:nvGrpSpPr>
          <p:grpSpPr>
            <a:xfrm>
              <a:off x="7063249" y="1815867"/>
              <a:ext cx="737050" cy="737050"/>
              <a:chOff x="8909343" y="1931570"/>
              <a:chExt cx="737050" cy="737050"/>
            </a:xfrm>
          </p:grpSpPr>
          <p:sp>
            <p:nvSpPr>
              <p:cNvPr id="122" name="Oval 26"/>
              <p:cNvSpPr/>
              <p:nvPr/>
            </p:nvSpPr>
            <p:spPr>
              <a:xfrm>
                <a:off x="8909343" y="1931570"/>
                <a:ext cx="737050" cy="737050"/>
              </a:xfrm>
              <a:prstGeom prst="ellipse">
                <a:avLst/>
              </a:prstGeom>
              <a:solidFill>
                <a:srgbClr val="B32E3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US" sz="2800"/>
              </a:p>
            </p:txBody>
          </p:sp>
          <p:sp>
            <p:nvSpPr>
              <p:cNvPr id="123" name="Freeform 98"/>
              <p:cNvSpPr>
                <a:spLocks noChangeArrowheads="1"/>
              </p:cNvSpPr>
              <p:nvPr/>
            </p:nvSpPr>
            <p:spPr bwMode="auto">
              <a:xfrm>
                <a:off x="9140942" y="2132330"/>
                <a:ext cx="273853" cy="335530"/>
              </a:xfrm>
              <a:custGeom>
                <a:avLst/>
                <a:gdLst>
                  <a:gd name="T0" fmla="*/ 165736 w 488"/>
                  <a:gd name="T1" fmla="*/ 215541 h 601"/>
                  <a:gd name="T2" fmla="*/ 165736 w 488"/>
                  <a:gd name="T3" fmla="*/ 215541 h 601"/>
                  <a:gd name="T4" fmla="*/ 10110 w 488"/>
                  <a:gd name="T5" fmla="*/ 215541 h 601"/>
                  <a:gd name="T6" fmla="*/ 0 w 488"/>
                  <a:gd name="T7" fmla="*/ 205482 h 601"/>
                  <a:gd name="T8" fmla="*/ 0 w 488"/>
                  <a:gd name="T9" fmla="*/ 116751 h 601"/>
                  <a:gd name="T10" fmla="*/ 10110 w 488"/>
                  <a:gd name="T11" fmla="*/ 106333 h 601"/>
                  <a:gd name="T12" fmla="*/ 25276 w 488"/>
                  <a:gd name="T13" fmla="*/ 106333 h 601"/>
                  <a:gd name="T14" fmla="*/ 25276 w 488"/>
                  <a:gd name="T15" fmla="*/ 60711 h 601"/>
                  <a:gd name="T16" fmla="*/ 86659 w 488"/>
                  <a:gd name="T17" fmla="*/ 0 h 601"/>
                  <a:gd name="T18" fmla="*/ 147682 w 488"/>
                  <a:gd name="T19" fmla="*/ 60711 h 601"/>
                  <a:gd name="T20" fmla="*/ 147682 w 488"/>
                  <a:gd name="T21" fmla="*/ 106333 h 601"/>
                  <a:gd name="T22" fmla="*/ 165736 w 488"/>
                  <a:gd name="T23" fmla="*/ 106333 h 601"/>
                  <a:gd name="T24" fmla="*/ 175846 w 488"/>
                  <a:gd name="T25" fmla="*/ 116751 h 601"/>
                  <a:gd name="T26" fmla="*/ 175846 w 488"/>
                  <a:gd name="T27" fmla="*/ 205482 h 601"/>
                  <a:gd name="T28" fmla="*/ 165736 w 488"/>
                  <a:gd name="T29" fmla="*/ 215541 h 601"/>
                  <a:gd name="T30" fmla="*/ 76549 w 488"/>
                  <a:gd name="T31" fmla="*/ 164889 h 601"/>
                  <a:gd name="T32" fmla="*/ 76549 w 488"/>
                  <a:gd name="T33" fmla="*/ 164889 h 601"/>
                  <a:gd name="T34" fmla="*/ 76549 w 488"/>
                  <a:gd name="T35" fmla="*/ 185365 h 601"/>
                  <a:gd name="T36" fmla="*/ 86659 w 488"/>
                  <a:gd name="T37" fmla="*/ 195424 h 601"/>
                  <a:gd name="T38" fmla="*/ 96769 w 488"/>
                  <a:gd name="T39" fmla="*/ 185365 h 601"/>
                  <a:gd name="T40" fmla="*/ 96769 w 488"/>
                  <a:gd name="T41" fmla="*/ 164889 h 601"/>
                  <a:gd name="T42" fmla="*/ 106880 w 488"/>
                  <a:gd name="T43" fmla="*/ 147286 h 601"/>
                  <a:gd name="T44" fmla="*/ 86659 w 488"/>
                  <a:gd name="T45" fmla="*/ 126810 h 601"/>
                  <a:gd name="T46" fmla="*/ 66078 w 488"/>
                  <a:gd name="T47" fmla="*/ 147286 h 601"/>
                  <a:gd name="T48" fmla="*/ 76549 w 488"/>
                  <a:gd name="T49" fmla="*/ 164889 h 601"/>
                  <a:gd name="T50" fmla="*/ 127461 w 488"/>
                  <a:gd name="T51" fmla="*/ 60711 h 601"/>
                  <a:gd name="T52" fmla="*/ 127461 w 488"/>
                  <a:gd name="T53" fmla="*/ 60711 h 601"/>
                  <a:gd name="T54" fmla="*/ 86659 w 488"/>
                  <a:gd name="T55" fmla="*/ 20117 h 601"/>
                  <a:gd name="T56" fmla="*/ 45857 w 488"/>
                  <a:gd name="T57" fmla="*/ 60711 h 601"/>
                  <a:gd name="T58" fmla="*/ 45857 w 488"/>
                  <a:gd name="T59" fmla="*/ 106333 h 601"/>
                  <a:gd name="T60" fmla="*/ 127461 w 488"/>
                  <a:gd name="T61" fmla="*/ 106333 h 601"/>
                  <a:gd name="T62" fmla="*/ 127461 w 488"/>
                  <a:gd name="T63" fmla="*/ 60711 h 601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0" t="0" r="r" b="b"/>
                <a:pathLst>
                  <a:path w="488" h="601">
                    <a:moveTo>
                      <a:pt x="459" y="600"/>
                    </a:moveTo>
                    <a:lnTo>
                      <a:pt x="459" y="600"/>
                    </a:lnTo>
                    <a:cubicBezTo>
                      <a:pt x="28" y="600"/>
                      <a:pt x="28" y="600"/>
                      <a:pt x="28" y="600"/>
                    </a:cubicBezTo>
                    <a:cubicBezTo>
                      <a:pt x="7" y="600"/>
                      <a:pt x="0" y="586"/>
                      <a:pt x="0" y="572"/>
                    </a:cubicBezTo>
                    <a:cubicBezTo>
                      <a:pt x="0" y="325"/>
                      <a:pt x="0" y="325"/>
                      <a:pt x="0" y="325"/>
                    </a:cubicBezTo>
                    <a:cubicBezTo>
                      <a:pt x="0" y="311"/>
                      <a:pt x="7" y="296"/>
                      <a:pt x="28" y="296"/>
                    </a:cubicBezTo>
                    <a:cubicBezTo>
                      <a:pt x="70" y="296"/>
                      <a:pt x="70" y="296"/>
                      <a:pt x="70" y="296"/>
                    </a:cubicBezTo>
                    <a:cubicBezTo>
                      <a:pt x="70" y="169"/>
                      <a:pt x="70" y="169"/>
                      <a:pt x="70" y="169"/>
                    </a:cubicBezTo>
                    <a:cubicBezTo>
                      <a:pt x="70" y="70"/>
                      <a:pt x="148" y="0"/>
                      <a:pt x="240" y="0"/>
                    </a:cubicBezTo>
                    <a:cubicBezTo>
                      <a:pt x="339" y="0"/>
                      <a:pt x="409" y="70"/>
                      <a:pt x="409" y="169"/>
                    </a:cubicBezTo>
                    <a:cubicBezTo>
                      <a:pt x="409" y="296"/>
                      <a:pt x="409" y="296"/>
                      <a:pt x="409" y="296"/>
                    </a:cubicBezTo>
                    <a:cubicBezTo>
                      <a:pt x="459" y="296"/>
                      <a:pt x="459" y="296"/>
                      <a:pt x="459" y="296"/>
                    </a:cubicBezTo>
                    <a:cubicBezTo>
                      <a:pt x="473" y="296"/>
                      <a:pt x="487" y="311"/>
                      <a:pt x="487" y="325"/>
                    </a:cubicBezTo>
                    <a:cubicBezTo>
                      <a:pt x="487" y="572"/>
                      <a:pt x="487" y="572"/>
                      <a:pt x="487" y="572"/>
                    </a:cubicBezTo>
                    <a:cubicBezTo>
                      <a:pt x="487" y="586"/>
                      <a:pt x="473" y="600"/>
                      <a:pt x="459" y="600"/>
                    </a:cubicBezTo>
                    <a:close/>
                    <a:moveTo>
                      <a:pt x="212" y="459"/>
                    </a:moveTo>
                    <a:lnTo>
                      <a:pt x="212" y="459"/>
                    </a:lnTo>
                    <a:cubicBezTo>
                      <a:pt x="212" y="516"/>
                      <a:pt x="212" y="516"/>
                      <a:pt x="212" y="516"/>
                    </a:cubicBezTo>
                    <a:cubicBezTo>
                      <a:pt x="212" y="530"/>
                      <a:pt x="226" y="544"/>
                      <a:pt x="240" y="544"/>
                    </a:cubicBezTo>
                    <a:cubicBezTo>
                      <a:pt x="261" y="544"/>
                      <a:pt x="268" y="530"/>
                      <a:pt x="268" y="516"/>
                    </a:cubicBezTo>
                    <a:cubicBezTo>
                      <a:pt x="268" y="459"/>
                      <a:pt x="268" y="459"/>
                      <a:pt x="268" y="459"/>
                    </a:cubicBezTo>
                    <a:cubicBezTo>
                      <a:pt x="289" y="452"/>
                      <a:pt x="296" y="431"/>
                      <a:pt x="296" y="410"/>
                    </a:cubicBezTo>
                    <a:cubicBezTo>
                      <a:pt x="296" y="381"/>
                      <a:pt x="275" y="353"/>
                      <a:pt x="240" y="353"/>
                    </a:cubicBezTo>
                    <a:cubicBezTo>
                      <a:pt x="212" y="353"/>
                      <a:pt x="183" y="381"/>
                      <a:pt x="183" y="410"/>
                    </a:cubicBezTo>
                    <a:cubicBezTo>
                      <a:pt x="183" y="431"/>
                      <a:pt x="198" y="452"/>
                      <a:pt x="212" y="459"/>
                    </a:cubicBezTo>
                    <a:close/>
                    <a:moveTo>
                      <a:pt x="353" y="169"/>
                    </a:moveTo>
                    <a:lnTo>
                      <a:pt x="353" y="169"/>
                    </a:lnTo>
                    <a:cubicBezTo>
                      <a:pt x="353" y="106"/>
                      <a:pt x="304" y="56"/>
                      <a:pt x="240" y="56"/>
                    </a:cubicBezTo>
                    <a:cubicBezTo>
                      <a:pt x="176" y="56"/>
                      <a:pt x="127" y="106"/>
                      <a:pt x="127" y="169"/>
                    </a:cubicBezTo>
                    <a:cubicBezTo>
                      <a:pt x="127" y="296"/>
                      <a:pt x="127" y="296"/>
                      <a:pt x="127" y="296"/>
                    </a:cubicBezTo>
                    <a:cubicBezTo>
                      <a:pt x="353" y="296"/>
                      <a:pt x="353" y="296"/>
                      <a:pt x="353" y="296"/>
                    </a:cubicBezTo>
                    <a:lnTo>
                      <a:pt x="353" y="16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124" name="TextBox 29"/>
            <p:cNvSpPr txBox="1"/>
            <p:nvPr/>
          </p:nvSpPr>
          <p:spPr>
            <a:xfrm>
              <a:off x="6628342" y="2710467"/>
              <a:ext cx="1641476" cy="1015663"/>
            </a:xfrm>
            <a:prstGeom prst="rect">
              <a:avLst/>
            </a:prstGeom>
            <a:noFill/>
          </p:spPr>
          <p:txBody>
            <a:bodyPr wrap="square" lIns="36000" rIns="36000" rtlCol="0">
              <a:spAutoFit/>
            </a:bodyPr>
            <a:lstStyle/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Lorem ipsum dolor sit </a:t>
              </a:r>
              <a:r>
                <a:rPr lang="en-US" altLang="zh-CN" sz="1200" dirty="0" err="1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amet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, </a:t>
              </a:r>
              <a:r>
                <a:rPr lang="en-US" altLang="zh-CN" sz="1200" dirty="0" err="1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consectetuer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adipiscing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elit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. Maecenas </a:t>
              </a:r>
              <a:r>
                <a:rPr lang="en-US" altLang="zh-CN" sz="1200" dirty="0" err="1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porttitor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congue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massa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. </a:t>
              </a:r>
            </a:p>
          </p:txBody>
        </p:sp>
        <p:grpSp>
          <p:nvGrpSpPr>
            <p:cNvPr id="125" name="Group 41"/>
            <p:cNvGrpSpPr/>
            <p:nvPr/>
          </p:nvGrpSpPr>
          <p:grpSpPr>
            <a:xfrm>
              <a:off x="6630387" y="4035934"/>
              <a:ext cx="1602773" cy="356315"/>
              <a:chOff x="4878401" y="4187518"/>
              <a:chExt cx="2924707" cy="510450"/>
            </a:xfrm>
          </p:grpSpPr>
          <p:sp>
            <p:nvSpPr>
              <p:cNvPr id="126" name="Rounded Rectangle 42"/>
              <p:cNvSpPr/>
              <p:nvPr/>
            </p:nvSpPr>
            <p:spPr>
              <a:xfrm>
                <a:off x="4878401" y="4187518"/>
                <a:ext cx="2924707" cy="510450"/>
              </a:xfrm>
              <a:prstGeom prst="roundRect">
                <a:avLst>
                  <a:gd name="adj" fmla="val 50000"/>
                </a:avLst>
              </a:prstGeom>
              <a:solidFill>
                <a:srgbClr val="B32E3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US" sz="2800" dirty="0"/>
              </a:p>
            </p:txBody>
          </p:sp>
          <p:sp>
            <p:nvSpPr>
              <p:cNvPr id="127" name="TextBox 43"/>
              <p:cNvSpPr txBox="1"/>
              <p:nvPr/>
            </p:nvSpPr>
            <p:spPr>
              <a:xfrm>
                <a:off x="5328581" y="4244330"/>
                <a:ext cx="2021850" cy="39682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点击添加标题</a:t>
                </a:r>
              </a:p>
            </p:txBody>
          </p:sp>
        </p:grpSp>
      </p:grpSp>
      <p:grpSp>
        <p:nvGrpSpPr>
          <p:cNvPr id="6" name="组合 5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GrpSpPr/>
          <p:nvPr/>
        </p:nvGrpSpPr>
        <p:grpSpPr>
          <a:xfrm>
            <a:off x="8953500" y="1503378"/>
            <a:ext cx="2400300" cy="3200400"/>
            <a:chOff x="8953500" y="1503378"/>
            <a:chExt cx="2400300" cy="3200400"/>
          </a:xfrm>
        </p:grpSpPr>
        <p:sp>
          <p:nvSpPr>
            <p:cNvPr id="128" name="Rounded Rectangle 6"/>
            <p:cNvSpPr/>
            <p:nvPr/>
          </p:nvSpPr>
          <p:spPr>
            <a:xfrm>
              <a:off x="8953500" y="1503378"/>
              <a:ext cx="2400300" cy="3200400"/>
            </a:xfrm>
            <a:prstGeom prst="roundRect">
              <a:avLst>
                <a:gd name="adj" fmla="val 4167"/>
              </a:avLst>
            </a:prstGeom>
            <a:gradFill flip="none" rotWithShape="1">
              <a:gsLst>
                <a:gs pos="0">
                  <a:schemeClr val="bg1"/>
                </a:gs>
                <a:gs pos="100000">
                  <a:srgbClr val="C8C8C8"/>
                </a:gs>
              </a:gsLst>
              <a:lin ang="19800000" scaled="0"/>
              <a:tileRect/>
            </a:gradFill>
            <a:ln w="12700">
              <a:gradFill flip="none" rotWithShape="1">
                <a:gsLst>
                  <a:gs pos="53000">
                    <a:schemeClr val="bg1">
                      <a:alpha val="90000"/>
                    </a:schemeClr>
                  </a:gs>
                  <a:gs pos="100000">
                    <a:schemeClr val="tx1">
                      <a:lumMod val="50000"/>
                      <a:lumOff val="50000"/>
                    </a:schemeClr>
                  </a:gs>
                </a:gsLst>
                <a:lin ang="7200000" scaled="0"/>
                <a:tileRect/>
              </a:gradFill>
            </a:ln>
            <a:effectLst>
              <a:outerShdw blurRad="482600" dist="203200" dir="8100000" algn="tr" rotWithShape="0">
                <a:prstClr val="black">
                  <a:alpha val="2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</a:pPr>
              <a:endParaRPr lang="en-US" sz="2000">
                <a:solidFill>
                  <a:srgbClr val="B32E31"/>
                </a:solidFill>
                <a:latin typeface="AgencyFB Light" pitchFamily="50" charset="0"/>
                <a:ea typeface="微软雅黑 Light" panose="020B0502040204020203" pitchFamily="34" charset="-122"/>
              </a:endParaRPr>
            </a:p>
          </p:txBody>
        </p:sp>
        <p:grpSp>
          <p:nvGrpSpPr>
            <p:cNvPr id="129" name="Group 18"/>
            <p:cNvGrpSpPr/>
            <p:nvPr/>
          </p:nvGrpSpPr>
          <p:grpSpPr>
            <a:xfrm>
              <a:off x="9785125" y="1815867"/>
              <a:ext cx="737050" cy="737050"/>
              <a:chOff x="6950917" y="2500287"/>
              <a:chExt cx="737050" cy="737050"/>
            </a:xfrm>
          </p:grpSpPr>
          <p:sp>
            <p:nvSpPr>
              <p:cNvPr id="130" name="Oval 21"/>
              <p:cNvSpPr/>
              <p:nvPr/>
            </p:nvSpPr>
            <p:spPr>
              <a:xfrm>
                <a:off x="6950917" y="2500287"/>
                <a:ext cx="737050" cy="737050"/>
              </a:xfrm>
              <a:prstGeom prst="ellipse">
                <a:avLst/>
              </a:prstGeom>
              <a:solidFill>
                <a:srgbClr val="B32E3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US" sz="2800"/>
              </a:p>
            </p:txBody>
          </p:sp>
          <p:sp>
            <p:nvSpPr>
              <p:cNvPr id="131" name="Freeform 106"/>
              <p:cNvSpPr>
                <a:spLocks noChangeArrowheads="1"/>
              </p:cNvSpPr>
              <p:nvPr/>
            </p:nvSpPr>
            <p:spPr bwMode="auto">
              <a:xfrm>
                <a:off x="7150443" y="2709691"/>
                <a:ext cx="337998" cy="305925"/>
              </a:xfrm>
              <a:custGeom>
                <a:avLst/>
                <a:gdLst>
                  <a:gd name="T0" fmla="*/ 207003 w 602"/>
                  <a:gd name="T1" fmla="*/ 196489 h 545"/>
                  <a:gd name="T2" fmla="*/ 207003 w 602"/>
                  <a:gd name="T3" fmla="*/ 196489 h 545"/>
                  <a:gd name="T4" fmla="*/ 188940 w 602"/>
                  <a:gd name="T5" fmla="*/ 196489 h 545"/>
                  <a:gd name="T6" fmla="*/ 188940 w 602"/>
                  <a:gd name="T7" fmla="*/ 114859 h 545"/>
                  <a:gd name="T8" fmla="*/ 188940 w 602"/>
                  <a:gd name="T9" fmla="*/ 50928 h 545"/>
                  <a:gd name="T10" fmla="*/ 207003 w 602"/>
                  <a:gd name="T11" fmla="*/ 50928 h 545"/>
                  <a:gd name="T12" fmla="*/ 217119 w 602"/>
                  <a:gd name="T13" fmla="*/ 61403 h 545"/>
                  <a:gd name="T14" fmla="*/ 217119 w 602"/>
                  <a:gd name="T15" fmla="*/ 124973 h 545"/>
                  <a:gd name="T16" fmla="*/ 217119 w 602"/>
                  <a:gd name="T17" fmla="*/ 165787 h 545"/>
                  <a:gd name="T18" fmla="*/ 217119 w 602"/>
                  <a:gd name="T19" fmla="*/ 186375 h 545"/>
                  <a:gd name="T20" fmla="*/ 207003 w 602"/>
                  <a:gd name="T21" fmla="*/ 196489 h 545"/>
                  <a:gd name="T22" fmla="*/ 35765 w 602"/>
                  <a:gd name="T23" fmla="*/ 196489 h 545"/>
                  <a:gd name="T24" fmla="*/ 35765 w 602"/>
                  <a:gd name="T25" fmla="*/ 196489 h 545"/>
                  <a:gd name="T26" fmla="*/ 35765 w 602"/>
                  <a:gd name="T27" fmla="*/ 114859 h 545"/>
                  <a:gd name="T28" fmla="*/ 35765 w 602"/>
                  <a:gd name="T29" fmla="*/ 112331 h 545"/>
                  <a:gd name="T30" fmla="*/ 35765 w 602"/>
                  <a:gd name="T31" fmla="*/ 50928 h 545"/>
                  <a:gd name="T32" fmla="*/ 56357 w 602"/>
                  <a:gd name="T33" fmla="*/ 50928 h 545"/>
                  <a:gd name="T34" fmla="*/ 107295 w 602"/>
                  <a:gd name="T35" fmla="*/ 0 h 545"/>
                  <a:gd name="T36" fmla="*/ 158233 w 602"/>
                  <a:gd name="T37" fmla="*/ 50928 h 545"/>
                  <a:gd name="T38" fmla="*/ 178825 w 602"/>
                  <a:gd name="T39" fmla="*/ 50928 h 545"/>
                  <a:gd name="T40" fmla="*/ 178825 w 602"/>
                  <a:gd name="T41" fmla="*/ 114859 h 545"/>
                  <a:gd name="T42" fmla="*/ 178825 w 602"/>
                  <a:gd name="T43" fmla="*/ 196489 h 545"/>
                  <a:gd name="T44" fmla="*/ 35765 w 602"/>
                  <a:gd name="T45" fmla="*/ 196489 h 545"/>
                  <a:gd name="T46" fmla="*/ 107295 w 602"/>
                  <a:gd name="T47" fmla="*/ 20588 h 545"/>
                  <a:gd name="T48" fmla="*/ 107295 w 602"/>
                  <a:gd name="T49" fmla="*/ 20588 h 545"/>
                  <a:gd name="T50" fmla="*/ 76588 w 602"/>
                  <a:gd name="T51" fmla="*/ 50928 h 545"/>
                  <a:gd name="T52" fmla="*/ 138002 w 602"/>
                  <a:gd name="T53" fmla="*/ 50928 h 545"/>
                  <a:gd name="T54" fmla="*/ 107295 w 602"/>
                  <a:gd name="T55" fmla="*/ 20588 h 545"/>
                  <a:gd name="T56" fmla="*/ 0 w 602"/>
                  <a:gd name="T57" fmla="*/ 186375 h 545"/>
                  <a:gd name="T58" fmla="*/ 0 w 602"/>
                  <a:gd name="T59" fmla="*/ 186375 h 545"/>
                  <a:gd name="T60" fmla="*/ 0 w 602"/>
                  <a:gd name="T61" fmla="*/ 165787 h 545"/>
                  <a:gd name="T62" fmla="*/ 0 w 602"/>
                  <a:gd name="T63" fmla="*/ 124973 h 545"/>
                  <a:gd name="T64" fmla="*/ 0 w 602"/>
                  <a:gd name="T65" fmla="*/ 61403 h 545"/>
                  <a:gd name="T66" fmla="*/ 10477 w 602"/>
                  <a:gd name="T67" fmla="*/ 50928 h 545"/>
                  <a:gd name="T68" fmla="*/ 25650 w 602"/>
                  <a:gd name="T69" fmla="*/ 50928 h 545"/>
                  <a:gd name="T70" fmla="*/ 25650 w 602"/>
                  <a:gd name="T71" fmla="*/ 112331 h 545"/>
                  <a:gd name="T72" fmla="*/ 25650 w 602"/>
                  <a:gd name="T73" fmla="*/ 114859 h 545"/>
                  <a:gd name="T74" fmla="*/ 25650 w 602"/>
                  <a:gd name="T75" fmla="*/ 196489 h 545"/>
                  <a:gd name="T76" fmla="*/ 10477 w 602"/>
                  <a:gd name="T77" fmla="*/ 196489 h 545"/>
                  <a:gd name="T78" fmla="*/ 0 w 602"/>
                  <a:gd name="T79" fmla="*/ 186375 h 545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0" t="0" r="r" b="b"/>
                <a:pathLst>
                  <a:path w="602" h="545">
                    <a:moveTo>
                      <a:pt x="573" y="544"/>
                    </a:moveTo>
                    <a:lnTo>
                      <a:pt x="573" y="544"/>
                    </a:lnTo>
                    <a:cubicBezTo>
                      <a:pt x="523" y="544"/>
                      <a:pt x="523" y="544"/>
                      <a:pt x="523" y="544"/>
                    </a:cubicBezTo>
                    <a:cubicBezTo>
                      <a:pt x="523" y="318"/>
                      <a:pt x="523" y="318"/>
                      <a:pt x="523" y="318"/>
                    </a:cubicBezTo>
                    <a:cubicBezTo>
                      <a:pt x="523" y="141"/>
                      <a:pt x="523" y="141"/>
                      <a:pt x="523" y="141"/>
                    </a:cubicBezTo>
                    <a:cubicBezTo>
                      <a:pt x="573" y="141"/>
                      <a:pt x="573" y="141"/>
                      <a:pt x="573" y="141"/>
                    </a:cubicBezTo>
                    <a:cubicBezTo>
                      <a:pt x="587" y="141"/>
                      <a:pt x="601" y="148"/>
                      <a:pt x="601" y="170"/>
                    </a:cubicBezTo>
                    <a:cubicBezTo>
                      <a:pt x="601" y="346"/>
                      <a:pt x="601" y="346"/>
                      <a:pt x="601" y="346"/>
                    </a:cubicBezTo>
                    <a:cubicBezTo>
                      <a:pt x="601" y="459"/>
                      <a:pt x="601" y="459"/>
                      <a:pt x="601" y="459"/>
                    </a:cubicBezTo>
                    <a:cubicBezTo>
                      <a:pt x="601" y="516"/>
                      <a:pt x="601" y="516"/>
                      <a:pt x="601" y="516"/>
                    </a:cubicBezTo>
                    <a:cubicBezTo>
                      <a:pt x="601" y="530"/>
                      <a:pt x="587" y="544"/>
                      <a:pt x="573" y="544"/>
                    </a:cubicBezTo>
                    <a:close/>
                    <a:moveTo>
                      <a:pt x="99" y="544"/>
                    </a:moveTo>
                    <a:lnTo>
                      <a:pt x="99" y="544"/>
                    </a:lnTo>
                    <a:cubicBezTo>
                      <a:pt x="99" y="318"/>
                      <a:pt x="99" y="318"/>
                      <a:pt x="99" y="318"/>
                    </a:cubicBezTo>
                    <a:cubicBezTo>
                      <a:pt x="99" y="311"/>
                      <a:pt x="99" y="311"/>
                      <a:pt x="99" y="311"/>
                    </a:cubicBezTo>
                    <a:cubicBezTo>
                      <a:pt x="99" y="141"/>
                      <a:pt x="99" y="141"/>
                      <a:pt x="99" y="141"/>
                    </a:cubicBezTo>
                    <a:cubicBezTo>
                      <a:pt x="156" y="141"/>
                      <a:pt x="156" y="141"/>
                      <a:pt x="156" y="141"/>
                    </a:cubicBezTo>
                    <a:cubicBezTo>
                      <a:pt x="156" y="64"/>
                      <a:pt x="219" y="0"/>
                      <a:pt x="297" y="0"/>
                    </a:cubicBezTo>
                    <a:cubicBezTo>
                      <a:pt x="375" y="0"/>
                      <a:pt x="438" y="64"/>
                      <a:pt x="438" y="141"/>
                    </a:cubicBezTo>
                    <a:cubicBezTo>
                      <a:pt x="495" y="141"/>
                      <a:pt x="495" y="141"/>
                      <a:pt x="495" y="141"/>
                    </a:cubicBezTo>
                    <a:cubicBezTo>
                      <a:pt x="495" y="318"/>
                      <a:pt x="495" y="318"/>
                      <a:pt x="495" y="318"/>
                    </a:cubicBezTo>
                    <a:cubicBezTo>
                      <a:pt x="495" y="544"/>
                      <a:pt x="495" y="544"/>
                      <a:pt x="495" y="544"/>
                    </a:cubicBezTo>
                    <a:lnTo>
                      <a:pt x="99" y="544"/>
                    </a:lnTo>
                    <a:close/>
                    <a:moveTo>
                      <a:pt x="297" y="57"/>
                    </a:moveTo>
                    <a:lnTo>
                      <a:pt x="297" y="57"/>
                    </a:lnTo>
                    <a:cubicBezTo>
                      <a:pt x="255" y="57"/>
                      <a:pt x="212" y="92"/>
                      <a:pt x="212" y="141"/>
                    </a:cubicBezTo>
                    <a:cubicBezTo>
                      <a:pt x="382" y="141"/>
                      <a:pt x="382" y="141"/>
                      <a:pt x="382" y="141"/>
                    </a:cubicBezTo>
                    <a:cubicBezTo>
                      <a:pt x="382" y="92"/>
                      <a:pt x="347" y="57"/>
                      <a:pt x="297" y="57"/>
                    </a:cubicBezTo>
                    <a:close/>
                    <a:moveTo>
                      <a:pt x="0" y="516"/>
                    </a:moveTo>
                    <a:lnTo>
                      <a:pt x="0" y="516"/>
                    </a:lnTo>
                    <a:cubicBezTo>
                      <a:pt x="0" y="459"/>
                      <a:pt x="0" y="459"/>
                      <a:pt x="0" y="459"/>
                    </a:cubicBezTo>
                    <a:cubicBezTo>
                      <a:pt x="0" y="346"/>
                      <a:pt x="0" y="346"/>
                      <a:pt x="0" y="346"/>
                    </a:cubicBezTo>
                    <a:cubicBezTo>
                      <a:pt x="0" y="170"/>
                      <a:pt x="0" y="170"/>
                      <a:pt x="0" y="170"/>
                    </a:cubicBezTo>
                    <a:cubicBezTo>
                      <a:pt x="0" y="148"/>
                      <a:pt x="7" y="141"/>
                      <a:pt x="29" y="141"/>
                    </a:cubicBezTo>
                    <a:cubicBezTo>
                      <a:pt x="71" y="141"/>
                      <a:pt x="71" y="141"/>
                      <a:pt x="71" y="141"/>
                    </a:cubicBezTo>
                    <a:cubicBezTo>
                      <a:pt x="71" y="311"/>
                      <a:pt x="71" y="311"/>
                      <a:pt x="71" y="311"/>
                    </a:cubicBezTo>
                    <a:cubicBezTo>
                      <a:pt x="71" y="318"/>
                      <a:pt x="71" y="318"/>
                      <a:pt x="71" y="318"/>
                    </a:cubicBezTo>
                    <a:cubicBezTo>
                      <a:pt x="71" y="544"/>
                      <a:pt x="71" y="544"/>
                      <a:pt x="71" y="544"/>
                    </a:cubicBezTo>
                    <a:cubicBezTo>
                      <a:pt x="29" y="544"/>
                      <a:pt x="29" y="544"/>
                      <a:pt x="29" y="544"/>
                    </a:cubicBezTo>
                    <a:cubicBezTo>
                      <a:pt x="7" y="544"/>
                      <a:pt x="0" y="530"/>
                      <a:pt x="0" y="51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132" name="TextBox 30"/>
            <p:cNvSpPr txBox="1"/>
            <p:nvPr/>
          </p:nvSpPr>
          <p:spPr>
            <a:xfrm>
              <a:off x="9331325" y="2710467"/>
              <a:ext cx="1641476" cy="1015663"/>
            </a:xfrm>
            <a:prstGeom prst="rect">
              <a:avLst/>
            </a:prstGeom>
            <a:noFill/>
          </p:spPr>
          <p:txBody>
            <a:bodyPr wrap="square" lIns="36000" rIns="36000" rtlCol="0">
              <a:spAutoFit/>
            </a:bodyPr>
            <a:lstStyle/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Lorem ipsum dolor sit </a:t>
              </a:r>
              <a:r>
                <a:rPr lang="en-US" altLang="zh-CN" sz="1200" dirty="0" err="1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amet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, </a:t>
              </a:r>
              <a:r>
                <a:rPr lang="en-US" altLang="zh-CN" sz="1200" dirty="0" err="1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consectetuer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adipiscing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elit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. Maecenas </a:t>
              </a:r>
              <a:r>
                <a:rPr lang="en-US" altLang="zh-CN" sz="1200" dirty="0" err="1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porttitor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congue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massa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. </a:t>
              </a:r>
            </a:p>
          </p:txBody>
        </p:sp>
        <p:grpSp>
          <p:nvGrpSpPr>
            <p:cNvPr id="133" name="Group 44"/>
            <p:cNvGrpSpPr/>
            <p:nvPr/>
          </p:nvGrpSpPr>
          <p:grpSpPr>
            <a:xfrm>
              <a:off x="9350676" y="4035934"/>
              <a:ext cx="1602773" cy="356315"/>
              <a:chOff x="4878401" y="4187518"/>
              <a:chExt cx="2924707" cy="510450"/>
            </a:xfrm>
          </p:grpSpPr>
          <p:sp>
            <p:nvSpPr>
              <p:cNvPr id="134" name="Rounded Rectangle 45"/>
              <p:cNvSpPr/>
              <p:nvPr/>
            </p:nvSpPr>
            <p:spPr>
              <a:xfrm>
                <a:off x="4878401" y="4187518"/>
                <a:ext cx="2924707" cy="510450"/>
              </a:xfrm>
              <a:prstGeom prst="roundRect">
                <a:avLst>
                  <a:gd name="adj" fmla="val 50000"/>
                </a:avLst>
              </a:prstGeom>
              <a:solidFill>
                <a:srgbClr val="B32E3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US" sz="2800" dirty="0"/>
              </a:p>
            </p:txBody>
          </p:sp>
          <p:sp>
            <p:nvSpPr>
              <p:cNvPr id="135" name="TextBox 46"/>
              <p:cNvSpPr txBox="1"/>
              <p:nvPr/>
            </p:nvSpPr>
            <p:spPr>
              <a:xfrm>
                <a:off x="5328581" y="4244330"/>
                <a:ext cx="2021850" cy="39682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点击添加标题</a:t>
                </a:r>
              </a:p>
            </p:txBody>
          </p:sp>
        </p:grpSp>
      </p:grpSp>
      <p:sp>
        <p:nvSpPr>
          <p:cNvPr id="7" name="e7d195523061f1c0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 hidden="1">
            <a:extLst>
              <a:ext uri="{FF2B5EF4-FFF2-40B4-BE49-F238E27FC236}">
                <a16:creationId xmlns="" xmlns:a16="http://schemas.microsoft.com/office/drawing/2014/main" id="{61E49A42-7069-424A-A397-209499CF090B}"/>
              </a:ext>
            </a:extLst>
          </p:cNvPr>
          <p:cNvSpPr txBox="1"/>
          <p:nvPr/>
        </p:nvSpPr>
        <p:spPr>
          <a:xfrm>
            <a:off x="-355600" y="1803400"/>
            <a:ext cx="293927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e7d195523061f1c0dc554706afe4c72a60a25314cbaece805811E654B44695D34D35691164BB3D154CCFD5D798F6FEAD99EAA8F1ADC3D4AFA5BC9ED0BB3A4B45073A038AC38E89AB54D31AA59602B9F119171EA029671D03CC5A9FDF7B6FBD52CFA77A9813EB1C48E56359C7D4F4CC6E1CF6F79A148452085485E677BFBC7D6AE55FD115E9DF0A16</a:t>
            </a:r>
            <a:endParaRPr lang="zh-CN" altLang="en-US" sz="100"/>
          </a:p>
        </p:txBody>
      </p:sp>
    </p:spTree>
    <p:extLst>
      <p:ext uri="{BB962C8B-B14F-4D97-AF65-F5344CB8AC3E}">
        <p14:creationId xmlns:p14="http://schemas.microsoft.com/office/powerpoint/2010/main" val="1019595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 txBox="1"/>
          <p:nvPr/>
        </p:nvSpPr>
        <p:spPr>
          <a:xfrm>
            <a:off x="1023202" y="313942"/>
            <a:ext cx="30572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点击添加文章标题</a:t>
            </a:r>
          </a:p>
        </p:txBody>
      </p:sp>
      <p:grpSp>
        <p:nvGrpSpPr>
          <p:cNvPr id="17" name="组合 16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GrpSpPr/>
          <p:nvPr/>
        </p:nvGrpSpPr>
        <p:grpSpPr>
          <a:xfrm>
            <a:off x="143240" y="192520"/>
            <a:ext cx="743173" cy="743173"/>
            <a:chOff x="181340" y="135370"/>
            <a:chExt cx="743173" cy="743173"/>
          </a:xfrm>
        </p:grpSpPr>
        <p:sp>
          <p:nvSpPr>
            <p:cNvPr id="13" name="菱形 12"/>
            <p:cNvSpPr/>
            <p:nvPr/>
          </p:nvSpPr>
          <p:spPr>
            <a:xfrm>
              <a:off x="181340" y="135370"/>
              <a:ext cx="743173" cy="743173"/>
            </a:xfrm>
            <a:prstGeom prst="diamond">
              <a:avLst/>
            </a:prstGeom>
            <a:noFill/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菱形 13"/>
            <p:cNvSpPr/>
            <p:nvPr/>
          </p:nvSpPr>
          <p:spPr>
            <a:xfrm>
              <a:off x="181340" y="196180"/>
              <a:ext cx="621553" cy="621554"/>
            </a:xfrm>
            <a:prstGeom prst="diamond">
              <a:avLst/>
            </a:prstGeom>
            <a:gradFill flip="none" rotWithShape="1">
              <a:gsLst>
                <a:gs pos="50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  <a:gs pos="0">
                  <a:sysClr val="window" lastClr="FFFFFF"/>
                </a:gs>
              </a:gsLst>
              <a:lin ang="18900000" scaled="0"/>
              <a:tileRect/>
            </a:gradFill>
            <a:ln w="9525" cap="flat" cmpd="sng" algn="ctr">
              <a:gradFill>
                <a:gsLst>
                  <a:gs pos="100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lin ang="8100000" scaled="0"/>
              </a:gradFill>
              <a:prstDash val="solid"/>
            </a:ln>
            <a:effectLst>
              <a:outerShdw blurRad="444500" dist="254000" dir="8100000" algn="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/>
              <a:endParaRPr lang="zh-CN" altLang="en-US" kern="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cxnSp>
        <p:nvCxnSpPr>
          <p:cNvPr id="15" name="直接连接符 14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CxnSpPr/>
          <p:nvPr/>
        </p:nvCxnSpPr>
        <p:spPr>
          <a:xfrm flipH="1">
            <a:off x="4324350" y="526006"/>
            <a:ext cx="7867652" cy="0"/>
          </a:xfrm>
          <a:prstGeom prst="line">
            <a:avLst/>
          </a:prstGeom>
          <a:ln>
            <a:solidFill>
              <a:schemeClr val="bg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GrpSpPr/>
          <p:nvPr/>
        </p:nvGrpSpPr>
        <p:grpSpPr>
          <a:xfrm>
            <a:off x="1500604" y="1173773"/>
            <a:ext cx="2593446" cy="2360357"/>
            <a:chOff x="1500604" y="1173773"/>
            <a:chExt cx="2593446" cy="2360357"/>
          </a:xfrm>
        </p:grpSpPr>
        <p:sp>
          <p:nvSpPr>
            <p:cNvPr id="9" name="任意多边形 614"/>
            <p:cNvSpPr>
              <a:spLocks/>
            </p:cNvSpPr>
            <p:nvPr/>
          </p:nvSpPr>
          <p:spPr bwMode="auto">
            <a:xfrm>
              <a:off x="1500604" y="1173773"/>
              <a:ext cx="2593446" cy="1543657"/>
            </a:xfrm>
            <a:custGeom>
              <a:avLst/>
              <a:gdLst>
                <a:gd name="connsiteX0" fmla="*/ 2389719 w 3268922"/>
                <a:gd name="connsiteY0" fmla="*/ 97 h 1945710"/>
                <a:gd name="connsiteX1" fmla="*/ 2489590 w 3268922"/>
                <a:gd name="connsiteY1" fmla="*/ 73289 h 1945710"/>
                <a:gd name="connsiteX2" fmla="*/ 3193503 w 3268922"/>
                <a:gd name="connsiteY2" fmla="*/ 771568 h 1945710"/>
                <a:gd name="connsiteX3" fmla="*/ 3193503 w 3268922"/>
                <a:gd name="connsiteY3" fmla="*/ 1159501 h 1945710"/>
                <a:gd name="connsiteX4" fmla="*/ 2489590 w 3268922"/>
                <a:gd name="connsiteY4" fmla="*/ 1883641 h 1945710"/>
                <a:gd name="connsiteX5" fmla="*/ 2313612 w 3268922"/>
                <a:gd name="connsiteY5" fmla="*/ 1806055 h 1945710"/>
                <a:gd name="connsiteX6" fmla="*/ 2037075 w 3268922"/>
                <a:gd name="connsiteY6" fmla="*/ 1521571 h 1945710"/>
                <a:gd name="connsiteX7" fmla="*/ 1374210 w 3268922"/>
                <a:gd name="connsiteY7" fmla="*/ 1521571 h 1945710"/>
                <a:gd name="connsiteX8" fmla="*/ 1283452 w 3268922"/>
                <a:gd name="connsiteY8" fmla="*/ 1521571 h 1945710"/>
                <a:gd name="connsiteX9" fmla="*/ 1283452 w 3268922"/>
                <a:gd name="connsiteY9" fmla="*/ 1521571 h 1945710"/>
                <a:gd name="connsiteX10" fmla="*/ 1275261 w 3268922"/>
                <a:gd name="connsiteY10" fmla="*/ 1521571 h 1945710"/>
                <a:gd name="connsiteX11" fmla="*/ 1108752 w 3268922"/>
                <a:gd name="connsiteY11" fmla="*/ 1521571 h 1945710"/>
                <a:gd name="connsiteX12" fmla="*/ 956065 w 3268922"/>
                <a:gd name="connsiteY12" fmla="*/ 1521571 h 1945710"/>
                <a:gd name="connsiteX13" fmla="*/ 947874 w 3268922"/>
                <a:gd name="connsiteY13" fmla="*/ 1521571 h 1945710"/>
                <a:gd name="connsiteX14" fmla="*/ 903970 w 3268922"/>
                <a:gd name="connsiteY14" fmla="*/ 1521571 h 1945710"/>
                <a:gd name="connsiteX15" fmla="*/ 781365 w 3268922"/>
                <a:gd name="connsiteY15" fmla="*/ 1521571 h 1945710"/>
                <a:gd name="connsiteX16" fmla="*/ 654774 w 3268922"/>
                <a:gd name="connsiteY16" fmla="*/ 1521571 h 1945710"/>
                <a:gd name="connsiteX17" fmla="*/ 646583 w 3268922"/>
                <a:gd name="connsiteY17" fmla="*/ 1521571 h 1945710"/>
                <a:gd name="connsiteX18" fmla="*/ 576583 w 3268922"/>
                <a:gd name="connsiteY18" fmla="*/ 1521571 h 1945710"/>
                <a:gd name="connsiteX19" fmla="*/ 480074 w 3268922"/>
                <a:gd name="connsiteY19" fmla="*/ 1521571 h 1945710"/>
                <a:gd name="connsiteX20" fmla="*/ 275292 w 3268922"/>
                <a:gd name="connsiteY20" fmla="*/ 1521571 h 1945710"/>
                <a:gd name="connsiteX21" fmla="*/ 0 w 3268922"/>
                <a:gd name="connsiteY21" fmla="*/ 1237087 h 1945710"/>
                <a:gd name="connsiteX22" fmla="*/ 0 w 3268922"/>
                <a:gd name="connsiteY22" fmla="*/ 693981 h 1945710"/>
                <a:gd name="connsiteX23" fmla="*/ 275292 w 3268922"/>
                <a:gd name="connsiteY23" fmla="*/ 409497 h 1945710"/>
                <a:gd name="connsiteX24" fmla="*/ 501631 w 3268922"/>
                <a:gd name="connsiteY24" fmla="*/ 409497 h 1945710"/>
                <a:gd name="connsiteX25" fmla="*/ 576583 w 3268922"/>
                <a:gd name="connsiteY25" fmla="*/ 409497 h 1945710"/>
                <a:gd name="connsiteX26" fmla="*/ 604876 w 3268922"/>
                <a:gd name="connsiteY26" fmla="*/ 409497 h 1945710"/>
                <a:gd name="connsiteX27" fmla="*/ 613150 w 3268922"/>
                <a:gd name="connsiteY27" fmla="*/ 409497 h 1945710"/>
                <a:gd name="connsiteX28" fmla="*/ 631842 w 3268922"/>
                <a:gd name="connsiteY28" fmla="*/ 409497 h 1945710"/>
                <a:gd name="connsiteX29" fmla="*/ 654774 w 3268922"/>
                <a:gd name="connsiteY29" fmla="*/ 409497 h 1945710"/>
                <a:gd name="connsiteX30" fmla="*/ 672070 w 3268922"/>
                <a:gd name="connsiteY30" fmla="*/ 409497 h 1945710"/>
                <a:gd name="connsiteX31" fmla="*/ 802922 w 3268922"/>
                <a:gd name="connsiteY31" fmla="*/ 409497 h 1945710"/>
                <a:gd name="connsiteX32" fmla="*/ 903970 w 3268922"/>
                <a:gd name="connsiteY32" fmla="*/ 409497 h 1945710"/>
                <a:gd name="connsiteX33" fmla="*/ 909249 w 3268922"/>
                <a:gd name="connsiteY33" fmla="*/ 409497 h 1945710"/>
                <a:gd name="connsiteX34" fmla="*/ 914441 w 3268922"/>
                <a:gd name="connsiteY34" fmla="*/ 409497 h 1945710"/>
                <a:gd name="connsiteX35" fmla="*/ 921787 w 3268922"/>
                <a:gd name="connsiteY35" fmla="*/ 409497 h 1945710"/>
                <a:gd name="connsiteX36" fmla="*/ 946202 w 3268922"/>
                <a:gd name="connsiteY36" fmla="*/ 409497 h 1945710"/>
                <a:gd name="connsiteX37" fmla="*/ 956065 w 3268922"/>
                <a:gd name="connsiteY37" fmla="*/ 409497 h 1945710"/>
                <a:gd name="connsiteX38" fmla="*/ 986455 w 3268922"/>
                <a:gd name="connsiteY38" fmla="*/ 409497 h 1945710"/>
                <a:gd name="connsiteX39" fmla="*/ 1241828 w 3268922"/>
                <a:gd name="connsiteY39" fmla="*/ 409497 h 1945710"/>
                <a:gd name="connsiteX40" fmla="*/ 1283452 w 3268922"/>
                <a:gd name="connsiteY40" fmla="*/ 409497 h 1945710"/>
                <a:gd name="connsiteX41" fmla="*/ 1283452 w 3268922"/>
                <a:gd name="connsiteY41" fmla="*/ 409497 h 1945710"/>
                <a:gd name="connsiteX42" fmla="*/ 1333161 w 3268922"/>
                <a:gd name="connsiteY42" fmla="*/ 409497 h 1945710"/>
                <a:gd name="connsiteX43" fmla="*/ 2037075 w 3268922"/>
                <a:gd name="connsiteY43" fmla="*/ 409497 h 1945710"/>
                <a:gd name="connsiteX44" fmla="*/ 2313612 w 3268922"/>
                <a:gd name="connsiteY44" fmla="*/ 150875 h 1945710"/>
                <a:gd name="connsiteX45" fmla="*/ 2389719 w 3268922"/>
                <a:gd name="connsiteY45" fmla="*/ 97 h 1945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3268922" h="1945710">
                  <a:moveTo>
                    <a:pt x="2389719" y="97"/>
                  </a:moveTo>
                  <a:cubicBezTo>
                    <a:pt x="2417706" y="1764"/>
                    <a:pt x="2451881" y="24797"/>
                    <a:pt x="2489590" y="73289"/>
                  </a:cubicBezTo>
                  <a:cubicBezTo>
                    <a:pt x="2489590" y="73289"/>
                    <a:pt x="2489590" y="73289"/>
                    <a:pt x="3193503" y="771568"/>
                  </a:cubicBezTo>
                  <a:cubicBezTo>
                    <a:pt x="3294062" y="875016"/>
                    <a:pt x="3294062" y="1056052"/>
                    <a:pt x="3193503" y="1159501"/>
                  </a:cubicBezTo>
                  <a:lnTo>
                    <a:pt x="2489590" y="1883641"/>
                  </a:lnTo>
                  <a:cubicBezTo>
                    <a:pt x="2389031" y="1987090"/>
                    <a:pt x="2313612" y="1961228"/>
                    <a:pt x="2313612" y="1806055"/>
                  </a:cubicBezTo>
                  <a:cubicBezTo>
                    <a:pt x="2313612" y="1650882"/>
                    <a:pt x="2187913" y="1521571"/>
                    <a:pt x="2037075" y="1521571"/>
                  </a:cubicBezTo>
                  <a:cubicBezTo>
                    <a:pt x="2037075" y="1521571"/>
                    <a:pt x="2037075" y="1521571"/>
                    <a:pt x="1374210" y="1521571"/>
                  </a:cubicBezTo>
                  <a:lnTo>
                    <a:pt x="1283452" y="1521571"/>
                  </a:lnTo>
                  <a:lnTo>
                    <a:pt x="1283452" y="1521571"/>
                  </a:lnTo>
                  <a:lnTo>
                    <a:pt x="1275261" y="1521571"/>
                  </a:lnTo>
                  <a:cubicBezTo>
                    <a:pt x="1225697" y="1521571"/>
                    <a:pt x="1170414" y="1521571"/>
                    <a:pt x="1108752" y="1521571"/>
                  </a:cubicBezTo>
                  <a:lnTo>
                    <a:pt x="956065" y="1521571"/>
                  </a:lnTo>
                  <a:lnTo>
                    <a:pt x="947874" y="1521571"/>
                  </a:lnTo>
                  <a:lnTo>
                    <a:pt x="903970" y="1521571"/>
                  </a:lnTo>
                  <a:lnTo>
                    <a:pt x="781365" y="1521571"/>
                  </a:lnTo>
                  <a:lnTo>
                    <a:pt x="654774" y="1521571"/>
                  </a:lnTo>
                  <a:lnTo>
                    <a:pt x="646583" y="1521571"/>
                  </a:lnTo>
                  <a:lnTo>
                    <a:pt x="576583" y="1521571"/>
                  </a:lnTo>
                  <a:lnTo>
                    <a:pt x="480074" y="1521571"/>
                  </a:lnTo>
                  <a:cubicBezTo>
                    <a:pt x="418412" y="1521571"/>
                    <a:pt x="350372" y="1521571"/>
                    <a:pt x="275292" y="1521571"/>
                  </a:cubicBezTo>
                  <a:cubicBezTo>
                    <a:pt x="125133" y="1521571"/>
                    <a:pt x="0" y="1392260"/>
                    <a:pt x="0" y="1237087"/>
                  </a:cubicBezTo>
                  <a:cubicBezTo>
                    <a:pt x="0" y="1237087"/>
                    <a:pt x="0" y="1237087"/>
                    <a:pt x="0" y="693981"/>
                  </a:cubicBezTo>
                  <a:cubicBezTo>
                    <a:pt x="0" y="538808"/>
                    <a:pt x="125133" y="409497"/>
                    <a:pt x="275292" y="409497"/>
                  </a:cubicBezTo>
                  <a:cubicBezTo>
                    <a:pt x="275292" y="409497"/>
                    <a:pt x="275292" y="409497"/>
                    <a:pt x="501631" y="409497"/>
                  </a:cubicBezTo>
                  <a:lnTo>
                    <a:pt x="576583" y="409497"/>
                  </a:lnTo>
                  <a:cubicBezTo>
                    <a:pt x="576583" y="409497"/>
                    <a:pt x="576583" y="409497"/>
                    <a:pt x="604876" y="409497"/>
                  </a:cubicBezTo>
                  <a:lnTo>
                    <a:pt x="613150" y="409497"/>
                  </a:lnTo>
                  <a:lnTo>
                    <a:pt x="631842" y="409497"/>
                  </a:lnTo>
                  <a:lnTo>
                    <a:pt x="654774" y="409497"/>
                  </a:lnTo>
                  <a:lnTo>
                    <a:pt x="672070" y="409497"/>
                  </a:lnTo>
                  <a:cubicBezTo>
                    <a:pt x="703899" y="409497"/>
                    <a:pt x="746337" y="409497"/>
                    <a:pt x="802922" y="409497"/>
                  </a:cubicBezTo>
                  <a:lnTo>
                    <a:pt x="903970" y="409497"/>
                  </a:lnTo>
                  <a:lnTo>
                    <a:pt x="909249" y="409497"/>
                  </a:lnTo>
                  <a:lnTo>
                    <a:pt x="914441" y="409497"/>
                  </a:lnTo>
                  <a:lnTo>
                    <a:pt x="921787" y="409497"/>
                  </a:lnTo>
                  <a:lnTo>
                    <a:pt x="946202" y="409497"/>
                  </a:lnTo>
                  <a:lnTo>
                    <a:pt x="956065" y="409497"/>
                  </a:lnTo>
                  <a:lnTo>
                    <a:pt x="986455" y="409497"/>
                  </a:lnTo>
                  <a:cubicBezTo>
                    <a:pt x="1035946" y="409497"/>
                    <a:pt x="1115131" y="409497"/>
                    <a:pt x="1241828" y="409497"/>
                  </a:cubicBezTo>
                  <a:lnTo>
                    <a:pt x="1283452" y="409497"/>
                  </a:lnTo>
                  <a:lnTo>
                    <a:pt x="1283452" y="409497"/>
                  </a:lnTo>
                  <a:lnTo>
                    <a:pt x="1333161" y="409497"/>
                  </a:lnTo>
                  <a:cubicBezTo>
                    <a:pt x="1433721" y="409497"/>
                    <a:pt x="1634839" y="409497"/>
                    <a:pt x="2037075" y="409497"/>
                  </a:cubicBezTo>
                  <a:cubicBezTo>
                    <a:pt x="2187913" y="409497"/>
                    <a:pt x="2313612" y="306048"/>
                    <a:pt x="2313612" y="150875"/>
                  </a:cubicBezTo>
                  <a:cubicBezTo>
                    <a:pt x="2313612" y="53892"/>
                    <a:pt x="2343073" y="-2681"/>
                    <a:pt x="2389719" y="9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635000" dist="127000" dir="5400000" algn="t" rotWithShape="0">
                <a:prstClr val="black">
                  <a:alpha val="35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2" name="椭圆 70"/>
            <p:cNvSpPr/>
            <p:nvPr/>
          </p:nvSpPr>
          <p:spPr>
            <a:xfrm>
              <a:off x="1714166" y="1648181"/>
              <a:ext cx="493495" cy="594837"/>
            </a:xfrm>
            <a:custGeom>
              <a:avLst/>
              <a:gdLst/>
              <a:ahLst/>
              <a:cxnLst/>
              <a:rect l="l" t="t" r="r" b="b"/>
              <a:pathLst>
                <a:path w="1674290" h="2018114">
                  <a:moveTo>
                    <a:pt x="307141" y="691642"/>
                  </a:moveTo>
                  <a:lnTo>
                    <a:pt x="1378912" y="691642"/>
                  </a:lnTo>
                  <a:lnTo>
                    <a:pt x="1369387" y="1458335"/>
                  </a:lnTo>
                  <a:cubicBezTo>
                    <a:pt x="1369387" y="1541769"/>
                    <a:pt x="1301750" y="1609406"/>
                    <a:pt x="1218316" y="1609406"/>
                  </a:cubicBezTo>
                  <a:lnTo>
                    <a:pt x="1158892" y="1609406"/>
                  </a:lnTo>
                  <a:lnTo>
                    <a:pt x="1158892" y="1898352"/>
                  </a:lnTo>
                  <a:cubicBezTo>
                    <a:pt x="1158892" y="1964495"/>
                    <a:pt x="1105273" y="2018114"/>
                    <a:pt x="1039130" y="2018114"/>
                  </a:cubicBezTo>
                  <a:cubicBezTo>
                    <a:pt x="972987" y="2018114"/>
                    <a:pt x="919368" y="1964495"/>
                    <a:pt x="919368" y="1898352"/>
                  </a:cubicBezTo>
                  <a:lnTo>
                    <a:pt x="919368" y="1609406"/>
                  </a:lnTo>
                  <a:lnTo>
                    <a:pt x="765901" y="1609406"/>
                  </a:lnTo>
                  <a:lnTo>
                    <a:pt x="765901" y="1898351"/>
                  </a:lnTo>
                  <a:cubicBezTo>
                    <a:pt x="765901" y="1964494"/>
                    <a:pt x="712282" y="2018113"/>
                    <a:pt x="646139" y="2018113"/>
                  </a:cubicBezTo>
                  <a:cubicBezTo>
                    <a:pt x="579996" y="2018113"/>
                    <a:pt x="526377" y="1964494"/>
                    <a:pt x="526377" y="1898351"/>
                  </a:cubicBezTo>
                  <a:lnTo>
                    <a:pt x="526377" y="1609406"/>
                  </a:lnTo>
                  <a:lnTo>
                    <a:pt x="458213" y="1609406"/>
                  </a:lnTo>
                  <a:cubicBezTo>
                    <a:pt x="374779" y="1609406"/>
                    <a:pt x="307141" y="1541769"/>
                    <a:pt x="307141" y="1458335"/>
                  </a:cubicBezTo>
                  <a:lnTo>
                    <a:pt x="307141" y="1156202"/>
                  </a:lnTo>
                  <a:lnTo>
                    <a:pt x="307141" y="854070"/>
                  </a:lnTo>
                  <a:close/>
                  <a:moveTo>
                    <a:pt x="1554528" y="683951"/>
                  </a:moveTo>
                  <a:cubicBezTo>
                    <a:pt x="1620671" y="683951"/>
                    <a:pt x="1674290" y="737570"/>
                    <a:pt x="1674290" y="803713"/>
                  </a:cubicBezTo>
                  <a:lnTo>
                    <a:pt x="1674290" y="1299148"/>
                  </a:lnTo>
                  <a:cubicBezTo>
                    <a:pt x="1674290" y="1365291"/>
                    <a:pt x="1620671" y="1418910"/>
                    <a:pt x="1554528" y="1418910"/>
                  </a:cubicBezTo>
                  <a:cubicBezTo>
                    <a:pt x="1488385" y="1418910"/>
                    <a:pt x="1434766" y="1365291"/>
                    <a:pt x="1434766" y="1299148"/>
                  </a:cubicBezTo>
                  <a:lnTo>
                    <a:pt x="1434766" y="803713"/>
                  </a:lnTo>
                  <a:cubicBezTo>
                    <a:pt x="1434766" y="737570"/>
                    <a:pt x="1488385" y="683951"/>
                    <a:pt x="1554528" y="683951"/>
                  </a:cubicBezTo>
                  <a:close/>
                  <a:moveTo>
                    <a:pt x="119762" y="683950"/>
                  </a:moveTo>
                  <a:cubicBezTo>
                    <a:pt x="185905" y="683950"/>
                    <a:pt x="239524" y="737569"/>
                    <a:pt x="239524" y="803712"/>
                  </a:cubicBezTo>
                  <a:lnTo>
                    <a:pt x="239524" y="1299147"/>
                  </a:lnTo>
                  <a:cubicBezTo>
                    <a:pt x="239524" y="1365290"/>
                    <a:pt x="185905" y="1418909"/>
                    <a:pt x="119762" y="1418909"/>
                  </a:cubicBezTo>
                  <a:cubicBezTo>
                    <a:pt x="53619" y="1418909"/>
                    <a:pt x="0" y="1365290"/>
                    <a:pt x="0" y="1299147"/>
                  </a:cubicBezTo>
                  <a:lnTo>
                    <a:pt x="0" y="803712"/>
                  </a:lnTo>
                  <a:cubicBezTo>
                    <a:pt x="0" y="737569"/>
                    <a:pt x="53619" y="683950"/>
                    <a:pt x="119762" y="683950"/>
                  </a:cubicBezTo>
                  <a:close/>
                  <a:moveTo>
                    <a:pt x="1058285" y="381191"/>
                  </a:moveTo>
                  <a:cubicBezTo>
                    <a:pt x="1028091" y="381191"/>
                    <a:pt x="1003614" y="405668"/>
                    <a:pt x="1003614" y="435862"/>
                  </a:cubicBezTo>
                  <a:cubicBezTo>
                    <a:pt x="1003614" y="466056"/>
                    <a:pt x="1028091" y="490533"/>
                    <a:pt x="1058285" y="490533"/>
                  </a:cubicBezTo>
                  <a:cubicBezTo>
                    <a:pt x="1088479" y="490533"/>
                    <a:pt x="1112956" y="466056"/>
                    <a:pt x="1112956" y="435862"/>
                  </a:cubicBezTo>
                  <a:cubicBezTo>
                    <a:pt x="1112956" y="405668"/>
                    <a:pt x="1088479" y="381191"/>
                    <a:pt x="1058285" y="381191"/>
                  </a:cubicBezTo>
                  <a:close/>
                  <a:moveTo>
                    <a:pt x="620445" y="381191"/>
                  </a:moveTo>
                  <a:cubicBezTo>
                    <a:pt x="590251" y="381191"/>
                    <a:pt x="565774" y="405668"/>
                    <a:pt x="565774" y="435862"/>
                  </a:cubicBezTo>
                  <a:cubicBezTo>
                    <a:pt x="565774" y="466056"/>
                    <a:pt x="590251" y="490533"/>
                    <a:pt x="620445" y="490533"/>
                  </a:cubicBezTo>
                  <a:cubicBezTo>
                    <a:pt x="650639" y="490533"/>
                    <a:pt x="675116" y="466056"/>
                    <a:pt x="675116" y="435862"/>
                  </a:cubicBezTo>
                  <a:cubicBezTo>
                    <a:pt x="675116" y="405668"/>
                    <a:pt x="650639" y="381191"/>
                    <a:pt x="620445" y="381191"/>
                  </a:cubicBezTo>
                  <a:close/>
                  <a:moveTo>
                    <a:pt x="508384" y="1373"/>
                  </a:moveTo>
                  <a:cubicBezTo>
                    <a:pt x="515956" y="3701"/>
                    <a:pt x="522639" y="8917"/>
                    <a:pt x="526639" y="16470"/>
                  </a:cubicBezTo>
                  <a:lnTo>
                    <a:pt x="615978" y="185144"/>
                  </a:lnTo>
                  <a:cubicBezTo>
                    <a:pt x="687009" y="148129"/>
                    <a:pt x="767930" y="128483"/>
                    <a:pt x="853439" y="128483"/>
                  </a:cubicBezTo>
                  <a:cubicBezTo>
                    <a:pt x="932860" y="128483"/>
                    <a:pt x="1008322" y="145431"/>
                    <a:pt x="1075718" y="177325"/>
                  </a:cubicBezTo>
                  <a:lnTo>
                    <a:pt x="1150798" y="40824"/>
                  </a:lnTo>
                  <a:cubicBezTo>
                    <a:pt x="1154917" y="33335"/>
                    <a:pt x="1161682" y="28224"/>
                    <a:pt x="1169289" y="26016"/>
                  </a:cubicBezTo>
                  <a:cubicBezTo>
                    <a:pt x="1176896" y="23808"/>
                    <a:pt x="1185346" y="24501"/>
                    <a:pt x="1192835" y="28621"/>
                  </a:cubicBezTo>
                  <a:cubicBezTo>
                    <a:pt x="1207813" y="36859"/>
                    <a:pt x="1213277" y="55680"/>
                    <a:pt x="1205038" y="70658"/>
                  </a:cubicBezTo>
                  <a:lnTo>
                    <a:pt x="1130773" y="205677"/>
                  </a:lnTo>
                  <a:cubicBezTo>
                    <a:pt x="1280708" y="293097"/>
                    <a:pt x="1383706" y="450928"/>
                    <a:pt x="1395615" y="633899"/>
                  </a:cubicBezTo>
                  <a:lnTo>
                    <a:pt x="311263" y="633899"/>
                  </a:lnTo>
                  <a:cubicBezTo>
                    <a:pt x="322782" y="456918"/>
                    <a:pt x="419524" y="303459"/>
                    <a:pt x="560939" y="213488"/>
                  </a:cubicBezTo>
                  <a:lnTo>
                    <a:pt x="471935" y="45445"/>
                  </a:lnTo>
                  <a:cubicBezTo>
                    <a:pt x="463934" y="30339"/>
                    <a:pt x="469694" y="11606"/>
                    <a:pt x="484800" y="3605"/>
                  </a:cubicBezTo>
                  <a:cubicBezTo>
                    <a:pt x="492353" y="-395"/>
                    <a:pt x="500812" y="-955"/>
                    <a:pt x="508384" y="1373"/>
                  </a:cubicBezTo>
                  <a:close/>
                </a:path>
              </a:pathLst>
            </a:custGeom>
            <a:solidFill>
              <a:srgbClr val="B32E31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dirty="0">
                <a:solidFill>
                  <a:prstClr val="white"/>
                </a:solidFill>
                <a:latin typeface="DIN-BoldItalic" pitchFamily="50" charset="0"/>
                <a:ea typeface="微软雅黑" panose="020B0503020204020204" pitchFamily="34" charset="-122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2062335" y="1766944"/>
              <a:ext cx="188302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1595289" y="2826244"/>
              <a:ext cx="2105854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000" dirty="0">
                  <a:solidFill>
                    <a:schemeClr val="bg1"/>
                  </a:solidFill>
                  <a:ea typeface="Roboto" panose="02000000000000000000" pitchFamily="2" charset="0"/>
                </a:rPr>
                <a:t>If you are going to use a passage of </a:t>
              </a:r>
              <a:r>
                <a:rPr lang="en-US" altLang="zh-CN" sz="1000" dirty="0" err="1">
                  <a:solidFill>
                    <a:schemeClr val="bg1"/>
                  </a:solidFill>
                  <a:ea typeface="Roboto" panose="02000000000000000000" pitchFamily="2" charset="0"/>
                </a:rPr>
                <a:t>Lorem</a:t>
              </a:r>
              <a:r>
                <a:rPr lang="en-US" altLang="zh-CN" sz="1000" dirty="0">
                  <a:solidFill>
                    <a:schemeClr val="bg1"/>
                  </a:solidFill>
                  <a:ea typeface="Roboto" panose="02000000000000000000" pitchFamily="2" charset="0"/>
                </a:rPr>
                <a:t> </a:t>
              </a:r>
              <a:r>
                <a:rPr lang="en-US" altLang="zh-CN" sz="1000" dirty="0" err="1">
                  <a:solidFill>
                    <a:schemeClr val="bg1"/>
                  </a:solidFill>
                  <a:ea typeface="Roboto" panose="02000000000000000000" pitchFamily="2" charset="0"/>
                </a:rPr>
                <a:t>Ipsum</a:t>
              </a:r>
              <a:r>
                <a:rPr lang="en-US" altLang="zh-CN" sz="1000" dirty="0">
                  <a:solidFill>
                    <a:schemeClr val="bg1"/>
                  </a:solidFill>
                  <a:ea typeface="Roboto" panose="02000000000000000000" pitchFamily="2" charset="0"/>
                </a:rPr>
                <a:t>, you need to be sure there isn't anything embarrassing hidden in the middle of </a:t>
              </a:r>
              <a:r>
                <a:rPr lang="en-US" altLang="zh-CN" sz="1000" dirty="0" err="1">
                  <a:solidFill>
                    <a:schemeClr val="bg1"/>
                  </a:solidFill>
                  <a:ea typeface="Roboto" panose="02000000000000000000" pitchFamily="2" charset="0"/>
                </a:rPr>
                <a:t>tex</a:t>
              </a:r>
              <a:r>
                <a:rPr lang="id-ID" altLang="zh-CN" sz="1000" dirty="0">
                  <a:solidFill>
                    <a:schemeClr val="bg1"/>
                  </a:solidFill>
                  <a:ea typeface="Roboto" panose="02000000000000000000" pitchFamily="2" charset="0"/>
                </a:rPr>
                <a:t>t.</a:t>
              </a:r>
              <a:endParaRPr lang="id-ID" altLang="zh-CN" sz="1000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4" name="组合 3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GrpSpPr/>
          <p:nvPr/>
        </p:nvGrpSpPr>
        <p:grpSpPr>
          <a:xfrm>
            <a:off x="4927989" y="1173772"/>
            <a:ext cx="2593446" cy="2360358"/>
            <a:chOff x="4927989" y="1173772"/>
            <a:chExt cx="2593446" cy="2360358"/>
          </a:xfrm>
        </p:grpSpPr>
        <p:sp>
          <p:nvSpPr>
            <p:cNvPr id="7" name="任意多边形 612"/>
            <p:cNvSpPr>
              <a:spLocks/>
            </p:cNvSpPr>
            <p:nvPr/>
          </p:nvSpPr>
          <p:spPr bwMode="auto">
            <a:xfrm>
              <a:off x="4927989" y="1173772"/>
              <a:ext cx="2593446" cy="1543657"/>
            </a:xfrm>
            <a:custGeom>
              <a:avLst/>
              <a:gdLst>
                <a:gd name="connsiteX0" fmla="*/ 2389719 w 3268922"/>
                <a:gd name="connsiteY0" fmla="*/ 97 h 1945710"/>
                <a:gd name="connsiteX1" fmla="*/ 2489590 w 3268922"/>
                <a:gd name="connsiteY1" fmla="*/ 73289 h 1945710"/>
                <a:gd name="connsiteX2" fmla="*/ 3193503 w 3268922"/>
                <a:gd name="connsiteY2" fmla="*/ 771568 h 1945710"/>
                <a:gd name="connsiteX3" fmla="*/ 3193503 w 3268922"/>
                <a:gd name="connsiteY3" fmla="*/ 1159501 h 1945710"/>
                <a:gd name="connsiteX4" fmla="*/ 2489590 w 3268922"/>
                <a:gd name="connsiteY4" fmla="*/ 1883641 h 1945710"/>
                <a:gd name="connsiteX5" fmla="*/ 2313612 w 3268922"/>
                <a:gd name="connsiteY5" fmla="*/ 1806055 h 1945710"/>
                <a:gd name="connsiteX6" fmla="*/ 2037075 w 3268922"/>
                <a:gd name="connsiteY6" fmla="*/ 1521571 h 1945710"/>
                <a:gd name="connsiteX7" fmla="*/ 1374210 w 3268922"/>
                <a:gd name="connsiteY7" fmla="*/ 1521571 h 1945710"/>
                <a:gd name="connsiteX8" fmla="*/ 1283452 w 3268922"/>
                <a:gd name="connsiteY8" fmla="*/ 1521571 h 1945710"/>
                <a:gd name="connsiteX9" fmla="*/ 1283452 w 3268922"/>
                <a:gd name="connsiteY9" fmla="*/ 1521571 h 1945710"/>
                <a:gd name="connsiteX10" fmla="*/ 1275261 w 3268922"/>
                <a:gd name="connsiteY10" fmla="*/ 1521571 h 1945710"/>
                <a:gd name="connsiteX11" fmla="*/ 1108752 w 3268922"/>
                <a:gd name="connsiteY11" fmla="*/ 1521571 h 1945710"/>
                <a:gd name="connsiteX12" fmla="*/ 956065 w 3268922"/>
                <a:gd name="connsiteY12" fmla="*/ 1521571 h 1945710"/>
                <a:gd name="connsiteX13" fmla="*/ 947874 w 3268922"/>
                <a:gd name="connsiteY13" fmla="*/ 1521571 h 1945710"/>
                <a:gd name="connsiteX14" fmla="*/ 903970 w 3268922"/>
                <a:gd name="connsiteY14" fmla="*/ 1521571 h 1945710"/>
                <a:gd name="connsiteX15" fmla="*/ 781365 w 3268922"/>
                <a:gd name="connsiteY15" fmla="*/ 1521571 h 1945710"/>
                <a:gd name="connsiteX16" fmla="*/ 654774 w 3268922"/>
                <a:gd name="connsiteY16" fmla="*/ 1521571 h 1945710"/>
                <a:gd name="connsiteX17" fmla="*/ 646583 w 3268922"/>
                <a:gd name="connsiteY17" fmla="*/ 1521571 h 1945710"/>
                <a:gd name="connsiteX18" fmla="*/ 576583 w 3268922"/>
                <a:gd name="connsiteY18" fmla="*/ 1521571 h 1945710"/>
                <a:gd name="connsiteX19" fmla="*/ 480074 w 3268922"/>
                <a:gd name="connsiteY19" fmla="*/ 1521571 h 1945710"/>
                <a:gd name="connsiteX20" fmla="*/ 275292 w 3268922"/>
                <a:gd name="connsiteY20" fmla="*/ 1521571 h 1945710"/>
                <a:gd name="connsiteX21" fmla="*/ 0 w 3268922"/>
                <a:gd name="connsiteY21" fmla="*/ 1237087 h 1945710"/>
                <a:gd name="connsiteX22" fmla="*/ 0 w 3268922"/>
                <a:gd name="connsiteY22" fmla="*/ 693981 h 1945710"/>
                <a:gd name="connsiteX23" fmla="*/ 275292 w 3268922"/>
                <a:gd name="connsiteY23" fmla="*/ 409497 h 1945710"/>
                <a:gd name="connsiteX24" fmla="*/ 501631 w 3268922"/>
                <a:gd name="connsiteY24" fmla="*/ 409497 h 1945710"/>
                <a:gd name="connsiteX25" fmla="*/ 576583 w 3268922"/>
                <a:gd name="connsiteY25" fmla="*/ 409497 h 1945710"/>
                <a:gd name="connsiteX26" fmla="*/ 604876 w 3268922"/>
                <a:gd name="connsiteY26" fmla="*/ 409497 h 1945710"/>
                <a:gd name="connsiteX27" fmla="*/ 613150 w 3268922"/>
                <a:gd name="connsiteY27" fmla="*/ 409497 h 1945710"/>
                <a:gd name="connsiteX28" fmla="*/ 631842 w 3268922"/>
                <a:gd name="connsiteY28" fmla="*/ 409497 h 1945710"/>
                <a:gd name="connsiteX29" fmla="*/ 654774 w 3268922"/>
                <a:gd name="connsiteY29" fmla="*/ 409497 h 1945710"/>
                <a:gd name="connsiteX30" fmla="*/ 672070 w 3268922"/>
                <a:gd name="connsiteY30" fmla="*/ 409497 h 1945710"/>
                <a:gd name="connsiteX31" fmla="*/ 802922 w 3268922"/>
                <a:gd name="connsiteY31" fmla="*/ 409497 h 1945710"/>
                <a:gd name="connsiteX32" fmla="*/ 903970 w 3268922"/>
                <a:gd name="connsiteY32" fmla="*/ 409497 h 1945710"/>
                <a:gd name="connsiteX33" fmla="*/ 909249 w 3268922"/>
                <a:gd name="connsiteY33" fmla="*/ 409497 h 1945710"/>
                <a:gd name="connsiteX34" fmla="*/ 914441 w 3268922"/>
                <a:gd name="connsiteY34" fmla="*/ 409497 h 1945710"/>
                <a:gd name="connsiteX35" fmla="*/ 921787 w 3268922"/>
                <a:gd name="connsiteY35" fmla="*/ 409497 h 1945710"/>
                <a:gd name="connsiteX36" fmla="*/ 946202 w 3268922"/>
                <a:gd name="connsiteY36" fmla="*/ 409497 h 1945710"/>
                <a:gd name="connsiteX37" fmla="*/ 956065 w 3268922"/>
                <a:gd name="connsiteY37" fmla="*/ 409497 h 1945710"/>
                <a:gd name="connsiteX38" fmla="*/ 986455 w 3268922"/>
                <a:gd name="connsiteY38" fmla="*/ 409497 h 1945710"/>
                <a:gd name="connsiteX39" fmla="*/ 1241828 w 3268922"/>
                <a:gd name="connsiteY39" fmla="*/ 409497 h 1945710"/>
                <a:gd name="connsiteX40" fmla="*/ 1283452 w 3268922"/>
                <a:gd name="connsiteY40" fmla="*/ 409497 h 1945710"/>
                <a:gd name="connsiteX41" fmla="*/ 1283452 w 3268922"/>
                <a:gd name="connsiteY41" fmla="*/ 409497 h 1945710"/>
                <a:gd name="connsiteX42" fmla="*/ 1333161 w 3268922"/>
                <a:gd name="connsiteY42" fmla="*/ 409497 h 1945710"/>
                <a:gd name="connsiteX43" fmla="*/ 2037075 w 3268922"/>
                <a:gd name="connsiteY43" fmla="*/ 409497 h 1945710"/>
                <a:gd name="connsiteX44" fmla="*/ 2313612 w 3268922"/>
                <a:gd name="connsiteY44" fmla="*/ 150875 h 1945710"/>
                <a:gd name="connsiteX45" fmla="*/ 2389719 w 3268922"/>
                <a:gd name="connsiteY45" fmla="*/ 97 h 1945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3268922" h="1945710">
                  <a:moveTo>
                    <a:pt x="2389719" y="97"/>
                  </a:moveTo>
                  <a:cubicBezTo>
                    <a:pt x="2417706" y="1764"/>
                    <a:pt x="2451881" y="24797"/>
                    <a:pt x="2489590" y="73289"/>
                  </a:cubicBezTo>
                  <a:cubicBezTo>
                    <a:pt x="2489590" y="73289"/>
                    <a:pt x="2489590" y="73289"/>
                    <a:pt x="3193503" y="771568"/>
                  </a:cubicBezTo>
                  <a:cubicBezTo>
                    <a:pt x="3294062" y="875016"/>
                    <a:pt x="3294062" y="1056052"/>
                    <a:pt x="3193503" y="1159501"/>
                  </a:cubicBezTo>
                  <a:lnTo>
                    <a:pt x="2489590" y="1883641"/>
                  </a:lnTo>
                  <a:cubicBezTo>
                    <a:pt x="2389031" y="1987090"/>
                    <a:pt x="2313612" y="1961228"/>
                    <a:pt x="2313612" y="1806055"/>
                  </a:cubicBezTo>
                  <a:cubicBezTo>
                    <a:pt x="2313612" y="1650882"/>
                    <a:pt x="2187913" y="1521571"/>
                    <a:pt x="2037075" y="1521571"/>
                  </a:cubicBezTo>
                  <a:cubicBezTo>
                    <a:pt x="2037075" y="1521571"/>
                    <a:pt x="2037075" y="1521571"/>
                    <a:pt x="1374210" y="1521571"/>
                  </a:cubicBezTo>
                  <a:lnTo>
                    <a:pt x="1283452" y="1521571"/>
                  </a:lnTo>
                  <a:lnTo>
                    <a:pt x="1283452" y="1521571"/>
                  </a:lnTo>
                  <a:lnTo>
                    <a:pt x="1275261" y="1521571"/>
                  </a:lnTo>
                  <a:cubicBezTo>
                    <a:pt x="1225697" y="1521571"/>
                    <a:pt x="1170414" y="1521571"/>
                    <a:pt x="1108752" y="1521571"/>
                  </a:cubicBezTo>
                  <a:lnTo>
                    <a:pt x="956065" y="1521571"/>
                  </a:lnTo>
                  <a:lnTo>
                    <a:pt x="947874" y="1521571"/>
                  </a:lnTo>
                  <a:lnTo>
                    <a:pt x="903970" y="1521571"/>
                  </a:lnTo>
                  <a:lnTo>
                    <a:pt x="781365" y="1521571"/>
                  </a:lnTo>
                  <a:lnTo>
                    <a:pt x="654774" y="1521571"/>
                  </a:lnTo>
                  <a:lnTo>
                    <a:pt x="646583" y="1521571"/>
                  </a:lnTo>
                  <a:lnTo>
                    <a:pt x="576583" y="1521571"/>
                  </a:lnTo>
                  <a:lnTo>
                    <a:pt x="480074" y="1521571"/>
                  </a:lnTo>
                  <a:cubicBezTo>
                    <a:pt x="418412" y="1521571"/>
                    <a:pt x="350372" y="1521571"/>
                    <a:pt x="275292" y="1521571"/>
                  </a:cubicBezTo>
                  <a:cubicBezTo>
                    <a:pt x="125133" y="1521571"/>
                    <a:pt x="0" y="1392260"/>
                    <a:pt x="0" y="1237087"/>
                  </a:cubicBezTo>
                  <a:cubicBezTo>
                    <a:pt x="0" y="1237087"/>
                    <a:pt x="0" y="1237087"/>
                    <a:pt x="0" y="693981"/>
                  </a:cubicBezTo>
                  <a:cubicBezTo>
                    <a:pt x="0" y="538808"/>
                    <a:pt x="125133" y="409497"/>
                    <a:pt x="275292" y="409497"/>
                  </a:cubicBezTo>
                  <a:cubicBezTo>
                    <a:pt x="275292" y="409497"/>
                    <a:pt x="275292" y="409497"/>
                    <a:pt x="501631" y="409497"/>
                  </a:cubicBezTo>
                  <a:lnTo>
                    <a:pt x="576583" y="409497"/>
                  </a:lnTo>
                  <a:cubicBezTo>
                    <a:pt x="576583" y="409497"/>
                    <a:pt x="576583" y="409497"/>
                    <a:pt x="604876" y="409497"/>
                  </a:cubicBezTo>
                  <a:lnTo>
                    <a:pt x="613150" y="409497"/>
                  </a:lnTo>
                  <a:lnTo>
                    <a:pt x="631842" y="409497"/>
                  </a:lnTo>
                  <a:lnTo>
                    <a:pt x="654774" y="409497"/>
                  </a:lnTo>
                  <a:lnTo>
                    <a:pt x="672070" y="409497"/>
                  </a:lnTo>
                  <a:cubicBezTo>
                    <a:pt x="703899" y="409497"/>
                    <a:pt x="746337" y="409497"/>
                    <a:pt x="802922" y="409497"/>
                  </a:cubicBezTo>
                  <a:lnTo>
                    <a:pt x="903970" y="409497"/>
                  </a:lnTo>
                  <a:lnTo>
                    <a:pt x="909249" y="409497"/>
                  </a:lnTo>
                  <a:lnTo>
                    <a:pt x="914441" y="409497"/>
                  </a:lnTo>
                  <a:lnTo>
                    <a:pt x="921787" y="409497"/>
                  </a:lnTo>
                  <a:lnTo>
                    <a:pt x="946202" y="409497"/>
                  </a:lnTo>
                  <a:lnTo>
                    <a:pt x="956065" y="409497"/>
                  </a:lnTo>
                  <a:lnTo>
                    <a:pt x="986455" y="409497"/>
                  </a:lnTo>
                  <a:cubicBezTo>
                    <a:pt x="1035946" y="409497"/>
                    <a:pt x="1115131" y="409497"/>
                    <a:pt x="1241828" y="409497"/>
                  </a:cubicBezTo>
                  <a:lnTo>
                    <a:pt x="1283452" y="409497"/>
                  </a:lnTo>
                  <a:lnTo>
                    <a:pt x="1283452" y="409497"/>
                  </a:lnTo>
                  <a:lnTo>
                    <a:pt x="1333161" y="409497"/>
                  </a:lnTo>
                  <a:cubicBezTo>
                    <a:pt x="1433721" y="409497"/>
                    <a:pt x="1634839" y="409497"/>
                    <a:pt x="2037075" y="409497"/>
                  </a:cubicBezTo>
                  <a:cubicBezTo>
                    <a:pt x="2187913" y="409497"/>
                    <a:pt x="2313612" y="306048"/>
                    <a:pt x="2313612" y="150875"/>
                  </a:cubicBezTo>
                  <a:cubicBezTo>
                    <a:pt x="2313612" y="53892"/>
                    <a:pt x="2343073" y="-2681"/>
                    <a:pt x="2389719" y="9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635000" dist="127000" dir="5400000" algn="t" rotWithShape="0">
                <a:prstClr val="black">
                  <a:alpha val="35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/>
                </a:solidFill>
                <a:ea typeface="微软雅黑" panose="020B0503020204020204" pitchFamily="34" charset="-122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5205120" y="1707949"/>
              <a:ext cx="472080" cy="475299"/>
              <a:chOff x="3771900" y="3200400"/>
              <a:chExt cx="2011680" cy="2025396"/>
            </a:xfrm>
            <a:solidFill>
              <a:srgbClr val="B32E31"/>
            </a:solidFill>
          </p:grpSpPr>
          <p:sp>
            <p:nvSpPr>
              <p:cNvPr id="11" name="任意多边形 616"/>
              <p:cNvSpPr/>
              <p:nvPr/>
            </p:nvSpPr>
            <p:spPr>
              <a:xfrm>
                <a:off x="3775166" y="3370217"/>
                <a:ext cx="770708" cy="796834"/>
              </a:xfrm>
              <a:custGeom>
                <a:avLst/>
                <a:gdLst>
                  <a:gd name="connsiteX0" fmla="*/ 0 w 770708"/>
                  <a:gd name="connsiteY0" fmla="*/ 104503 h 796834"/>
                  <a:gd name="connsiteX1" fmla="*/ 0 w 770708"/>
                  <a:gd name="connsiteY1" fmla="*/ 796834 h 796834"/>
                  <a:gd name="connsiteX2" fmla="*/ 770708 w 770708"/>
                  <a:gd name="connsiteY2" fmla="*/ 770709 h 796834"/>
                  <a:gd name="connsiteX3" fmla="*/ 770708 w 770708"/>
                  <a:gd name="connsiteY3" fmla="*/ 0 h 796834"/>
                  <a:gd name="connsiteX4" fmla="*/ 0 w 770708"/>
                  <a:gd name="connsiteY4" fmla="*/ 104503 h 796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70708" h="796834">
                    <a:moveTo>
                      <a:pt x="0" y="104503"/>
                    </a:moveTo>
                    <a:lnTo>
                      <a:pt x="0" y="796834"/>
                    </a:lnTo>
                    <a:lnTo>
                      <a:pt x="770708" y="770709"/>
                    </a:lnTo>
                    <a:lnTo>
                      <a:pt x="770708" y="0"/>
                    </a:lnTo>
                    <a:lnTo>
                      <a:pt x="0" y="104503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 prstMaterial="softEdge">
                <a:bevelT w="38100" h="63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 dirty="0">
                  <a:solidFill>
                    <a:prstClr val="white"/>
                  </a:solidFill>
                  <a:latin typeface="DIN-BoldItalic" pitchFamily="50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任意多边形 617"/>
              <p:cNvSpPr/>
              <p:nvPr/>
            </p:nvSpPr>
            <p:spPr>
              <a:xfrm>
                <a:off x="4704588" y="3200400"/>
                <a:ext cx="1078992" cy="937260"/>
              </a:xfrm>
              <a:custGeom>
                <a:avLst/>
                <a:gdLst>
                  <a:gd name="connsiteX0" fmla="*/ 0 w 1078992"/>
                  <a:gd name="connsiteY0" fmla="*/ 155448 h 937260"/>
                  <a:gd name="connsiteX1" fmla="*/ 1078992 w 1078992"/>
                  <a:gd name="connsiteY1" fmla="*/ 0 h 937260"/>
                  <a:gd name="connsiteX2" fmla="*/ 1078992 w 1078992"/>
                  <a:gd name="connsiteY2" fmla="*/ 928116 h 937260"/>
                  <a:gd name="connsiteX3" fmla="*/ 9144 w 1078992"/>
                  <a:gd name="connsiteY3" fmla="*/ 937260 h 937260"/>
                  <a:gd name="connsiteX4" fmla="*/ 0 w 1078992"/>
                  <a:gd name="connsiteY4" fmla="*/ 155448 h 9372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78992" h="937260">
                    <a:moveTo>
                      <a:pt x="0" y="155448"/>
                    </a:moveTo>
                    <a:lnTo>
                      <a:pt x="1078992" y="0"/>
                    </a:lnTo>
                    <a:lnTo>
                      <a:pt x="1078992" y="928116"/>
                    </a:lnTo>
                    <a:lnTo>
                      <a:pt x="9144" y="937260"/>
                    </a:lnTo>
                    <a:lnTo>
                      <a:pt x="0" y="155448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 prstMaterial="softEdge">
                <a:bevelT w="38100" h="63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 dirty="0">
                  <a:solidFill>
                    <a:prstClr val="white"/>
                  </a:solidFill>
                  <a:latin typeface="DIN-BoldItalic" pitchFamily="50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6" name="任意多边形 618"/>
              <p:cNvSpPr/>
              <p:nvPr/>
            </p:nvSpPr>
            <p:spPr>
              <a:xfrm>
                <a:off x="3771900" y="4279392"/>
                <a:ext cx="772668" cy="786384"/>
              </a:xfrm>
              <a:custGeom>
                <a:avLst/>
                <a:gdLst>
                  <a:gd name="connsiteX0" fmla="*/ 0 w 772668"/>
                  <a:gd name="connsiteY0" fmla="*/ 0 h 786384"/>
                  <a:gd name="connsiteX1" fmla="*/ 772668 w 772668"/>
                  <a:gd name="connsiteY1" fmla="*/ 13716 h 786384"/>
                  <a:gd name="connsiteX2" fmla="*/ 772668 w 772668"/>
                  <a:gd name="connsiteY2" fmla="*/ 786384 h 786384"/>
                  <a:gd name="connsiteX3" fmla="*/ 4572 w 772668"/>
                  <a:gd name="connsiteY3" fmla="*/ 667512 h 786384"/>
                  <a:gd name="connsiteX4" fmla="*/ 0 w 772668"/>
                  <a:gd name="connsiteY4" fmla="*/ 0 h 7863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72668" h="786384">
                    <a:moveTo>
                      <a:pt x="0" y="0"/>
                    </a:moveTo>
                    <a:lnTo>
                      <a:pt x="772668" y="13716"/>
                    </a:lnTo>
                    <a:lnTo>
                      <a:pt x="772668" y="786384"/>
                    </a:lnTo>
                    <a:lnTo>
                      <a:pt x="4572" y="66751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 prstMaterial="softEdge">
                <a:bevelT w="38100" h="63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 dirty="0">
                  <a:solidFill>
                    <a:prstClr val="white"/>
                  </a:solidFill>
                  <a:latin typeface="DIN-BoldItalic" pitchFamily="50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8" name="任意多边形 619"/>
              <p:cNvSpPr/>
              <p:nvPr/>
            </p:nvSpPr>
            <p:spPr>
              <a:xfrm>
                <a:off x="4704587" y="4293109"/>
                <a:ext cx="1076201" cy="932687"/>
              </a:xfrm>
              <a:custGeom>
                <a:avLst/>
                <a:gdLst>
                  <a:gd name="connsiteX0" fmla="*/ 0 w 1092708"/>
                  <a:gd name="connsiteY0" fmla="*/ 0 h 932688"/>
                  <a:gd name="connsiteX1" fmla="*/ 0 w 1092708"/>
                  <a:gd name="connsiteY1" fmla="*/ 795528 h 932688"/>
                  <a:gd name="connsiteX2" fmla="*/ 1092708 w 1092708"/>
                  <a:gd name="connsiteY2" fmla="*/ 932688 h 932688"/>
                  <a:gd name="connsiteX3" fmla="*/ 1092708 w 1092708"/>
                  <a:gd name="connsiteY3" fmla="*/ 9144 h 932688"/>
                  <a:gd name="connsiteX4" fmla="*/ 0 w 1092708"/>
                  <a:gd name="connsiteY4" fmla="*/ 0 h 9326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92708" h="932688">
                    <a:moveTo>
                      <a:pt x="0" y="0"/>
                    </a:moveTo>
                    <a:lnTo>
                      <a:pt x="0" y="795528"/>
                    </a:lnTo>
                    <a:lnTo>
                      <a:pt x="1092708" y="932688"/>
                    </a:lnTo>
                    <a:lnTo>
                      <a:pt x="1092708" y="914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 prstMaterial="softEdge">
                <a:bevelT w="38100" h="63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 dirty="0">
                  <a:solidFill>
                    <a:prstClr val="white"/>
                  </a:solidFill>
                  <a:latin typeface="DIN-BoldItalic" pitchFamily="50" charset="0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4" name="文本框 23"/>
            <p:cNvSpPr txBox="1"/>
            <p:nvPr/>
          </p:nvSpPr>
          <p:spPr>
            <a:xfrm>
              <a:off x="5530781" y="1766944"/>
              <a:ext cx="188302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5027918" y="2826244"/>
              <a:ext cx="2105854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000" dirty="0">
                  <a:solidFill>
                    <a:schemeClr val="bg1"/>
                  </a:solidFill>
                  <a:ea typeface="Roboto" panose="02000000000000000000" pitchFamily="2" charset="0"/>
                </a:rPr>
                <a:t>If you are going to use a passage of </a:t>
              </a:r>
              <a:r>
                <a:rPr lang="en-US" altLang="zh-CN" sz="1000" dirty="0" err="1">
                  <a:solidFill>
                    <a:schemeClr val="bg1"/>
                  </a:solidFill>
                  <a:ea typeface="Roboto" panose="02000000000000000000" pitchFamily="2" charset="0"/>
                </a:rPr>
                <a:t>Lorem</a:t>
              </a:r>
              <a:r>
                <a:rPr lang="en-US" altLang="zh-CN" sz="1000" dirty="0">
                  <a:solidFill>
                    <a:schemeClr val="bg1"/>
                  </a:solidFill>
                  <a:ea typeface="Roboto" panose="02000000000000000000" pitchFamily="2" charset="0"/>
                </a:rPr>
                <a:t> </a:t>
              </a:r>
              <a:r>
                <a:rPr lang="en-US" altLang="zh-CN" sz="1000" dirty="0" err="1">
                  <a:solidFill>
                    <a:schemeClr val="bg1"/>
                  </a:solidFill>
                  <a:ea typeface="Roboto" panose="02000000000000000000" pitchFamily="2" charset="0"/>
                </a:rPr>
                <a:t>Ipsum</a:t>
              </a:r>
              <a:r>
                <a:rPr lang="en-US" altLang="zh-CN" sz="1000" dirty="0">
                  <a:solidFill>
                    <a:schemeClr val="bg1"/>
                  </a:solidFill>
                  <a:ea typeface="Roboto" panose="02000000000000000000" pitchFamily="2" charset="0"/>
                </a:rPr>
                <a:t>, you need to be sure there isn't anything embarrassing hidden in the middle of </a:t>
              </a:r>
              <a:r>
                <a:rPr lang="en-US" altLang="zh-CN" sz="1000" dirty="0" err="1">
                  <a:solidFill>
                    <a:schemeClr val="bg1"/>
                  </a:solidFill>
                  <a:ea typeface="Roboto" panose="02000000000000000000" pitchFamily="2" charset="0"/>
                </a:rPr>
                <a:t>tex</a:t>
              </a:r>
              <a:r>
                <a:rPr lang="id-ID" altLang="zh-CN" sz="1000" dirty="0">
                  <a:solidFill>
                    <a:schemeClr val="bg1"/>
                  </a:solidFill>
                  <a:ea typeface="Roboto" panose="02000000000000000000" pitchFamily="2" charset="0"/>
                </a:rPr>
                <a:t>t.</a:t>
              </a:r>
              <a:endParaRPr lang="id-ID" altLang="zh-CN" sz="1000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5" name="组合 4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GrpSpPr/>
          <p:nvPr/>
        </p:nvGrpSpPr>
        <p:grpSpPr>
          <a:xfrm>
            <a:off x="8355374" y="1173772"/>
            <a:ext cx="2593446" cy="2360358"/>
            <a:chOff x="8355374" y="1173772"/>
            <a:chExt cx="2593446" cy="2360358"/>
          </a:xfrm>
        </p:grpSpPr>
        <p:sp>
          <p:nvSpPr>
            <p:cNvPr id="8" name="任意多边形 613"/>
            <p:cNvSpPr>
              <a:spLocks/>
            </p:cNvSpPr>
            <p:nvPr/>
          </p:nvSpPr>
          <p:spPr bwMode="auto">
            <a:xfrm>
              <a:off x="8355374" y="1173772"/>
              <a:ext cx="2593446" cy="1543657"/>
            </a:xfrm>
            <a:custGeom>
              <a:avLst/>
              <a:gdLst>
                <a:gd name="connsiteX0" fmla="*/ 2389719 w 3268922"/>
                <a:gd name="connsiteY0" fmla="*/ 97 h 1945710"/>
                <a:gd name="connsiteX1" fmla="*/ 2489590 w 3268922"/>
                <a:gd name="connsiteY1" fmla="*/ 73289 h 1945710"/>
                <a:gd name="connsiteX2" fmla="*/ 3193503 w 3268922"/>
                <a:gd name="connsiteY2" fmla="*/ 771568 h 1945710"/>
                <a:gd name="connsiteX3" fmla="*/ 3193503 w 3268922"/>
                <a:gd name="connsiteY3" fmla="*/ 1159501 h 1945710"/>
                <a:gd name="connsiteX4" fmla="*/ 2489590 w 3268922"/>
                <a:gd name="connsiteY4" fmla="*/ 1883641 h 1945710"/>
                <a:gd name="connsiteX5" fmla="*/ 2313612 w 3268922"/>
                <a:gd name="connsiteY5" fmla="*/ 1806055 h 1945710"/>
                <a:gd name="connsiteX6" fmla="*/ 2037075 w 3268922"/>
                <a:gd name="connsiteY6" fmla="*/ 1521571 h 1945710"/>
                <a:gd name="connsiteX7" fmla="*/ 1374210 w 3268922"/>
                <a:gd name="connsiteY7" fmla="*/ 1521571 h 1945710"/>
                <a:gd name="connsiteX8" fmla="*/ 1283452 w 3268922"/>
                <a:gd name="connsiteY8" fmla="*/ 1521571 h 1945710"/>
                <a:gd name="connsiteX9" fmla="*/ 1283452 w 3268922"/>
                <a:gd name="connsiteY9" fmla="*/ 1521571 h 1945710"/>
                <a:gd name="connsiteX10" fmla="*/ 1275261 w 3268922"/>
                <a:gd name="connsiteY10" fmla="*/ 1521571 h 1945710"/>
                <a:gd name="connsiteX11" fmla="*/ 1108752 w 3268922"/>
                <a:gd name="connsiteY11" fmla="*/ 1521571 h 1945710"/>
                <a:gd name="connsiteX12" fmla="*/ 956065 w 3268922"/>
                <a:gd name="connsiteY12" fmla="*/ 1521571 h 1945710"/>
                <a:gd name="connsiteX13" fmla="*/ 947874 w 3268922"/>
                <a:gd name="connsiteY13" fmla="*/ 1521571 h 1945710"/>
                <a:gd name="connsiteX14" fmla="*/ 903970 w 3268922"/>
                <a:gd name="connsiteY14" fmla="*/ 1521571 h 1945710"/>
                <a:gd name="connsiteX15" fmla="*/ 781365 w 3268922"/>
                <a:gd name="connsiteY15" fmla="*/ 1521571 h 1945710"/>
                <a:gd name="connsiteX16" fmla="*/ 654774 w 3268922"/>
                <a:gd name="connsiteY16" fmla="*/ 1521571 h 1945710"/>
                <a:gd name="connsiteX17" fmla="*/ 646583 w 3268922"/>
                <a:gd name="connsiteY17" fmla="*/ 1521571 h 1945710"/>
                <a:gd name="connsiteX18" fmla="*/ 576583 w 3268922"/>
                <a:gd name="connsiteY18" fmla="*/ 1521571 h 1945710"/>
                <a:gd name="connsiteX19" fmla="*/ 480074 w 3268922"/>
                <a:gd name="connsiteY19" fmla="*/ 1521571 h 1945710"/>
                <a:gd name="connsiteX20" fmla="*/ 275292 w 3268922"/>
                <a:gd name="connsiteY20" fmla="*/ 1521571 h 1945710"/>
                <a:gd name="connsiteX21" fmla="*/ 0 w 3268922"/>
                <a:gd name="connsiteY21" fmla="*/ 1237087 h 1945710"/>
                <a:gd name="connsiteX22" fmla="*/ 0 w 3268922"/>
                <a:gd name="connsiteY22" fmla="*/ 693981 h 1945710"/>
                <a:gd name="connsiteX23" fmla="*/ 275292 w 3268922"/>
                <a:gd name="connsiteY23" fmla="*/ 409497 h 1945710"/>
                <a:gd name="connsiteX24" fmla="*/ 501631 w 3268922"/>
                <a:gd name="connsiteY24" fmla="*/ 409497 h 1945710"/>
                <a:gd name="connsiteX25" fmla="*/ 576583 w 3268922"/>
                <a:gd name="connsiteY25" fmla="*/ 409497 h 1945710"/>
                <a:gd name="connsiteX26" fmla="*/ 604876 w 3268922"/>
                <a:gd name="connsiteY26" fmla="*/ 409497 h 1945710"/>
                <a:gd name="connsiteX27" fmla="*/ 613150 w 3268922"/>
                <a:gd name="connsiteY27" fmla="*/ 409497 h 1945710"/>
                <a:gd name="connsiteX28" fmla="*/ 631842 w 3268922"/>
                <a:gd name="connsiteY28" fmla="*/ 409497 h 1945710"/>
                <a:gd name="connsiteX29" fmla="*/ 654774 w 3268922"/>
                <a:gd name="connsiteY29" fmla="*/ 409497 h 1945710"/>
                <a:gd name="connsiteX30" fmla="*/ 672070 w 3268922"/>
                <a:gd name="connsiteY30" fmla="*/ 409497 h 1945710"/>
                <a:gd name="connsiteX31" fmla="*/ 802922 w 3268922"/>
                <a:gd name="connsiteY31" fmla="*/ 409497 h 1945710"/>
                <a:gd name="connsiteX32" fmla="*/ 903970 w 3268922"/>
                <a:gd name="connsiteY32" fmla="*/ 409497 h 1945710"/>
                <a:gd name="connsiteX33" fmla="*/ 909249 w 3268922"/>
                <a:gd name="connsiteY33" fmla="*/ 409497 h 1945710"/>
                <a:gd name="connsiteX34" fmla="*/ 914441 w 3268922"/>
                <a:gd name="connsiteY34" fmla="*/ 409497 h 1945710"/>
                <a:gd name="connsiteX35" fmla="*/ 921787 w 3268922"/>
                <a:gd name="connsiteY35" fmla="*/ 409497 h 1945710"/>
                <a:gd name="connsiteX36" fmla="*/ 946202 w 3268922"/>
                <a:gd name="connsiteY36" fmla="*/ 409497 h 1945710"/>
                <a:gd name="connsiteX37" fmla="*/ 956065 w 3268922"/>
                <a:gd name="connsiteY37" fmla="*/ 409497 h 1945710"/>
                <a:gd name="connsiteX38" fmla="*/ 986455 w 3268922"/>
                <a:gd name="connsiteY38" fmla="*/ 409497 h 1945710"/>
                <a:gd name="connsiteX39" fmla="*/ 1241828 w 3268922"/>
                <a:gd name="connsiteY39" fmla="*/ 409497 h 1945710"/>
                <a:gd name="connsiteX40" fmla="*/ 1283452 w 3268922"/>
                <a:gd name="connsiteY40" fmla="*/ 409497 h 1945710"/>
                <a:gd name="connsiteX41" fmla="*/ 1283452 w 3268922"/>
                <a:gd name="connsiteY41" fmla="*/ 409497 h 1945710"/>
                <a:gd name="connsiteX42" fmla="*/ 1333161 w 3268922"/>
                <a:gd name="connsiteY42" fmla="*/ 409497 h 1945710"/>
                <a:gd name="connsiteX43" fmla="*/ 2037075 w 3268922"/>
                <a:gd name="connsiteY43" fmla="*/ 409497 h 1945710"/>
                <a:gd name="connsiteX44" fmla="*/ 2313612 w 3268922"/>
                <a:gd name="connsiteY44" fmla="*/ 150875 h 1945710"/>
                <a:gd name="connsiteX45" fmla="*/ 2389719 w 3268922"/>
                <a:gd name="connsiteY45" fmla="*/ 97 h 1945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3268922" h="1945710">
                  <a:moveTo>
                    <a:pt x="2389719" y="97"/>
                  </a:moveTo>
                  <a:cubicBezTo>
                    <a:pt x="2417706" y="1764"/>
                    <a:pt x="2451881" y="24797"/>
                    <a:pt x="2489590" y="73289"/>
                  </a:cubicBezTo>
                  <a:cubicBezTo>
                    <a:pt x="2489590" y="73289"/>
                    <a:pt x="2489590" y="73289"/>
                    <a:pt x="3193503" y="771568"/>
                  </a:cubicBezTo>
                  <a:cubicBezTo>
                    <a:pt x="3294062" y="875016"/>
                    <a:pt x="3294062" y="1056052"/>
                    <a:pt x="3193503" y="1159501"/>
                  </a:cubicBezTo>
                  <a:lnTo>
                    <a:pt x="2489590" y="1883641"/>
                  </a:lnTo>
                  <a:cubicBezTo>
                    <a:pt x="2389031" y="1987090"/>
                    <a:pt x="2313612" y="1961228"/>
                    <a:pt x="2313612" y="1806055"/>
                  </a:cubicBezTo>
                  <a:cubicBezTo>
                    <a:pt x="2313612" y="1650882"/>
                    <a:pt x="2187913" y="1521571"/>
                    <a:pt x="2037075" y="1521571"/>
                  </a:cubicBezTo>
                  <a:cubicBezTo>
                    <a:pt x="2037075" y="1521571"/>
                    <a:pt x="2037075" y="1521571"/>
                    <a:pt x="1374210" y="1521571"/>
                  </a:cubicBezTo>
                  <a:lnTo>
                    <a:pt x="1283452" y="1521571"/>
                  </a:lnTo>
                  <a:lnTo>
                    <a:pt x="1283452" y="1521571"/>
                  </a:lnTo>
                  <a:lnTo>
                    <a:pt x="1275261" y="1521571"/>
                  </a:lnTo>
                  <a:cubicBezTo>
                    <a:pt x="1225697" y="1521571"/>
                    <a:pt x="1170414" y="1521571"/>
                    <a:pt x="1108752" y="1521571"/>
                  </a:cubicBezTo>
                  <a:lnTo>
                    <a:pt x="956065" y="1521571"/>
                  </a:lnTo>
                  <a:lnTo>
                    <a:pt x="947874" y="1521571"/>
                  </a:lnTo>
                  <a:lnTo>
                    <a:pt x="903970" y="1521571"/>
                  </a:lnTo>
                  <a:lnTo>
                    <a:pt x="781365" y="1521571"/>
                  </a:lnTo>
                  <a:lnTo>
                    <a:pt x="654774" y="1521571"/>
                  </a:lnTo>
                  <a:lnTo>
                    <a:pt x="646583" y="1521571"/>
                  </a:lnTo>
                  <a:lnTo>
                    <a:pt x="576583" y="1521571"/>
                  </a:lnTo>
                  <a:lnTo>
                    <a:pt x="480074" y="1521571"/>
                  </a:lnTo>
                  <a:cubicBezTo>
                    <a:pt x="418412" y="1521571"/>
                    <a:pt x="350372" y="1521571"/>
                    <a:pt x="275292" y="1521571"/>
                  </a:cubicBezTo>
                  <a:cubicBezTo>
                    <a:pt x="125133" y="1521571"/>
                    <a:pt x="0" y="1392260"/>
                    <a:pt x="0" y="1237087"/>
                  </a:cubicBezTo>
                  <a:cubicBezTo>
                    <a:pt x="0" y="1237087"/>
                    <a:pt x="0" y="1237087"/>
                    <a:pt x="0" y="693981"/>
                  </a:cubicBezTo>
                  <a:cubicBezTo>
                    <a:pt x="0" y="538808"/>
                    <a:pt x="125133" y="409497"/>
                    <a:pt x="275292" y="409497"/>
                  </a:cubicBezTo>
                  <a:cubicBezTo>
                    <a:pt x="275292" y="409497"/>
                    <a:pt x="275292" y="409497"/>
                    <a:pt x="501631" y="409497"/>
                  </a:cubicBezTo>
                  <a:lnTo>
                    <a:pt x="576583" y="409497"/>
                  </a:lnTo>
                  <a:cubicBezTo>
                    <a:pt x="576583" y="409497"/>
                    <a:pt x="576583" y="409497"/>
                    <a:pt x="604876" y="409497"/>
                  </a:cubicBezTo>
                  <a:lnTo>
                    <a:pt x="613150" y="409497"/>
                  </a:lnTo>
                  <a:lnTo>
                    <a:pt x="631842" y="409497"/>
                  </a:lnTo>
                  <a:lnTo>
                    <a:pt x="654774" y="409497"/>
                  </a:lnTo>
                  <a:lnTo>
                    <a:pt x="672070" y="409497"/>
                  </a:lnTo>
                  <a:cubicBezTo>
                    <a:pt x="703899" y="409497"/>
                    <a:pt x="746337" y="409497"/>
                    <a:pt x="802922" y="409497"/>
                  </a:cubicBezTo>
                  <a:lnTo>
                    <a:pt x="903970" y="409497"/>
                  </a:lnTo>
                  <a:lnTo>
                    <a:pt x="909249" y="409497"/>
                  </a:lnTo>
                  <a:lnTo>
                    <a:pt x="914441" y="409497"/>
                  </a:lnTo>
                  <a:lnTo>
                    <a:pt x="921787" y="409497"/>
                  </a:lnTo>
                  <a:lnTo>
                    <a:pt x="946202" y="409497"/>
                  </a:lnTo>
                  <a:lnTo>
                    <a:pt x="956065" y="409497"/>
                  </a:lnTo>
                  <a:lnTo>
                    <a:pt x="986455" y="409497"/>
                  </a:lnTo>
                  <a:cubicBezTo>
                    <a:pt x="1035946" y="409497"/>
                    <a:pt x="1115131" y="409497"/>
                    <a:pt x="1241828" y="409497"/>
                  </a:cubicBezTo>
                  <a:lnTo>
                    <a:pt x="1283452" y="409497"/>
                  </a:lnTo>
                  <a:lnTo>
                    <a:pt x="1283452" y="409497"/>
                  </a:lnTo>
                  <a:lnTo>
                    <a:pt x="1333161" y="409497"/>
                  </a:lnTo>
                  <a:cubicBezTo>
                    <a:pt x="1433721" y="409497"/>
                    <a:pt x="1634839" y="409497"/>
                    <a:pt x="2037075" y="409497"/>
                  </a:cubicBezTo>
                  <a:cubicBezTo>
                    <a:pt x="2187913" y="409497"/>
                    <a:pt x="2313612" y="306048"/>
                    <a:pt x="2313612" y="150875"/>
                  </a:cubicBezTo>
                  <a:cubicBezTo>
                    <a:pt x="2313612" y="53892"/>
                    <a:pt x="2343073" y="-2681"/>
                    <a:pt x="2389719" y="9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635000" dist="127000" dir="5400000" algn="t" rotWithShape="0">
                <a:prstClr val="black">
                  <a:alpha val="35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/>
                </a:solidFill>
                <a:ea typeface="微软雅黑" panose="020B0503020204020204" pitchFamily="34" charset="-122"/>
              </a:endParaRPr>
            </a:p>
          </p:txBody>
        </p:sp>
        <p:grpSp>
          <p:nvGrpSpPr>
            <p:cNvPr id="19" name="组合 18"/>
            <p:cNvGrpSpPr/>
            <p:nvPr/>
          </p:nvGrpSpPr>
          <p:grpSpPr>
            <a:xfrm>
              <a:off x="8588148" y="1623681"/>
              <a:ext cx="504723" cy="608427"/>
              <a:chOff x="4141788" y="809625"/>
              <a:chExt cx="3600450" cy="4340225"/>
            </a:xfrm>
            <a:solidFill>
              <a:srgbClr val="B32E31"/>
            </a:solidFill>
          </p:grpSpPr>
          <p:sp>
            <p:nvSpPr>
              <p:cNvPr id="20" name="Freeform 7"/>
              <p:cNvSpPr>
                <a:spLocks/>
              </p:cNvSpPr>
              <p:nvPr/>
            </p:nvSpPr>
            <p:spPr bwMode="auto">
              <a:xfrm>
                <a:off x="4141788" y="1774825"/>
                <a:ext cx="3600450" cy="3375025"/>
              </a:xfrm>
              <a:custGeom>
                <a:avLst/>
                <a:gdLst>
                  <a:gd name="T0" fmla="*/ 923 w 958"/>
                  <a:gd name="T1" fmla="*/ 114 h 898"/>
                  <a:gd name="T2" fmla="*/ 721 w 958"/>
                  <a:gd name="T3" fmla="*/ 0 h 898"/>
                  <a:gd name="T4" fmla="*/ 508 w 958"/>
                  <a:gd name="T5" fmla="*/ 65 h 898"/>
                  <a:gd name="T6" fmla="*/ 326 w 958"/>
                  <a:gd name="T7" fmla="*/ 3 h 898"/>
                  <a:gd name="T8" fmla="*/ 0 w 958"/>
                  <a:gd name="T9" fmla="*/ 341 h 898"/>
                  <a:gd name="T10" fmla="*/ 107 w 958"/>
                  <a:gd name="T11" fmla="*/ 734 h 898"/>
                  <a:gd name="T12" fmla="*/ 301 w 958"/>
                  <a:gd name="T13" fmla="*/ 898 h 898"/>
                  <a:gd name="T14" fmla="*/ 494 w 958"/>
                  <a:gd name="T15" fmla="*/ 849 h 898"/>
                  <a:gd name="T16" fmla="*/ 681 w 958"/>
                  <a:gd name="T17" fmla="*/ 894 h 898"/>
                  <a:gd name="T18" fmla="*/ 958 w 958"/>
                  <a:gd name="T19" fmla="*/ 583 h 898"/>
                  <a:gd name="T20" fmla="*/ 956 w 958"/>
                  <a:gd name="T21" fmla="*/ 567 h 898"/>
                  <a:gd name="T22" fmla="*/ 956 w 958"/>
                  <a:gd name="T23" fmla="*/ 559 h 898"/>
                  <a:gd name="T24" fmla="*/ 812 w 958"/>
                  <a:gd name="T25" fmla="*/ 327 h 898"/>
                  <a:gd name="T26" fmla="*/ 920 w 958"/>
                  <a:gd name="T27" fmla="*/ 116 h 898"/>
                  <a:gd name="T28" fmla="*/ 923 w 958"/>
                  <a:gd name="T29" fmla="*/ 114 h 8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58" h="898">
                    <a:moveTo>
                      <a:pt x="923" y="114"/>
                    </a:moveTo>
                    <a:cubicBezTo>
                      <a:pt x="877" y="57"/>
                      <a:pt x="816" y="0"/>
                      <a:pt x="721" y="0"/>
                    </a:cubicBezTo>
                    <a:cubicBezTo>
                      <a:pt x="655" y="0"/>
                      <a:pt x="599" y="65"/>
                      <a:pt x="508" y="65"/>
                    </a:cubicBezTo>
                    <a:cubicBezTo>
                      <a:pt x="435" y="65"/>
                      <a:pt x="405" y="3"/>
                      <a:pt x="326" y="3"/>
                    </a:cubicBezTo>
                    <a:cubicBezTo>
                      <a:pt x="162" y="3"/>
                      <a:pt x="0" y="150"/>
                      <a:pt x="0" y="341"/>
                    </a:cubicBezTo>
                    <a:cubicBezTo>
                      <a:pt x="0" y="442"/>
                      <a:pt x="33" y="598"/>
                      <a:pt x="107" y="734"/>
                    </a:cubicBezTo>
                    <a:cubicBezTo>
                      <a:pt x="161" y="834"/>
                      <a:pt x="227" y="898"/>
                      <a:pt x="301" y="898"/>
                    </a:cubicBezTo>
                    <a:cubicBezTo>
                      <a:pt x="355" y="898"/>
                      <a:pt x="418" y="849"/>
                      <a:pt x="494" y="849"/>
                    </a:cubicBezTo>
                    <a:cubicBezTo>
                      <a:pt x="560" y="849"/>
                      <a:pt x="621" y="894"/>
                      <a:pt x="681" y="894"/>
                    </a:cubicBezTo>
                    <a:cubicBezTo>
                      <a:pt x="825" y="894"/>
                      <a:pt x="958" y="707"/>
                      <a:pt x="958" y="583"/>
                    </a:cubicBezTo>
                    <a:cubicBezTo>
                      <a:pt x="958" y="576"/>
                      <a:pt x="956" y="572"/>
                      <a:pt x="956" y="567"/>
                    </a:cubicBezTo>
                    <a:cubicBezTo>
                      <a:pt x="956" y="559"/>
                      <a:pt x="956" y="559"/>
                      <a:pt x="956" y="559"/>
                    </a:cubicBezTo>
                    <a:cubicBezTo>
                      <a:pt x="863" y="509"/>
                      <a:pt x="812" y="434"/>
                      <a:pt x="812" y="327"/>
                    </a:cubicBezTo>
                    <a:cubicBezTo>
                      <a:pt x="812" y="240"/>
                      <a:pt x="850" y="164"/>
                      <a:pt x="920" y="116"/>
                    </a:cubicBezTo>
                    <a:cubicBezTo>
                      <a:pt x="923" y="114"/>
                      <a:pt x="923" y="114"/>
                      <a:pt x="923" y="114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 prstMaterial="softEdge">
                <a:bevelT w="38100" h="6350"/>
              </a:sp3d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 dirty="0">
                  <a:solidFill>
                    <a:prstClr val="white"/>
                  </a:solidFill>
                  <a:latin typeface="DIN-BoldItalic" pitchFamily="50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21" name="Freeform 8"/>
              <p:cNvSpPr>
                <a:spLocks/>
              </p:cNvSpPr>
              <p:nvPr/>
            </p:nvSpPr>
            <p:spPr bwMode="auto">
              <a:xfrm>
                <a:off x="6021388" y="809625"/>
                <a:ext cx="792163" cy="1135063"/>
              </a:xfrm>
              <a:custGeom>
                <a:avLst/>
                <a:gdLst>
                  <a:gd name="T0" fmla="*/ 5 w 211"/>
                  <a:gd name="T1" fmla="*/ 302 h 302"/>
                  <a:gd name="T2" fmla="*/ 211 w 211"/>
                  <a:gd name="T3" fmla="*/ 47 h 302"/>
                  <a:gd name="T4" fmla="*/ 208 w 211"/>
                  <a:gd name="T5" fmla="*/ 6 h 302"/>
                  <a:gd name="T6" fmla="*/ 207 w 211"/>
                  <a:gd name="T7" fmla="*/ 0 h 302"/>
                  <a:gd name="T8" fmla="*/ 0 w 211"/>
                  <a:gd name="T9" fmla="*/ 249 h 302"/>
                  <a:gd name="T10" fmla="*/ 5 w 211"/>
                  <a:gd name="T11" fmla="*/ 295 h 302"/>
                  <a:gd name="T12" fmla="*/ 5 w 211"/>
                  <a:gd name="T13" fmla="*/ 302 h 3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1" h="302">
                    <a:moveTo>
                      <a:pt x="5" y="302"/>
                    </a:moveTo>
                    <a:cubicBezTo>
                      <a:pt x="112" y="268"/>
                      <a:pt x="211" y="188"/>
                      <a:pt x="211" y="47"/>
                    </a:cubicBezTo>
                    <a:cubicBezTo>
                      <a:pt x="211" y="36"/>
                      <a:pt x="210" y="22"/>
                      <a:pt x="208" y="6"/>
                    </a:cubicBezTo>
                    <a:cubicBezTo>
                      <a:pt x="207" y="0"/>
                      <a:pt x="207" y="0"/>
                      <a:pt x="207" y="0"/>
                    </a:cubicBezTo>
                    <a:cubicBezTo>
                      <a:pt x="98" y="30"/>
                      <a:pt x="0" y="115"/>
                      <a:pt x="0" y="249"/>
                    </a:cubicBezTo>
                    <a:cubicBezTo>
                      <a:pt x="0" y="262"/>
                      <a:pt x="1" y="278"/>
                      <a:pt x="5" y="295"/>
                    </a:cubicBezTo>
                    <a:cubicBezTo>
                      <a:pt x="5" y="302"/>
                      <a:pt x="5" y="302"/>
                      <a:pt x="5" y="302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 prstMaterial="softEdge">
                <a:bevelT w="38100" h="6350"/>
              </a:sp3d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 dirty="0">
                  <a:solidFill>
                    <a:prstClr val="white"/>
                  </a:solidFill>
                  <a:latin typeface="DIN-BoldItalic" pitchFamily="50" charset="0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5" name="文本框 24"/>
            <p:cNvSpPr txBox="1"/>
            <p:nvPr/>
          </p:nvSpPr>
          <p:spPr>
            <a:xfrm>
              <a:off x="8950365" y="1766944"/>
              <a:ext cx="188302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8460547" y="2826244"/>
              <a:ext cx="2105854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000" dirty="0">
                  <a:solidFill>
                    <a:schemeClr val="bg1"/>
                  </a:solidFill>
                  <a:ea typeface="Roboto" panose="02000000000000000000" pitchFamily="2" charset="0"/>
                </a:rPr>
                <a:t>If you are going to use a passage of </a:t>
              </a:r>
              <a:r>
                <a:rPr lang="en-US" altLang="zh-CN" sz="1000" dirty="0" err="1">
                  <a:solidFill>
                    <a:schemeClr val="bg1"/>
                  </a:solidFill>
                  <a:ea typeface="Roboto" panose="02000000000000000000" pitchFamily="2" charset="0"/>
                </a:rPr>
                <a:t>Lorem</a:t>
              </a:r>
              <a:r>
                <a:rPr lang="en-US" altLang="zh-CN" sz="1000" dirty="0">
                  <a:solidFill>
                    <a:schemeClr val="bg1"/>
                  </a:solidFill>
                  <a:ea typeface="Roboto" panose="02000000000000000000" pitchFamily="2" charset="0"/>
                </a:rPr>
                <a:t> </a:t>
              </a:r>
              <a:r>
                <a:rPr lang="en-US" altLang="zh-CN" sz="1000" dirty="0" err="1">
                  <a:solidFill>
                    <a:schemeClr val="bg1"/>
                  </a:solidFill>
                  <a:ea typeface="Roboto" panose="02000000000000000000" pitchFamily="2" charset="0"/>
                </a:rPr>
                <a:t>Ipsum</a:t>
              </a:r>
              <a:r>
                <a:rPr lang="en-US" altLang="zh-CN" sz="1000" dirty="0">
                  <a:solidFill>
                    <a:schemeClr val="bg1"/>
                  </a:solidFill>
                  <a:ea typeface="Roboto" panose="02000000000000000000" pitchFamily="2" charset="0"/>
                </a:rPr>
                <a:t>, you need to be sure there isn't anything embarrassing hidden in the middle of </a:t>
              </a:r>
              <a:r>
                <a:rPr lang="en-US" altLang="zh-CN" sz="1000" dirty="0" err="1">
                  <a:solidFill>
                    <a:schemeClr val="bg1"/>
                  </a:solidFill>
                  <a:ea typeface="Roboto" panose="02000000000000000000" pitchFamily="2" charset="0"/>
                </a:rPr>
                <a:t>tex</a:t>
              </a:r>
              <a:r>
                <a:rPr lang="id-ID" altLang="zh-CN" sz="1000" dirty="0">
                  <a:solidFill>
                    <a:schemeClr val="bg1"/>
                  </a:solidFill>
                  <a:ea typeface="Roboto" panose="02000000000000000000" pitchFamily="2" charset="0"/>
                </a:rPr>
                <a:t>t.</a:t>
              </a:r>
              <a:endParaRPr lang="id-ID" altLang="zh-CN" sz="1000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49" name="组合 48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GrpSpPr/>
          <p:nvPr/>
        </p:nvGrpSpPr>
        <p:grpSpPr>
          <a:xfrm>
            <a:off x="1500604" y="3902458"/>
            <a:ext cx="2593446" cy="2273272"/>
            <a:chOff x="1500604" y="3902458"/>
            <a:chExt cx="2593446" cy="2273272"/>
          </a:xfrm>
        </p:grpSpPr>
        <p:sp>
          <p:nvSpPr>
            <p:cNvPr id="28" name="任意多边形 685"/>
            <p:cNvSpPr>
              <a:spLocks/>
            </p:cNvSpPr>
            <p:nvPr/>
          </p:nvSpPr>
          <p:spPr bwMode="auto">
            <a:xfrm>
              <a:off x="1500604" y="3902458"/>
              <a:ext cx="2593446" cy="1543657"/>
            </a:xfrm>
            <a:custGeom>
              <a:avLst/>
              <a:gdLst>
                <a:gd name="connsiteX0" fmla="*/ 2389719 w 3268922"/>
                <a:gd name="connsiteY0" fmla="*/ 97 h 1945710"/>
                <a:gd name="connsiteX1" fmla="*/ 2489590 w 3268922"/>
                <a:gd name="connsiteY1" fmla="*/ 73289 h 1945710"/>
                <a:gd name="connsiteX2" fmla="*/ 3193503 w 3268922"/>
                <a:gd name="connsiteY2" fmla="*/ 771568 h 1945710"/>
                <a:gd name="connsiteX3" fmla="*/ 3193503 w 3268922"/>
                <a:gd name="connsiteY3" fmla="*/ 1159501 h 1945710"/>
                <a:gd name="connsiteX4" fmla="*/ 2489590 w 3268922"/>
                <a:gd name="connsiteY4" fmla="*/ 1883641 h 1945710"/>
                <a:gd name="connsiteX5" fmla="*/ 2313612 w 3268922"/>
                <a:gd name="connsiteY5" fmla="*/ 1806055 h 1945710"/>
                <a:gd name="connsiteX6" fmla="*/ 2037075 w 3268922"/>
                <a:gd name="connsiteY6" fmla="*/ 1521571 h 1945710"/>
                <a:gd name="connsiteX7" fmla="*/ 1374210 w 3268922"/>
                <a:gd name="connsiteY7" fmla="*/ 1521571 h 1945710"/>
                <a:gd name="connsiteX8" fmla="*/ 1283452 w 3268922"/>
                <a:gd name="connsiteY8" fmla="*/ 1521571 h 1945710"/>
                <a:gd name="connsiteX9" fmla="*/ 1283452 w 3268922"/>
                <a:gd name="connsiteY9" fmla="*/ 1521571 h 1945710"/>
                <a:gd name="connsiteX10" fmla="*/ 1275261 w 3268922"/>
                <a:gd name="connsiteY10" fmla="*/ 1521571 h 1945710"/>
                <a:gd name="connsiteX11" fmla="*/ 1108752 w 3268922"/>
                <a:gd name="connsiteY11" fmla="*/ 1521571 h 1945710"/>
                <a:gd name="connsiteX12" fmla="*/ 956065 w 3268922"/>
                <a:gd name="connsiteY12" fmla="*/ 1521571 h 1945710"/>
                <a:gd name="connsiteX13" fmla="*/ 947874 w 3268922"/>
                <a:gd name="connsiteY13" fmla="*/ 1521571 h 1945710"/>
                <a:gd name="connsiteX14" fmla="*/ 903970 w 3268922"/>
                <a:gd name="connsiteY14" fmla="*/ 1521571 h 1945710"/>
                <a:gd name="connsiteX15" fmla="*/ 781365 w 3268922"/>
                <a:gd name="connsiteY15" fmla="*/ 1521571 h 1945710"/>
                <a:gd name="connsiteX16" fmla="*/ 654774 w 3268922"/>
                <a:gd name="connsiteY16" fmla="*/ 1521571 h 1945710"/>
                <a:gd name="connsiteX17" fmla="*/ 646583 w 3268922"/>
                <a:gd name="connsiteY17" fmla="*/ 1521571 h 1945710"/>
                <a:gd name="connsiteX18" fmla="*/ 576583 w 3268922"/>
                <a:gd name="connsiteY18" fmla="*/ 1521571 h 1945710"/>
                <a:gd name="connsiteX19" fmla="*/ 480074 w 3268922"/>
                <a:gd name="connsiteY19" fmla="*/ 1521571 h 1945710"/>
                <a:gd name="connsiteX20" fmla="*/ 275292 w 3268922"/>
                <a:gd name="connsiteY20" fmla="*/ 1521571 h 1945710"/>
                <a:gd name="connsiteX21" fmla="*/ 0 w 3268922"/>
                <a:gd name="connsiteY21" fmla="*/ 1237087 h 1945710"/>
                <a:gd name="connsiteX22" fmla="*/ 0 w 3268922"/>
                <a:gd name="connsiteY22" fmla="*/ 693981 h 1945710"/>
                <a:gd name="connsiteX23" fmla="*/ 275292 w 3268922"/>
                <a:gd name="connsiteY23" fmla="*/ 409497 h 1945710"/>
                <a:gd name="connsiteX24" fmla="*/ 501631 w 3268922"/>
                <a:gd name="connsiteY24" fmla="*/ 409497 h 1945710"/>
                <a:gd name="connsiteX25" fmla="*/ 576583 w 3268922"/>
                <a:gd name="connsiteY25" fmla="*/ 409497 h 1945710"/>
                <a:gd name="connsiteX26" fmla="*/ 604876 w 3268922"/>
                <a:gd name="connsiteY26" fmla="*/ 409497 h 1945710"/>
                <a:gd name="connsiteX27" fmla="*/ 613150 w 3268922"/>
                <a:gd name="connsiteY27" fmla="*/ 409497 h 1945710"/>
                <a:gd name="connsiteX28" fmla="*/ 631842 w 3268922"/>
                <a:gd name="connsiteY28" fmla="*/ 409497 h 1945710"/>
                <a:gd name="connsiteX29" fmla="*/ 654774 w 3268922"/>
                <a:gd name="connsiteY29" fmla="*/ 409497 h 1945710"/>
                <a:gd name="connsiteX30" fmla="*/ 672070 w 3268922"/>
                <a:gd name="connsiteY30" fmla="*/ 409497 h 1945710"/>
                <a:gd name="connsiteX31" fmla="*/ 802922 w 3268922"/>
                <a:gd name="connsiteY31" fmla="*/ 409497 h 1945710"/>
                <a:gd name="connsiteX32" fmla="*/ 903970 w 3268922"/>
                <a:gd name="connsiteY32" fmla="*/ 409497 h 1945710"/>
                <a:gd name="connsiteX33" fmla="*/ 909249 w 3268922"/>
                <a:gd name="connsiteY33" fmla="*/ 409497 h 1945710"/>
                <a:gd name="connsiteX34" fmla="*/ 914441 w 3268922"/>
                <a:gd name="connsiteY34" fmla="*/ 409497 h 1945710"/>
                <a:gd name="connsiteX35" fmla="*/ 921787 w 3268922"/>
                <a:gd name="connsiteY35" fmla="*/ 409497 h 1945710"/>
                <a:gd name="connsiteX36" fmla="*/ 946202 w 3268922"/>
                <a:gd name="connsiteY36" fmla="*/ 409497 h 1945710"/>
                <a:gd name="connsiteX37" fmla="*/ 956065 w 3268922"/>
                <a:gd name="connsiteY37" fmla="*/ 409497 h 1945710"/>
                <a:gd name="connsiteX38" fmla="*/ 986455 w 3268922"/>
                <a:gd name="connsiteY38" fmla="*/ 409497 h 1945710"/>
                <a:gd name="connsiteX39" fmla="*/ 1241828 w 3268922"/>
                <a:gd name="connsiteY39" fmla="*/ 409497 h 1945710"/>
                <a:gd name="connsiteX40" fmla="*/ 1283452 w 3268922"/>
                <a:gd name="connsiteY40" fmla="*/ 409497 h 1945710"/>
                <a:gd name="connsiteX41" fmla="*/ 1283452 w 3268922"/>
                <a:gd name="connsiteY41" fmla="*/ 409497 h 1945710"/>
                <a:gd name="connsiteX42" fmla="*/ 1333161 w 3268922"/>
                <a:gd name="connsiteY42" fmla="*/ 409497 h 1945710"/>
                <a:gd name="connsiteX43" fmla="*/ 2037075 w 3268922"/>
                <a:gd name="connsiteY43" fmla="*/ 409497 h 1945710"/>
                <a:gd name="connsiteX44" fmla="*/ 2313612 w 3268922"/>
                <a:gd name="connsiteY44" fmla="*/ 150875 h 1945710"/>
                <a:gd name="connsiteX45" fmla="*/ 2389719 w 3268922"/>
                <a:gd name="connsiteY45" fmla="*/ 97 h 1945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3268922" h="1945710">
                  <a:moveTo>
                    <a:pt x="2389719" y="97"/>
                  </a:moveTo>
                  <a:cubicBezTo>
                    <a:pt x="2417706" y="1764"/>
                    <a:pt x="2451881" y="24797"/>
                    <a:pt x="2489590" y="73289"/>
                  </a:cubicBezTo>
                  <a:cubicBezTo>
                    <a:pt x="2489590" y="73289"/>
                    <a:pt x="2489590" y="73289"/>
                    <a:pt x="3193503" y="771568"/>
                  </a:cubicBezTo>
                  <a:cubicBezTo>
                    <a:pt x="3294062" y="875016"/>
                    <a:pt x="3294062" y="1056052"/>
                    <a:pt x="3193503" y="1159501"/>
                  </a:cubicBezTo>
                  <a:lnTo>
                    <a:pt x="2489590" y="1883641"/>
                  </a:lnTo>
                  <a:cubicBezTo>
                    <a:pt x="2389031" y="1987090"/>
                    <a:pt x="2313612" y="1961228"/>
                    <a:pt x="2313612" y="1806055"/>
                  </a:cubicBezTo>
                  <a:cubicBezTo>
                    <a:pt x="2313612" y="1650882"/>
                    <a:pt x="2187913" y="1521571"/>
                    <a:pt x="2037075" y="1521571"/>
                  </a:cubicBezTo>
                  <a:cubicBezTo>
                    <a:pt x="2037075" y="1521571"/>
                    <a:pt x="2037075" y="1521571"/>
                    <a:pt x="1374210" y="1521571"/>
                  </a:cubicBezTo>
                  <a:lnTo>
                    <a:pt x="1283452" y="1521571"/>
                  </a:lnTo>
                  <a:lnTo>
                    <a:pt x="1283452" y="1521571"/>
                  </a:lnTo>
                  <a:lnTo>
                    <a:pt x="1275261" y="1521571"/>
                  </a:lnTo>
                  <a:cubicBezTo>
                    <a:pt x="1225697" y="1521571"/>
                    <a:pt x="1170414" y="1521571"/>
                    <a:pt x="1108752" y="1521571"/>
                  </a:cubicBezTo>
                  <a:lnTo>
                    <a:pt x="956065" y="1521571"/>
                  </a:lnTo>
                  <a:lnTo>
                    <a:pt x="947874" y="1521571"/>
                  </a:lnTo>
                  <a:lnTo>
                    <a:pt x="903970" y="1521571"/>
                  </a:lnTo>
                  <a:lnTo>
                    <a:pt x="781365" y="1521571"/>
                  </a:lnTo>
                  <a:lnTo>
                    <a:pt x="654774" y="1521571"/>
                  </a:lnTo>
                  <a:lnTo>
                    <a:pt x="646583" y="1521571"/>
                  </a:lnTo>
                  <a:lnTo>
                    <a:pt x="576583" y="1521571"/>
                  </a:lnTo>
                  <a:lnTo>
                    <a:pt x="480074" y="1521571"/>
                  </a:lnTo>
                  <a:cubicBezTo>
                    <a:pt x="418412" y="1521571"/>
                    <a:pt x="350372" y="1521571"/>
                    <a:pt x="275292" y="1521571"/>
                  </a:cubicBezTo>
                  <a:cubicBezTo>
                    <a:pt x="125133" y="1521571"/>
                    <a:pt x="0" y="1392260"/>
                    <a:pt x="0" y="1237087"/>
                  </a:cubicBezTo>
                  <a:cubicBezTo>
                    <a:pt x="0" y="1237087"/>
                    <a:pt x="0" y="1237087"/>
                    <a:pt x="0" y="693981"/>
                  </a:cubicBezTo>
                  <a:cubicBezTo>
                    <a:pt x="0" y="538808"/>
                    <a:pt x="125133" y="409497"/>
                    <a:pt x="275292" y="409497"/>
                  </a:cubicBezTo>
                  <a:cubicBezTo>
                    <a:pt x="275292" y="409497"/>
                    <a:pt x="275292" y="409497"/>
                    <a:pt x="501631" y="409497"/>
                  </a:cubicBezTo>
                  <a:lnTo>
                    <a:pt x="576583" y="409497"/>
                  </a:lnTo>
                  <a:cubicBezTo>
                    <a:pt x="576583" y="409497"/>
                    <a:pt x="576583" y="409497"/>
                    <a:pt x="604876" y="409497"/>
                  </a:cubicBezTo>
                  <a:lnTo>
                    <a:pt x="613150" y="409497"/>
                  </a:lnTo>
                  <a:lnTo>
                    <a:pt x="631842" y="409497"/>
                  </a:lnTo>
                  <a:lnTo>
                    <a:pt x="654774" y="409497"/>
                  </a:lnTo>
                  <a:lnTo>
                    <a:pt x="672070" y="409497"/>
                  </a:lnTo>
                  <a:cubicBezTo>
                    <a:pt x="703899" y="409497"/>
                    <a:pt x="746337" y="409497"/>
                    <a:pt x="802922" y="409497"/>
                  </a:cubicBezTo>
                  <a:lnTo>
                    <a:pt x="903970" y="409497"/>
                  </a:lnTo>
                  <a:lnTo>
                    <a:pt x="909249" y="409497"/>
                  </a:lnTo>
                  <a:lnTo>
                    <a:pt x="914441" y="409497"/>
                  </a:lnTo>
                  <a:lnTo>
                    <a:pt x="921787" y="409497"/>
                  </a:lnTo>
                  <a:lnTo>
                    <a:pt x="946202" y="409497"/>
                  </a:lnTo>
                  <a:lnTo>
                    <a:pt x="956065" y="409497"/>
                  </a:lnTo>
                  <a:lnTo>
                    <a:pt x="986455" y="409497"/>
                  </a:lnTo>
                  <a:cubicBezTo>
                    <a:pt x="1035946" y="409497"/>
                    <a:pt x="1115131" y="409497"/>
                    <a:pt x="1241828" y="409497"/>
                  </a:cubicBezTo>
                  <a:lnTo>
                    <a:pt x="1283452" y="409497"/>
                  </a:lnTo>
                  <a:lnTo>
                    <a:pt x="1283452" y="409497"/>
                  </a:lnTo>
                  <a:lnTo>
                    <a:pt x="1333161" y="409497"/>
                  </a:lnTo>
                  <a:cubicBezTo>
                    <a:pt x="1433721" y="409497"/>
                    <a:pt x="1634839" y="409497"/>
                    <a:pt x="2037075" y="409497"/>
                  </a:cubicBezTo>
                  <a:cubicBezTo>
                    <a:pt x="2187913" y="409497"/>
                    <a:pt x="2313612" y="306048"/>
                    <a:pt x="2313612" y="150875"/>
                  </a:cubicBezTo>
                  <a:cubicBezTo>
                    <a:pt x="2313612" y="53892"/>
                    <a:pt x="2343073" y="-2681"/>
                    <a:pt x="2389719" y="9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635000" dist="127000" dir="5400000" algn="t" rotWithShape="0">
                <a:prstClr val="black">
                  <a:alpha val="35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2062335" y="4495629"/>
              <a:ext cx="188302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32" name="Freeform 318"/>
            <p:cNvSpPr>
              <a:spLocks/>
            </p:cNvSpPr>
            <p:nvPr/>
          </p:nvSpPr>
          <p:spPr bwMode="auto">
            <a:xfrm>
              <a:off x="1669143" y="4442057"/>
              <a:ext cx="615565" cy="502790"/>
            </a:xfrm>
            <a:custGeom>
              <a:avLst/>
              <a:gdLst>
                <a:gd name="T0" fmla="*/ 298 w 298"/>
                <a:gd name="T1" fmla="*/ 29 h 243"/>
                <a:gd name="T2" fmla="*/ 263 w 298"/>
                <a:gd name="T3" fmla="*/ 39 h 243"/>
                <a:gd name="T4" fmla="*/ 290 w 298"/>
                <a:gd name="T5" fmla="*/ 5 h 243"/>
                <a:gd name="T6" fmla="*/ 251 w 298"/>
                <a:gd name="T7" fmla="*/ 20 h 243"/>
                <a:gd name="T8" fmla="*/ 207 w 298"/>
                <a:gd name="T9" fmla="*/ 0 h 243"/>
                <a:gd name="T10" fmla="*/ 145 w 298"/>
                <a:gd name="T11" fmla="*/ 62 h 243"/>
                <a:gd name="T12" fmla="*/ 147 w 298"/>
                <a:gd name="T13" fmla="*/ 76 h 243"/>
                <a:gd name="T14" fmla="*/ 21 w 298"/>
                <a:gd name="T15" fmla="*/ 12 h 243"/>
                <a:gd name="T16" fmla="*/ 13 w 298"/>
                <a:gd name="T17" fmla="*/ 42 h 243"/>
                <a:gd name="T18" fmla="*/ 40 w 298"/>
                <a:gd name="T19" fmla="*/ 93 h 243"/>
                <a:gd name="T20" fmla="*/ 12 w 298"/>
                <a:gd name="T21" fmla="*/ 86 h 243"/>
                <a:gd name="T22" fmla="*/ 12 w 298"/>
                <a:gd name="T23" fmla="*/ 86 h 243"/>
                <a:gd name="T24" fmla="*/ 61 w 298"/>
                <a:gd name="T25" fmla="*/ 146 h 243"/>
                <a:gd name="T26" fmla="*/ 45 w 298"/>
                <a:gd name="T27" fmla="*/ 149 h 243"/>
                <a:gd name="T28" fmla="*/ 34 w 298"/>
                <a:gd name="T29" fmla="*/ 147 h 243"/>
                <a:gd name="T30" fmla="*/ 91 w 298"/>
                <a:gd name="T31" fmla="*/ 190 h 243"/>
                <a:gd name="T32" fmla="*/ 15 w 298"/>
                <a:gd name="T33" fmla="*/ 216 h 243"/>
                <a:gd name="T34" fmla="*/ 0 w 298"/>
                <a:gd name="T35" fmla="*/ 215 h 243"/>
                <a:gd name="T36" fmla="*/ 94 w 298"/>
                <a:gd name="T37" fmla="*/ 243 h 243"/>
                <a:gd name="T38" fmla="*/ 268 w 298"/>
                <a:gd name="T39" fmla="*/ 69 h 243"/>
                <a:gd name="T40" fmla="*/ 268 w 298"/>
                <a:gd name="T41" fmla="*/ 61 h 243"/>
                <a:gd name="T42" fmla="*/ 298 w 298"/>
                <a:gd name="T43" fmla="*/ 29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98" h="243">
                  <a:moveTo>
                    <a:pt x="298" y="29"/>
                  </a:moveTo>
                  <a:cubicBezTo>
                    <a:pt x="287" y="34"/>
                    <a:pt x="276" y="37"/>
                    <a:pt x="263" y="39"/>
                  </a:cubicBezTo>
                  <a:cubicBezTo>
                    <a:pt x="276" y="31"/>
                    <a:pt x="285" y="19"/>
                    <a:pt x="290" y="5"/>
                  </a:cubicBezTo>
                  <a:cubicBezTo>
                    <a:pt x="278" y="12"/>
                    <a:pt x="265" y="17"/>
                    <a:pt x="251" y="20"/>
                  </a:cubicBezTo>
                  <a:cubicBezTo>
                    <a:pt x="240" y="8"/>
                    <a:pt x="224" y="0"/>
                    <a:pt x="207" y="0"/>
                  </a:cubicBezTo>
                  <a:cubicBezTo>
                    <a:pt x="173" y="0"/>
                    <a:pt x="145" y="28"/>
                    <a:pt x="145" y="62"/>
                  </a:cubicBezTo>
                  <a:cubicBezTo>
                    <a:pt x="145" y="66"/>
                    <a:pt x="146" y="71"/>
                    <a:pt x="147" y="76"/>
                  </a:cubicBezTo>
                  <a:cubicBezTo>
                    <a:pt x="96" y="73"/>
                    <a:pt x="51" y="49"/>
                    <a:pt x="21" y="12"/>
                  </a:cubicBezTo>
                  <a:cubicBezTo>
                    <a:pt x="16" y="21"/>
                    <a:pt x="13" y="31"/>
                    <a:pt x="13" y="42"/>
                  </a:cubicBezTo>
                  <a:cubicBezTo>
                    <a:pt x="13" y="64"/>
                    <a:pt x="24" y="82"/>
                    <a:pt x="40" y="93"/>
                  </a:cubicBezTo>
                  <a:cubicBezTo>
                    <a:pt x="30" y="93"/>
                    <a:pt x="20" y="90"/>
                    <a:pt x="12" y="86"/>
                  </a:cubicBezTo>
                  <a:cubicBezTo>
                    <a:pt x="12" y="86"/>
                    <a:pt x="12" y="86"/>
                    <a:pt x="12" y="86"/>
                  </a:cubicBezTo>
                  <a:cubicBezTo>
                    <a:pt x="12" y="116"/>
                    <a:pt x="33" y="141"/>
                    <a:pt x="61" y="146"/>
                  </a:cubicBezTo>
                  <a:cubicBezTo>
                    <a:pt x="56" y="148"/>
                    <a:pt x="51" y="149"/>
                    <a:pt x="45" y="149"/>
                  </a:cubicBezTo>
                  <a:cubicBezTo>
                    <a:pt x="41" y="149"/>
                    <a:pt x="37" y="148"/>
                    <a:pt x="34" y="147"/>
                  </a:cubicBezTo>
                  <a:cubicBezTo>
                    <a:pt x="41" y="172"/>
                    <a:pt x="64" y="189"/>
                    <a:pt x="91" y="190"/>
                  </a:cubicBezTo>
                  <a:cubicBezTo>
                    <a:pt x="70" y="206"/>
                    <a:pt x="44" y="216"/>
                    <a:pt x="15" y="216"/>
                  </a:cubicBezTo>
                  <a:cubicBezTo>
                    <a:pt x="10" y="216"/>
                    <a:pt x="5" y="216"/>
                    <a:pt x="0" y="215"/>
                  </a:cubicBezTo>
                  <a:cubicBezTo>
                    <a:pt x="27" y="233"/>
                    <a:pt x="59" y="243"/>
                    <a:pt x="94" y="243"/>
                  </a:cubicBezTo>
                  <a:cubicBezTo>
                    <a:pt x="206" y="243"/>
                    <a:pt x="268" y="150"/>
                    <a:pt x="268" y="69"/>
                  </a:cubicBezTo>
                  <a:cubicBezTo>
                    <a:pt x="268" y="66"/>
                    <a:pt x="268" y="63"/>
                    <a:pt x="268" y="61"/>
                  </a:cubicBezTo>
                  <a:cubicBezTo>
                    <a:pt x="280" y="52"/>
                    <a:pt x="290" y="41"/>
                    <a:pt x="298" y="29"/>
                  </a:cubicBezTo>
                </a:path>
              </a:pathLst>
            </a:custGeom>
            <a:solidFill>
              <a:srgbClr val="B32E31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 sz="2800">
                <a:solidFill>
                  <a:prstClr val="white"/>
                </a:solidFill>
                <a:latin typeface="DIN-BoldItalic" pitchFamily="50" charset="0"/>
              </a:endParaRP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1595289" y="5467844"/>
              <a:ext cx="2105854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000" dirty="0">
                  <a:solidFill>
                    <a:schemeClr val="bg1"/>
                  </a:solidFill>
                  <a:ea typeface="Roboto" panose="02000000000000000000" pitchFamily="2" charset="0"/>
                </a:rPr>
                <a:t>If you are going to use a passage of </a:t>
              </a:r>
              <a:r>
                <a:rPr lang="en-US" altLang="zh-CN" sz="1000" dirty="0" err="1">
                  <a:solidFill>
                    <a:schemeClr val="bg1"/>
                  </a:solidFill>
                  <a:ea typeface="Roboto" panose="02000000000000000000" pitchFamily="2" charset="0"/>
                </a:rPr>
                <a:t>Lorem</a:t>
              </a:r>
              <a:r>
                <a:rPr lang="en-US" altLang="zh-CN" sz="1000" dirty="0">
                  <a:solidFill>
                    <a:schemeClr val="bg1"/>
                  </a:solidFill>
                  <a:ea typeface="Roboto" panose="02000000000000000000" pitchFamily="2" charset="0"/>
                </a:rPr>
                <a:t> </a:t>
              </a:r>
              <a:r>
                <a:rPr lang="en-US" altLang="zh-CN" sz="1000" dirty="0" err="1">
                  <a:solidFill>
                    <a:schemeClr val="bg1"/>
                  </a:solidFill>
                  <a:ea typeface="Roboto" panose="02000000000000000000" pitchFamily="2" charset="0"/>
                </a:rPr>
                <a:t>Ipsum</a:t>
              </a:r>
              <a:r>
                <a:rPr lang="en-US" altLang="zh-CN" sz="1000" dirty="0">
                  <a:solidFill>
                    <a:schemeClr val="bg1"/>
                  </a:solidFill>
                  <a:ea typeface="Roboto" panose="02000000000000000000" pitchFamily="2" charset="0"/>
                </a:rPr>
                <a:t>, you need to be sure there isn't anything embarrassing hidden in the middle of </a:t>
              </a:r>
              <a:r>
                <a:rPr lang="en-US" altLang="zh-CN" sz="1000" dirty="0" err="1">
                  <a:solidFill>
                    <a:schemeClr val="bg1"/>
                  </a:solidFill>
                  <a:ea typeface="Roboto" panose="02000000000000000000" pitchFamily="2" charset="0"/>
                </a:rPr>
                <a:t>tex</a:t>
              </a:r>
              <a:r>
                <a:rPr lang="id-ID" altLang="zh-CN" sz="1000" dirty="0">
                  <a:solidFill>
                    <a:schemeClr val="bg1"/>
                  </a:solidFill>
                  <a:ea typeface="Roboto" panose="02000000000000000000" pitchFamily="2" charset="0"/>
                </a:rPr>
                <a:t>t.</a:t>
              </a:r>
              <a:endParaRPr lang="id-ID" altLang="zh-CN" sz="1000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48" name="组合 47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GrpSpPr/>
          <p:nvPr/>
        </p:nvGrpSpPr>
        <p:grpSpPr>
          <a:xfrm>
            <a:off x="4927989" y="3902457"/>
            <a:ext cx="2593446" cy="2273273"/>
            <a:chOff x="4927989" y="3902457"/>
            <a:chExt cx="2593446" cy="2273273"/>
          </a:xfrm>
        </p:grpSpPr>
        <p:sp>
          <p:nvSpPr>
            <p:cNvPr id="26" name="任意多边形 675"/>
            <p:cNvSpPr>
              <a:spLocks/>
            </p:cNvSpPr>
            <p:nvPr/>
          </p:nvSpPr>
          <p:spPr bwMode="auto">
            <a:xfrm>
              <a:off x="4927989" y="3902457"/>
              <a:ext cx="2593446" cy="1543657"/>
            </a:xfrm>
            <a:custGeom>
              <a:avLst/>
              <a:gdLst>
                <a:gd name="connsiteX0" fmla="*/ 2389719 w 3268922"/>
                <a:gd name="connsiteY0" fmla="*/ 97 h 1945710"/>
                <a:gd name="connsiteX1" fmla="*/ 2489590 w 3268922"/>
                <a:gd name="connsiteY1" fmla="*/ 73289 h 1945710"/>
                <a:gd name="connsiteX2" fmla="*/ 3193503 w 3268922"/>
                <a:gd name="connsiteY2" fmla="*/ 771568 h 1945710"/>
                <a:gd name="connsiteX3" fmla="*/ 3193503 w 3268922"/>
                <a:gd name="connsiteY3" fmla="*/ 1159501 h 1945710"/>
                <a:gd name="connsiteX4" fmla="*/ 2489590 w 3268922"/>
                <a:gd name="connsiteY4" fmla="*/ 1883641 h 1945710"/>
                <a:gd name="connsiteX5" fmla="*/ 2313612 w 3268922"/>
                <a:gd name="connsiteY5" fmla="*/ 1806055 h 1945710"/>
                <a:gd name="connsiteX6" fmla="*/ 2037075 w 3268922"/>
                <a:gd name="connsiteY6" fmla="*/ 1521571 h 1945710"/>
                <a:gd name="connsiteX7" fmla="*/ 1374210 w 3268922"/>
                <a:gd name="connsiteY7" fmla="*/ 1521571 h 1945710"/>
                <a:gd name="connsiteX8" fmla="*/ 1283452 w 3268922"/>
                <a:gd name="connsiteY8" fmla="*/ 1521571 h 1945710"/>
                <a:gd name="connsiteX9" fmla="*/ 1283452 w 3268922"/>
                <a:gd name="connsiteY9" fmla="*/ 1521571 h 1945710"/>
                <a:gd name="connsiteX10" fmla="*/ 1275261 w 3268922"/>
                <a:gd name="connsiteY10" fmla="*/ 1521571 h 1945710"/>
                <a:gd name="connsiteX11" fmla="*/ 1108752 w 3268922"/>
                <a:gd name="connsiteY11" fmla="*/ 1521571 h 1945710"/>
                <a:gd name="connsiteX12" fmla="*/ 956065 w 3268922"/>
                <a:gd name="connsiteY12" fmla="*/ 1521571 h 1945710"/>
                <a:gd name="connsiteX13" fmla="*/ 947874 w 3268922"/>
                <a:gd name="connsiteY13" fmla="*/ 1521571 h 1945710"/>
                <a:gd name="connsiteX14" fmla="*/ 903970 w 3268922"/>
                <a:gd name="connsiteY14" fmla="*/ 1521571 h 1945710"/>
                <a:gd name="connsiteX15" fmla="*/ 781365 w 3268922"/>
                <a:gd name="connsiteY15" fmla="*/ 1521571 h 1945710"/>
                <a:gd name="connsiteX16" fmla="*/ 654774 w 3268922"/>
                <a:gd name="connsiteY16" fmla="*/ 1521571 h 1945710"/>
                <a:gd name="connsiteX17" fmla="*/ 646583 w 3268922"/>
                <a:gd name="connsiteY17" fmla="*/ 1521571 h 1945710"/>
                <a:gd name="connsiteX18" fmla="*/ 576583 w 3268922"/>
                <a:gd name="connsiteY18" fmla="*/ 1521571 h 1945710"/>
                <a:gd name="connsiteX19" fmla="*/ 480074 w 3268922"/>
                <a:gd name="connsiteY19" fmla="*/ 1521571 h 1945710"/>
                <a:gd name="connsiteX20" fmla="*/ 275292 w 3268922"/>
                <a:gd name="connsiteY20" fmla="*/ 1521571 h 1945710"/>
                <a:gd name="connsiteX21" fmla="*/ 0 w 3268922"/>
                <a:gd name="connsiteY21" fmla="*/ 1237087 h 1945710"/>
                <a:gd name="connsiteX22" fmla="*/ 0 w 3268922"/>
                <a:gd name="connsiteY22" fmla="*/ 693981 h 1945710"/>
                <a:gd name="connsiteX23" fmla="*/ 275292 w 3268922"/>
                <a:gd name="connsiteY23" fmla="*/ 409497 h 1945710"/>
                <a:gd name="connsiteX24" fmla="*/ 501631 w 3268922"/>
                <a:gd name="connsiteY24" fmla="*/ 409497 h 1945710"/>
                <a:gd name="connsiteX25" fmla="*/ 576583 w 3268922"/>
                <a:gd name="connsiteY25" fmla="*/ 409497 h 1945710"/>
                <a:gd name="connsiteX26" fmla="*/ 604876 w 3268922"/>
                <a:gd name="connsiteY26" fmla="*/ 409497 h 1945710"/>
                <a:gd name="connsiteX27" fmla="*/ 613150 w 3268922"/>
                <a:gd name="connsiteY27" fmla="*/ 409497 h 1945710"/>
                <a:gd name="connsiteX28" fmla="*/ 631842 w 3268922"/>
                <a:gd name="connsiteY28" fmla="*/ 409497 h 1945710"/>
                <a:gd name="connsiteX29" fmla="*/ 654774 w 3268922"/>
                <a:gd name="connsiteY29" fmla="*/ 409497 h 1945710"/>
                <a:gd name="connsiteX30" fmla="*/ 672070 w 3268922"/>
                <a:gd name="connsiteY30" fmla="*/ 409497 h 1945710"/>
                <a:gd name="connsiteX31" fmla="*/ 802922 w 3268922"/>
                <a:gd name="connsiteY31" fmla="*/ 409497 h 1945710"/>
                <a:gd name="connsiteX32" fmla="*/ 903970 w 3268922"/>
                <a:gd name="connsiteY32" fmla="*/ 409497 h 1945710"/>
                <a:gd name="connsiteX33" fmla="*/ 909249 w 3268922"/>
                <a:gd name="connsiteY33" fmla="*/ 409497 h 1945710"/>
                <a:gd name="connsiteX34" fmla="*/ 914441 w 3268922"/>
                <a:gd name="connsiteY34" fmla="*/ 409497 h 1945710"/>
                <a:gd name="connsiteX35" fmla="*/ 921787 w 3268922"/>
                <a:gd name="connsiteY35" fmla="*/ 409497 h 1945710"/>
                <a:gd name="connsiteX36" fmla="*/ 946202 w 3268922"/>
                <a:gd name="connsiteY36" fmla="*/ 409497 h 1945710"/>
                <a:gd name="connsiteX37" fmla="*/ 956065 w 3268922"/>
                <a:gd name="connsiteY37" fmla="*/ 409497 h 1945710"/>
                <a:gd name="connsiteX38" fmla="*/ 986455 w 3268922"/>
                <a:gd name="connsiteY38" fmla="*/ 409497 h 1945710"/>
                <a:gd name="connsiteX39" fmla="*/ 1241828 w 3268922"/>
                <a:gd name="connsiteY39" fmla="*/ 409497 h 1945710"/>
                <a:gd name="connsiteX40" fmla="*/ 1283452 w 3268922"/>
                <a:gd name="connsiteY40" fmla="*/ 409497 h 1945710"/>
                <a:gd name="connsiteX41" fmla="*/ 1283452 w 3268922"/>
                <a:gd name="connsiteY41" fmla="*/ 409497 h 1945710"/>
                <a:gd name="connsiteX42" fmla="*/ 1333161 w 3268922"/>
                <a:gd name="connsiteY42" fmla="*/ 409497 h 1945710"/>
                <a:gd name="connsiteX43" fmla="*/ 2037075 w 3268922"/>
                <a:gd name="connsiteY43" fmla="*/ 409497 h 1945710"/>
                <a:gd name="connsiteX44" fmla="*/ 2313612 w 3268922"/>
                <a:gd name="connsiteY44" fmla="*/ 150875 h 1945710"/>
                <a:gd name="connsiteX45" fmla="*/ 2389719 w 3268922"/>
                <a:gd name="connsiteY45" fmla="*/ 97 h 1945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3268922" h="1945710">
                  <a:moveTo>
                    <a:pt x="2389719" y="97"/>
                  </a:moveTo>
                  <a:cubicBezTo>
                    <a:pt x="2417706" y="1764"/>
                    <a:pt x="2451881" y="24797"/>
                    <a:pt x="2489590" y="73289"/>
                  </a:cubicBezTo>
                  <a:cubicBezTo>
                    <a:pt x="2489590" y="73289"/>
                    <a:pt x="2489590" y="73289"/>
                    <a:pt x="3193503" y="771568"/>
                  </a:cubicBezTo>
                  <a:cubicBezTo>
                    <a:pt x="3294062" y="875016"/>
                    <a:pt x="3294062" y="1056052"/>
                    <a:pt x="3193503" y="1159501"/>
                  </a:cubicBezTo>
                  <a:lnTo>
                    <a:pt x="2489590" y="1883641"/>
                  </a:lnTo>
                  <a:cubicBezTo>
                    <a:pt x="2389031" y="1987090"/>
                    <a:pt x="2313612" y="1961228"/>
                    <a:pt x="2313612" y="1806055"/>
                  </a:cubicBezTo>
                  <a:cubicBezTo>
                    <a:pt x="2313612" y="1650882"/>
                    <a:pt x="2187913" y="1521571"/>
                    <a:pt x="2037075" y="1521571"/>
                  </a:cubicBezTo>
                  <a:cubicBezTo>
                    <a:pt x="2037075" y="1521571"/>
                    <a:pt x="2037075" y="1521571"/>
                    <a:pt x="1374210" y="1521571"/>
                  </a:cubicBezTo>
                  <a:lnTo>
                    <a:pt x="1283452" y="1521571"/>
                  </a:lnTo>
                  <a:lnTo>
                    <a:pt x="1283452" y="1521571"/>
                  </a:lnTo>
                  <a:lnTo>
                    <a:pt x="1275261" y="1521571"/>
                  </a:lnTo>
                  <a:cubicBezTo>
                    <a:pt x="1225697" y="1521571"/>
                    <a:pt x="1170414" y="1521571"/>
                    <a:pt x="1108752" y="1521571"/>
                  </a:cubicBezTo>
                  <a:lnTo>
                    <a:pt x="956065" y="1521571"/>
                  </a:lnTo>
                  <a:lnTo>
                    <a:pt x="947874" y="1521571"/>
                  </a:lnTo>
                  <a:lnTo>
                    <a:pt x="903970" y="1521571"/>
                  </a:lnTo>
                  <a:lnTo>
                    <a:pt x="781365" y="1521571"/>
                  </a:lnTo>
                  <a:lnTo>
                    <a:pt x="654774" y="1521571"/>
                  </a:lnTo>
                  <a:lnTo>
                    <a:pt x="646583" y="1521571"/>
                  </a:lnTo>
                  <a:lnTo>
                    <a:pt x="576583" y="1521571"/>
                  </a:lnTo>
                  <a:lnTo>
                    <a:pt x="480074" y="1521571"/>
                  </a:lnTo>
                  <a:cubicBezTo>
                    <a:pt x="418412" y="1521571"/>
                    <a:pt x="350372" y="1521571"/>
                    <a:pt x="275292" y="1521571"/>
                  </a:cubicBezTo>
                  <a:cubicBezTo>
                    <a:pt x="125133" y="1521571"/>
                    <a:pt x="0" y="1392260"/>
                    <a:pt x="0" y="1237087"/>
                  </a:cubicBezTo>
                  <a:cubicBezTo>
                    <a:pt x="0" y="1237087"/>
                    <a:pt x="0" y="1237087"/>
                    <a:pt x="0" y="693981"/>
                  </a:cubicBezTo>
                  <a:cubicBezTo>
                    <a:pt x="0" y="538808"/>
                    <a:pt x="125133" y="409497"/>
                    <a:pt x="275292" y="409497"/>
                  </a:cubicBezTo>
                  <a:cubicBezTo>
                    <a:pt x="275292" y="409497"/>
                    <a:pt x="275292" y="409497"/>
                    <a:pt x="501631" y="409497"/>
                  </a:cubicBezTo>
                  <a:lnTo>
                    <a:pt x="576583" y="409497"/>
                  </a:lnTo>
                  <a:cubicBezTo>
                    <a:pt x="576583" y="409497"/>
                    <a:pt x="576583" y="409497"/>
                    <a:pt x="604876" y="409497"/>
                  </a:cubicBezTo>
                  <a:lnTo>
                    <a:pt x="613150" y="409497"/>
                  </a:lnTo>
                  <a:lnTo>
                    <a:pt x="631842" y="409497"/>
                  </a:lnTo>
                  <a:lnTo>
                    <a:pt x="654774" y="409497"/>
                  </a:lnTo>
                  <a:lnTo>
                    <a:pt x="672070" y="409497"/>
                  </a:lnTo>
                  <a:cubicBezTo>
                    <a:pt x="703899" y="409497"/>
                    <a:pt x="746337" y="409497"/>
                    <a:pt x="802922" y="409497"/>
                  </a:cubicBezTo>
                  <a:lnTo>
                    <a:pt x="903970" y="409497"/>
                  </a:lnTo>
                  <a:lnTo>
                    <a:pt x="909249" y="409497"/>
                  </a:lnTo>
                  <a:lnTo>
                    <a:pt x="914441" y="409497"/>
                  </a:lnTo>
                  <a:lnTo>
                    <a:pt x="921787" y="409497"/>
                  </a:lnTo>
                  <a:lnTo>
                    <a:pt x="946202" y="409497"/>
                  </a:lnTo>
                  <a:lnTo>
                    <a:pt x="956065" y="409497"/>
                  </a:lnTo>
                  <a:lnTo>
                    <a:pt x="986455" y="409497"/>
                  </a:lnTo>
                  <a:cubicBezTo>
                    <a:pt x="1035946" y="409497"/>
                    <a:pt x="1115131" y="409497"/>
                    <a:pt x="1241828" y="409497"/>
                  </a:cubicBezTo>
                  <a:lnTo>
                    <a:pt x="1283452" y="409497"/>
                  </a:lnTo>
                  <a:lnTo>
                    <a:pt x="1283452" y="409497"/>
                  </a:lnTo>
                  <a:lnTo>
                    <a:pt x="1333161" y="409497"/>
                  </a:lnTo>
                  <a:cubicBezTo>
                    <a:pt x="1433721" y="409497"/>
                    <a:pt x="1634839" y="409497"/>
                    <a:pt x="2037075" y="409497"/>
                  </a:cubicBezTo>
                  <a:cubicBezTo>
                    <a:pt x="2187913" y="409497"/>
                    <a:pt x="2313612" y="306048"/>
                    <a:pt x="2313612" y="150875"/>
                  </a:cubicBezTo>
                  <a:cubicBezTo>
                    <a:pt x="2313612" y="53892"/>
                    <a:pt x="2343073" y="-2681"/>
                    <a:pt x="2389719" y="9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635000" dist="127000" dir="5400000" algn="t" rotWithShape="0">
                <a:prstClr val="black">
                  <a:alpha val="35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5530781" y="4495629"/>
              <a:ext cx="188302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grpSp>
          <p:nvGrpSpPr>
            <p:cNvPr id="33" name="组合 32"/>
            <p:cNvGrpSpPr/>
            <p:nvPr/>
          </p:nvGrpSpPr>
          <p:grpSpPr>
            <a:xfrm>
              <a:off x="5109030" y="4388819"/>
              <a:ext cx="572978" cy="570933"/>
              <a:chOff x="5109030" y="4717143"/>
              <a:chExt cx="572978" cy="570933"/>
            </a:xfrm>
            <a:solidFill>
              <a:srgbClr val="B32E31"/>
            </a:solidFill>
          </p:grpSpPr>
          <p:sp>
            <p:nvSpPr>
              <p:cNvPr id="34" name="Freeform 308"/>
              <p:cNvSpPr>
                <a:spLocks/>
              </p:cNvSpPr>
              <p:nvPr/>
            </p:nvSpPr>
            <p:spPr bwMode="auto">
              <a:xfrm>
                <a:off x="5295248" y="4717143"/>
                <a:ext cx="218960" cy="216913"/>
              </a:xfrm>
              <a:custGeom>
                <a:avLst/>
                <a:gdLst>
                  <a:gd name="T0" fmla="*/ 122 w 122"/>
                  <a:gd name="T1" fmla="*/ 14 h 121"/>
                  <a:gd name="T2" fmla="*/ 56 w 122"/>
                  <a:gd name="T3" fmla="*/ 0 h 121"/>
                  <a:gd name="T4" fmla="*/ 0 w 122"/>
                  <a:gd name="T5" fmla="*/ 10 h 121"/>
                  <a:gd name="T6" fmla="*/ 122 w 122"/>
                  <a:gd name="T7" fmla="*/ 121 h 121"/>
                  <a:gd name="T8" fmla="*/ 122 w 122"/>
                  <a:gd name="T9" fmla="*/ 14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2" h="121">
                    <a:moveTo>
                      <a:pt x="122" y="14"/>
                    </a:moveTo>
                    <a:cubicBezTo>
                      <a:pt x="101" y="5"/>
                      <a:pt x="79" y="0"/>
                      <a:pt x="56" y="0"/>
                    </a:cubicBezTo>
                    <a:cubicBezTo>
                      <a:pt x="37" y="0"/>
                      <a:pt x="18" y="3"/>
                      <a:pt x="0" y="10"/>
                    </a:cubicBezTo>
                    <a:cubicBezTo>
                      <a:pt x="4" y="14"/>
                      <a:pt x="116" y="116"/>
                      <a:pt x="122" y="121"/>
                    </a:cubicBezTo>
                    <a:lnTo>
                      <a:pt x="122" y="14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 prstMaterial="softEdge">
                <a:bevelT w="38100" h="63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 sz="2800">
                  <a:solidFill>
                    <a:prstClr val="white"/>
                  </a:solidFill>
                  <a:latin typeface="DIN-BoldItalic" pitchFamily="50" charset="0"/>
                </a:endParaRPr>
              </a:p>
            </p:txBody>
          </p:sp>
          <p:sp>
            <p:nvSpPr>
              <p:cNvPr id="35" name="Freeform 309"/>
              <p:cNvSpPr>
                <a:spLocks/>
              </p:cNvSpPr>
              <p:nvPr/>
            </p:nvSpPr>
            <p:spPr bwMode="auto">
              <a:xfrm>
                <a:off x="5131540" y="5001587"/>
                <a:ext cx="118688" cy="247608"/>
              </a:xfrm>
              <a:custGeom>
                <a:avLst/>
                <a:gdLst>
                  <a:gd name="T0" fmla="*/ 66 w 66"/>
                  <a:gd name="T1" fmla="*/ 138 h 138"/>
                  <a:gd name="T2" fmla="*/ 66 w 66"/>
                  <a:gd name="T3" fmla="*/ 0 h 138"/>
                  <a:gd name="T4" fmla="*/ 0 w 66"/>
                  <a:gd name="T5" fmla="*/ 60 h 138"/>
                  <a:gd name="T6" fmla="*/ 66 w 66"/>
                  <a:gd name="T7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6" h="138">
                    <a:moveTo>
                      <a:pt x="66" y="138"/>
                    </a:moveTo>
                    <a:cubicBezTo>
                      <a:pt x="66" y="0"/>
                      <a:pt x="66" y="0"/>
                      <a:pt x="66" y="0"/>
                    </a:cubicBezTo>
                    <a:cubicBezTo>
                      <a:pt x="60" y="5"/>
                      <a:pt x="1" y="59"/>
                      <a:pt x="0" y="60"/>
                    </a:cubicBezTo>
                    <a:cubicBezTo>
                      <a:pt x="12" y="93"/>
                      <a:pt x="36" y="120"/>
                      <a:pt x="66" y="138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 prstMaterial="softEdge">
                <a:bevelT w="38100" h="63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 sz="2800">
                  <a:solidFill>
                    <a:prstClr val="white"/>
                  </a:solidFill>
                  <a:latin typeface="DIN-BoldItalic" pitchFamily="50" charset="0"/>
                </a:endParaRPr>
              </a:p>
            </p:txBody>
          </p:sp>
          <p:sp>
            <p:nvSpPr>
              <p:cNvPr id="36" name="Freeform 310"/>
              <p:cNvSpPr>
                <a:spLocks/>
              </p:cNvSpPr>
              <p:nvPr/>
            </p:nvSpPr>
            <p:spPr bwMode="auto">
              <a:xfrm>
                <a:off x="5109030" y="4747839"/>
                <a:ext cx="263980" cy="331509"/>
              </a:xfrm>
              <a:custGeom>
                <a:avLst/>
                <a:gdLst>
                  <a:gd name="T0" fmla="*/ 87 w 147"/>
                  <a:gd name="T1" fmla="*/ 0 h 184"/>
                  <a:gd name="T2" fmla="*/ 0 w 147"/>
                  <a:gd name="T3" fmla="*/ 142 h 184"/>
                  <a:gd name="T4" fmla="*/ 6 w 147"/>
                  <a:gd name="T5" fmla="*/ 184 h 184"/>
                  <a:gd name="T6" fmla="*/ 147 w 147"/>
                  <a:gd name="T7" fmla="*/ 55 h 184"/>
                  <a:gd name="T8" fmla="*/ 87 w 147"/>
                  <a:gd name="T9" fmla="*/ 0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7" h="184">
                    <a:moveTo>
                      <a:pt x="87" y="0"/>
                    </a:moveTo>
                    <a:cubicBezTo>
                      <a:pt x="33" y="28"/>
                      <a:pt x="0" y="82"/>
                      <a:pt x="0" y="142"/>
                    </a:cubicBezTo>
                    <a:cubicBezTo>
                      <a:pt x="0" y="156"/>
                      <a:pt x="2" y="170"/>
                      <a:pt x="6" y="184"/>
                    </a:cubicBezTo>
                    <a:cubicBezTo>
                      <a:pt x="10" y="180"/>
                      <a:pt x="145" y="58"/>
                      <a:pt x="147" y="55"/>
                    </a:cubicBezTo>
                    <a:cubicBezTo>
                      <a:pt x="145" y="53"/>
                      <a:pt x="89" y="2"/>
                      <a:pt x="87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 prstMaterial="softEdge">
                <a:bevelT w="38100" h="63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 sz="2800">
                  <a:solidFill>
                    <a:prstClr val="white"/>
                  </a:solidFill>
                  <a:latin typeface="DIN-BoldItalic" pitchFamily="50" charset="0"/>
                </a:endParaRPr>
              </a:p>
            </p:txBody>
          </p:sp>
          <p:sp>
            <p:nvSpPr>
              <p:cNvPr id="37" name="Freeform 311"/>
              <p:cNvSpPr>
                <a:spLocks/>
              </p:cNvSpPr>
              <p:nvPr/>
            </p:nvSpPr>
            <p:spPr bwMode="auto">
              <a:xfrm>
                <a:off x="5278878" y="5128461"/>
                <a:ext cx="374483" cy="159615"/>
              </a:xfrm>
              <a:custGeom>
                <a:avLst/>
                <a:gdLst>
                  <a:gd name="T0" fmla="*/ 0 w 209"/>
                  <a:gd name="T1" fmla="*/ 76 h 89"/>
                  <a:gd name="T2" fmla="*/ 51 w 209"/>
                  <a:gd name="T3" fmla="*/ 89 h 89"/>
                  <a:gd name="T4" fmla="*/ 80 w 209"/>
                  <a:gd name="T5" fmla="*/ 89 h 89"/>
                  <a:gd name="T6" fmla="*/ 209 w 209"/>
                  <a:gd name="T7" fmla="*/ 0 h 89"/>
                  <a:gd name="T8" fmla="*/ 0 w 209"/>
                  <a:gd name="T9" fmla="*/ 0 h 89"/>
                  <a:gd name="T10" fmla="*/ 0 w 209"/>
                  <a:gd name="T11" fmla="*/ 76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9" h="89">
                    <a:moveTo>
                      <a:pt x="0" y="76"/>
                    </a:moveTo>
                    <a:cubicBezTo>
                      <a:pt x="17" y="83"/>
                      <a:pt x="34" y="88"/>
                      <a:pt x="51" y="89"/>
                    </a:cubicBezTo>
                    <a:cubicBezTo>
                      <a:pt x="80" y="89"/>
                      <a:pt x="80" y="89"/>
                      <a:pt x="80" y="89"/>
                    </a:cubicBezTo>
                    <a:cubicBezTo>
                      <a:pt x="135" y="84"/>
                      <a:pt x="185" y="50"/>
                      <a:pt x="209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76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 prstMaterial="softEdge">
                <a:bevelT w="38100" h="63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 sz="2800">
                  <a:solidFill>
                    <a:prstClr val="white"/>
                  </a:solidFill>
                  <a:latin typeface="DIN-BoldItalic" pitchFamily="50" charset="0"/>
                </a:endParaRPr>
              </a:p>
            </p:txBody>
          </p:sp>
          <p:sp>
            <p:nvSpPr>
              <p:cNvPr id="38" name="Freeform 312"/>
              <p:cNvSpPr>
                <a:spLocks/>
              </p:cNvSpPr>
              <p:nvPr/>
            </p:nvSpPr>
            <p:spPr bwMode="auto">
              <a:xfrm>
                <a:off x="5542856" y="4758070"/>
                <a:ext cx="139152" cy="339695"/>
              </a:xfrm>
              <a:custGeom>
                <a:avLst/>
                <a:gdLst>
                  <a:gd name="T0" fmla="*/ 0 w 77"/>
                  <a:gd name="T1" fmla="*/ 0 h 189"/>
                  <a:gd name="T2" fmla="*/ 0 w 77"/>
                  <a:gd name="T3" fmla="*/ 189 h 189"/>
                  <a:gd name="T4" fmla="*/ 68 w 77"/>
                  <a:gd name="T5" fmla="*/ 189 h 189"/>
                  <a:gd name="T6" fmla="*/ 77 w 77"/>
                  <a:gd name="T7" fmla="*/ 136 h 189"/>
                  <a:gd name="T8" fmla="*/ 0 w 77"/>
                  <a:gd name="T9" fmla="*/ 0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7" h="189">
                    <a:moveTo>
                      <a:pt x="0" y="0"/>
                    </a:moveTo>
                    <a:cubicBezTo>
                      <a:pt x="0" y="189"/>
                      <a:pt x="0" y="189"/>
                      <a:pt x="0" y="189"/>
                    </a:cubicBezTo>
                    <a:cubicBezTo>
                      <a:pt x="68" y="189"/>
                      <a:pt x="68" y="189"/>
                      <a:pt x="68" y="189"/>
                    </a:cubicBezTo>
                    <a:cubicBezTo>
                      <a:pt x="74" y="172"/>
                      <a:pt x="77" y="154"/>
                      <a:pt x="77" y="136"/>
                    </a:cubicBezTo>
                    <a:cubicBezTo>
                      <a:pt x="77" y="81"/>
                      <a:pt x="48" y="29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 prstMaterial="softEdge">
                <a:bevelT w="38100" h="63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 sz="2800">
                  <a:solidFill>
                    <a:prstClr val="white"/>
                  </a:solidFill>
                  <a:latin typeface="DIN-BoldItalic" pitchFamily="50" charset="0"/>
                </a:endParaRPr>
              </a:p>
            </p:txBody>
          </p:sp>
        </p:grpSp>
        <p:sp>
          <p:nvSpPr>
            <p:cNvPr id="46" name="文本框 45"/>
            <p:cNvSpPr txBox="1"/>
            <p:nvPr/>
          </p:nvSpPr>
          <p:spPr>
            <a:xfrm>
              <a:off x="5027918" y="5467844"/>
              <a:ext cx="2105854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000" dirty="0">
                  <a:solidFill>
                    <a:schemeClr val="bg1"/>
                  </a:solidFill>
                  <a:ea typeface="Roboto" panose="02000000000000000000" pitchFamily="2" charset="0"/>
                </a:rPr>
                <a:t>If you are going to use a passage of </a:t>
              </a:r>
              <a:r>
                <a:rPr lang="en-US" altLang="zh-CN" sz="1000" dirty="0" err="1">
                  <a:solidFill>
                    <a:schemeClr val="bg1"/>
                  </a:solidFill>
                  <a:ea typeface="Roboto" panose="02000000000000000000" pitchFamily="2" charset="0"/>
                </a:rPr>
                <a:t>Lorem</a:t>
              </a:r>
              <a:r>
                <a:rPr lang="en-US" altLang="zh-CN" sz="1000" dirty="0">
                  <a:solidFill>
                    <a:schemeClr val="bg1"/>
                  </a:solidFill>
                  <a:ea typeface="Roboto" panose="02000000000000000000" pitchFamily="2" charset="0"/>
                </a:rPr>
                <a:t> </a:t>
              </a:r>
              <a:r>
                <a:rPr lang="en-US" altLang="zh-CN" sz="1000" dirty="0" err="1">
                  <a:solidFill>
                    <a:schemeClr val="bg1"/>
                  </a:solidFill>
                  <a:ea typeface="Roboto" panose="02000000000000000000" pitchFamily="2" charset="0"/>
                </a:rPr>
                <a:t>Ipsum</a:t>
              </a:r>
              <a:r>
                <a:rPr lang="en-US" altLang="zh-CN" sz="1000" dirty="0">
                  <a:solidFill>
                    <a:schemeClr val="bg1"/>
                  </a:solidFill>
                  <a:ea typeface="Roboto" panose="02000000000000000000" pitchFamily="2" charset="0"/>
                </a:rPr>
                <a:t>, you need to be sure there isn't anything embarrassing hidden in the middle of </a:t>
              </a:r>
              <a:r>
                <a:rPr lang="en-US" altLang="zh-CN" sz="1000" dirty="0" err="1">
                  <a:solidFill>
                    <a:schemeClr val="bg1"/>
                  </a:solidFill>
                  <a:ea typeface="Roboto" panose="02000000000000000000" pitchFamily="2" charset="0"/>
                </a:rPr>
                <a:t>tex</a:t>
              </a:r>
              <a:r>
                <a:rPr lang="id-ID" altLang="zh-CN" sz="1000" dirty="0">
                  <a:solidFill>
                    <a:schemeClr val="bg1"/>
                  </a:solidFill>
                  <a:ea typeface="Roboto" panose="02000000000000000000" pitchFamily="2" charset="0"/>
                </a:rPr>
                <a:t>t.</a:t>
              </a:r>
              <a:endParaRPr lang="id-ID" altLang="zh-CN" sz="1000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6" name="组合 5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GrpSpPr/>
          <p:nvPr/>
        </p:nvGrpSpPr>
        <p:grpSpPr>
          <a:xfrm>
            <a:off x="8355374" y="3902457"/>
            <a:ext cx="2593446" cy="2273273"/>
            <a:chOff x="8355374" y="3902457"/>
            <a:chExt cx="2593446" cy="2273273"/>
          </a:xfrm>
        </p:grpSpPr>
        <p:sp>
          <p:nvSpPr>
            <p:cNvPr id="27" name="任意多边形 684"/>
            <p:cNvSpPr>
              <a:spLocks/>
            </p:cNvSpPr>
            <p:nvPr/>
          </p:nvSpPr>
          <p:spPr bwMode="auto">
            <a:xfrm>
              <a:off x="8355374" y="3902457"/>
              <a:ext cx="2593446" cy="1543657"/>
            </a:xfrm>
            <a:custGeom>
              <a:avLst/>
              <a:gdLst>
                <a:gd name="connsiteX0" fmla="*/ 2389719 w 3268922"/>
                <a:gd name="connsiteY0" fmla="*/ 97 h 1945710"/>
                <a:gd name="connsiteX1" fmla="*/ 2489590 w 3268922"/>
                <a:gd name="connsiteY1" fmla="*/ 73289 h 1945710"/>
                <a:gd name="connsiteX2" fmla="*/ 3193503 w 3268922"/>
                <a:gd name="connsiteY2" fmla="*/ 771568 h 1945710"/>
                <a:gd name="connsiteX3" fmla="*/ 3193503 w 3268922"/>
                <a:gd name="connsiteY3" fmla="*/ 1159501 h 1945710"/>
                <a:gd name="connsiteX4" fmla="*/ 2489590 w 3268922"/>
                <a:gd name="connsiteY4" fmla="*/ 1883641 h 1945710"/>
                <a:gd name="connsiteX5" fmla="*/ 2313612 w 3268922"/>
                <a:gd name="connsiteY5" fmla="*/ 1806055 h 1945710"/>
                <a:gd name="connsiteX6" fmla="*/ 2037075 w 3268922"/>
                <a:gd name="connsiteY6" fmla="*/ 1521571 h 1945710"/>
                <a:gd name="connsiteX7" fmla="*/ 1374210 w 3268922"/>
                <a:gd name="connsiteY7" fmla="*/ 1521571 h 1945710"/>
                <a:gd name="connsiteX8" fmla="*/ 1283452 w 3268922"/>
                <a:gd name="connsiteY8" fmla="*/ 1521571 h 1945710"/>
                <a:gd name="connsiteX9" fmla="*/ 1283452 w 3268922"/>
                <a:gd name="connsiteY9" fmla="*/ 1521571 h 1945710"/>
                <a:gd name="connsiteX10" fmla="*/ 1275261 w 3268922"/>
                <a:gd name="connsiteY10" fmla="*/ 1521571 h 1945710"/>
                <a:gd name="connsiteX11" fmla="*/ 1108752 w 3268922"/>
                <a:gd name="connsiteY11" fmla="*/ 1521571 h 1945710"/>
                <a:gd name="connsiteX12" fmla="*/ 956065 w 3268922"/>
                <a:gd name="connsiteY12" fmla="*/ 1521571 h 1945710"/>
                <a:gd name="connsiteX13" fmla="*/ 947874 w 3268922"/>
                <a:gd name="connsiteY13" fmla="*/ 1521571 h 1945710"/>
                <a:gd name="connsiteX14" fmla="*/ 903970 w 3268922"/>
                <a:gd name="connsiteY14" fmla="*/ 1521571 h 1945710"/>
                <a:gd name="connsiteX15" fmla="*/ 781365 w 3268922"/>
                <a:gd name="connsiteY15" fmla="*/ 1521571 h 1945710"/>
                <a:gd name="connsiteX16" fmla="*/ 654774 w 3268922"/>
                <a:gd name="connsiteY16" fmla="*/ 1521571 h 1945710"/>
                <a:gd name="connsiteX17" fmla="*/ 646583 w 3268922"/>
                <a:gd name="connsiteY17" fmla="*/ 1521571 h 1945710"/>
                <a:gd name="connsiteX18" fmla="*/ 576583 w 3268922"/>
                <a:gd name="connsiteY18" fmla="*/ 1521571 h 1945710"/>
                <a:gd name="connsiteX19" fmla="*/ 480074 w 3268922"/>
                <a:gd name="connsiteY19" fmla="*/ 1521571 h 1945710"/>
                <a:gd name="connsiteX20" fmla="*/ 275292 w 3268922"/>
                <a:gd name="connsiteY20" fmla="*/ 1521571 h 1945710"/>
                <a:gd name="connsiteX21" fmla="*/ 0 w 3268922"/>
                <a:gd name="connsiteY21" fmla="*/ 1237087 h 1945710"/>
                <a:gd name="connsiteX22" fmla="*/ 0 w 3268922"/>
                <a:gd name="connsiteY22" fmla="*/ 693981 h 1945710"/>
                <a:gd name="connsiteX23" fmla="*/ 275292 w 3268922"/>
                <a:gd name="connsiteY23" fmla="*/ 409497 h 1945710"/>
                <a:gd name="connsiteX24" fmla="*/ 501631 w 3268922"/>
                <a:gd name="connsiteY24" fmla="*/ 409497 h 1945710"/>
                <a:gd name="connsiteX25" fmla="*/ 576583 w 3268922"/>
                <a:gd name="connsiteY25" fmla="*/ 409497 h 1945710"/>
                <a:gd name="connsiteX26" fmla="*/ 604876 w 3268922"/>
                <a:gd name="connsiteY26" fmla="*/ 409497 h 1945710"/>
                <a:gd name="connsiteX27" fmla="*/ 613150 w 3268922"/>
                <a:gd name="connsiteY27" fmla="*/ 409497 h 1945710"/>
                <a:gd name="connsiteX28" fmla="*/ 631842 w 3268922"/>
                <a:gd name="connsiteY28" fmla="*/ 409497 h 1945710"/>
                <a:gd name="connsiteX29" fmla="*/ 654774 w 3268922"/>
                <a:gd name="connsiteY29" fmla="*/ 409497 h 1945710"/>
                <a:gd name="connsiteX30" fmla="*/ 672070 w 3268922"/>
                <a:gd name="connsiteY30" fmla="*/ 409497 h 1945710"/>
                <a:gd name="connsiteX31" fmla="*/ 802922 w 3268922"/>
                <a:gd name="connsiteY31" fmla="*/ 409497 h 1945710"/>
                <a:gd name="connsiteX32" fmla="*/ 903970 w 3268922"/>
                <a:gd name="connsiteY32" fmla="*/ 409497 h 1945710"/>
                <a:gd name="connsiteX33" fmla="*/ 909249 w 3268922"/>
                <a:gd name="connsiteY33" fmla="*/ 409497 h 1945710"/>
                <a:gd name="connsiteX34" fmla="*/ 914441 w 3268922"/>
                <a:gd name="connsiteY34" fmla="*/ 409497 h 1945710"/>
                <a:gd name="connsiteX35" fmla="*/ 921787 w 3268922"/>
                <a:gd name="connsiteY35" fmla="*/ 409497 h 1945710"/>
                <a:gd name="connsiteX36" fmla="*/ 946202 w 3268922"/>
                <a:gd name="connsiteY36" fmla="*/ 409497 h 1945710"/>
                <a:gd name="connsiteX37" fmla="*/ 956065 w 3268922"/>
                <a:gd name="connsiteY37" fmla="*/ 409497 h 1945710"/>
                <a:gd name="connsiteX38" fmla="*/ 986455 w 3268922"/>
                <a:gd name="connsiteY38" fmla="*/ 409497 h 1945710"/>
                <a:gd name="connsiteX39" fmla="*/ 1241828 w 3268922"/>
                <a:gd name="connsiteY39" fmla="*/ 409497 h 1945710"/>
                <a:gd name="connsiteX40" fmla="*/ 1283452 w 3268922"/>
                <a:gd name="connsiteY40" fmla="*/ 409497 h 1945710"/>
                <a:gd name="connsiteX41" fmla="*/ 1283452 w 3268922"/>
                <a:gd name="connsiteY41" fmla="*/ 409497 h 1945710"/>
                <a:gd name="connsiteX42" fmla="*/ 1333161 w 3268922"/>
                <a:gd name="connsiteY42" fmla="*/ 409497 h 1945710"/>
                <a:gd name="connsiteX43" fmla="*/ 2037075 w 3268922"/>
                <a:gd name="connsiteY43" fmla="*/ 409497 h 1945710"/>
                <a:gd name="connsiteX44" fmla="*/ 2313612 w 3268922"/>
                <a:gd name="connsiteY44" fmla="*/ 150875 h 1945710"/>
                <a:gd name="connsiteX45" fmla="*/ 2389719 w 3268922"/>
                <a:gd name="connsiteY45" fmla="*/ 97 h 1945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3268922" h="1945710">
                  <a:moveTo>
                    <a:pt x="2389719" y="97"/>
                  </a:moveTo>
                  <a:cubicBezTo>
                    <a:pt x="2417706" y="1764"/>
                    <a:pt x="2451881" y="24797"/>
                    <a:pt x="2489590" y="73289"/>
                  </a:cubicBezTo>
                  <a:cubicBezTo>
                    <a:pt x="2489590" y="73289"/>
                    <a:pt x="2489590" y="73289"/>
                    <a:pt x="3193503" y="771568"/>
                  </a:cubicBezTo>
                  <a:cubicBezTo>
                    <a:pt x="3294062" y="875016"/>
                    <a:pt x="3294062" y="1056052"/>
                    <a:pt x="3193503" y="1159501"/>
                  </a:cubicBezTo>
                  <a:lnTo>
                    <a:pt x="2489590" y="1883641"/>
                  </a:lnTo>
                  <a:cubicBezTo>
                    <a:pt x="2389031" y="1987090"/>
                    <a:pt x="2313612" y="1961228"/>
                    <a:pt x="2313612" y="1806055"/>
                  </a:cubicBezTo>
                  <a:cubicBezTo>
                    <a:pt x="2313612" y="1650882"/>
                    <a:pt x="2187913" y="1521571"/>
                    <a:pt x="2037075" y="1521571"/>
                  </a:cubicBezTo>
                  <a:cubicBezTo>
                    <a:pt x="2037075" y="1521571"/>
                    <a:pt x="2037075" y="1521571"/>
                    <a:pt x="1374210" y="1521571"/>
                  </a:cubicBezTo>
                  <a:lnTo>
                    <a:pt x="1283452" y="1521571"/>
                  </a:lnTo>
                  <a:lnTo>
                    <a:pt x="1283452" y="1521571"/>
                  </a:lnTo>
                  <a:lnTo>
                    <a:pt x="1275261" y="1521571"/>
                  </a:lnTo>
                  <a:cubicBezTo>
                    <a:pt x="1225697" y="1521571"/>
                    <a:pt x="1170414" y="1521571"/>
                    <a:pt x="1108752" y="1521571"/>
                  </a:cubicBezTo>
                  <a:lnTo>
                    <a:pt x="956065" y="1521571"/>
                  </a:lnTo>
                  <a:lnTo>
                    <a:pt x="947874" y="1521571"/>
                  </a:lnTo>
                  <a:lnTo>
                    <a:pt x="903970" y="1521571"/>
                  </a:lnTo>
                  <a:lnTo>
                    <a:pt x="781365" y="1521571"/>
                  </a:lnTo>
                  <a:lnTo>
                    <a:pt x="654774" y="1521571"/>
                  </a:lnTo>
                  <a:lnTo>
                    <a:pt x="646583" y="1521571"/>
                  </a:lnTo>
                  <a:lnTo>
                    <a:pt x="576583" y="1521571"/>
                  </a:lnTo>
                  <a:lnTo>
                    <a:pt x="480074" y="1521571"/>
                  </a:lnTo>
                  <a:cubicBezTo>
                    <a:pt x="418412" y="1521571"/>
                    <a:pt x="350372" y="1521571"/>
                    <a:pt x="275292" y="1521571"/>
                  </a:cubicBezTo>
                  <a:cubicBezTo>
                    <a:pt x="125133" y="1521571"/>
                    <a:pt x="0" y="1392260"/>
                    <a:pt x="0" y="1237087"/>
                  </a:cubicBezTo>
                  <a:cubicBezTo>
                    <a:pt x="0" y="1237087"/>
                    <a:pt x="0" y="1237087"/>
                    <a:pt x="0" y="693981"/>
                  </a:cubicBezTo>
                  <a:cubicBezTo>
                    <a:pt x="0" y="538808"/>
                    <a:pt x="125133" y="409497"/>
                    <a:pt x="275292" y="409497"/>
                  </a:cubicBezTo>
                  <a:cubicBezTo>
                    <a:pt x="275292" y="409497"/>
                    <a:pt x="275292" y="409497"/>
                    <a:pt x="501631" y="409497"/>
                  </a:cubicBezTo>
                  <a:lnTo>
                    <a:pt x="576583" y="409497"/>
                  </a:lnTo>
                  <a:cubicBezTo>
                    <a:pt x="576583" y="409497"/>
                    <a:pt x="576583" y="409497"/>
                    <a:pt x="604876" y="409497"/>
                  </a:cubicBezTo>
                  <a:lnTo>
                    <a:pt x="613150" y="409497"/>
                  </a:lnTo>
                  <a:lnTo>
                    <a:pt x="631842" y="409497"/>
                  </a:lnTo>
                  <a:lnTo>
                    <a:pt x="654774" y="409497"/>
                  </a:lnTo>
                  <a:lnTo>
                    <a:pt x="672070" y="409497"/>
                  </a:lnTo>
                  <a:cubicBezTo>
                    <a:pt x="703899" y="409497"/>
                    <a:pt x="746337" y="409497"/>
                    <a:pt x="802922" y="409497"/>
                  </a:cubicBezTo>
                  <a:lnTo>
                    <a:pt x="903970" y="409497"/>
                  </a:lnTo>
                  <a:lnTo>
                    <a:pt x="909249" y="409497"/>
                  </a:lnTo>
                  <a:lnTo>
                    <a:pt x="914441" y="409497"/>
                  </a:lnTo>
                  <a:lnTo>
                    <a:pt x="921787" y="409497"/>
                  </a:lnTo>
                  <a:lnTo>
                    <a:pt x="946202" y="409497"/>
                  </a:lnTo>
                  <a:lnTo>
                    <a:pt x="956065" y="409497"/>
                  </a:lnTo>
                  <a:lnTo>
                    <a:pt x="986455" y="409497"/>
                  </a:lnTo>
                  <a:cubicBezTo>
                    <a:pt x="1035946" y="409497"/>
                    <a:pt x="1115131" y="409497"/>
                    <a:pt x="1241828" y="409497"/>
                  </a:cubicBezTo>
                  <a:lnTo>
                    <a:pt x="1283452" y="409497"/>
                  </a:lnTo>
                  <a:lnTo>
                    <a:pt x="1283452" y="409497"/>
                  </a:lnTo>
                  <a:lnTo>
                    <a:pt x="1333161" y="409497"/>
                  </a:lnTo>
                  <a:cubicBezTo>
                    <a:pt x="1433721" y="409497"/>
                    <a:pt x="1634839" y="409497"/>
                    <a:pt x="2037075" y="409497"/>
                  </a:cubicBezTo>
                  <a:cubicBezTo>
                    <a:pt x="2187913" y="409497"/>
                    <a:pt x="2313612" y="306048"/>
                    <a:pt x="2313612" y="150875"/>
                  </a:cubicBezTo>
                  <a:cubicBezTo>
                    <a:pt x="2313612" y="53892"/>
                    <a:pt x="2343073" y="-2681"/>
                    <a:pt x="2389719" y="9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635000" dist="127000" dir="5400000" algn="t" rotWithShape="0">
                <a:prstClr val="black">
                  <a:alpha val="35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8950365" y="4495629"/>
              <a:ext cx="188302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grpSp>
          <p:nvGrpSpPr>
            <p:cNvPr id="39" name="Group 318"/>
            <p:cNvGrpSpPr/>
            <p:nvPr/>
          </p:nvGrpSpPr>
          <p:grpSpPr>
            <a:xfrm>
              <a:off x="8612184" y="4410896"/>
              <a:ext cx="538181" cy="526779"/>
              <a:chOff x="9896797" y="2895799"/>
              <a:chExt cx="374650" cy="366712"/>
            </a:xfrm>
            <a:solidFill>
              <a:srgbClr val="B32E31"/>
            </a:solidFill>
          </p:grpSpPr>
          <p:sp>
            <p:nvSpPr>
              <p:cNvPr id="40" name="Freeform 306"/>
              <p:cNvSpPr>
                <a:spLocks/>
              </p:cNvSpPr>
              <p:nvPr/>
            </p:nvSpPr>
            <p:spPr bwMode="auto">
              <a:xfrm>
                <a:off x="9931722" y="2956124"/>
                <a:ext cx="339725" cy="306387"/>
              </a:xfrm>
              <a:custGeom>
                <a:avLst/>
                <a:gdLst>
                  <a:gd name="T0" fmla="*/ 222 w 244"/>
                  <a:gd name="T1" fmla="*/ 0 h 219"/>
                  <a:gd name="T2" fmla="*/ 225 w 244"/>
                  <a:gd name="T3" fmla="*/ 57 h 219"/>
                  <a:gd name="T4" fmla="*/ 84 w 244"/>
                  <a:gd name="T5" fmla="*/ 128 h 219"/>
                  <a:gd name="T6" fmla="*/ 66 w 244"/>
                  <a:gd name="T7" fmla="*/ 141 h 219"/>
                  <a:gd name="T8" fmla="*/ 55 w 244"/>
                  <a:gd name="T9" fmla="*/ 190 h 219"/>
                  <a:gd name="T10" fmla="*/ 36 w 244"/>
                  <a:gd name="T11" fmla="*/ 206 h 219"/>
                  <a:gd name="T12" fmla="*/ 3 w 244"/>
                  <a:gd name="T13" fmla="*/ 206 h 219"/>
                  <a:gd name="T14" fmla="*/ 0 w 244"/>
                  <a:gd name="T15" fmla="*/ 206 h 219"/>
                  <a:gd name="T16" fmla="*/ 12 w 244"/>
                  <a:gd name="T17" fmla="*/ 218 h 219"/>
                  <a:gd name="T18" fmla="*/ 45 w 244"/>
                  <a:gd name="T19" fmla="*/ 218 h 219"/>
                  <a:gd name="T20" fmla="*/ 64 w 244"/>
                  <a:gd name="T21" fmla="*/ 202 h 219"/>
                  <a:gd name="T22" fmla="*/ 75 w 244"/>
                  <a:gd name="T23" fmla="*/ 154 h 219"/>
                  <a:gd name="T24" fmla="*/ 93 w 244"/>
                  <a:gd name="T25" fmla="*/ 140 h 219"/>
                  <a:gd name="T26" fmla="*/ 235 w 244"/>
                  <a:gd name="T27" fmla="*/ 69 h 219"/>
                  <a:gd name="T28" fmla="*/ 222 w 244"/>
                  <a:gd name="T29" fmla="*/ 0 h 2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44" h="219">
                    <a:moveTo>
                      <a:pt x="222" y="0"/>
                    </a:moveTo>
                    <a:cubicBezTo>
                      <a:pt x="233" y="20"/>
                      <a:pt x="230" y="43"/>
                      <a:pt x="225" y="57"/>
                    </a:cubicBezTo>
                    <a:cubicBezTo>
                      <a:pt x="203" y="132"/>
                      <a:pt x="99" y="128"/>
                      <a:pt x="84" y="128"/>
                    </a:cubicBezTo>
                    <a:cubicBezTo>
                      <a:pt x="69" y="128"/>
                      <a:pt x="66" y="141"/>
                      <a:pt x="66" y="141"/>
                    </a:cubicBezTo>
                    <a:cubicBezTo>
                      <a:pt x="55" y="190"/>
                      <a:pt x="55" y="190"/>
                      <a:pt x="55" y="190"/>
                    </a:cubicBezTo>
                    <a:cubicBezTo>
                      <a:pt x="52" y="207"/>
                      <a:pt x="36" y="206"/>
                      <a:pt x="36" y="206"/>
                    </a:cubicBezTo>
                    <a:cubicBezTo>
                      <a:pt x="3" y="206"/>
                      <a:pt x="3" y="206"/>
                      <a:pt x="3" y="206"/>
                    </a:cubicBezTo>
                    <a:cubicBezTo>
                      <a:pt x="2" y="206"/>
                      <a:pt x="1" y="206"/>
                      <a:pt x="0" y="206"/>
                    </a:cubicBezTo>
                    <a:cubicBezTo>
                      <a:pt x="0" y="209"/>
                      <a:pt x="1" y="218"/>
                      <a:pt x="12" y="218"/>
                    </a:cubicBezTo>
                    <a:cubicBezTo>
                      <a:pt x="45" y="218"/>
                      <a:pt x="45" y="218"/>
                      <a:pt x="45" y="218"/>
                    </a:cubicBezTo>
                    <a:cubicBezTo>
                      <a:pt x="45" y="218"/>
                      <a:pt x="61" y="219"/>
                      <a:pt x="64" y="202"/>
                    </a:cubicBezTo>
                    <a:cubicBezTo>
                      <a:pt x="75" y="154"/>
                      <a:pt x="75" y="154"/>
                      <a:pt x="75" y="154"/>
                    </a:cubicBezTo>
                    <a:cubicBezTo>
                      <a:pt x="75" y="154"/>
                      <a:pt x="79" y="140"/>
                      <a:pt x="93" y="140"/>
                    </a:cubicBezTo>
                    <a:cubicBezTo>
                      <a:pt x="108" y="140"/>
                      <a:pt x="212" y="144"/>
                      <a:pt x="235" y="69"/>
                    </a:cubicBezTo>
                    <a:cubicBezTo>
                      <a:pt x="240" y="52"/>
                      <a:pt x="244" y="22"/>
                      <a:pt x="222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 prstMaterial="softEdge">
                <a:bevelT w="38100" h="63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 sz="2800">
                  <a:solidFill>
                    <a:prstClr val="white"/>
                  </a:solidFill>
                  <a:latin typeface="DIN-BoldItalic" pitchFamily="50" charset="0"/>
                </a:endParaRPr>
              </a:p>
            </p:txBody>
          </p:sp>
          <p:sp>
            <p:nvSpPr>
              <p:cNvPr id="41" name="Freeform 307"/>
              <p:cNvSpPr>
                <a:spLocks noEditPoints="1"/>
              </p:cNvSpPr>
              <p:nvPr/>
            </p:nvSpPr>
            <p:spPr bwMode="auto">
              <a:xfrm>
                <a:off x="9896797" y="2895799"/>
                <a:ext cx="349250" cy="338137"/>
              </a:xfrm>
              <a:custGeom>
                <a:avLst/>
                <a:gdLst>
                  <a:gd name="T0" fmla="*/ 66 w 251"/>
                  <a:gd name="T1" fmla="*/ 226 h 243"/>
                  <a:gd name="T2" fmla="*/ 77 w 251"/>
                  <a:gd name="T3" fmla="*/ 177 h 243"/>
                  <a:gd name="T4" fmla="*/ 96 w 251"/>
                  <a:gd name="T5" fmla="*/ 163 h 243"/>
                  <a:gd name="T6" fmla="*/ 237 w 251"/>
                  <a:gd name="T7" fmla="*/ 93 h 243"/>
                  <a:gd name="T8" fmla="*/ 146 w 251"/>
                  <a:gd name="T9" fmla="*/ 1 h 243"/>
                  <a:gd name="T10" fmla="*/ 71 w 251"/>
                  <a:gd name="T11" fmla="*/ 1 h 243"/>
                  <a:gd name="T12" fmla="*/ 52 w 251"/>
                  <a:gd name="T13" fmla="*/ 16 h 243"/>
                  <a:gd name="T14" fmla="*/ 2 w 251"/>
                  <a:gd name="T15" fmla="*/ 229 h 243"/>
                  <a:gd name="T16" fmla="*/ 14 w 251"/>
                  <a:gd name="T17" fmla="*/ 242 h 243"/>
                  <a:gd name="T18" fmla="*/ 47 w 251"/>
                  <a:gd name="T19" fmla="*/ 242 h 243"/>
                  <a:gd name="T20" fmla="*/ 66 w 251"/>
                  <a:gd name="T21" fmla="*/ 226 h 243"/>
                  <a:gd name="T22" fmla="*/ 94 w 251"/>
                  <a:gd name="T23" fmla="*/ 102 h 243"/>
                  <a:gd name="T24" fmla="*/ 104 w 251"/>
                  <a:gd name="T25" fmla="*/ 59 h 243"/>
                  <a:gd name="T26" fmla="*/ 118 w 251"/>
                  <a:gd name="T27" fmla="*/ 46 h 243"/>
                  <a:gd name="T28" fmla="*/ 150 w 251"/>
                  <a:gd name="T29" fmla="*/ 47 h 243"/>
                  <a:gd name="T30" fmla="*/ 173 w 251"/>
                  <a:gd name="T31" fmla="*/ 80 h 243"/>
                  <a:gd name="T32" fmla="*/ 101 w 251"/>
                  <a:gd name="T33" fmla="*/ 117 h 243"/>
                  <a:gd name="T34" fmla="*/ 94 w 251"/>
                  <a:gd name="T35" fmla="*/ 102 h 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51" h="243">
                    <a:moveTo>
                      <a:pt x="66" y="226"/>
                    </a:moveTo>
                    <a:cubicBezTo>
                      <a:pt x="77" y="177"/>
                      <a:pt x="77" y="177"/>
                      <a:pt x="77" y="177"/>
                    </a:cubicBezTo>
                    <a:cubicBezTo>
                      <a:pt x="77" y="177"/>
                      <a:pt x="81" y="163"/>
                      <a:pt x="96" y="163"/>
                    </a:cubicBezTo>
                    <a:cubicBezTo>
                      <a:pt x="110" y="163"/>
                      <a:pt x="214" y="167"/>
                      <a:pt x="237" y="93"/>
                    </a:cubicBezTo>
                    <a:cubicBezTo>
                      <a:pt x="245" y="65"/>
                      <a:pt x="251" y="1"/>
                      <a:pt x="146" y="1"/>
                    </a:cubicBezTo>
                    <a:cubicBezTo>
                      <a:pt x="71" y="1"/>
                      <a:pt x="71" y="1"/>
                      <a:pt x="71" y="1"/>
                    </a:cubicBezTo>
                    <a:cubicBezTo>
                      <a:pt x="71" y="1"/>
                      <a:pt x="56" y="0"/>
                      <a:pt x="52" y="16"/>
                    </a:cubicBezTo>
                    <a:cubicBezTo>
                      <a:pt x="2" y="229"/>
                      <a:pt x="2" y="229"/>
                      <a:pt x="2" y="229"/>
                    </a:cubicBezTo>
                    <a:cubicBezTo>
                      <a:pt x="2" y="229"/>
                      <a:pt x="0" y="242"/>
                      <a:pt x="14" y="242"/>
                    </a:cubicBezTo>
                    <a:cubicBezTo>
                      <a:pt x="47" y="242"/>
                      <a:pt x="47" y="242"/>
                      <a:pt x="47" y="242"/>
                    </a:cubicBezTo>
                    <a:cubicBezTo>
                      <a:pt x="47" y="242"/>
                      <a:pt x="63" y="243"/>
                      <a:pt x="66" y="226"/>
                    </a:cubicBezTo>
                    <a:close/>
                    <a:moveTo>
                      <a:pt x="94" y="102"/>
                    </a:moveTo>
                    <a:cubicBezTo>
                      <a:pt x="104" y="59"/>
                      <a:pt x="104" y="59"/>
                      <a:pt x="104" y="59"/>
                    </a:cubicBezTo>
                    <a:cubicBezTo>
                      <a:pt x="104" y="59"/>
                      <a:pt x="108" y="47"/>
                      <a:pt x="118" y="46"/>
                    </a:cubicBezTo>
                    <a:cubicBezTo>
                      <a:pt x="128" y="44"/>
                      <a:pt x="146" y="46"/>
                      <a:pt x="150" y="47"/>
                    </a:cubicBezTo>
                    <a:cubicBezTo>
                      <a:pt x="179" y="52"/>
                      <a:pt x="173" y="80"/>
                      <a:pt x="173" y="80"/>
                    </a:cubicBezTo>
                    <a:cubicBezTo>
                      <a:pt x="167" y="123"/>
                      <a:pt x="101" y="117"/>
                      <a:pt x="101" y="117"/>
                    </a:cubicBezTo>
                    <a:cubicBezTo>
                      <a:pt x="90" y="113"/>
                      <a:pt x="94" y="102"/>
                      <a:pt x="94" y="102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 prstMaterial="softEdge">
                <a:bevelT w="38100" h="63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 sz="2800">
                  <a:solidFill>
                    <a:prstClr val="white"/>
                  </a:solidFill>
                  <a:latin typeface="DIN-BoldItalic" pitchFamily="50" charset="0"/>
                </a:endParaRPr>
              </a:p>
            </p:txBody>
          </p:sp>
        </p:grpSp>
        <p:sp>
          <p:nvSpPr>
            <p:cNvPr id="47" name="文本框 46"/>
            <p:cNvSpPr txBox="1"/>
            <p:nvPr/>
          </p:nvSpPr>
          <p:spPr>
            <a:xfrm>
              <a:off x="8460547" y="5467844"/>
              <a:ext cx="2105854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000" dirty="0">
                  <a:solidFill>
                    <a:schemeClr val="bg1"/>
                  </a:solidFill>
                  <a:ea typeface="Roboto" panose="02000000000000000000" pitchFamily="2" charset="0"/>
                </a:rPr>
                <a:t>If you are going to use a passage of </a:t>
              </a:r>
              <a:r>
                <a:rPr lang="en-US" altLang="zh-CN" sz="1000" dirty="0" err="1">
                  <a:solidFill>
                    <a:schemeClr val="bg1"/>
                  </a:solidFill>
                  <a:ea typeface="Roboto" panose="02000000000000000000" pitchFamily="2" charset="0"/>
                </a:rPr>
                <a:t>Lorem</a:t>
              </a:r>
              <a:r>
                <a:rPr lang="en-US" altLang="zh-CN" sz="1000" dirty="0">
                  <a:solidFill>
                    <a:schemeClr val="bg1"/>
                  </a:solidFill>
                  <a:ea typeface="Roboto" panose="02000000000000000000" pitchFamily="2" charset="0"/>
                </a:rPr>
                <a:t> </a:t>
              </a:r>
              <a:r>
                <a:rPr lang="en-US" altLang="zh-CN" sz="1000" dirty="0" err="1">
                  <a:solidFill>
                    <a:schemeClr val="bg1"/>
                  </a:solidFill>
                  <a:ea typeface="Roboto" panose="02000000000000000000" pitchFamily="2" charset="0"/>
                </a:rPr>
                <a:t>Ipsum</a:t>
              </a:r>
              <a:r>
                <a:rPr lang="en-US" altLang="zh-CN" sz="1000" dirty="0">
                  <a:solidFill>
                    <a:schemeClr val="bg1"/>
                  </a:solidFill>
                  <a:ea typeface="Roboto" panose="02000000000000000000" pitchFamily="2" charset="0"/>
                </a:rPr>
                <a:t>, you need to be sure there isn't anything embarrassing hidden in the middle of </a:t>
              </a:r>
              <a:r>
                <a:rPr lang="en-US" altLang="zh-CN" sz="1000" dirty="0" err="1">
                  <a:solidFill>
                    <a:schemeClr val="bg1"/>
                  </a:solidFill>
                  <a:ea typeface="Roboto" panose="02000000000000000000" pitchFamily="2" charset="0"/>
                </a:rPr>
                <a:t>tex</a:t>
              </a:r>
              <a:r>
                <a:rPr lang="id-ID" altLang="zh-CN" sz="1000" dirty="0">
                  <a:solidFill>
                    <a:schemeClr val="bg1"/>
                  </a:solidFill>
                  <a:ea typeface="Roboto" panose="02000000000000000000" pitchFamily="2" charset="0"/>
                </a:rPr>
                <a:t>t.</a:t>
              </a:r>
              <a:endParaRPr lang="id-ID" altLang="zh-CN" sz="1000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50" name="e7d195523061f1c0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 hidden="1">
            <a:extLst>
              <a:ext uri="{FF2B5EF4-FFF2-40B4-BE49-F238E27FC236}">
                <a16:creationId xmlns="" xmlns:a16="http://schemas.microsoft.com/office/drawing/2014/main" id="{D7BDD942-4EAC-4779-933A-1457C6D21134}"/>
              </a:ext>
            </a:extLst>
          </p:cNvPr>
          <p:cNvSpPr txBox="1"/>
          <p:nvPr/>
        </p:nvSpPr>
        <p:spPr>
          <a:xfrm>
            <a:off x="-355600" y="1803400"/>
            <a:ext cx="293927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e7d195523061f1c0dc554706afe4c72a60a25314cbaece805811E654B44695D34D35691164BB3D154CCFD5D798F6FEAD99EAA8F1ADC3D4AFA5BC9ED0BB3A4B45073A038AC38E89AB54D31AA59602B9F119171EA029671D03CC5A9FDF7B6FBD52CFA77A9813EB1C48E56359C7D4F4CC6E1CF6F79A148452085485E677BFBC7D6AE55FD115E9DF0A16</a:t>
            </a:r>
            <a:endParaRPr lang="zh-CN" altLang="en-US" sz="100"/>
          </a:p>
        </p:txBody>
      </p:sp>
    </p:spTree>
    <p:extLst>
      <p:ext uri="{BB962C8B-B14F-4D97-AF65-F5344CB8AC3E}">
        <p14:creationId xmlns:p14="http://schemas.microsoft.com/office/powerpoint/2010/main" val="3038514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 txBox="1"/>
          <p:nvPr/>
        </p:nvSpPr>
        <p:spPr>
          <a:xfrm>
            <a:off x="1023202" y="313942"/>
            <a:ext cx="30572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点击添加文章标题</a:t>
            </a:r>
          </a:p>
        </p:txBody>
      </p:sp>
      <p:grpSp>
        <p:nvGrpSpPr>
          <p:cNvPr id="17" name="组合 16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GrpSpPr/>
          <p:nvPr/>
        </p:nvGrpSpPr>
        <p:grpSpPr>
          <a:xfrm>
            <a:off x="143240" y="192520"/>
            <a:ext cx="743173" cy="743173"/>
            <a:chOff x="181340" y="135370"/>
            <a:chExt cx="743173" cy="743173"/>
          </a:xfrm>
        </p:grpSpPr>
        <p:sp>
          <p:nvSpPr>
            <p:cNvPr id="13" name="菱形 12"/>
            <p:cNvSpPr/>
            <p:nvPr/>
          </p:nvSpPr>
          <p:spPr>
            <a:xfrm>
              <a:off x="181340" y="135370"/>
              <a:ext cx="743173" cy="743173"/>
            </a:xfrm>
            <a:prstGeom prst="diamond">
              <a:avLst/>
            </a:prstGeom>
            <a:noFill/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菱形 13"/>
            <p:cNvSpPr/>
            <p:nvPr/>
          </p:nvSpPr>
          <p:spPr>
            <a:xfrm>
              <a:off x="181340" y="196180"/>
              <a:ext cx="621553" cy="621554"/>
            </a:xfrm>
            <a:prstGeom prst="diamond">
              <a:avLst/>
            </a:prstGeom>
            <a:gradFill flip="none" rotWithShape="1">
              <a:gsLst>
                <a:gs pos="50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  <a:gs pos="0">
                  <a:sysClr val="window" lastClr="FFFFFF"/>
                </a:gs>
              </a:gsLst>
              <a:lin ang="18900000" scaled="0"/>
              <a:tileRect/>
            </a:gradFill>
            <a:ln w="9525" cap="flat" cmpd="sng" algn="ctr">
              <a:gradFill>
                <a:gsLst>
                  <a:gs pos="100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lin ang="8100000" scaled="0"/>
              </a:gradFill>
              <a:prstDash val="solid"/>
            </a:ln>
            <a:effectLst>
              <a:outerShdw blurRad="444500" dist="254000" dir="8100000" algn="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/>
              <a:endParaRPr lang="zh-CN" altLang="en-US" kern="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cxnSp>
        <p:nvCxnSpPr>
          <p:cNvPr id="15" name="直接连接符 14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CxnSpPr/>
          <p:nvPr/>
        </p:nvCxnSpPr>
        <p:spPr>
          <a:xfrm flipH="1">
            <a:off x="4324350" y="526006"/>
            <a:ext cx="7867652" cy="0"/>
          </a:xfrm>
          <a:prstGeom prst="line">
            <a:avLst/>
          </a:prstGeom>
          <a:ln>
            <a:solidFill>
              <a:schemeClr val="bg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椭圆 3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 noChangeAspect="1" noChangeArrowheads="1"/>
          </p:cNvSpPr>
          <p:nvPr/>
        </p:nvSpPr>
        <p:spPr bwMode="auto">
          <a:xfrm>
            <a:off x="7513638" y="3252788"/>
            <a:ext cx="720725" cy="720725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C8C8C8"/>
              </a:gs>
            </a:gsLst>
            <a:lin ang="19800000" scaled="0"/>
            <a:tileRect/>
          </a:gradFill>
          <a:ln w="12700">
            <a:gradFill flip="none" rotWithShape="1">
              <a:gsLst>
                <a:gs pos="53000">
                  <a:schemeClr val="bg1">
                    <a:alpha val="90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lin ang="7200000" scaled="0"/>
              <a:tileRect/>
            </a:gradFill>
          </a:ln>
          <a:effectLst>
            <a:outerShdw blurRad="482600" dist="203200" dir="8100000" algn="tr" rotWithShape="0">
              <a:prstClr val="black">
                <a:alpha val="21000"/>
              </a:prst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</a:pPr>
            <a:r>
              <a:rPr lang="en-US" altLang="zh-CN" sz="2800">
                <a:solidFill>
                  <a:srgbClr val="B32E31"/>
                </a:solidFill>
                <a:latin typeface="AgencyFB Light" pitchFamily="50" charset="0"/>
                <a:ea typeface="微软雅黑 Light" panose="020B0502040204020203" pitchFamily="34" charset="-122"/>
              </a:rPr>
              <a:t>4</a:t>
            </a:r>
            <a:endParaRPr lang="zh-CN" altLang="en-US" sz="2800">
              <a:solidFill>
                <a:srgbClr val="B32E31"/>
              </a:solidFill>
              <a:latin typeface="AgencyFB Light" pitchFamily="50" charset="0"/>
              <a:ea typeface="微软雅黑 Light" panose="020B0502040204020203" pitchFamily="34" charset="-122"/>
            </a:endParaRPr>
          </a:p>
        </p:txBody>
      </p:sp>
      <p:sp>
        <p:nvSpPr>
          <p:cNvPr id="41" name="椭圆 4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 noChangeAspect="1" noChangeArrowheads="1"/>
          </p:cNvSpPr>
          <p:nvPr/>
        </p:nvSpPr>
        <p:spPr bwMode="auto">
          <a:xfrm>
            <a:off x="3905250" y="3252788"/>
            <a:ext cx="719138" cy="720725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C8C8C8"/>
              </a:gs>
            </a:gsLst>
            <a:lin ang="19800000" scaled="0"/>
            <a:tileRect/>
          </a:gradFill>
          <a:ln w="12700">
            <a:gradFill flip="none" rotWithShape="1">
              <a:gsLst>
                <a:gs pos="53000">
                  <a:schemeClr val="bg1">
                    <a:alpha val="90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lin ang="7200000" scaled="0"/>
              <a:tileRect/>
            </a:gradFill>
          </a:ln>
          <a:effectLst>
            <a:outerShdw blurRad="482600" dist="203200" dir="8100000" algn="tr" rotWithShape="0">
              <a:prstClr val="black">
                <a:alpha val="21000"/>
              </a:prst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</a:pPr>
            <a:r>
              <a:rPr lang="en-US" altLang="zh-CN" sz="2800">
                <a:solidFill>
                  <a:srgbClr val="B32E31"/>
                </a:solidFill>
                <a:latin typeface="AgencyFB Light" pitchFamily="50" charset="0"/>
                <a:ea typeface="微软雅黑 Light" panose="020B0502040204020203" pitchFamily="34" charset="-122"/>
              </a:rPr>
              <a:t>3</a:t>
            </a:r>
            <a:endParaRPr lang="zh-CN" altLang="en-US" sz="2800">
              <a:solidFill>
                <a:srgbClr val="B32E31"/>
              </a:solidFill>
              <a:latin typeface="AgencyFB Light" pitchFamily="50" charset="0"/>
              <a:ea typeface="微软雅黑 Light" panose="020B0502040204020203" pitchFamily="34" charset="-122"/>
            </a:endParaRPr>
          </a:p>
        </p:txBody>
      </p:sp>
      <p:sp>
        <p:nvSpPr>
          <p:cNvPr id="43" name="椭圆 7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 noChangeAspect="1" noChangeArrowheads="1"/>
          </p:cNvSpPr>
          <p:nvPr/>
        </p:nvSpPr>
        <p:spPr bwMode="auto">
          <a:xfrm>
            <a:off x="7513638" y="1873250"/>
            <a:ext cx="720725" cy="720725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C8C8C8"/>
              </a:gs>
            </a:gsLst>
            <a:lin ang="19800000" scaled="0"/>
            <a:tileRect/>
          </a:gradFill>
          <a:ln w="12700">
            <a:gradFill flip="none" rotWithShape="1">
              <a:gsLst>
                <a:gs pos="53000">
                  <a:schemeClr val="bg1">
                    <a:alpha val="90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lin ang="7200000" scaled="0"/>
              <a:tileRect/>
            </a:gradFill>
          </a:ln>
          <a:effectLst>
            <a:outerShdw blurRad="482600" dist="203200" dir="8100000" algn="tr" rotWithShape="0">
              <a:prstClr val="black">
                <a:alpha val="21000"/>
              </a:prst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</a:pPr>
            <a:r>
              <a:rPr lang="en-US" altLang="zh-CN" sz="2800">
                <a:solidFill>
                  <a:srgbClr val="B32E31"/>
                </a:solidFill>
                <a:latin typeface="AgencyFB Light" pitchFamily="50" charset="0"/>
                <a:ea typeface="微软雅黑 Light" panose="020B0502040204020203" pitchFamily="34" charset="-122"/>
              </a:rPr>
              <a:t>2</a:t>
            </a:r>
            <a:endParaRPr lang="zh-CN" altLang="en-US" sz="2800">
              <a:solidFill>
                <a:srgbClr val="B32E31"/>
              </a:solidFill>
              <a:latin typeface="AgencyFB Light" pitchFamily="50" charset="0"/>
              <a:ea typeface="微软雅黑 Light" panose="020B0502040204020203" pitchFamily="34" charset="-122"/>
            </a:endParaRPr>
          </a:p>
        </p:txBody>
      </p:sp>
      <p:sp>
        <p:nvSpPr>
          <p:cNvPr id="44" name="椭圆 8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 noChangeAspect="1" noChangeArrowheads="1"/>
          </p:cNvSpPr>
          <p:nvPr/>
        </p:nvSpPr>
        <p:spPr bwMode="auto">
          <a:xfrm>
            <a:off x="7513638" y="4633913"/>
            <a:ext cx="720725" cy="719137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C8C8C8"/>
              </a:gs>
            </a:gsLst>
            <a:lin ang="19800000" scaled="0"/>
            <a:tileRect/>
          </a:gradFill>
          <a:ln w="12700">
            <a:gradFill flip="none" rotWithShape="1">
              <a:gsLst>
                <a:gs pos="53000">
                  <a:schemeClr val="bg1">
                    <a:alpha val="90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lin ang="7200000" scaled="0"/>
              <a:tileRect/>
            </a:gradFill>
          </a:ln>
          <a:effectLst>
            <a:outerShdw blurRad="482600" dist="203200" dir="8100000" algn="tr" rotWithShape="0">
              <a:prstClr val="black">
                <a:alpha val="21000"/>
              </a:prst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</a:pPr>
            <a:r>
              <a:rPr lang="en-US" altLang="zh-CN" sz="2800">
                <a:solidFill>
                  <a:srgbClr val="B32E31"/>
                </a:solidFill>
                <a:latin typeface="AgencyFB Light" pitchFamily="50" charset="0"/>
                <a:ea typeface="微软雅黑 Light" panose="020B0502040204020203" pitchFamily="34" charset="-122"/>
              </a:rPr>
              <a:t>6</a:t>
            </a:r>
            <a:endParaRPr lang="zh-CN" altLang="en-US" sz="2800">
              <a:solidFill>
                <a:srgbClr val="B32E31"/>
              </a:solidFill>
              <a:latin typeface="AgencyFB Light" pitchFamily="50" charset="0"/>
              <a:ea typeface="微软雅黑 Light" panose="020B0502040204020203" pitchFamily="34" charset="-122"/>
            </a:endParaRPr>
          </a:p>
        </p:txBody>
      </p:sp>
      <p:sp>
        <p:nvSpPr>
          <p:cNvPr id="45" name="椭圆 9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 noChangeAspect="1" noChangeArrowheads="1"/>
          </p:cNvSpPr>
          <p:nvPr/>
        </p:nvSpPr>
        <p:spPr bwMode="auto">
          <a:xfrm>
            <a:off x="3905250" y="1873250"/>
            <a:ext cx="719138" cy="720725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C8C8C8"/>
              </a:gs>
            </a:gsLst>
            <a:lin ang="19800000" scaled="0"/>
            <a:tileRect/>
          </a:gradFill>
          <a:ln w="12700">
            <a:gradFill flip="none" rotWithShape="1">
              <a:gsLst>
                <a:gs pos="53000">
                  <a:schemeClr val="bg1">
                    <a:alpha val="90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lin ang="7200000" scaled="0"/>
              <a:tileRect/>
            </a:gradFill>
          </a:ln>
          <a:effectLst>
            <a:outerShdw blurRad="482600" dist="203200" dir="8100000" algn="tr" rotWithShape="0">
              <a:prstClr val="black">
                <a:alpha val="21000"/>
              </a:prst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</a:pPr>
            <a:r>
              <a:rPr lang="en-US" altLang="zh-CN" sz="2800" dirty="0">
                <a:solidFill>
                  <a:srgbClr val="B32E31"/>
                </a:solidFill>
                <a:latin typeface="AgencyFB Light" pitchFamily="50" charset="0"/>
                <a:ea typeface="微软雅黑 Light" panose="020B0502040204020203" pitchFamily="34" charset="-122"/>
              </a:rPr>
              <a:t>1</a:t>
            </a:r>
            <a:endParaRPr lang="zh-CN" altLang="en-US" sz="2800" dirty="0">
              <a:solidFill>
                <a:srgbClr val="B32E31"/>
              </a:solidFill>
              <a:latin typeface="AgencyFB Light" pitchFamily="50" charset="0"/>
              <a:ea typeface="微软雅黑 Light" panose="020B0502040204020203" pitchFamily="34" charset="-122"/>
            </a:endParaRPr>
          </a:p>
        </p:txBody>
      </p:sp>
      <p:sp>
        <p:nvSpPr>
          <p:cNvPr id="46" name="椭圆 10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 noChangeAspect="1" noChangeArrowheads="1"/>
          </p:cNvSpPr>
          <p:nvPr/>
        </p:nvSpPr>
        <p:spPr bwMode="auto">
          <a:xfrm>
            <a:off x="3905250" y="4633913"/>
            <a:ext cx="719138" cy="719137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C8C8C8"/>
              </a:gs>
            </a:gsLst>
            <a:lin ang="19800000" scaled="0"/>
            <a:tileRect/>
          </a:gradFill>
          <a:ln w="12700">
            <a:gradFill flip="none" rotWithShape="1">
              <a:gsLst>
                <a:gs pos="53000">
                  <a:schemeClr val="bg1">
                    <a:alpha val="90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lin ang="7200000" scaled="0"/>
              <a:tileRect/>
            </a:gradFill>
          </a:ln>
          <a:effectLst>
            <a:outerShdw blurRad="482600" dist="203200" dir="8100000" algn="tr" rotWithShape="0">
              <a:prstClr val="black">
                <a:alpha val="21000"/>
              </a:prst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</a:pPr>
            <a:r>
              <a:rPr lang="en-US" altLang="zh-CN" sz="2800">
                <a:solidFill>
                  <a:srgbClr val="B32E31"/>
                </a:solidFill>
                <a:latin typeface="AgencyFB Light" pitchFamily="50" charset="0"/>
                <a:ea typeface="微软雅黑 Light" panose="020B0502040204020203" pitchFamily="34" charset="-122"/>
              </a:rPr>
              <a:t>5</a:t>
            </a:r>
            <a:endParaRPr lang="zh-CN" altLang="en-US" sz="2800">
              <a:solidFill>
                <a:srgbClr val="B32E31"/>
              </a:solidFill>
              <a:latin typeface="AgencyFB Light" pitchFamily="50" charset="0"/>
              <a:ea typeface="微软雅黑 Light" panose="020B0502040204020203" pitchFamily="34" charset="-122"/>
            </a:endParaRPr>
          </a:p>
        </p:txBody>
      </p:sp>
      <p:grpSp>
        <p:nvGrpSpPr>
          <p:cNvPr id="5" name="组合 4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GrpSpPr/>
          <p:nvPr/>
        </p:nvGrpSpPr>
        <p:grpSpPr>
          <a:xfrm>
            <a:off x="838200" y="1825625"/>
            <a:ext cx="2868613" cy="1106488"/>
            <a:chOff x="838200" y="1825625"/>
            <a:chExt cx="2868613" cy="1106488"/>
          </a:xfrm>
        </p:grpSpPr>
        <p:sp>
          <p:nvSpPr>
            <p:cNvPr id="55" name="文本框 45"/>
            <p:cNvSpPr txBox="1">
              <a:spLocks noChangeArrowheads="1"/>
            </p:cNvSpPr>
            <p:nvPr/>
          </p:nvSpPr>
          <p:spPr bwMode="auto">
            <a:xfrm>
              <a:off x="1752600" y="1825625"/>
              <a:ext cx="1954213" cy="368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9pPr>
            </a:lstStyle>
            <a:p>
              <a:pPr algn="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en-US" altLang="zh-CN" dirty="0">
                  <a:solidFill>
                    <a:schemeClr val="bg1"/>
                  </a:solidFill>
                  <a:ea typeface="Microsoft JhengHei" panose="020B0604030504040204" pitchFamily="34" charset="-120"/>
                </a:rPr>
                <a:t>ADD TEXTE HERE</a:t>
              </a:r>
              <a:endParaRPr lang="zh-CN" altLang="en-US" dirty="0">
                <a:solidFill>
                  <a:schemeClr val="bg1"/>
                </a:solidFill>
                <a:ea typeface="Microsoft JhengHei" panose="020B0604030504040204" pitchFamily="34" charset="-120"/>
              </a:endParaRPr>
            </a:p>
          </p:txBody>
        </p:sp>
        <p:sp>
          <p:nvSpPr>
            <p:cNvPr id="56" name="矩形 48"/>
            <p:cNvSpPr>
              <a:spLocks noChangeArrowheads="1"/>
            </p:cNvSpPr>
            <p:nvPr/>
          </p:nvSpPr>
          <p:spPr bwMode="auto">
            <a:xfrm>
              <a:off x="838200" y="2193925"/>
              <a:ext cx="2868613" cy="738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9pPr>
            </a:lstStyle>
            <a:p>
              <a:pPr algn="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en-US" altLang="zh-CN" sz="1400" dirty="0">
                  <a:solidFill>
                    <a:schemeClr val="bg1"/>
                  </a:solidFill>
                  <a:ea typeface="Microsoft JhengHei" panose="020B0604030504040204" pitchFamily="34" charset="-120"/>
                </a:rPr>
                <a:t>People tend to read writing. This text will not appear in a consistent order. </a:t>
              </a:r>
              <a:endParaRPr lang="zh-CN" altLang="en-US" sz="1400" dirty="0">
                <a:solidFill>
                  <a:schemeClr val="bg1"/>
                </a:solidFill>
                <a:ea typeface="Microsoft JhengHei" panose="020B0604030504040204" pitchFamily="34" charset="-120"/>
              </a:endParaRPr>
            </a:p>
          </p:txBody>
        </p:sp>
      </p:grpSp>
      <p:grpSp>
        <p:nvGrpSpPr>
          <p:cNvPr id="8" name="组合 7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GrpSpPr/>
          <p:nvPr/>
        </p:nvGrpSpPr>
        <p:grpSpPr>
          <a:xfrm>
            <a:off x="838200" y="3252788"/>
            <a:ext cx="2868613" cy="1108075"/>
            <a:chOff x="838200" y="3252788"/>
            <a:chExt cx="2868613" cy="1108075"/>
          </a:xfrm>
        </p:grpSpPr>
        <p:sp>
          <p:nvSpPr>
            <p:cNvPr id="57" name="文本框 49"/>
            <p:cNvSpPr txBox="1">
              <a:spLocks noChangeArrowheads="1"/>
            </p:cNvSpPr>
            <p:nvPr/>
          </p:nvSpPr>
          <p:spPr bwMode="auto">
            <a:xfrm>
              <a:off x="1752600" y="3252788"/>
              <a:ext cx="1954213" cy="369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9pPr>
            </a:lstStyle>
            <a:p>
              <a:pPr algn="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en-US" altLang="zh-CN">
                  <a:solidFill>
                    <a:schemeClr val="bg1"/>
                  </a:solidFill>
                  <a:ea typeface="Microsoft JhengHei" panose="020B0604030504040204" pitchFamily="34" charset="-120"/>
                </a:rPr>
                <a:t>ADD TEXTE HERE</a:t>
              </a:r>
              <a:endParaRPr lang="zh-CN" altLang="en-US">
                <a:solidFill>
                  <a:schemeClr val="bg1"/>
                </a:solidFill>
                <a:ea typeface="Microsoft JhengHei" panose="020B0604030504040204" pitchFamily="34" charset="-120"/>
              </a:endParaRPr>
            </a:p>
          </p:txBody>
        </p:sp>
        <p:sp>
          <p:nvSpPr>
            <p:cNvPr id="58" name="矩形 50"/>
            <p:cNvSpPr>
              <a:spLocks noChangeArrowheads="1"/>
            </p:cNvSpPr>
            <p:nvPr/>
          </p:nvSpPr>
          <p:spPr bwMode="auto">
            <a:xfrm>
              <a:off x="838200" y="3622675"/>
              <a:ext cx="2868613" cy="738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9pPr>
            </a:lstStyle>
            <a:p>
              <a:pPr algn="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en-US" altLang="zh-CN" sz="1400">
                  <a:solidFill>
                    <a:schemeClr val="bg1"/>
                  </a:solidFill>
                  <a:ea typeface="Microsoft JhengHei" panose="020B0604030504040204" pitchFamily="34" charset="-120"/>
                </a:rPr>
                <a:t>People tend to read writing. This text will not appear in a consistent order. </a:t>
              </a:r>
              <a:endParaRPr lang="zh-CN" altLang="en-US" sz="1400">
                <a:solidFill>
                  <a:schemeClr val="bg1"/>
                </a:solidFill>
                <a:ea typeface="Microsoft JhengHei" panose="020B0604030504040204" pitchFamily="34" charset="-120"/>
              </a:endParaRPr>
            </a:p>
          </p:txBody>
        </p:sp>
      </p:grpSp>
      <p:grpSp>
        <p:nvGrpSpPr>
          <p:cNvPr id="9" name="组合 8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GrpSpPr/>
          <p:nvPr/>
        </p:nvGrpSpPr>
        <p:grpSpPr>
          <a:xfrm>
            <a:off x="838200" y="4654550"/>
            <a:ext cx="2868613" cy="1108075"/>
            <a:chOff x="838200" y="4654550"/>
            <a:chExt cx="2868613" cy="1108075"/>
          </a:xfrm>
        </p:grpSpPr>
        <p:sp>
          <p:nvSpPr>
            <p:cNvPr id="59" name="文本框 51"/>
            <p:cNvSpPr txBox="1">
              <a:spLocks noChangeArrowheads="1"/>
            </p:cNvSpPr>
            <p:nvPr/>
          </p:nvSpPr>
          <p:spPr bwMode="auto">
            <a:xfrm>
              <a:off x="1752600" y="4654550"/>
              <a:ext cx="1954213" cy="369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9pPr>
            </a:lstStyle>
            <a:p>
              <a:pPr algn="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en-US" altLang="zh-CN" dirty="0">
                  <a:solidFill>
                    <a:schemeClr val="bg1"/>
                  </a:solidFill>
                  <a:ea typeface="Microsoft JhengHei" panose="020B0604030504040204" pitchFamily="34" charset="-120"/>
                </a:rPr>
                <a:t>ADD TEXTE HERE</a:t>
              </a:r>
              <a:endParaRPr lang="zh-CN" altLang="en-US" dirty="0">
                <a:solidFill>
                  <a:schemeClr val="bg1"/>
                </a:solidFill>
                <a:ea typeface="Microsoft JhengHei" panose="020B0604030504040204" pitchFamily="34" charset="-120"/>
              </a:endParaRPr>
            </a:p>
          </p:txBody>
        </p:sp>
        <p:sp>
          <p:nvSpPr>
            <p:cNvPr id="60" name="矩形 52"/>
            <p:cNvSpPr>
              <a:spLocks noChangeArrowheads="1"/>
            </p:cNvSpPr>
            <p:nvPr/>
          </p:nvSpPr>
          <p:spPr bwMode="auto">
            <a:xfrm>
              <a:off x="838200" y="5024438"/>
              <a:ext cx="2868613" cy="7381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9pPr>
            </a:lstStyle>
            <a:p>
              <a:pPr algn="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en-US" altLang="zh-CN" sz="1400">
                  <a:solidFill>
                    <a:schemeClr val="bg1"/>
                  </a:solidFill>
                  <a:ea typeface="Microsoft JhengHei" panose="020B0604030504040204" pitchFamily="34" charset="-120"/>
                </a:rPr>
                <a:t>People tend to read writing. This text will not appear in a consistent order. </a:t>
              </a:r>
              <a:endParaRPr lang="zh-CN" altLang="en-US" sz="1400">
                <a:solidFill>
                  <a:schemeClr val="bg1"/>
                </a:solidFill>
                <a:ea typeface="Microsoft JhengHei" panose="020B0604030504040204" pitchFamily="34" charset="-120"/>
              </a:endParaRPr>
            </a:p>
          </p:txBody>
        </p:sp>
      </p:grpSp>
      <p:grpSp>
        <p:nvGrpSpPr>
          <p:cNvPr id="6" name="组合 5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GrpSpPr/>
          <p:nvPr/>
        </p:nvGrpSpPr>
        <p:grpSpPr>
          <a:xfrm>
            <a:off x="8489950" y="1825625"/>
            <a:ext cx="2868613" cy="1106488"/>
            <a:chOff x="8489950" y="1825625"/>
            <a:chExt cx="2868613" cy="1106488"/>
          </a:xfrm>
        </p:grpSpPr>
        <p:sp>
          <p:nvSpPr>
            <p:cNvPr id="61" name="文本框 53"/>
            <p:cNvSpPr txBox="1">
              <a:spLocks noChangeArrowheads="1"/>
            </p:cNvSpPr>
            <p:nvPr/>
          </p:nvSpPr>
          <p:spPr bwMode="auto">
            <a:xfrm>
              <a:off x="8489950" y="1825625"/>
              <a:ext cx="1954213" cy="368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en-US" altLang="zh-CN" dirty="0">
                  <a:solidFill>
                    <a:schemeClr val="bg1"/>
                  </a:solidFill>
                  <a:ea typeface="Microsoft JhengHei" panose="020B0604030504040204" pitchFamily="34" charset="-120"/>
                </a:rPr>
                <a:t>ADD TEXTE HERE</a:t>
              </a:r>
              <a:endParaRPr lang="zh-CN" altLang="en-US" dirty="0">
                <a:solidFill>
                  <a:schemeClr val="bg1"/>
                </a:solidFill>
                <a:ea typeface="Microsoft JhengHei" panose="020B0604030504040204" pitchFamily="34" charset="-120"/>
              </a:endParaRPr>
            </a:p>
          </p:txBody>
        </p:sp>
        <p:sp>
          <p:nvSpPr>
            <p:cNvPr id="62" name="矩形 54"/>
            <p:cNvSpPr>
              <a:spLocks noChangeArrowheads="1"/>
            </p:cNvSpPr>
            <p:nvPr/>
          </p:nvSpPr>
          <p:spPr bwMode="auto">
            <a:xfrm>
              <a:off x="8489950" y="2193925"/>
              <a:ext cx="2868613" cy="738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en-US" altLang="zh-CN" sz="1400">
                  <a:solidFill>
                    <a:schemeClr val="bg1"/>
                  </a:solidFill>
                  <a:ea typeface="Microsoft JhengHei" panose="020B0604030504040204" pitchFamily="34" charset="-120"/>
                </a:rPr>
                <a:t>People tend to read writing. This text will not appear in a consistent order. </a:t>
              </a:r>
              <a:endParaRPr lang="zh-CN" altLang="en-US" sz="1400">
                <a:solidFill>
                  <a:schemeClr val="bg1"/>
                </a:solidFill>
                <a:ea typeface="Microsoft JhengHei" panose="020B0604030504040204" pitchFamily="34" charset="-120"/>
              </a:endParaRPr>
            </a:p>
          </p:txBody>
        </p:sp>
      </p:grpSp>
      <p:grpSp>
        <p:nvGrpSpPr>
          <p:cNvPr id="7" name="组合 6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GrpSpPr/>
          <p:nvPr/>
        </p:nvGrpSpPr>
        <p:grpSpPr>
          <a:xfrm>
            <a:off x="8489950" y="3252788"/>
            <a:ext cx="2868613" cy="1108075"/>
            <a:chOff x="8489950" y="3252788"/>
            <a:chExt cx="2868613" cy="1108075"/>
          </a:xfrm>
        </p:grpSpPr>
        <p:sp>
          <p:nvSpPr>
            <p:cNvPr id="63" name="文本框 55"/>
            <p:cNvSpPr txBox="1">
              <a:spLocks noChangeArrowheads="1"/>
            </p:cNvSpPr>
            <p:nvPr/>
          </p:nvSpPr>
          <p:spPr bwMode="auto">
            <a:xfrm>
              <a:off x="8489950" y="3252788"/>
              <a:ext cx="1954213" cy="369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en-US" altLang="zh-CN" dirty="0">
                  <a:solidFill>
                    <a:schemeClr val="bg1"/>
                  </a:solidFill>
                  <a:ea typeface="Microsoft JhengHei" panose="020B0604030504040204" pitchFamily="34" charset="-120"/>
                </a:rPr>
                <a:t>ADD TEXTE HERE</a:t>
              </a:r>
              <a:endParaRPr lang="zh-CN" altLang="en-US" dirty="0">
                <a:solidFill>
                  <a:schemeClr val="bg1"/>
                </a:solidFill>
                <a:ea typeface="Microsoft JhengHei" panose="020B0604030504040204" pitchFamily="34" charset="-120"/>
              </a:endParaRPr>
            </a:p>
          </p:txBody>
        </p:sp>
        <p:sp>
          <p:nvSpPr>
            <p:cNvPr id="64" name="矩形 56"/>
            <p:cNvSpPr>
              <a:spLocks noChangeArrowheads="1"/>
            </p:cNvSpPr>
            <p:nvPr/>
          </p:nvSpPr>
          <p:spPr bwMode="auto">
            <a:xfrm>
              <a:off x="8489950" y="3622675"/>
              <a:ext cx="2868613" cy="738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en-US" altLang="zh-CN" sz="1400">
                  <a:solidFill>
                    <a:schemeClr val="bg1"/>
                  </a:solidFill>
                  <a:ea typeface="Microsoft JhengHei" panose="020B0604030504040204" pitchFamily="34" charset="-120"/>
                </a:rPr>
                <a:t>People tend to read writing. This text will not appear in a consistent order. </a:t>
              </a:r>
              <a:endParaRPr lang="zh-CN" altLang="en-US" sz="1400">
                <a:solidFill>
                  <a:schemeClr val="bg1"/>
                </a:solidFill>
                <a:ea typeface="Microsoft JhengHei" panose="020B0604030504040204" pitchFamily="34" charset="-120"/>
              </a:endParaRPr>
            </a:p>
          </p:txBody>
        </p:sp>
      </p:grpSp>
      <p:grpSp>
        <p:nvGrpSpPr>
          <p:cNvPr id="10" name="组合 9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GrpSpPr/>
          <p:nvPr/>
        </p:nvGrpSpPr>
        <p:grpSpPr>
          <a:xfrm>
            <a:off x="8489950" y="4654550"/>
            <a:ext cx="2868613" cy="1108075"/>
            <a:chOff x="8489950" y="4654550"/>
            <a:chExt cx="2868613" cy="1108075"/>
          </a:xfrm>
        </p:grpSpPr>
        <p:sp>
          <p:nvSpPr>
            <p:cNvPr id="65" name="文本框 57"/>
            <p:cNvSpPr txBox="1">
              <a:spLocks noChangeArrowheads="1"/>
            </p:cNvSpPr>
            <p:nvPr/>
          </p:nvSpPr>
          <p:spPr bwMode="auto">
            <a:xfrm>
              <a:off x="8489950" y="4654550"/>
              <a:ext cx="1954213" cy="369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en-US" altLang="zh-CN">
                  <a:solidFill>
                    <a:schemeClr val="bg1"/>
                  </a:solidFill>
                  <a:ea typeface="Microsoft JhengHei" panose="020B0604030504040204" pitchFamily="34" charset="-120"/>
                </a:rPr>
                <a:t>ADD TEXTE HERE</a:t>
              </a:r>
              <a:endParaRPr lang="zh-CN" altLang="en-US">
                <a:solidFill>
                  <a:schemeClr val="bg1"/>
                </a:solidFill>
                <a:ea typeface="Microsoft JhengHei" panose="020B0604030504040204" pitchFamily="34" charset="-120"/>
              </a:endParaRPr>
            </a:p>
          </p:txBody>
        </p:sp>
        <p:sp>
          <p:nvSpPr>
            <p:cNvPr id="66" name="矩形 58"/>
            <p:cNvSpPr>
              <a:spLocks noChangeArrowheads="1"/>
            </p:cNvSpPr>
            <p:nvPr/>
          </p:nvSpPr>
          <p:spPr bwMode="auto">
            <a:xfrm>
              <a:off x="8489950" y="5024438"/>
              <a:ext cx="2868613" cy="7381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en-US" altLang="zh-CN" sz="1400">
                  <a:solidFill>
                    <a:schemeClr val="bg1"/>
                  </a:solidFill>
                  <a:ea typeface="Microsoft JhengHei" panose="020B0604030504040204" pitchFamily="34" charset="-120"/>
                </a:rPr>
                <a:t>People tend to read writing. This text will not appear in a consistent order. </a:t>
              </a:r>
              <a:endParaRPr lang="zh-CN" altLang="en-US" sz="1400">
                <a:solidFill>
                  <a:schemeClr val="bg1"/>
                </a:solidFill>
                <a:ea typeface="Microsoft JhengHei" panose="020B0604030504040204" pitchFamily="34" charset="-120"/>
              </a:endParaRPr>
            </a:p>
          </p:txBody>
        </p:sp>
      </p:grpSp>
      <p:grpSp>
        <p:nvGrpSpPr>
          <p:cNvPr id="4" name="组合 3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GrpSpPr/>
          <p:nvPr/>
        </p:nvGrpSpPr>
        <p:grpSpPr>
          <a:xfrm>
            <a:off x="4624388" y="2100263"/>
            <a:ext cx="2889250" cy="2760662"/>
            <a:chOff x="4624388" y="2100263"/>
            <a:chExt cx="2889250" cy="2760662"/>
          </a:xfrm>
        </p:grpSpPr>
        <p:cxnSp>
          <p:nvCxnSpPr>
            <p:cNvPr id="42" name="直接连接符 5"/>
            <p:cNvCxnSpPr>
              <a:cxnSpLocks noChangeShapeType="1"/>
            </p:cNvCxnSpPr>
            <p:nvPr/>
          </p:nvCxnSpPr>
          <p:spPr bwMode="auto">
            <a:xfrm>
              <a:off x="4624388" y="3651250"/>
              <a:ext cx="2889250" cy="0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round/>
              <a:headEnd type="oval" w="med" len="med"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grpSp>
          <p:nvGrpSpPr>
            <p:cNvPr id="47" name="组合 22"/>
            <p:cNvGrpSpPr>
              <a:grpSpLocks/>
            </p:cNvGrpSpPr>
            <p:nvPr/>
          </p:nvGrpSpPr>
          <p:grpSpPr bwMode="auto">
            <a:xfrm>
              <a:off x="4624388" y="2100263"/>
              <a:ext cx="2889250" cy="908050"/>
              <a:chOff x="0" y="-171576"/>
              <a:chExt cx="2888779" cy="908715"/>
            </a:xfrm>
          </p:grpSpPr>
          <p:cxnSp>
            <p:nvCxnSpPr>
              <p:cNvPr id="48" name="直接连接符 12"/>
              <p:cNvCxnSpPr>
                <a:cxnSpLocks noChangeShapeType="1"/>
              </p:cNvCxnSpPr>
              <p:nvPr/>
            </p:nvCxnSpPr>
            <p:spPr bwMode="auto">
              <a:xfrm>
                <a:off x="571407" y="737139"/>
                <a:ext cx="1799932" cy="0"/>
              </a:xfrm>
              <a:prstGeom prst="line">
                <a:avLst/>
              </a:prstGeom>
              <a:noFill/>
              <a:ln w="12700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49" name="肘形连接符 13"/>
              <p:cNvCxnSpPr>
                <a:cxnSpLocks noChangeShapeType="1"/>
                <a:stCxn id="45" idx="6"/>
              </p:cNvCxnSpPr>
              <p:nvPr/>
            </p:nvCxnSpPr>
            <p:spPr bwMode="auto">
              <a:xfrm>
                <a:off x="0" y="-171576"/>
                <a:ext cx="571407" cy="908714"/>
              </a:xfrm>
              <a:prstGeom prst="bentConnector2">
                <a:avLst/>
              </a:prstGeom>
              <a:noFill/>
              <a:ln w="12700">
                <a:solidFill>
                  <a:schemeClr val="bg1"/>
                </a:solidFill>
                <a:miter lim="800000"/>
                <a:headEnd type="oval" w="med" len="med"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50" name="肘形连接符 14"/>
              <p:cNvCxnSpPr>
                <a:cxnSpLocks noChangeShapeType="1"/>
                <a:stCxn id="43" idx="2"/>
              </p:cNvCxnSpPr>
              <p:nvPr/>
            </p:nvCxnSpPr>
            <p:spPr bwMode="auto">
              <a:xfrm rot="10800000" flipV="1">
                <a:off x="2371338" y="-171576"/>
                <a:ext cx="517441" cy="908714"/>
              </a:xfrm>
              <a:prstGeom prst="bentConnector2">
                <a:avLst/>
              </a:prstGeom>
              <a:noFill/>
              <a:ln w="12700">
                <a:solidFill>
                  <a:schemeClr val="bg1"/>
                </a:solidFill>
                <a:miter lim="800000"/>
                <a:headEnd type="oval" w="med" len="med"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grpSp>
          <p:nvGrpSpPr>
            <p:cNvPr id="51" name="组合 23"/>
            <p:cNvGrpSpPr>
              <a:grpSpLocks/>
            </p:cNvGrpSpPr>
            <p:nvPr/>
          </p:nvGrpSpPr>
          <p:grpSpPr bwMode="auto">
            <a:xfrm>
              <a:off x="4624388" y="4017963"/>
              <a:ext cx="2889250" cy="842962"/>
              <a:chOff x="0" y="-171332"/>
              <a:chExt cx="2888779" cy="842380"/>
            </a:xfrm>
          </p:grpSpPr>
          <p:cxnSp>
            <p:nvCxnSpPr>
              <p:cNvPr id="52" name="直接连接符 16"/>
              <p:cNvCxnSpPr>
                <a:cxnSpLocks noChangeShapeType="1"/>
              </p:cNvCxnSpPr>
              <p:nvPr/>
            </p:nvCxnSpPr>
            <p:spPr bwMode="auto">
              <a:xfrm>
                <a:off x="571407" y="-166572"/>
                <a:ext cx="1799932" cy="0"/>
              </a:xfrm>
              <a:prstGeom prst="line">
                <a:avLst/>
              </a:prstGeom>
              <a:noFill/>
              <a:ln w="12700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53" name="肘形连接符 17"/>
              <p:cNvCxnSpPr>
                <a:cxnSpLocks noChangeShapeType="1"/>
                <a:stCxn id="46" idx="6"/>
              </p:cNvCxnSpPr>
              <p:nvPr/>
            </p:nvCxnSpPr>
            <p:spPr bwMode="auto">
              <a:xfrm flipV="1">
                <a:off x="0" y="-171332"/>
                <a:ext cx="571407" cy="842380"/>
              </a:xfrm>
              <a:prstGeom prst="bentConnector2">
                <a:avLst/>
              </a:prstGeom>
              <a:noFill/>
              <a:ln w="12700">
                <a:solidFill>
                  <a:schemeClr val="bg1"/>
                </a:solidFill>
                <a:miter lim="800000"/>
                <a:headEnd type="oval" w="med" len="med"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54" name="肘形连接符 18"/>
              <p:cNvCxnSpPr>
                <a:cxnSpLocks noChangeShapeType="1"/>
                <a:stCxn id="44" idx="2"/>
              </p:cNvCxnSpPr>
              <p:nvPr/>
            </p:nvCxnSpPr>
            <p:spPr bwMode="auto">
              <a:xfrm rot="10800000">
                <a:off x="2371338" y="-171332"/>
                <a:ext cx="517441" cy="842380"/>
              </a:xfrm>
              <a:prstGeom prst="bentConnector2">
                <a:avLst/>
              </a:prstGeom>
              <a:noFill/>
              <a:ln w="12700">
                <a:solidFill>
                  <a:schemeClr val="bg1"/>
                </a:solidFill>
                <a:miter lim="800000"/>
                <a:headEnd type="oval" w="med" len="med"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grpSp>
          <p:nvGrpSpPr>
            <p:cNvPr id="3" name="组合 2"/>
            <p:cNvGrpSpPr/>
            <p:nvPr/>
          </p:nvGrpSpPr>
          <p:grpSpPr>
            <a:xfrm>
              <a:off x="5384800" y="2930525"/>
              <a:ext cx="1441450" cy="1438275"/>
              <a:chOff x="5384800" y="2892425"/>
              <a:chExt cx="1441450" cy="1438275"/>
            </a:xfrm>
          </p:grpSpPr>
          <p:sp>
            <p:nvSpPr>
              <p:cNvPr id="67" name="矩形 42"/>
              <p:cNvSpPr>
                <a:spLocks noChangeAspect="1" noChangeArrowheads="1"/>
              </p:cNvSpPr>
              <p:nvPr/>
            </p:nvSpPr>
            <p:spPr bwMode="auto">
              <a:xfrm rot="-2700000">
                <a:off x="5384800" y="2892425"/>
                <a:ext cx="1441450" cy="1438275"/>
              </a:xfrm>
              <a:prstGeom prst="rect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C8C8C8"/>
                  </a:gs>
                </a:gsLst>
                <a:lin ang="19800000" scaled="0"/>
                <a:tileRect/>
              </a:gradFill>
              <a:ln w="12700">
                <a:gradFill flip="none" rotWithShape="1">
                  <a:gsLst>
                    <a:gs pos="53000">
                      <a:schemeClr val="bg1">
                        <a:alpha val="90000"/>
                      </a:schemeClr>
                    </a:gs>
                    <a:gs pos="100000">
                      <a:schemeClr val="tx1">
                        <a:lumMod val="50000"/>
                        <a:lumOff val="50000"/>
                      </a:schemeClr>
                    </a:gs>
                  </a:gsLst>
                  <a:lin ang="7200000" scaled="0"/>
                  <a:tileRect/>
                </a:gradFill>
              </a:ln>
              <a:effectLst>
                <a:outerShdw blurRad="482600" dist="203200" dir="8100000" algn="tr" rotWithShape="0">
                  <a:prstClr val="black">
                    <a:alpha val="21000"/>
                  </a:prstClr>
                </a:outerShdw>
              </a:effectLst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</a:pPr>
                <a:endParaRPr lang="zh-CN" altLang="en-US" sz="6000">
                  <a:solidFill>
                    <a:schemeClr val="bg1"/>
                  </a:solidFill>
                  <a:latin typeface="AgencyFB Light" pitchFamily="50" charset="0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8" name="KSO_Shape"/>
              <p:cNvSpPr>
                <a:spLocks noChangeAspect="1"/>
              </p:cNvSpPr>
              <p:nvPr/>
            </p:nvSpPr>
            <p:spPr bwMode="auto">
              <a:xfrm>
                <a:off x="5734050" y="3173413"/>
                <a:ext cx="709613" cy="898525"/>
              </a:xfrm>
              <a:custGeom>
                <a:avLst/>
                <a:gdLst>
                  <a:gd name="T0" fmla="*/ 259322 w 2665412"/>
                  <a:gd name="T1" fmla="*/ 2895285 h 3382963"/>
                  <a:gd name="T2" fmla="*/ 511017 w 2665412"/>
                  <a:gd name="T3" fmla="*/ 3155147 h 3382963"/>
                  <a:gd name="T4" fmla="*/ 770965 w 2665412"/>
                  <a:gd name="T5" fmla="*/ 2903852 h 3382963"/>
                  <a:gd name="T6" fmla="*/ 519587 w 2665412"/>
                  <a:gd name="T7" fmla="*/ 2643989 h 3382963"/>
                  <a:gd name="T8" fmla="*/ 875071 w 2665412"/>
                  <a:gd name="T9" fmla="*/ 2732514 h 3382963"/>
                  <a:gd name="T10" fmla="*/ 732560 w 2665412"/>
                  <a:gd name="T11" fmla="*/ 3231615 h 3382963"/>
                  <a:gd name="T12" fmla="*/ 265987 w 2665412"/>
                  <a:gd name="T13" fmla="*/ 3315697 h 3382963"/>
                  <a:gd name="T14" fmla="*/ 147598 w 2665412"/>
                  <a:gd name="T15" fmla="*/ 2750917 h 3382963"/>
                  <a:gd name="T16" fmla="*/ 1831415 w 2665412"/>
                  <a:gd name="T17" fmla="*/ 2257426 h 3382963"/>
                  <a:gd name="T18" fmla="*/ 1993961 w 2665412"/>
                  <a:gd name="T19" fmla="*/ 2438401 h 3382963"/>
                  <a:gd name="T20" fmla="*/ 1847258 w 2665412"/>
                  <a:gd name="T21" fmla="*/ 2409508 h 3382963"/>
                  <a:gd name="T22" fmla="*/ 1685662 w 2665412"/>
                  <a:gd name="T23" fmla="*/ 2468563 h 3382963"/>
                  <a:gd name="T24" fmla="*/ 1995229 w 2665412"/>
                  <a:gd name="T25" fmla="*/ 2640966 h 3382963"/>
                  <a:gd name="T26" fmla="*/ 1952137 w 2665412"/>
                  <a:gd name="T27" fmla="*/ 2838768 h 3382963"/>
                  <a:gd name="T28" fmla="*/ 1735409 w 2665412"/>
                  <a:gd name="T29" fmla="*/ 2918143 h 3382963"/>
                  <a:gd name="T30" fmla="*/ 1580784 w 2665412"/>
                  <a:gd name="T31" fmla="*/ 2728596 h 3382963"/>
                  <a:gd name="T32" fmla="*/ 1742380 w 2665412"/>
                  <a:gd name="T33" fmla="*/ 2773998 h 3382963"/>
                  <a:gd name="T34" fmla="*/ 1881478 w 2665412"/>
                  <a:gd name="T35" fmla="*/ 2691766 h 3382963"/>
                  <a:gd name="T36" fmla="*/ 1563357 w 2665412"/>
                  <a:gd name="T37" fmla="*/ 2467293 h 3382963"/>
                  <a:gd name="T38" fmla="*/ 1692634 w 2665412"/>
                  <a:gd name="T39" fmla="*/ 2322831 h 3382963"/>
                  <a:gd name="T40" fmla="*/ 1625723 w 2665412"/>
                  <a:gd name="T41" fmla="*/ 2198771 h 3382963"/>
                  <a:gd name="T42" fmla="*/ 1410098 w 2665412"/>
                  <a:gd name="T43" fmla="*/ 2430592 h 3382963"/>
                  <a:gd name="T44" fmla="*/ 1421847 w 2665412"/>
                  <a:gd name="T45" fmla="*/ 2757048 h 3382963"/>
                  <a:gd name="T46" fmla="*/ 1653351 w 2665412"/>
                  <a:gd name="T47" fmla="*/ 2972991 h 3382963"/>
                  <a:gd name="T48" fmla="*/ 1980125 w 2665412"/>
                  <a:gd name="T49" fmla="*/ 2960924 h 3382963"/>
                  <a:gd name="T50" fmla="*/ 2195433 w 2665412"/>
                  <a:gd name="T51" fmla="*/ 2729420 h 3382963"/>
                  <a:gd name="T52" fmla="*/ 2184001 w 2665412"/>
                  <a:gd name="T53" fmla="*/ 2402964 h 3382963"/>
                  <a:gd name="T54" fmla="*/ 1952179 w 2665412"/>
                  <a:gd name="T55" fmla="*/ 2187021 h 3382963"/>
                  <a:gd name="T56" fmla="*/ 2156055 w 2665412"/>
                  <a:gd name="T57" fmla="*/ 2032367 h 3382963"/>
                  <a:gd name="T58" fmla="*/ 2395816 w 2665412"/>
                  <a:gd name="T59" fmla="*/ 2850094 h 3382963"/>
                  <a:gd name="T60" fmla="*/ 1619054 w 2665412"/>
                  <a:gd name="T61" fmla="*/ 3205130 h 3382963"/>
                  <a:gd name="T62" fmla="*/ 1161763 w 2665412"/>
                  <a:gd name="T63" fmla="*/ 2697981 h 3382963"/>
                  <a:gd name="T64" fmla="*/ 1590474 w 2665412"/>
                  <a:gd name="T65" fmla="*/ 1963774 h 3382963"/>
                  <a:gd name="T66" fmla="*/ 247746 w 2665412"/>
                  <a:gd name="T67" fmla="*/ 2374875 h 3382963"/>
                  <a:gd name="T68" fmla="*/ 90506 w 2665412"/>
                  <a:gd name="T69" fmla="*/ 2382501 h 3382963"/>
                  <a:gd name="T70" fmla="*/ 82882 w 2665412"/>
                  <a:gd name="T71" fmla="*/ 2224911 h 3382963"/>
                  <a:gd name="T72" fmla="*/ 1925231 w 2665412"/>
                  <a:gd name="T73" fmla="*/ 1275421 h 3382963"/>
                  <a:gd name="T74" fmla="*/ 2142932 w 2665412"/>
                  <a:gd name="T75" fmla="*/ 1565745 h 3382963"/>
                  <a:gd name="T76" fmla="*/ 2433411 w 2665412"/>
                  <a:gd name="T77" fmla="*/ 1348081 h 3382963"/>
                  <a:gd name="T78" fmla="*/ 2215710 w 2665412"/>
                  <a:gd name="T79" fmla="*/ 1057758 h 3382963"/>
                  <a:gd name="T80" fmla="*/ 2557039 w 2665412"/>
                  <a:gd name="T81" fmla="*/ 1184676 h 3382963"/>
                  <a:gd name="T82" fmla="*/ 2359043 w 2665412"/>
                  <a:gd name="T83" fmla="*/ 1666644 h 3382963"/>
                  <a:gd name="T84" fmla="*/ 1943029 w 2665412"/>
                  <a:gd name="T85" fmla="*/ 1631742 h 3382963"/>
                  <a:gd name="T86" fmla="*/ 1831795 w 2665412"/>
                  <a:gd name="T87" fmla="*/ 1117727 h 3382963"/>
                  <a:gd name="T88" fmla="*/ 1543971 w 2665412"/>
                  <a:gd name="T89" fmla="*/ 596250 h 3382963"/>
                  <a:gd name="T90" fmla="*/ 1297460 w 2665412"/>
                  <a:gd name="T91" fmla="*/ 948099 h 3382963"/>
                  <a:gd name="T92" fmla="*/ 1031888 w 2665412"/>
                  <a:gd name="T93" fmla="*/ 755548 h 3382963"/>
                  <a:gd name="T94" fmla="*/ 814631 w 2665412"/>
                  <a:gd name="T95" fmla="*/ 602286 h 3382963"/>
                  <a:gd name="T96" fmla="*/ 863801 w 2665412"/>
                  <a:gd name="T97" fmla="*/ 640380 h 3382963"/>
                  <a:gd name="T98" fmla="*/ 958650 w 2665412"/>
                  <a:gd name="T99" fmla="*/ 731486 h 3382963"/>
                  <a:gd name="T100" fmla="*/ 915825 w 2665412"/>
                  <a:gd name="T101" fmla="*/ 1047026 h 3382963"/>
                  <a:gd name="T102" fmla="*/ 1093788 w 2665412"/>
                  <a:gd name="T103" fmla="*/ 1742545 h 3382963"/>
                  <a:gd name="T104" fmla="*/ 941203 w 2665412"/>
                  <a:gd name="T105" fmla="*/ 2331086 h 3382963"/>
                  <a:gd name="T106" fmla="*/ 804162 w 2665412"/>
                  <a:gd name="T107" fmla="*/ 2246646 h 3382963"/>
                  <a:gd name="T108" fmla="*/ 518978 w 2665412"/>
                  <a:gd name="T109" fmla="*/ 1458116 h 3382963"/>
                  <a:gd name="T110" fmla="*/ 425714 w 2665412"/>
                  <a:gd name="T111" fmla="*/ 1302568 h 3382963"/>
                  <a:gd name="T112" fmla="*/ 154488 w 2665412"/>
                  <a:gd name="T113" fmla="*/ 951475 h 3382963"/>
                  <a:gd name="T114" fmla="*/ 4758 w 2665412"/>
                  <a:gd name="T115" fmla="*/ 912429 h 3382963"/>
                  <a:gd name="T116" fmla="*/ 912333 w 2665412"/>
                  <a:gd name="T117" fmla="*/ 0 h 3382963"/>
                  <a:gd name="T118" fmla="*/ 1112519 w 2665412"/>
                  <a:gd name="T119" fmla="*/ 199433 h 3382963"/>
                  <a:gd name="T120" fmla="*/ 953005 w 2665412"/>
                  <a:gd name="T121" fmla="*/ 526732 h 3382963"/>
                  <a:gd name="T122" fmla="*/ 719772 w 2665412"/>
                  <a:gd name="T123" fmla="*/ 209293 h 3382963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w 2665412"/>
                  <a:gd name="T187" fmla="*/ 0 h 3382963"/>
                  <a:gd name="T188" fmla="*/ 2665412 w 2665412"/>
                  <a:gd name="T189" fmla="*/ 3382963 h 3382963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T186" t="T187" r="T188" b="T189"/>
                <a:pathLst>
                  <a:path w="2665412" h="3382963">
                    <a:moveTo>
                      <a:pt x="506574" y="2643989"/>
                    </a:moveTo>
                    <a:lnTo>
                      <a:pt x="493243" y="2644624"/>
                    </a:lnTo>
                    <a:lnTo>
                      <a:pt x="480230" y="2646210"/>
                    </a:lnTo>
                    <a:lnTo>
                      <a:pt x="467217" y="2648431"/>
                    </a:lnTo>
                    <a:lnTo>
                      <a:pt x="454521" y="2650970"/>
                    </a:lnTo>
                    <a:lnTo>
                      <a:pt x="442460" y="2654460"/>
                    </a:lnTo>
                    <a:lnTo>
                      <a:pt x="430399" y="2658585"/>
                    </a:lnTo>
                    <a:lnTo>
                      <a:pt x="418655" y="2663027"/>
                    </a:lnTo>
                    <a:lnTo>
                      <a:pt x="407229" y="2667786"/>
                    </a:lnTo>
                    <a:lnTo>
                      <a:pt x="396120" y="2673180"/>
                    </a:lnTo>
                    <a:lnTo>
                      <a:pt x="385328" y="2679526"/>
                    </a:lnTo>
                    <a:lnTo>
                      <a:pt x="374854" y="2685872"/>
                    </a:lnTo>
                    <a:lnTo>
                      <a:pt x="364380" y="2692852"/>
                    </a:lnTo>
                    <a:lnTo>
                      <a:pt x="354858" y="2700784"/>
                    </a:lnTo>
                    <a:lnTo>
                      <a:pt x="345336" y="2708717"/>
                    </a:lnTo>
                    <a:lnTo>
                      <a:pt x="336449" y="2717284"/>
                    </a:lnTo>
                    <a:lnTo>
                      <a:pt x="327562" y="2725533"/>
                    </a:lnTo>
                    <a:lnTo>
                      <a:pt x="319310" y="2735052"/>
                    </a:lnTo>
                    <a:lnTo>
                      <a:pt x="312010" y="2744571"/>
                    </a:lnTo>
                    <a:lnTo>
                      <a:pt x="304710" y="2754724"/>
                    </a:lnTo>
                    <a:lnTo>
                      <a:pt x="298044" y="2764878"/>
                    </a:lnTo>
                    <a:lnTo>
                      <a:pt x="291696" y="2775348"/>
                    </a:lnTo>
                    <a:lnTo>
                      <a:pt x="285983" y="2786136"/>
                    </a:lnTo>
                    <a:lnTo>
                      <a:pt x="280905" y="2797241"/>
                    </a:lnTo>
                    <a:lnTo>
                      <a:pt x="276144" y="2808981"/>
                    </a:lnTo>
                    <a:lnTo>
                      <a:pt x="272018" y="2820721"/>
                    </a:lnTo>
                    <a:lnTo>
                      <a:pt x="268209" y="2832461"/>
                    </a:lnTo>
                    <a:lnTo>
                      <a:pt x="265353" y="2844835"/>
                    </a:lnTo>
                    <a:lnTo>
                      <a:pt x="263131" y="2857210"/>
                    </a:lnTo>
                    <a:lnTo>
                      <a:pt x="261226" y="2869584"/>
                    </a:lnTo>
                    <a:lnTo>
                      <a:pt x="259957" y="2882276"/>
                    </a:lnTo>
                    <a:lnTo>
                      <a:pt x="259322" y="2895285"/>
                    </a:lnTo>
                    <a:lnTo>
                      <a:pt x="259639" y="2908294"/>
                    </a:lnTo>
                    <a:lnTo>
                      <a:pt x="260274" y="2921620"/>
                    </a:lnTo>
                    <a:lnTo>
                      <a:pt x="261861" y="2934629"/>
                    </a:lnTo>
                    <a:lnTo>
                      <a:pt x="264083" y="2947638"/>
                    </a:lnTo>
                    <a:lnTo>
                      <a:pt x="266622" y="2960330"/>
                    </a:lnTo>
                    <a:lnTo>
                      <a:pt x="270113" y="2972704"/>
                    </a:lnTo>
                    <a:lnTo>
                      <a:pt x="273922" y="2984444"/>
                    </a:lnTo>
                    <a:lnTo>
                      <a:pt x="278366" y="2996501"/>
                    </a:lnTo>
                    <a:lnTo>
                      <a:pt x="283444" y="3007924"/>
                    </a:lnTo>
                    <a:lnTo>
                      <a:pt x="288840" y="3019029"/>
                    </a:lnTo>
                    <a:lnTo>
                      <a:pt x="294870" y="3029817"/>
                    </a:lnTo>
                    <a:lnTo>
                      <a:pt x="301536" y="3040605"/>
                    </a:lnTo>
                    <a:lnTo>
                      <a:pt x="308836" y="3050441"/>
                    </a:lnTo>
                    <a:lnTo>
                      <a:pt x="316136" y="3060277"/>
                    </a:lnTo>
                    <a:lnTo>
                      <a:pt x="323753" y="3069478"/>
                    </a:lnTo>
                    <a:lnTo>
                      <a:pt x="332323" y="3078680"/>
                    </a:lnTo>
                    <a:lnTo>
                      <a:pt x="341210" y="3087247"/>
                    </a:lnTo>
                    <a:lnTo>
                      <a:pt x="350732" y="3095496"/>
                    </a:lnTo>
                    <a:lnTo>
                      <a:pt x="360254" y="3103429"/>
                    </a:lnTo>
                    <a:lnTo>
                      <a:pt x="370411" y="3110409"/>
                    </a:lnTo>
                    <a:lnTo>
                      <a:pt x="380250" y="3117072"/>
                    </a:lnTo>
                    <a:lnTo>
                      <a:pt x="391041" y="3123418"/>
                    </a:lnTo>
                    <a:lnTo>
                      <a:pt x="401833" y="3128812"/>
                    </a:lnTo>
                    <a:lnTo>
                      <a:pt x="412942" y="3134206"/>
                    </a:lnTo>
                    <a:lnTo>
                      <a:pt x="424685" y="3138965"/>
                    </a:lnTo>
                    <a:lnTo>
                      <a:pt x="436429" y="3143090"/>
                    </a:lnTo>
                    <a:lnTo>
                      <a:pt x="448173" y="3146580"/>
                    </a:lnTo>
                    <a:lnTo>
                      <a:pt x="460551" y="3149753"/>
                    </a:lnTo>
                    <a:lnTo>
                      <a:pt x="472930" y="3151974"/>
                    </a:lnTo>
                    <a:lnTo>
                      <a:pt x="485626" y="3153878"/>
                    </a:lnTo>
                    <a:lnTo>
                      <a:pt x="498004" y="3154830"/>
                    </a:lnTo>
                    <a:lnTo>
                      <a:pt x="511017" y="3155147"/>
                    </a:lnTo>
                    <a:lnTo>
                      <a:pt x="524030" y="3155147"/>
                    </a:lnTo>
                    <a:lnTo>
                      <a:pt x="537044" y="3154513"/>
                    </a:lnTo>
                    <a:lnTo>
                      <a:pt x="550374" y="3152926"/>
                    </a:lnTo>
                    <a:lnTo>
                      <a:pt x="563070" y="3150705"/>
                    </a:lnTo>
                    <a:lnTo>
                      <a:pt x="575766" y="3148167"/>
                    </a:lnTo>
                    <a:lnTo>
                      <a:pt x="588462" y="3144994"/>
                    </a:lnTo>
                    <a:lnTo>
                      <a:pt x="600206" y="3141186"/>
                    </a:lnTo>
                    <a:lnTo>
                      <a:pt x="612267" y="3136744"/>
                    </a:lnTo>
                    <a:lnTo>
                      <a:pt x="623693" y="3131668"/>
                    </a:lnTo>
                    <a:lnTo>
                      <a:pt x="634802" y="3125956"/>
                    </a:lnTo>
                    <a:lnTo>
                      <a:pt x="645593" y="3119928"/>
                    </a:lnTo>
                    <a:lnTo>
                      <a:pt x="656067" y="3113265"/>
                    </a:lnTo>
                    <a:lnTo>
                      <a:pt x="665907" y="3106284"/>
                    </a:lnTo>
                    <a:lnTo>
                      <a:pt x="676063" y="3098986"/>
                    </a:lnTo>
                    <a:lnTo>
                      <a:pt x="685268" y="3090737"/>
                    </a:lnTo>
                    <a:lnTo>
                      <a:pt x="694155" y="3082487"/>
                    </a:lnTo>
                    <a:lnTo>
                      <a:pt x="702725" y="3073603"/>
                    </a:lnTo>
                    <a:lnTo>
                      <a:pt x="710977" y="3064402"/>
                    </a:lnTo>
                    <a:lnTo>
                      <a:pt x="718594" y="3054566"/>
                    </a:lnTo>
                    <a:lnTo>
                      <a:pt x="725894" y="3045047"/>
                    </a:lnTo>
                    <a:lnTo>
                      <a:pt x="732560" y="3034576"/>
                    </a:lnTo>
                    <a:lnTo>
                      <a:pt x="738908" y="3023788"/>
                    </a:lnTo>
                    <a:lnTo>
                      <a:pt x="744621" y="3013000"/>
                    </a:lnTo>
                    <a:lnTo>
                      <a:pt x="750017" y="3001895"/>
                    </a:lnTo>
                    <a:lnTo>
                      <a:pt x="754460" y="2990472"/>
                    </a:lnTo>
                    <a:lnTo>
                      <a:pt x="758586" y="2979050"/>
                    </a:lnTo>
                    <a:lnTo>
                      <a:pt x="762078" y="2966676"/>
                    </a:lnTo>
                    <a:lnTo>
                      <a:pt x="765252" y="2954618"/>
                    </a:lnTo>
                    <a:lnTo>
                      <a:pt x="767473" y="2942244"/>
                    </a:lnTo>
                    <a:lnTo>
                      <a:pt x="769378" y="2929870"/>
                    </a:lnTo>
                    <a:lnTo>
                      <a:pt x="770330" y="2916861"/>
                    </a:lnTo>
                    <a:lnTo>
                      <a:pt x="770965" y="2903852"/>
                    </a:lnTo>
                    <a:lnTo>
                      <a:pt x="770647" y="2890843"/>
                    </a:lnTo>
                    <a:lnTo>
                      <a:pt x="770013" y="2877834"/>
                    </a:lnTo>
                    <a:lnTo>
                      <a:pt x="768426" y="2864507"/>
                    </a:lnTo>
                    <a:lnTo>
                      <a:pt x="766521" y="2851816"/>
                    </a:lnTo>
                    <a:lnTo>
                      <a:pt x="763982" y="2839441"/>
                    </a:lnTo>
                    <a:lnTo>
                      <a:pt x="760808" y="2827067"/>
                    </a:lnTo>
                    <a:lnTo>
                      <a:pt x="756682" y="2814692"/>
                    </a:lnTo>
                    <a:lnTo>
                      <a:pt x="752238" y="2802953"/>
                    </a:lnTo>
                    <a:lnTo>
                      <a:pt x="747160" y="2791530"/>
                    </a:lnTo>
                    <a:lnTo>
                      <a:pt x="741764" y="2780108"/>
                    </a:lnTo>
                    <a:lnTo>
                      <a:pt x="735416" y="2769637"/>
                    </a:lnTo>
                    <a:lnTo>
                      <a:pt x="729068" y="2759166"/>
                    </a:lnTo>
                    <a:lnTo>
                      <a:pt x="722086" y="2749013"/>
                    </a:lnTo>
                    <a:lnTo>
                      <a:pt x="714468" y="2739177"/>
                    </a:lnTo>
                    <a:lnTo>
                      <a:pt x="706533" y="2729658"/>
                    </a:lnTo>
                    <a:lnTo>
                      <a:pt x="697964" y="2720774"/>
                    </a:lnTo>
                    <a:lnTo>
                      <a:pt x="689394" y="2712207"/>
                    </a:lnTo>
                    <a:lnTo>
                      <a:pt x="680189" y="2704275"/>
                    </a:lnTo>
                    <a:lnTo>
                      <a:pt x="670350" y="2696342"/>
                    </a:lnTo>
                    <a:lnTo>
                      <a:pt x="660511" y="2689362"/>
                    </a:lnTo>
                    <a:lnTo>
                      <a:pt x="650037" y="2682382"/>
                    </a:lnTo>
                    <a:lnTo>
                      <a:pt x="639563" y="2676353"/>
                    </a:lnTo>
                    <a:lnTo>
                      <a:pt x="628771" y="2670324"/>
                    </a:lnTo>
                    <a:lnTo>
                      <a:pt x="617662" y="2665248"/>
                    </a:lnTo>
                    <a:lnTo>
                      <a:pt x="606236" y="2660171"/>
                    </a:lnTo>
                    <a:lnTo>
                      <a:pt x="594175" y="2656364"/>
                    </a:lnTo>
                    <a:lnTo>
                      <a:pt x="582431" y="2652873"/>
                    </a:lnTo>
                    <a:lnTo>
                      <a:pt x="570053" y="2650018"/>
                    </a:lnTo>
                    <a:lnTo>
                      <a:pt x="557992" y="2647479"/>
                    </a:lnTo>
                    <a:lnTo>
                      <a:pt x="545296" y="2645576"/>
                    </a:lnTo>
                    <a:lnTo>
                      <a:pt x="532600" y="2644306"/>
                    </a:lnTo>
                    <a:lnTo>
                      <a:pt x="519587" y="2643989"/>
                    </a:lnTo>
                    <a:lnTo>
                      <a:pt x="506574" y="2643989"/>
                    </a:lnTo>
                    <a:close/>
                    <a:moveTo>
                      <a:pt x="552279" y="2413000"/>
                    </a:moveTo>
                    <a:lnTo>
                      <a:pt x="560214" y="2505650"/>
                    </a:lnTo>
                    <a:lnTo>
                      <a:pt x="569736" y="2506602"/>
                    </a:lnTo>
                    <a:lnTo>
                      <a:pt x="578940" y="2508188"/>
                    </a:lnTo>
                    <a:lnTo>
                      <a:pt x="588779" y="2510092"/>
                    </a:lnTo>
                    <a:lnTo>
                      <a:pt x="597984" y="2511678"/>
                    </a:lnTo>
                    <a:lnTo>
                      <a:pt x="607506" y="2513582"/>
                    </a:lnTo>
                    <a:lnTo>
                      <a:pt x="617028" y="2516120"/>
                    </a:lnTo>
                    <a:lnTo>
                      <a:pt x="626232" y="2518976"/>
                    </a:lnTo>
                    <a:lnTo>
                      <a:pt x="635119" y="2521514"/>
                    </a:lnTo>
                    <a:lnTo>
                      <a:pt x="644006" y="2524370"/>
                    </a:lnTo>
                    <a:lnTo>
                      <a:pt x="653211" y="2527860"/>
                    </a:lnTo>
                    <a:lnTo>
                      <a:pt x="661780" y="2531033"/>
                    </a:lnTo>
                    <a:lnTo>
                      <a:pt x="670668" y="2534841"/>
                    </a:lnTo>
                    <a:lnTo>
                      <a:pt x="679237" y="2538648"/>
                    </a:lnTo>
                    <a:lnTo>
                      <a:pt x="687807" y="2542773"/>
                    </a:lnTo>
                    <a:lnTo>
                      <a:pt x="696377" y="2547215"/>
                    </a:lnTo>
                    <a:lnTo>
                      <a:pt x="704629" y="2551657"/>
                    </a:lnTo>
                    <a:lnTo>
                      <a:pt x="764299" y="2480266"/>
                    </a:lnTo>
                    <a:lnTo>
                      <a:pt x="884275" y="2581165"/>
                    </a:lnTo>
                    <a:lnTo>
                      <a:pt x="824922" y="2651921"/>
                    </a:lnTo>
                    <a:lnTo>
                      <a:pt x="830953" y="2659219"/>
                    </a:lnTo>
                    <a:lnTo>
                      <a:pt x="836348" y="2666517"/>
                    </a:lnTo>
                    <a:lnTo>
                      <a:pt x="842062" y="2674449"/>
                    </a:lnTo>
                    <a:lnTo>
                      <a:pt x="847140" y="2682382"/>
                    </a:lnTo>
                    <a:lnTo>
                      <a:pt x="852536" y="2690314"/>
                    </a:lnTo>
                    <a:lnTo>
                      <a:pt x="857297" y="2698563"/>
                    </a:lnTo>
                    <a:lnTo>
                      <a:pt x="862057" y="2706813"/>
                    </a:lnTo>
                    <a:lnTo>
                      <a:pt x="866501" y="2715380"/>
                    </a:lnTo>
                    <a:lnTo>
                      <a:pt x="870945" y="2723947"/>
                    </a:lnTo>
                    <a:lnTo>
                      <a:pt x="875071" y="2732514"/>
                    </a:lnTo>
                    <a:lnTo>
                      <a:pt x="879197" y="2741398"/>
                    </a:lnTo>
                    <a:lnTo>
                      <a:pt x="883006" y="2750282"/>
                    </a:lnTo>
                    <a:lnTo>
                      <a:pt x="886497" y="2759166"/>
                    </a:lnTo>
                    <a:lnTo>
                      <a:pt x="889671" y="2768050"/>
                    </a:lnTo>
                    <a:lnTo>
                      <a:pt x="892845" y="2777252"/>
                    </a:lnTo>
                    <a:lnTo>
                      <a:pt x="896019" y="2786453"/>
                    </a:lnTo>
                    <a:lnTo>
                      <a:pt x="986794" y="2779156"/>
                    </a:lnTo>
                    <a:lnTo>
                      <a:pt x="1000125" y="2934629"/>
                    </a:lnTo>
                    <a:lnTo>
                      <a:pt x="909667" y="2942879"/>
                    </a:lnTo>
                    <a:lnTo>
                      <a:pt x="908397" y="2952397"/>
                    </a:lnTo>
                    <a:lnTo>
                      <a:pt x="907128" y="2962233"/>
                    </a:lnTo>
                    <a:lnTo>
                      <a:pt x="905541" y="2971752"/>
                    </a:lnTo>
                    <a:lnTo>
                      <a:pt x="903636" y="2981588"/>
                    </a:lnTo>
                    <a:lnTo>
                      <a:pt x="901415" y="2990790"/>
                    </a:lnTo>
                    <a:lnTo>
                      <a:pt x="899193" y="3000309"/>
                    </a:lnTo>
                    <a:lnTo>
                      <a:pt x="896654" y="3009827"/>
                    </a:lnTo>
                    <a:lnTo>
                      <a:pt x="893797" y="3019029"/>
                    </a:lnTo>
                    <a:lnTo>
                      <a:pt x="890623" y="3027913"/>
                    </a:lnTo>
                    <a:lnTo>
                      <a:pt x="887449" y="3036797"/>
                    </a:lnTo>
                    <a:lnTo>
                      <a:pt x="883958" y="3045999"/>
                    </a:lnTo>
                    <a:lnTo>
                      <a:pt x="880149" y="3054566"/>
                    </a:lnTo>
                    <a:lnTo>
                      <a:pt x="876658" y="3063450"/>
                    </a:lnTo>
                    <a:lnTo>
                      <a:pt x="872532" y="3072017"/>
                    </a:lnTo>
                    <a:lnTo>
                      <a:pt x="868088" y="3080584"/>
                    </a:lnTo>
                    <a:lnTo>
                      <a:pt x="863644" y="3089150"/>
                    </a:lnTo>
                    <a:lnTo>
                      <a:pt x="933154" y="3147532"/>
                    </a:lnTo>
                    <a:lnTo>
                      <a:pt x="831905" y="3267151"/>
                    </a:lnTo>
                    <a:lnTo>
                      <a:pt x="763347" y="3209404"/>
                    </a:lnTo>
                    <a:lnTo>
                      <a:pt x="755730" y="3215433"/>
                    </a:lnTo>
                    <a:lnTo>
                      <a:pt x="748112" y="3221144"/>
                    </a:lnTo>
                    <a:lnTo>
                      <a:pt x="740177" y="3226538"/>
                    </a:lnTo>
                    <a:lnTo>
                      <a:pt x="732560" y="3231615"/>
                    </a:lnTo>
                    <a:lnTo>
                      <a:pt x="724307" y="3237009"/>
                    </a:lnTo>
                    <a:lnTo>
                      <a:pt x="716055" y="3242085"/>
                    </a:lnTo>
                    <a:lnTo>
                      <a:pt x="707485" y="3246527"/>
                    </a:lnTo>
                    <a:lnTo>
                      <a:pt x="698916" y="3251287"/>
                    </a:lnTo>
                    <a:lnTo>
                      <a:pt x="690346" y="3256046"/>
                    </a:lnTo>
                    <a:lnTo>
                      <a:pt x="681459" y="3259854"/>
                    </a:lnTo>
                    <a:lnTo>
                      <a:pt x="672572" y="3263979"/>
                    </a:lnTo>
                    <a:lnTo>
                      <a:pt x="663685" y="3267786"/>
                    </a:lnTo>
                    <a:lnTo>
                      <a:pt x="654480" y="3271276"/>
                    </a:lnTo>
                    <a:lnTo>
                      <a:pt x="645593" y="3274449"/>
                    </a:lnTo>
                    <a:lnTo>
                      <a:pt x="635754" y="3277305"/>
                    </a:lnTo>
                    <a:lnTo>
                      <a:pt x="626549" y="3280478"/>
                    </a:lnTo>
                    <a:lnTo>
                      <a:pt x="634484" y="3369637"/>
                    </a:lnTo>
                    <a:lnTo>
                      <a:pt x="478008" y="3382963"/>
                    </a:lnTo>
                    <a:lnTo>
                      <a:pt x="470390" y="3293804"/>
                    </a:lnTo>
                    <a:lnTo>
                      <a:pt x="460551" y="3292535"/>
                    </a:lnTo>
                    <a:lnTo>
                      <a:pt x="451029" y="3291266"/>
                    </a:lnTo>
                    <a:lnTo>
                      <a:pt x="441190" y="3289362"/>
                    </a:lnTo>
                    <a:lnTo>
                      <a:pt x="431668" y="3287458"/>
                    </a:lnTo>
                    <a:lnTo>
                      <a:pt x="421829" y="3285237"/>
                    </a:lnTo>
                    <a:lnTo>
                      <a:pt x="412624" y="3283016"/>
                    </a:lnTo>
                    <a:lnTo>
                      <a:pt x="403420" y="3280478"/>
                    </a:lnTo>
                    <a:lnTo>
                      <a:pt x="394215" y="3277305"/>
                    </a:lnTo>
                    <a:lnTo>
                      <a:pt x="384693" y="3274449"/>
                    </a:lnTo>
                    <a:lnTo>
                      <a:pt x="375806" y="3271276"/>
                    </a:lnTo>
                    <a:lnTo>
                      <a:pt x="366919" y="3267786"/>
                    </a:lnTo>
                    <a:lnTo>
                      <a:pt x="358032" y="3263979"/>
                    </a:lnTo>
                    <a:lnTo>
                      <a:pt x="349145" y="3259854"/>
                    </a:lnTo>
                    <a:lnTo>
                      <a:pt x="340575" y="3256046"/>
                    </a:lnTo>
                    <a:lnTo>
                      <a:pt x="332006" y="3251921"/>
                    </a:lnTo>
                    <a:lnTo>
                      <a:pt x="323436" y="3246845"/>
                    </a:lnTo>
                    <a:lnTo>
                      <a:pt x="265987" y="3315697"/>
                    </a:lnTo>
                    <a:lnTo>
                      <a:pt x="146012" y="3214798"/>
                    </a:lnTo>
                    <a:lnTo>
                      <a:pt x="204412" y="3145628"/>
                    </a:lnTo>
                    <a:lnTo>
                      <a:pt x="198382" y="3138331"/>
                    </a:lnTo>
                    <a:lnTo>
                      <a:pt x="192669" y="3130398"/>
                    </a:lnTo>
                    <a:lnTo>
                      <a:pt x="187273" y="3122466"/>
                    </a:lnTo>
                    <a:lnTo>
                      <a:pt x="181877" y="3114851"/>
                    </a:lnTo>
                    <a:lnTo>
                      <a:pt x="176799" y="3106602"/>
                    </a:lnTo>
                    <a:lnTo>
                      <a:pt x="172038" y="3098352"/>
                    </a:lnTo>
                    <a:lnTo>
                      <a:pt x="167277" y="3089785"/>
                    </a:lnTo>
                    <a:lnTo>
                      <a:pt x="162834" y="3081853"/>
                    </a:lnTo>
                    <a:lnTo>
                      <a:pt x="158390" y="3072969"/>
                    </a:lnTo>
                    <a:lnTo>
                      <a:pt x="154264" y="3064402"/>
                    </a:lnTo>
                    <a:lnTo>
                      <a:pt x="150455" y="3055517"/>
                    </a:lnTo>
                    <a:lnTo>
                      <a:pt x="146646" y="3046633"/>
                    </a:lnTo>
                    <a:lnTo>
                      <a:pt x="143155" y="3037114"/>
                    </a:lnTo>
                    <a:lnTo>
                      <a:pt x="139664" y="3028230"/>
                    </a:lnTo>
                    <a:lnTo>
                      <a:pt x="136807" y="3018711"/>
                    </a:lnTo>
                    <a:lnTo>
                      <a:pt x="133633" y="3009193"/>
                    </a:lnTo>
                    <a:lnTo>
                      <a:pt x="43175" y="3017125"/>
                    </a:lnTo>
                    <a:lnTo>
                      <a:pt x="30162" y="2861334"/>
                    </a:lnTo>
                    <a:lnTo>
                      <a:pt x="121255" y="2853402"/>
                    </a:lnTo>
                    <a:lnTo>
                      <a:pt x="122207" y="2843249"/>
                    </a:lnTo>
                    <a:lnTo>
                      <a:pt x="123794" y="2833730"/>
                    </a:lnTo>
                    <a:lnTo>
                      <a:pt x="125698" y="2824529"/>
                    </a:lnTo>
                    <a:lnTo>
                      <a:pt x="127285" y="2814692"/>
                    </a:lnTo>
                    <a:lnTo>
                      <a:pt x="129824" y="2805491"/>
                    </a:lnTo>
                    <a:lnTo>
                      <a:pt x="132046" y="2796290"/>
                    </a:lnTo>
                    <a:lnTo>
                      <a:pt x="134903" y="2787088"/>
                    </a:lnTo>
                    <a:lnTo>
                      <a:pt x="137442" y="2777569"/>
                    </a:lnTo>
                    <a:lnTo>
                      <a:pt x="140298" y="2768685"/>
                    </a:lnTo>
                    <a:lnTo>
                      <a:pt x="143790" y="2759801"/>
                    </a:lnTo>
                    <a:lnTo>
                      <a:pt x="147598" y="2750917"/>
                    </a:lnTo>
                    <a:lnTo>
                      <a:pt x="151090" y="2742032"/>
                    </a:lnTo>
                    <a:lnTo>
                      <a:pt x="154899" y="2733466"/>
                    </a:lnTo>
                    <a:lnTo>
                      <a:pt x="159025" y="2724899"/>
                    </a:lnTo>
                    <a:lnTo>
                      <a:pt x="167912" y="2707765"/>
                    </a:lnTo>
                    <a:lnTo>
                      <a:pt x="97450" y="2648749"/>
                    </a:lnTo>
                    <a:lnTo>
                      <a:pt x="198382" y="2528812"/>
                    </a:lnTo>
                    <a:lnTo>
                      <a:pt x="269161" y="2588780"/>
                    </a:lnTo>
                    <a:lnTo>
                      <a:pt x="284079" y="2577675"/>
                    </a:lnTo>
                    <a:lnTo>
                      <a:pt x="299631" y="2566887"/>
                    </a:lnTo>
                    <a:lnTo>
                      <a:pt x="307884" y="2561493"/>
                    </a:lnTo>
                    <a:lnTo>
                      <a:pt x="315819" y="2556734"/>
                    </a:lnTo>
                    <a:lnTo>
                      <a:pt x="324388" y="2552292"/>
                    </a:lnTo>
                    <a:lnTo>
                      <a:pt x="332323" y="2547532"/>
                    </a:lnTo>
                    <a:lnTo>
                      <a:pt x="340893" y="2543407"/>
                    </a:lnTo>
                    <a:lnTo>
                      <a:pt x="349463" y="2539283"/>
                    </a:lnTo>
                    <a:lnTo>
                      <a:pt x="358350" y="2535158"/>
                    </a:lnTo>
                    <a:lnTo>
                      <a:pt x="367237" y="2531350"/>
                    </a:lnTo>
                    <a:lnTo>
                      <a:pt x="376124" y="2528177"/>
                    </a:lnTo>
                    <a:lnTo>
                      <a:pt x="385646" y="2524687"/>
                    </a:lnTo>
                    <a:lnTo>
                      <a:pt x="394533" y="2521832"/>
                    </a:lnTo>
                    <a:lnTo>
                      <a:pt x="403737" y="2518976"/>
                    </a:lnTo>
                    <a:lnTo>
                      <a:pt x="396120" y="2426327"/>
                    </a:lnTo>
                    <a:lnTo>
                      <a:pt x="552279" y="2413000"/>
                    </a:lnTo>
                    <a:close/>
                    <a:moveTo>
                      <a:pt x="1753153" y="2246313"/>
                    </a:moveTo>
                    <a:lnTo>
                      <a:pt x="1813988" y="2246313"/>
                    </a:lnTo>
                    <a:lnTo>
                      <a:pt x="1817474" y="2246631"/>
                    </a:lnTo>
                    <a:lnTo>
                      <a:pt x="1820959" y="2247583"/>
                    </a:lnTo>
                    <a:lnTo>
                      <a:pt x="1823811" y="2248536"/>
                    </a:lnTo>
                    <a:lnTo>
                      <a:pt x="1826346" y="2250441"/>
                    </a:lnTo>
                    <a:lnTo>
                      <a:pt x="1828564" y="2252346"/>
                    </a:lnTo>
                    <a:lnTo>
                      <a:pt x="1830148" y="2254886"/>
                    </a:lnTo>
                    <a:lnTo>
                      <a:pt x="1831415" y="2257426"/>
                    </a:lnTo>
                    <a:lnTo>
                      <a:pt x="1831732" y="2259966"/>
                    </a:lnTo>
                    <a:lnTo>
                      <a:pt x="1831732" y="2310766"/>
                    </a:lnTo>
                    <a:lnTo>
                      <a:pt x="1842188" y="2312036"/>
                    </a:lnTo>
                    <a:lnTo>
                      <a:pt x="1852011" y="2313623"/>
                    </a:lnTo>
                    <a:lnTo>
                      <a:pt x="1862467" y="2315528"/>
                    </a:lnTo>
                    <a:lnTo>
                      <a:pt x="1871973" y="2317751"/>
                    </a:lnTo>
                    <a:lnTo>
                      <a:pt x="1880528" y="2319973"/>
                    </a:lnTo>
                    <a:lnTo>
                      <a:pt x="1889400" y="2322513"/>
                    </a:lnTo>
                    <a:lnTo>
                      <a:pt x="1897955" y="2325371"/>
                    </a:lnTo>
                    <a:lnTo>
                      <a:pt x="1907460" y="2328863"/>
                    </a:lnTo>
                    <a:lnTo>
                      <a:pt x="1916332" y="2332673"/>
                    </a:lnTo>
                    <a:lnTo>
                      <a:pt x="1925204" y="2336801"/>
                    </a:lnTo>
                    <a:lnTo>
                      <a:pt x="1934393" y="2341246"/>
                    </a:lnTo>
                    <a:lnTo>
                      <a:pt x="1942948" y="2345691"/>
                    </a:lnTo>
                    <a:lnTo>
                      <a:pt x="1951503" y="2350771"/>
                    </a:lnTo>
                    <a:lnTo>
                      <a:pt x="1960058" y="2355851"/>
                    </a:lnTo>
                    <a:lnTo>
                      <a:pt x="1967662" y="2361566"/>
                    </a:lnTo>
                    <a:lnTo>
                      <a:pt x="1975267" y="2367281"/>
                    </a:lnTo>
                    <a:lnTo>
                      <a:pt x="1982238" y="2372996"/>
                    </a:lnTo>
                    <a:lnTo>
                      <a:pt x="1988575" y="2379346"/>
                    </a:lnTo>
                    <a:lnTo>
                      <a:pt x="1994278" y="2385378"/>
                    </a:lnTo>
                    <a:lnTo>
                      <a:pt x="1999665" y="2392046"/>
                    </a:lnTo>
                    <a:lnTo>
                      <a:pt x="2002199" y="2396491"/>
                    </a:lnTo>
                    <a:lnTo>
                      <a:pt x="2004100" y="2401253"/>
                    </a:lnTo>
                    <a:lnTo>
                      <a:pt x="2005051" y="2406016"/>
                    </a:lnTo>
                    <a:lnTo>
                      <a:pt x="2005685" y="2411413"/>
                    </a:lnTo>
                    <a:lnTo>
                      <a:pt x="2005051" y="2416493"/>
                    </a:lnTo>
                    <a:lnTo>
                      <a:pt x="2003784" y="2421891"/>
                    </a:lnTo>
                    <a:lnTo>
                      <a:pt x="2001566" y="2427288"/>
                    </a:lnTo>
                    <a:lnTo>
                      <a:pt x="1998397" y="2432368"/>
                    </a:lnTo>
                    <a:lnTo>
                      <a:pt x="1996179" y="2435543"/>
                    </a:lnTo>
                    <a:lnTo>
                      <a:pt x="1993961" y="2438401"/>
                    </a:lnTo>
                    <a:lnTo>
                      <a:pt x="1991426" y="2441576"/>
                    </a:lnTo>
                    <a:lnTo>
                      <a:pt x="1988575" y="2444433"/>
                    </a:lnTo>
                    <a:lnTo>
                      <a:pt x="1985406" y="2447291"/>
                    </a:lnTo>
                    <a:lnTo>
                      <a:pt x="1982238" y="2449831"/>
                    </a:lnTo>
                    <a:lnTo>
                      <a:pt x="1978435" y="2452688"/>
                    </a:lnTo>
                    <a:lnTo>
                      <a:pt x="1974633" y="2454911"/>
                    </a:lnTo>
                    <a:lnTo>
                      <a:pt x="1971148" y="2457133"/>
                    </a:lnTo>
                    <a:lnTo>
                      <a:pt x="1967029" y="2459038"/>
                    </a:lnTo>
                    <a:lnTo>
                      <a:pt x="1962910" y="2460626"/>
                    </a:lnTo>
                    <a:lnTo>
                      <a:pt x="1958790" y="2462213"/>
                    </a:lnTo>
                    <a:lnTo>
                      <a:pt x="1954671" y="2463483"/>
                    </a:lnTo>
                    <a:lnTo>
                      <a:pt x="1950235" y="2464118"/>
                    </a:lnTo>
                    <a:lnTo>
                      <a:pt x="1945799" y="2464753"/>
                    </a:lnTo>
                    <a:lnTo>
                      <a:pt x="1941364" y="2464753"/>
                    </a:lnTo>
                    <a:lnTo>
                      <a:pt x="1936294" y="2464753"/>
                    </a:lnTo>
                    <a:lnTo>
                      <a:pt x="1931541" y="2464118"/>
                    </a:lnTo>
                    <a:lnTo>
                      <a:pt x="1926471" y="2462531"/>
                    </a:lnTo>
                    <a:lnTo>
                      <a:pt x="1922035" y="2460626"/>
                    </a:lnTo>
                    <a:lnTo>
                      <a:pt x="1917916" y="2458403"/>
                    </a:lnTo>
                    <a:lnTo>
                      <a:pt x="1914431" y="2455546"/>
                    </a:lnTo>
                    <a:lnTo>
                      <a:pt x="1910946" y="2452688"/>
                    </a:lnTo>
                    <a:lnTo>
                      <a:pt x="1908094" y="2448878"/>
                    </a:lnTo>
                    <a:lnTo>
                      <a:pt x="1904925" y="2445068"/>
                    </a:lnTo>
                    <a:lnTo>
                      <a:pt x="1903341" y="2443798"/>
                    </a:lnTo>
                    <a:lnTo>
                      <a:pt x="1897004" y="2438401"/>
                    </a:lnTo>
                    <a:lnTo>
                      <a:pt x="1890667" y="2433638"/>
                    </a:lnTo>
                    <a:lnTo>
                      <a:pt x="1883696" y="2429193"/>
                    </a:lnTo>
                    <a:lnTo>
                      <a:pt x="1876092" y="2424431"/>
                    </a:lnTo>
                    <a:lnTo>
                      <a:pt x="1868804" y="2419986"/>
                    </a:lnTo>
                    <a:lnTo>
                      <a:pt x="1861200" y="2415858"/>
                    </a:lnTo>
                    <a:lnTo>
                      <a:pt x="1853912" y="2412366"/>
                    </a:lnTo>
                    <a:lnTo>
                      <a:pt x="1847258" y="2409508"/>
                    </a:lnTo>
                    <a:lnTo>
                      <a:pt x="1840921" y="2407286"/>
                    </a:lnTo>
                    <a:lnTo>
                      <a:pt x="1834267" y="2405381"/>
                    </a:lnTo>
                    <a:lnTo>
                      <a:pt x="1827296" y="2403793"/>
                    </a:lnTo>
                    <a:lnTo>
                      <a:pt x="1820642" y="2402523"/>
                    </a:lnTo>
                    <a:lnTo>
                      <a:pt x="1813355" y="2401253"/>
                    </a:lnTo>
                    <a:lnTo>
                      <a:pt x="1806384" y="2400301"/>
                    </a:lnTo>
                    <a:lnTo>
                      <a:pt x="1799730" y="2399666"/>
                    </a:lnTo>
                    <a:lnTo>
                      <a:pt x="1792759" y="2399348"/>
                    </a:lnTo>
                    <a:lnTo>
                      <a:pt x="1786105" y="2399031"/>
                    </a:lnTo>
                    <a:lnTo>
                      <a:pt x="1776917" y="2399348"/>
                    </a:lnTo>
                    <a:lnTo>
                      <a:pt x="1767094" y="2400301"/>
                    </a:lnTo>
                    <a:lnTo>
                      <a:pt x="1756321" y="2401571"/>
                    </a:lnTo>
                    <a:lnTo>
                      <a:pt x="1745548" y="2404428"/>
                    </a:lnTo>
                    <a:lnTo>
                      <a:pt x="1740162" y="2405698"/>
                    </a:lnTo>
                    <a:lnTo>
                      <a:pt x="1734458" y="2407603"/>
                    </a:lnTo>
                    <a:lnTo>
                      <a:pt x="1729072" y="2409826"/>
                    </a:lnTo>
                    <a:lnTo>
                      <a:pt x="1723368" y="2412048"/>
                    </a:lnTo>
                    <a:lnTo>
                      <a:pt x="1717982" y="2414906"/>
                    </a:lnTo>
                    <a:lnTo>
                      <a:pt x="1712279" y="2418081"/>
                    </a:lnTo>
                    <a:lnTo>
                      <a:pt x="1706575" y="2421256"/>
                    </a:lnTo>
                    <a:lnTo>
                      <a:pt x="1701506" y="2425383"/>
                    </a:lnTo>
                    <a:lnTo>
                      <a:pt x="1698337" y="2427923"/>
                    </a:lnTo>
                    <a:lnTo>
                      <a:pt x="1695168" y="2431416"/>
                    </a:lnTo>
                    <a:lnTo>
                      <a:pt x="1692634" y="2434908"/>
                    </a:lnTo>
                    <a:lnTo>
                      <a:pt x="1690415" y="2438401"/>
                    </a:lnTo>
                    <a:lnTo>
                      <a:pt x="1688514" y="2442211"/>
                    </a:lnTo>
                    <a:lnTo>
                      <a:pt x="1686930" y="2446338"/>
                    </a:lnTo>
                    <a:lnTo>
                      <a:pt x="1686296" y="2450783"/>
                    </a:lnTo>
                    <a:lnTo>
                      <a:pt x="1685662" y="2455228"/>
                    </a:lnTo>
                    <a:lnTo>
                      <a:pt x="1685346" y="2459673"/>
                    </a:lnTo>
                    <a:lnTo>
                      <a:pt x="1685346" y="2464118"/>
                    </a:lnTo>
                    <a:lnTo>
                      <a:pt x="1685662" y="2468563"/>
                    </a:lnTo>
                    <a:lnTo>
                      <a:pt x="1686296" y="2473008"/>
                    </a:lnTo>
                    <a:lnTo>
                      <a:pt x="1687880" y="2477136"/>
                    </a:lnTo>
                    <a:lnTo>
                      <a:pt x="1689148" y="2481581"/>
                    </a:lnTo>
                    <a:lnTo>
                      <a:pt x="1691366" y="2485708"/>
                    </a:lnTo>
                    <a:lnTo>
                      <a:pt x="1693584" y="2489518"/>
                    </a:lnTo>
                    <a:lnTo>
                      <a:pt x="1698654" y="2495233"/>
                    </a:lnTo>
                    <a:lnTo>
                      <a:pt x="1703723" y="2500631"/>
                    </a:lnTo>
                    <a:lnTo>
                      <a:pt x="1709427" y="2505076"/>
                    </a:lnTo>
                    <a:lnTo>
                      <a:pt x="1715130" y="2508568"/>
                    </a:lnTo>
                    <a:lnTo>
                      <a:pt x="1721784" y="2512378"/>
                    </a:lnTo>
                    <a:lnTo>
                      <a:pt x="1729389" y="2515871"/>
                    </a:lnTo>
                    <a:lnTo>
                      <a:pt x="1745865" y="2522538"/>
                    </a:lnTo>
                    <a:lnTo>
                      <a:pt x="1750618" y="2524443"/>
                    </a:lnTo>
                    <a:lnTo>
                      <a:pt x="1778501" y="2534603"/>
                    </a:lnTo>
                    <a:lnTo>
                      <a:pt x="1797829" y="2542223"/>
                    </a:lnTo>
                    <a:lnTo>
                      <a:pt x="1816523" y="2549208"/>
                    </a:lnTo>
                    <a:lnTo>
                      <a:pt x="1827613" y="2553336"/>
                    </a:lnTo>
                    <a:lnTo>
                      <a:pt x="1854546" y="2562861"/>
                    </a:lnTo>
                    <a:lnTo>
                      <a:pt x="1868804" y="2568258"/>
                    </a:lnTo>
                    <a:lnTo>
                      <a:pt x="1882746" y="2573656"/>
                    </a:lnTo>
                    <a:lnTo>
                      <a:pt x="1897004" y="2579688"/>
                    </a:lnTo>
                    <a:lnTo>
                      <a:pt x="1911262" y="2585721"/>
                    </a:lnTo>
                    <a:lnTo>
                      <a:pt x="1925204" y="2592388"/>
                    </a:lnTo>
                    <a:lnTo>
                      <a:pt x="1938512" y="2599373"/>
                    </a:lnTo>
                    <a:lnTo>
                      <a:pt x="1951503" y="2606676"/>
                    </a:lnTo>
                    <a:lnTo>
                      <a:pt x="1964177" y="2614613"/>
                    </a:lnTo>
                    <a:lnTo>
                      <a:pt x="1969563" y="2618741"/>
                    </a:lnTo>
                    <a:lnTo>
                      <a:pt x="1975584" y="2622868"/>
                    </a:lnTo>
                    <a:lnTo>
                      <a:pt x="1980653" y="2627313"/>
                    </a:lnTo>
                    <a:lnTo>
                      <a:pt x="1986040" y="2631758"/>
                    </a:lnTo>
                    <a:lnTo>
                      <a:pt x="1990793" y="2636203"/>
                    </a:lnTo>
                    <a:lnTo>
                      <a:pt x="1995229" y="2640966"/>
                    </a:lnTo>
                    <a:lnTo>
                      <a:pt x="1999665" y="2645728"/>
                    </a:lnTo>
                    <a:lnTo>
                      <a:pt x="2003467" y="2651126"/>
                    </a:lnTo>
                    <a:lnTo>
                      <a:pt x="2006952" y="2656206"/>
                    </a:lnTo>
                    <a:lnTo>
                      <a:pt x="2010438" y="2661286"/>
                    </a:lnTo>
                    <a:lnTo>
                      <a:pt x="2012972" y="2667001"/>
                    </a:lnTo>
                    <a:lnTo>
                      <a:pt x="2015507" y="2672398"/>
                    </a:lnTo>
                    <a:lnTo>
                      <a:pt x="2017408" y="2677796"/>
                    </a:lnTo>
                    <a:lnTo>
                      <a:pt x="2019309" y="2682876"/>
                    </a:lnTo>
                    <a:lnTo>
                      <a:pt x="2020260" y="2688273"/>
                    </a:lnTo>
                    <a:lnTo>
                      <a:pt x="2021844" y="2693671"/>
                    </a:lnTo>
                    <a:lnTo>
                      <a:pt x="2022478" y="2699068"/>
                    </a:lnTo>
                    <a:lnTo>
                      <a:pt x="2023429" y="2704148"/>
                    </a:lnTo>
                    <a:lnTo>
                      <a:pt x="2023745" y="2709546"/>
                    </a:lnTo>
                    <a:lnTo>
                      <a:pt x="2024062" y="2714943"/>
                    </a:lnTo>
                    <a:lnTo>
                      <a:pt x="2024062" y="2720023"/>
                    </a:lnTo>
                    <a:lnTo>
                      <a:pt x="2024062" y="2725738"/>
                    </a:lnTo>
                    <a:lnTo>
                      <a:pt x="2023429" y="2730818"/>
                    </a:lnTo>
                    <a:lnTo>
                      <a:pt x="2022478" y="2736216"/>
                    </a:lnTo>
                    <a:lnTo>
                      <a:pt x="2021844" y="2741296"/>
                    </a:lnTo>
                    <a:lnTo>
                      <a:pt x="2020894" y="2746376"/>
                    </a:lnTo>
                    <a:lnTo>
                      <a:pt x="2019309" y="2751773"/>
                    </a:lnTo>
                    <a:lnTo>
                      <a:pt x="2017725" y="2756853"/>
                    </a:lnTo>
                    <a:lnTo>
                      <a:pt x="2014240" y="2767331"/>
                    </a:lnTo>
                    <a:lnTo>
                      <a:pt x="2009170" y="2777173"/>
                    </a:lnTo>
                    <a:lnTo>
                      <a:pt x="2004100" y="2787016"/>
                    </a:lnTo>
                    <a:lnTo>
                      <a:pt x="1997763" y="2796223"/>
                    </a:lnTo>
                    <a:lnTo>
                      <a:pt x="1990476" y="2805431"/>
                    </a:lnTo>
                    <a:lnTo>
                      <a:pt x="1982554" y="2814003"/>
                    </a:lnTo>
                    <a:lnTo>
                      <a:pt x="1973683" y="2822576"/>
                    </a:lnTo>
                    <a:lnTo>
                      <a:pt x="1964177" y="2830513"/>
                    </a:lnTo>
                    <a:lnTo>
                      <a:pt x="1958474" y="2834641"/>
                    </a:lnTo>
                    <a:lnTo>
                      <a:pt x="1952137" y="2838768"/>
                    </a:lnTo>
                    <a:lnTo>
                      <a:pt x="1945799" y="2842261"/>
                    </a:lnTo>
                    <a:lnTo>
                      <a:pt x="1938829" y="2845753"/>
                    </a:lnTo>
                    <a:lnTo>
                      <a:pt x="1931541" y="2848928"/>
                    </a:lnTo>
                    <a:lnTo>
                      <a:pt x="1923937" y="2852421"/>
                    </a:lnTo>
                    <a:lnTo>
                      <a:pt x="1915698" y="2854961"/>
                    </a:lnTo>
                    <a:lnTo>
                      <a:pt x="1907777" y="2857818"/>
                    </a:lnTo>
                    <a:lnTo>
                      <a:pt x="1899222" y="2860041"/>
                    </a:lnTo>
                    <a:lnTo>
                      <a:pt x="1890350" y="2862263"/>
                    </a:lnTo>
                    <a:lnTo>
                      <a:pt x="1880845" y="2864486"/>
                    </a:lnTo>
                    <a:lnTo>
                      <a:pt x="1871656" y="2866391"/>
                    </a:lnTo>
                    <a:lnTo>
                      <a:pt x="1862150" y="2867978"/>
                    </a:lnTo>
                    <a:lnTo>
                      <a:pt x="1852011" y="2869566"/>
                    </a:lnTo>
                    <a:lnTo>
                      <a:pt x="1842188" y="2870201"/>
                    </a:lnTo>
                    <a:lnTo>
                      <a:pt x="1831732" y="2871471"/>
                    </a:lnTo>
                    <a:lnTo>
                      <a:pt x="1831732" y="2918143"/>
                    </a:lnTo>
                    <a:lnTo>
                      <a:pt x="1831415" y="2921001"/>
                    </a:lnTo>
                    <a:lnTo>
                      <a:pt x="1830148" y="2923858"/>
                    </a:lnTo>
                    <a:lnTo>
                      <a:pt x="1828564" y="2926081"/>
                    </a:lnTo>
                    <a:lnTo>
                      <a:pt x="1826346" y="2928303"/>
                    </a:lnTo>
                    <a:lnTo>
                      <a:pt x="1823811" y="2929573"/>
                    </a:lnTo>
                    <a:lnTo>
                      <a:pt x="1820959" y="2931161"/>
                    </a:lnTo>
                    <a:lnTo>
                      <a:pt x="1817474" y="2931796"/>
                    </a:lnTo>
                    <a:lnTo>
                      <a:pt x="1813988" y="2932113"/>
                    </a:lnTo>
                    <a:lnTo>
                      <a:pt x="1753153" y="2932113"/>
                    </a:lnTo>
                    <a:lnTo>
                      <a:pt x="1749350" y="2931796"/>
                    </a:lnTo>
                    <a:lnTo>
                      <a:pt x="1745865" y="2931161"/>
                    </a:lnTo>
                    <a:lnTo>
                      <a:pt x="1743013" y="2929573"/>
                    </a:lnTo>
                    <a:lnTo>
                      <a:pt x="1740478" y="2928303"/>
                    </a:lnTo>
                    <a:lnTo>
                      <a:pt x="1738261" y="2926081"/>
                    </a:lnTo>
                    <a:lnTo>
                      <a:pt x="1736676" y="2923858"/>
                    </a:lnTo>
                    <a:lnTo>
                      <a:pt x="1735726" y="2921001"/>
                    </a:lnTo>
                    <a:lnTo>
                      <a:pt x="1735409" y="2918143"/>
                    </a:lnTo>
                    <a:lnTo>
                      <a:pt x="1735409" y="2867661"/>
                    </a:lnTo>
                    <a:lnTo>
                      <a:pt x="1722418" y="2865438"/>
                    </a:lnTo>
                    <a:lnTo>
                      <a:pt x="1708793" y="2863216"/>
                    </a:lnTo>
                    <a:lnTo>
                      <a:pt x="1696436" y="2860041"/>
                    </a:lnTo>
                    <a:lnTo>
                      <a:pt x="1683444" y="2857183"/>
                    </a:lnTo>
                    <a:lnTo>
                      <a:pt x="1670770" y="2853373"/>
                    </a:lnTo>
                    <a:lnTo>
                      <a:pt x="1658413" y="2849246"/>
                    </a:lnTo>
                    <a:lnTo>
                      <a:pt x="1646689" y="2844801"/>
                    </a:lnTo>
                    <a:lnTo>
                      <a:pt x="1635283" y="2840038"/>
                    </a:lnTo>
                    <a:lnTo>
                      <a:pt x="1624193" y="2834958"/>
                    </a:lnTo>
                    <a:lnTo>
                      <a:pt x="1613420" y="2829243"/>
                    </a:lnTo>
                    <a:lnTo>
                      <a:pt x="1603280" y="2823528"/>
                    </a:lnTo>
                    <a:lnTo>
                      <a:pt x="1594092" y="2816543"/>
                    </a:lnTo>
                    <a:lnTo>
                      <a:pt x="1585220" y="2809876"/>
                    </a:lnTo>
                    <a:lnTo>
                      <a:pt x="1576982" y="2802573"/>
                    </a:lnTo>
                    <a:lnTo>
                      <a:pt x="1569377" y="2794636"/>
                    </a:lnTo>
                    <a:lnTo>
                      <a:pt x="1566209" y="2790826"/>
                    </a:lnTo>
                    <a:lnTo>
                      <a:pt x="1563357" y="2786698"/>
                    </a:lnTo>
                    <a:lnTo>
                      <a:pt x="1560188" y="2782253"/>
                    </a:lnTo>
                    <a:lnTo>
                      <a:pt x="1558287" y="2777173"/>
                    </a:lnTo>
                    <a:lnTo>
                      <a:pt x="1557337" y="2772411"/>
                    </a:lnTo>
                    <a:lnTo>
                      <a:pt x="1557337" y="2767331"/>
                    </a:lnTo>
                    <a:lnTo>
                      <a:pt x="1557654" y="2761933"/>
                    </a:lnTo>
                    <a:lnTo>
                      <a:pt x="1559238" y="2756853"/>
                    </a:lnTo>
                    <a:lnTo>
                      <a:pt x="1561456" y="2751456"/>
                    </a:lnTo>
                    <a:lnTo>
                      <a:pt x="1564308" y="2746058"/>
                    </a:lnTo>
                    <a:lnTo>
                      <a:pt x="1566209" y="2743201"/>
                    </a:lnTo>
                    <a:lnTo>
                      <a:pt x="1568743" y="2740026"/>
                    </a:lnTo>
                    <a:lnTo>
                      <a:pt x="1571278" y="2737168"/>
                    </a:lnTo>
                    <a:lnTo>
                      <a:pt x="1574447" y="2734311"/>
                    </a:lnTo>
                    <a:lnTo>
                      <a:pt x="1577299" y="2731136"/>
                    </a:lnTo>
                    <a:lnTo>
                      <a:pt x="1580784" y="2728596"/>
                    </a:lnTo>
                    <a:lnTo>
                      <a:pt x="1583952" y="2726056"/>
                    </a:lnTo>
                    <a:lnTo>
                      <a:pt x="1587755" y="2723833"/>
                    </a:lnTo>
                    <a:lnTo>
                      <a:pt x="1591874" y="2721611"/>
                    </a:lnTo>
                    <a:lnTo>
                      <a:pt x="1595359" y="2719706"/>
                    </a:lnTo>
                    <a:lnTo>
                      <a:pt x="1599478" y="2717801"/>
                    </a:lnTo>
                    <a:lnTo>
                      <a:pt x="1603914" y="2716531"/>
                    </a:lnTo>
                    <a:lnTo>
                      <a:pt x="1608033" y="2715261"/>
                    </a:lnTo>
                    <a:lnTo>
                      <a:pt x="1612469" y="2714626"/>
                    </a:lnTo>
                    <a:lnTo>
                      <a:pt x="1616905" y="2713673"/>
                    </a:lnTo>
                    <a:lnTo>
                      <a:pt x="1621341" y="2713673"/>
                    </a:lnTo>
                    <a:lnTo>
                      <a:pt x="1626411" y="2713673"/>
                    </a:lnTo>
                    <a:lnTo>
                      <a:pt x="1631480" y="2714943"/>
                    </a:lnTo>
                    <a:lnTo>
                      <a:pt x="1635916" y="2715896"/>
                    </a:lnTo>
                    <a:lnTo>
                      <a:pt x="1640352" y="2717801"/>
                    </a:lnTo>
                    <a:lnTo>
                      <a:pt x="1644471" y="2720023"/>
                    </a:lnTo>
                    <a:lnTo>
                      <a:pt x="1648274" y="2723198"/>
                    </a:lnTo>
                    <a:lnTo>
                      <a:pt x="1651759" y="2726056"/>
                    </a:lnTo>
                    <a:lnTo>
                      <a:pt x="1654928" y="2729866"/>
                    </a:lnTo>
                    <a:lnTo>
                      <a:pt x="1657462" y="2733041"/>
                    </a:lnTo>
                    <a:lnTo>
                      <a:pt x="1658096" y="2733993"/>
                    </a:lnTo>
                    <a:lnTo>
                      <a:pt x="1659364" y="2734946"/>
                    </a:lnTo>
                    <a:lnTo>
                      <a:pt x="1665701" y="2740026"/>
                    </a:lnTo>
                    <a:lnTo>
                      <a:pt x="1671721" y="2744471"/>
                    </a:lnTo>
                    <a:lnTo>
                      <a:pt x="1678692" y="2748598"/>
                    </a:lnTo>
                    <a:lnTo>
                      <a:pt x="1685662" y="2752726"/>
                    </a:lnTo>
                    <a:lnTo>
                      <a:pt x="1692634" y="2756853"/>
                    </a:lnTo>
                    <a:lnTo>
                      <a:pt x="1699921" y="2760346"/>
                    </a:lnTo>
                    <a:lnTo>
                      <a:pt x="1707526" y="2763521"/>
                    </a:lnTo>
                    <a:lnTo>
                      <a:pt x="1714497" y="2766061"/>
                    </a:lnTo>
                    <a:lnTo>
                      <a:pt x="1720834" y="2768283"/>
                    </a:lnTo>
                    <a:lnTo>
                      <a:pt x="1731607" y="2771458"/>
                    </a:lnTo>
                    <a:lnTo>
                      <a:pt x="1742380" y="2773998"/>
                    </a:lnTo>
                    <a:lnTo>
                      <a:pt x="1753153" y="2776221"/>
                    </a:lnTo>
                    <a:lnTo>
                      <a:pt x="1764242" y="2778126"/>
                    </a:lnTo>
                    <a:lnTo>
                      <a:pt x="1775016" y="2779396"/>
                    </a:lnTo>
                    <a:lnTo>
                      <a:pt x="1785789" y="2780666"/>
                    </a:lnTo>
                    <a:lnTo>
                      <a:pt x="1795928" y="2780983"/>
                    </a:lnTo>
                    <a:lnTo>
                      <a:pt x="1806067" y="2781301"/>
                    </a:lnTo>
                    <a:lnTo>
                      <a:pt x="1817157" y="2780983"/>
                    </a:lnTo>
                    <a:lnTo>
                      <a:pt x="1827613" y="2780348"/>
                    </a:lnTo>
                    <a:lnTo>
                      <a:pt x="1837119" y="2778761"/>
                    </a:lnTo>
                    <a:lnTo>
                      <a:pt x="1845991" y="2776856"/>
                    </a:lnTo>
                    <a:lnTo>
                      <a:pt x="1854546" y="2774633"/>
                    </a:lnTo>
                    <a:lnTo>
                      <a:pt x="1862467" y="2771776"/>
                    </a:lnTo>
                    <a:lnTo>
                      <a:pt x="1869121" y="2768283"/>
                    </a:lnTo>
                    <a:lnTo>
                      <a:pt x="1875458" y="2764791"/>
                    </a:lnTo>
                    <a:lnTo>
                      <a:pt x="1879260" y="2761616"/>
                    </a:lnTo>
                    <a:lnTo>
                      <a:pt x="1882429" y="2758441"/>
                    </a:lnTo>
                    <a:lnTo>
                      <a:pt x="1885280" y="2754948"/>
                    </a:lnTo>
                    <a:lnTo>
                      <a:pt x="1888132" y="2751456"/>
                    </a:lnTo>
                    <a:lnTo>
                      <a:pt x="1890350" y="2747646"/>
                    </a:lnTo>
                    <a:lnTo>
                      <a:pt x="1892251" y="2743518"/>
                    </a:lnTo>
                    <a:lnTo>
                      <a:pt x="1893519" y="2739391"/>
                    </a:lnTo>
                    <a:lnTo>
                      <a:pt x="1894786" y="2734946"/>
                    </a:lnTo>
                    <a:lnTo>
                      <a:pt x="1895420" y="2730818"/>
                    </a:lnTo>
                    <a:lnTo>
                      <a:pt x="1895737" y="2726373"/>
                    </a:lnTo>
                    <a:lnTo>
                      <a:pt x="1895420" y="2721928"/>
                    </a:lnTo>
                    <a:lnTo>
                      <a:pt x="1895103" y="2717483"/>
                    </a:lnTo>
                    <a:lnTo>
                      <a:pt x="1893836" y="2713038"/>
                    </a:lnTo>
                    <a:lnTo>
                      <a:pt x="1892885" y="2708911"/>
                    </a:lnTo>
                    <a:lnTo>
                      <a:pt x="1890984" y="2704783"/>
                    </a:lnTo>
                    <a:lnTo>
                      <a:pt x="1888766" y="2700656"/>
                    </a:lnTo>
                    <a:lnTo>
                      <a:pt x="1885280" y="2696211"/>
                    </a:lnTo>
                    <a:lnTo>
                      <a:pt x="1881478" y="2691766"/>
                    </a:lnTo>
                    <a:lnTo>
                      <a:pt x="1876092" y="2687321"/>
                    </a:lnTo>
                    <a:lnTo>
                      <a:pt x="1870705" y="2682876"/>
                    </a:lnTo>
                    <a:lnTo>
                      <a:pt x="1864368" y="2678748"/>
                    </a:lnTo>
                    <a:lnTo>
                      <a:pt x="1857714" y="2674621"/>
                    </a:lnTo>
                    <a:lnTo>
                      <a:pt x="1850110" y="2671128"/>
                    </a:lnTo>
                    <a:lnTo>
                      <a:pt x="1842188" y="2667318"/>
                    </a:lnTo>
                    <a:lnTo>
                      <a:pt x="1817474" y="2657158"/>
                    </a:lnTo>
                    <a:lnTo>
                      <a:pt x="1720517" y="2617471"/>
                    </a:lnTo>
                    <a:lnTo>
                      <a:pt x="1673305" y="2597786"/>
                    </a:lnTo>
                    <a:lnTo>
                      <a:pt x="1644471" y="2585086"/>
                    </a:lnTo>
                    <a:lnTo>
                      <a:pt x="1639085" y="2582546"/>
                    </a:lnTo>
                    <a:lnTo>
                      <a:pt x="1634015" y="2580006"/>
                    </a:lnTo>
                    <a:lnTo>
                      <a:pt x="1624827" y="2574608"/>
                    </a:lnTo>
                    <a:lnTo>
                      <a:pt x="1615638" y="2567623"/>
                    </a:lnTo>
                    <a:lnTo>
                      <a:pt x="1607083" y="2560638"/>
                    </a:lnTo>
                    <a:lnTo>
                      <a:pt x="1598845" y="2552383"/>
                    </a:lnTo>
                    <a:lnTo>
                      <a:pt x="1591874" y="2544446"/>
                    </a:lnTo>
                    <a:lnTo>
                      <a:pt x="1588072" y="2540001"/>
                    </a:lnTo>
                    <a:lnTo>
                      <a:pt x="1585220" y="2534921"/>
                    </a:lnTo>
                    <a:lnTo>
                      <a:pt x="1581734" y="2530476"/>
                    </a:lnTo>
                    <a:lnTo>
                      <a:pt x="1579200" y="2525713"/>
                    </a:lnTo>
                    <a:lnTo>
                      <a:pt x="1576348" y="2520633"/>
                    </a:lnTo>
                    <a:lnTo>
                      <a:pt x="1574130" y="2515236"/>
                    </a:lnTo>
                    <a:lnTo>
                      <a:pt x="1571912" y="2510156"/>
                    </a:lnTo>
                    <a:lnTo>
                      <a:pt x="1570011" y="2505076"/>
                    </a:lnTo>
                    <a:lnTo>
                      <a:pt x="1568110" y="2499678"/>
                    </a:lnTo>
                    <a:lnTo>
                      <a:pt x="1566525" y="2494598"/>
                    </a:lnTo>
                    <a:lnTo>
                      <a:pt x="1565575" y="2488883"/>
                    </a:lnTo>
                    <a:lnTo>
                      <a:pt x="1564624" y="2483803"/>
                    </a:lnTo>
                    <a:lnTo>
                      <a:pt x="1563991" y="2478088"/>
                    </a:lnTo>
                    <a:lnTo>
                      <a:pt x="1563674" y="2473008"/>
                    </a:lnTo>
                    <a:lnTo>
                      <a:pt x="1563357" y="2467293"/>
                    </a:lnTo>
                    <a:lnTo>
                      <a:pt x="1563674" y="2461896"/>
                    </a:lnTo>
                    <a:lnTo>
                      <a:pt x="1563991" y="2456816"/>
                    </a:lnTo>
                    <a:lnTo>
                      <a:pt x="1564308" y="2451101"/>
                    </a:lnTo>
                    <a:lnTo>
                      <a:pt x="1565575" y="2446021"/>
                    </a:lnTo>
                    <a:lnTo>
                      <a:pt x="1566525" y="2440306"/>
                    </a:lnTo>
                    <a:lnTo>
                      <a:pt x="1567793" y="2435226"/>
                    </a:lnTo>
                    <a:lnTo>
                      <a:pt x="1569060" y="2429828"/>
                    </a:lnTo>
                    <a:lnTo>
                      <a:pt x="1570961" y="2424748"/>
                    </a:lnTo>
                    <a:lnTo>
                      <a:pt x="1573179" y="2419668"/>
                    </a:lnTo>
                    <a:lnTo>
                      <a:pt x="1575397" y="2414271"/>
                    </a:lnTo>
                    <a:lnTo>
                      <a:pt x="1577932" y="2409191"/>
                    </a:lnTo>
                    <a:lnTo>
                      <a:pt x="1580784" y="2404428"/>
                    </a:lnTo>
                    <a:lnTo>
                      <a:pt x="1583636" y="2399031"/>
                    </a:lnTo>
                    <a:lnTo>
                      <a:pt x="1586804" y="2394268"/>
                    </a:lnTo>
                    <a:lnTo>
                      <a:pt x="1590290" y="2389506"/>
                    </a:lnTo>
                    <a:lnTo>
                      <a:pt x="1594092" y="2385061"/>
                    </a:lnTo>
                    <a:lnTo>
                      <a:pt x="1598211" y="2379981"/>
                    </a:lnTo>
                    <a:lnTo>
                      <a:pt x="1602013" y="2375536"/>
                    </a:lnTo>
                    <a:lnTo>
                      <a:pt x="1606766" y="2371091"/>
                    </a:lnTo>
                    <a:lnTo>
                      <a:pt x="1611202" y="2367281"/>
                    </a:lnTo>
                    <a:lnTo>
                      <a:pt x="1615955" y="2363153"/>
                    </a:lnTo>
                    <a:lnTo>
                      <a:pt x="1621658" y="2358073"/>
                    </a:lnTo>
                    <a:lnTo>
                      <a:pt x="1627678" y="2353628"/>
                    </a:lnTo>
                    <a:lnTo>
                      <a:pt x="1634015" y="2349818"/>
                    </a:lnTo>
                    <a:lnTo>
                      <a:pt x="1640669" y="2345691"/>
                    </a:lnTo>
                    <a:lnTo>
                      <a:pt x="1647323" y="2341881"/>
                    </a:lnTo>
                    <a:lnTo>
                      <a:pt x="1654294" y="2338071"/>
                    </a:lnTo>
                    <a:lnTo>
                      <a:pt x="1661898" y="2334896"/>
                    </a:lnTo>
                    <a:lnTo>
                      <a:pt x="1669186" y="2331403"/>
                    </a:lnTo>
                    <a:lnTo>
                      <a:pt x="1676790" y="2328546"/>
                    </a:lnTo>
                    <a:lnTo>
                      <a:pt x="1684395" y="2325371"/>
                    </a:lnTo>
                    <a:lnTo>
                      <a:pt x="1692634" y="2322831"/>
                    </a:lnTo>
                    <a:lnTo>
                      <a:pt x="1700872" y="2320608"/>
                    </a:lnTo>
                    <a:lnTo>
                      <a:pt x="1709427" y="2318386"/>
                    </a:lnTo>
                    <a:lnTo>
                      <a:pt x="1717982" y="2316163"/>
                    </a:lnTo>
                    <a:lnTo>
                      <a:pt x="1726220" y="2314893"/>
                    </a:lnTo>
                    <a:lnTo>
                      <a:pt x="1735409" y="2312988"/>
                    </a:lnTo>
                    <a:lnTo>
                      <a:pt x="1735409" y="2259966"/>
                    </a:lnTo>
                    <a:lnTo>
                      <a:pt x="1735726" y="2257426"/>
                    </a:lnTo>
                    <a:lnTo>
                      <a:pt x="1736676" y="2254886"/>
                    </a:lnTo>
                    <a:lnTo>
                      <a:pt x="1738261" y="2252346"/>
                    </a:lnTo>
                    <a:lnTo>
                      <a:pt x="1740478" y="2250441"/>
                    </a:lnTo>
                    <a:lnTo>
                      <a:pt x="1743013" y="2248536"/>
                    </a:lnTo>
                    <a:lnTo>
                      <a:pt x="1745865" y="2247583"/>
                    </a:lnTo>
                    <a:lnTo>
                      <a:pt x="1749350" y="2246631"/>
                    </a:lnTo>
                    <a:lnTo>
                      <a:pt x="1753153" y="2246313"/>
                    </a:lnTo>
                    <a:close/>
                    <a:moveTo>
                      <a:pt x="1796891" y="2159710"/>
                    </a:moveTo>
                    <a:lnTo>
                      <a:pt x="1786093" y="2160028"/>
                    </a:lnTo>
                    <a:lnTo>
                      <a:pt x="1775296" y="2160663"/>
                    </a:lnTo>
                    <a:lnTo>
                      <a:pt x="1764817" y="2161298"/>
                    </a:lnTo>
                    <a:lnTo>
                      <a:pt x="1754337" y="2162251"/>
                    </a:lnTo>
                    <a:lnTo>
                      <a:pt x="1743540" y="2163839"/>
                    </a:lnTo>
                    <a:lnTo>
                      <a:pt x="1733695" y="2165427"/>
                    </a:lnTo>
                    <a:lnTo>
                      <a:pt x="1723216" y="2167332"/>
                    </a:lnTo>
                    <a:lnTo>
                      <a:pt x="1712736" y="2169555"/>
                    </a:lnTo>
                    <a:lnTo>
                      <a:pt x="1702892" y="2171778"/>
                    </a:lnTo>
                    <a:lnTo>
                      <a:pt x="1692730" y="2174318"/>
                    </a:lnTo>
                    <a:lnTo>
                      <a:pt x="1683202" y="2177177"/>
                    </a:lnTo>
                    <a:lnTo>
                      <a:pt x="1673040" y="2180352"/>
                    </a:lnTo>
                    <a:lnTo>
                      <a:pt x="1663513" y="2183528"/>
                    </a:lnTo>
                    <a:lnTo>
                      <a:pt x="1653669" y="2187021"/>
                    </a:lnTo>
                    <a:lnTo>
                      <a:pt x="1644460" y="2190514"/>
                    </a:lnTo>
                    <a:lnTo>
                      <a:pt x="1635250" y="2194643"/>
                    </a:lnTo>
                    <a:lnTo>
                      <a:pt x="1625723" y="2198771"/>
                    </a:lnTo>
                    <a:lnTo>
                      <a:pt x="1616514" y="2203217"/>
                    </a:lnTo>
                    <a:lnTo>
                      <a:pt x="1607622" y="2207663"/>
                    </a:lnTo>
                    <a:lnTo>
                      <a:pt x="1598730" y="2213061"/>
                    </a:lnTo>
                    <a:lnTo>
                      <a:pt x="1589839" y="2217825"/>
                    </a:lnTo>
                    <a:lnTo>
                      <a:pt x="1581264" y="2222906"/>
                    </a:lnTo>
                    <a:lnTo>
                      <a:pt x="1572690" y="2228622"/>
                    </a:lnTo>
                    <a:lnTo>
                      <a:pt x="1564116" y="2234020"/>
                    </a:lnTo>
                    <a:lnTo>
                      <a:pt x="1555859" y="2240054"/>
                    </a:lnTo>
                    <a:lnTo>
                      <a:pt x="1547920" y="2246088"/>
                    </a:lnTo>
                    <a:lnTo>
                      <a:pt x="1539981" y="2252439"/>
                    </a:lnTo>
                    <a:lnTo>
                      <a:pt x="1532042" y="2258473"/>
                    </a:lnTo>
                    <a:lnTo>
                      <a:pt x="1524420" y="2265459"/>
                    </a:lnTo>
                    <a:lnTo>
                      <a:pt x="1517117" y="2272128"/>
                    </a:lnTo>
                    <a:lnTo>
                      <a:pt x="1509495" y="2279114"/>
                    </a:lnTo>
                    <a:lnTo>
                      <a:pt x="1502509" y="2286101"/>
                    </a:lnTo>
                    <a:lnTo>
                      <a:pt x="1495522" y="2293405"/>
                    </a:lnTo>
                    <a:lnTo>
                      <a:pt x="1488853" y="2301026"/>
                    </a:lnTo>
                    <a:lnTo>
                      <a:pt x="1482185" y="2308648"/>
                    </a:lnTo>
                    <a:lnTo>
                      <a:pt x="1475833" y="2316269"/>
                    </a:lnTo>
                    <a:lnTo>
                      <a:pt x="1469482" y="2324526"/>
                    </a:lnTo>
                    <a:lnTo>
                      <a:pt x="1463131" y="2332465"/>
                    </a:lnTo>
                    <a:lnTo>
                      <a:pt x="1457415" y="2340722"/>
                    </a:lnTo>
                    <a:lnTo>
                      <a:pt x="1451698" y="2348978"/>
                    </a:lnTo>
                    <a:lnTo>
                      <a:pt x="1446300" y="2357553"/>
                    </a:lnTo>
                    <a:lnTo>
                      <a:pt x="1440901" y="2366444"/>
                    </a:lnTo>
                    <a:lnTo>
                      <a:pt x="1435820" y="2375019"/>
                    </a:lnTo>
                    <a:lnTo>
                      <a:pt x="1431057" y="2383910"/>
                    </a:lnTo>
                    <a:lnTo>
                      <a:pt x="1426293" y="2393120"/>
                    </a:lnTo>
                    <a:lnTo>
                      <a:pt x="1421847" y="2402012"/>
                    </a:lnTo>
                    <a:lnTo>
                      <a:pt x="1417719" y="2411221"/>
                    </a:lnTo>
                    <a:lnTo>
                      <a:pt x="1413591" y="2421065"/>
                    </a:lnTo>
                    <a:lnTo>
                      <a:pt x="1410098" y="2430592"/>
                    </a:lnTo>
                    <a:lnTo>
                      <a:pt x="1406287" y="2440437"/>
                    </a:lnTo>
                    <a:lnTo>
                      <a:pt x="1403111" y="2449964"/>
                    </a:lnTo>
                    <a:lnTo>
                      <a:pt x="1399936" y="2460126"/>
                    </a:lnTo>
                    <a:lnTo>
                      <a:pt x="1397395" y="2469653"/>
                    </a:lnTo>
                    <a:lnTo>
                      <a:pt x="1394855" y="2480132"/>
                    </a:lnTo>
                    <a:lnTo>
                      <a:pt x="1391996" y="2490294"/>
                    </a:lnTo>
                    <a:lnTo>
                      <a:pt x="1390091" y="2500456"/>
                    </a:lnTo>
                    <a:lnTo>
                      <a:pt x="1388503" y="2510936"/>
                    </a:lnTo>
                    <a:lnTo>
                      <a:pt x="1386598" y="2521416"/>
                    </a:lnTo>
                    <a:lnTo>
                      <a:pt x="1385328" y="2532213"/>
                    </a:lnTo>
                    <a:lnTo>
                      <a:pt x="1384375" y="2542692"/>
                    </a:lnTo>
                    <a:lnTo>
                      <a:pt x="1383422" y="2553172"/>
                    </a:lnTo>
                    <a:lnTo>
                      <a:pt x="1382787" y="2564604"/>
                    </a:lnTo>
                    <a:lnTo>
                      <a:pt x="1382787" y="2575401"/>
                    </a:lnTo>
                    <a:lnTo>
                      <a:pt x="1382787" y="2585881"/>
                    </a:lnTo>
                    <a:lnTo>
                      <a:pt x="1382787" y="2596678"/>
                    </a:lnTo>
                    <a:lnTo>
                      <a:pt x="1383422" y="2607475"/>
                    </a:lnTo>
                    <a:lnTo>
                      <a:pt x="1384375" y="2617955"/>
                    </a:lnTo>
                    <a:lnTo>
                      <a:pt x="1385328" y="2628434"/>
                    </a:lnTo>
                    <a:lnTo>
                      <a:pt x="1386598" y="2638914"/>
                    </a:lnTo>
                    <a:lnTo>
                      <a:pt x="1388503" y="2649076"/>
                    </a:lnTo>
                    <a:lnTo>
                      <a:pt x="1390091" y="2659556"/>
                    </a:lnTo>
                    <a:lnTo>
                      <a:pt x="1391996" y="2669718"/>
                    </a:lnTo>
                    <a:lnTo>
                      <a:pt x="1394855" y="2680197"/>
                    </a:lnTo>
                    <a:lnTo>
                      <a:pt x="1397077" y="2690042"/>
                    </a:lnTo>
                    <a:lnTo>
                      <a:pt x="1399936" y="2699886"/>
                    </a:lnTo>
                    <a:lnTo>
                      <a:pt x="1402794" y="2709731"/>
                    </a:lnTo>
                    <a:lnTo>
                      <a:pt x="1406287" y="2719575"/>
                    </a:lnTo>
                    <a:lnTo>
                      <a:pt x="1409462" y="2729102"/>
                    </a:lnTo>
                    <a:lnTo>
                      <a:pt x="1413591" y="2738312"/>
                    </a:lnTo>
                    <a:lnTo>
                      <a:pt x="1417402" y="2748156"/>
                    </a:lnTo>
                    <a:lnTo>
                      <a:pt x="1421847" y="2757048"/>
                    </a:lnTo>
                    <a:lnTo>
                      <a:pt x="1425976" y="2766257"/>
                    </a:lnTo>
                    <a:lnTo>
                      <a:pt x="1430739" y="2775149"/>
                    </a:lnTo>
                    <a:lnTo>
                      <a:pt x="1435503" y="2784041"/>
                    </a:lnTo>
                    <a:lnTo>
                      <a:pt x="1440266" y="2792932"/>
                    </a:lnTo>
                    <a:lnTo>
                      <a:pt x="1445982" y="2801507"/>
                    </a:lnTo>
                    <a:lnTo>
                      <a:pt x="1451063" y="2810081"/>
                    </a:lnTo>
                    <a:lnTo>
                      <a:pt x="1456779" y="2818655"/>
                    </a:lnTo>
                    <a:lnTo>
                      <a:pt x="1462813" y="2826912"/>
                    </a:lnTo>
                    <a:lnTo>
                      <a:pt x="1468529" y="2834851"/>
                    </a:lnTo>
                    <a:lnTo>
                      <a:pt x="1474881" y="2842790"/>
                    </a:lnTo>
                    <a:lnTo>
                      <a:pt x="1481549" y="2850729"/>
                    </a:lnTo>
                    <a:lnTo>
                      <a:pt x="1487901" y="2858351"/>
                    </a:lnTo>
                    <a:lnTo>
                      <a:pt x="1494887" y="2865972"/>
                    </a:lnTo>
                    <a:lnTo>
                      <a:pt x="1501873" y="2873276"/>
                    </a:lnTo>
                    <a:lnTo>
                      <a:pt x="1509177" y="2880262"/>
                    </a:lnTo>
                    <a:lnTo>
                      <a:pt x="1516164" y="2887249"/>
                    </a:lnTo>
                    <a:lnTo>
                      <a:pt x="1524103" y="2894235"/>
                    </a:lnTo>
                    <a:lnTo>
                      <a:pt x="1531407" y="2900904"/>
                    </a:lnTo>
                    <a:lnTo>
                      <a:pt x="1539346" y="2907255"/>
                    </a:lnTo>
                    <a:lnTo>
                      <a:pt x="1546968" y="2913289"/>
                    </a:lnTo>
                    <a:lnTo>
                      <a:pt x="1555224" y="2919323"/>
                    </a:lnTo>
                    <a:lnTo>
                      <a:pt x="1563481" y="2925356"/>
                    </a:lnTo>
                    <a:lnTo>
                      <a:pt x="1572055" y="2930755"/>
                    </a:lnTo>
                    <a:lnTo>
                      <a:pt x="1580629" y="2936471"/>
                    </a:lnTo>
                    <a:lnTo>
                      <a:pt x="1589203" y="2941552"/>
                    </a:lnTo>
                    <a:lnTo>
                      <a:pt x="1598095" y="2946951"/>
                    </a:lnTo>
                    <a:lnTo>
                      <a:pt x="1606987" y="2951714"/>
                    </a:lnTo>
                    <a:lnTo>
                      <a:pt x="1615879" y="2956478"/>
                    </a:lnTo>
                    <a:lnTo>
                      <a:pt x="1625088" y="2960606"/>
                    </a:lnTo>
                    <a:lnTo>
                      <a:pt x="1634298" y="2965052"/>
                    </a:lnTo>
                    <a:lnTo>
                      <a:pt x="1643824" y="2969180"/>
                    </a:lnTo>
                    <a:lnTo>
                      <a:pt x="1653351" y="2972991"/>
                    </a:lnTo>
                    <a:lnTo>
                      <a:pt x="1662878" y="2976167"/>
                    </a:lnTo>
                    <a:lnTo>
                      <a:pt x="1672723" y="2979660"/>
                    </a:lnTo>
                    <a:lnTo>
                      <a:pt x="1682567" y="2982518"/>
                    </a:lnTo>
                    <a:lnTo>
                      <a:pt x="1692730" y="2985376"/>
                    </a:lnTo>
                    <a:lnTo>
                      <a:pt x="1702892" y="2988234"/>
                    </a:lnTo>
                    <a:lnTo>
                      <a:pt x="1713054" y="2990457"/>
                    </a:lnTo>
                    <a:lnTo>
                      <a:pt x="1723216" y="2992680"/>
                    </a:lnTo>
                    <a:lnTo>
                      <a:pt x="1733695" y="2994585"/>
                    </a:lnTo>
                    <a:lnTo>
                      <a:pt x="1744493" y="2995856"/>
                    </a:lnTo>
                    <a:lnTo>
                      <a:pt x="1754655" y="2997443"/>
                    </a:lnTo>
                    <a:lnTo>
                      <a:pt x="1765452" y="2998396"/>
                    </a:lnTo>
                    <a:lnTo>
                      <a:pt x="1776249" y="2999349"/>
                    </a:lnTo>
                    <a:lnTo>
                      <a:pt x="1787046" y="2999666"/>
                    </a:lnTo>
                    <a:lnTo>
                      <a:pt x="1797843" y="2999984"/>
                    </a:lnTo>
                    <a:lnTo>
                      <a:pt x="1808958" y="2999984"/>
                    </a:lnTo>
                    <a:lnTo>
                      <a:pt x="1819438" y="2999666"/>
                    </a:lnTo>
                    <a:lnTo>
                      <a:pt x="1830235" y="2999349"/>
                    </a:lnTo>
                    <a:lnTo>
                      <a:pt x="1841032" y="2998396"/>
                    </a:lnTo>
                    <a:lnTo>
                      <a:pt x="1851512" y="2997443"/>
                    </a:lnTo>
                    <a:lnTo>
                      <a:pt x="1861674" y="2995856"/>
                    </a:lnTo>
                    <a:lnTo>
                      <a:pt x="1872153" y="2994585"/>
                    </a:lnTo>
                    <a:lnTo>
                      <a:pt x="1882633" y="2992680"/>
                    </a:lnTo>
                    <a:lnTo>
                      <a:pt x="1892795" y="2990457"/>
                    </a:lnTo>
                    <a:lnTo>
                      <a:pt x="1902639" y="2988234"/>
                    </a:lnTo>
                    <a:lnTo>
                      <a:pt x="1912801" y="2985376"/>
                    </a:lnTo>
                    <a:lnTo>
                      <a:pt x="1922646" y="2982836"/>
                    </a:lnTo>
                    <a:lnTo>
                      <a:pt x="1932490" y="2979660"/>
                    </a:lnTo>
                    <a:lnTo>
                      <a:pt x="1942017" y="2976484"/>
                    </a:lnTo>
                    <a:lnTo>
                      <a:pt x="1951862" y="2972991"/>
                    </a:lnTo>
                    <a:lnTo>
                      <a:pt x="1961389" y="2969180"/>
                    </a:lnTo>
                    <a:lnTo>
                      <a:pt x="1970598" y="2965052"/>
                    </a:lnTo>
                    <a:lnTo>
                      <a:pt x="1980125" y="2960924"/>
                    </a:lnTo>
                    <a:lnTo>
                      <a:pt x="1989334" y="2956478"/>
                    </a:lnTo>
                    <a:lnTo>
                      <a:pt x="1998226" y="2952032"/>
                    </a:lnTo>
                    <a:lnTo>
                      <a:pt x="2007118" y="2947268"/>
                    </a:lnTo>
                    <a:lnTo>
                      <a:pt x="2016010" y="2942187"/>
                    </a:lnTo>
                    <a:lnTo>
                      <a:pt x="2024584" y="2936789"/>
                    </a:lnTo>
                    <a:lnTo>
                      <a:pt x="2033158" y="2931390"/>
                    </a:lnTo>
                    <a:lnTo>
                      <a:pt x="2041415" y="2925674"/>
                    </a:lnTo>
                    <a:lnTo>
                      <a:pt x="2049354" y="2919640"/>
                    </a:lnTo>
                    <a:lnTo>
                      <a:pt x="2057610" y="2913924"/>
                    </a:lnTo>
                    <a:lnTo>
                      <a:pt x="2065867" y="2907573"/>
                    </a:lnTo>
                    <a:lnTo>
                      <a:pt x="2073489" y="2901222"/>
                    </a:lnTo>
                    <a:lnTo>
                      <a:pt x="2081110" y="2894553"/>
                    </a:lnTo>
                    <a:lnTo>
                      <a:pt x="2088414" y="2887884"/>
                    </a:lnTo>
                    <a:lnTo>
                      <a:pt x="2096036" y="2880580"/>
                    </a:lnTo>
                    <a:lnTo>
                      <a:pt x="2103022" y="2873594"/>
                    </a:lnTo>
                    <a:lnTo>
                      <a:pt x="2110008" y="2866290"/>
                    </a:lnTo>
                    <a:lnTo>
                      <a:pt x="2116677" y="2858668"/>
                    </a:lnTo>
                    <a:lnTo>
                      <a:pt x="2123346" y="2851364"/>
                    </a:lnTo>
                    <a:lnTo>
                      <a:pt x="2130015" y="2843425"/>
                    </a:lnTo>
                    <a:lnTo>
                      <a:pt x="2136049" y="2835804"/>
                    </a:lnTo>
                    <a:lnTo>
                      <a:pt x="2142400" y="2827547"/>
                    </a:lnTo>
                    <a:lnTo>
                      <a:pt x="2148434" y="2819290"/>
                    </a:lnTo>
                    <a:lnTo>
                      <a:pt x="2153832" y="2810716"/>
                    </a:lnTo>
                    <a:lnTo>
                      <a:pt x="2159548" y="2802459"/>
                    </a:lnTo>
                    <a:lnTo>
                      <a:pt x="2164629" y="2793885"/>
                    </a:lnTo>
                    <a:lnTo>
                      <a:pt x="2169393" y="2784993"/>
                    </a:lnTo>
                    <a:lnTo>
                      <a:pt x="2174474" y="2775784"/>
                    </a:lnTo>
                    <a:lnTo>
                      <a:pt x="2179237" y="2766892"/>
                    </a:lnTo>
                    <a:lnTo>
                      <a:pt x="2183683" y="2757683"/>
                    </a:lnTo>
                    <a:lnTo>
                      <a:pt x="2187811" y="2748474"/>
                    </a:lnTo>
                    <a:lnTo>
                      <a:pt x="2191622" y="2739264"/>
                    </a:lnTo>
                    <a:lnTo>
                      <a:pt x="2195433" y="2729420"/>
                    </a:lnTo>
                    <a:lnTo>
                      <a:pt x="2199244" y="2719893"/>
                    </a:lnTo>
                    <a:lnTo>
                      <a:pt x="2202102" y="2710048"/>
                    </a:lnTo>
                    <a:lnTo>
                      <a:pt x="2205595" y="2700204"/>
                    </a:lnTo>
                    <a:lnTo>
                      <a:pt x="2208136" y="2690042"/>
                    </a:lnTo>
                    <a:lnTo>
                      <a:pt x="2210676" y="2680197"/>
                    </a:lnTo>
                    <a:lnTo>
                      <a:pt x="2213217" y="2669718"/>
                    </a:lnTo>
                    <a:lnTo>
                      <a:pt x="2215122" y="2659556"/>
                    </a:lnTo>
                    <a:lnTo>
                      <a:pt x="2217027" y="2649076"/>
                    </a:lnTo>
                    <a:lnTo>
                      <a:pt x="2218615" y="2638279"/>
                    </a:lnTo>
                    <a:lnTo>
                      <a:pt x="2219885" y="2628117"/>
                    </a:lnTo>
                    <a:lnTo>
                      <a:pt x="2221156" y="2617320"/>
                    </a:lnTo>
                    <a:lnTo>
                      <a:pt x="2221791" y="2606523"/>
                    </a:lnTo>
                    <a:lnTo>
                      <a:pt x="2222743" y="2595725"/>
                    </a:lnTo>
                    <a:lnTo>
                      <a:pt x="2222743" y="2584611"/>
                    </a:lnTo>
                    <a:lnTo>
                      <a:pt x="2222743" y="2573814"/>
                    </a:lnTo>
                    <a:lnTo>
                      <a:pt x="2222743" y="2563016"/>
                    </a:lnTo>
                    <a:lnTo>
                      <a:pt x="2221791" y="2552537"/>
                    </a:lnTo>
                    <a:lnTo>
                      <a:pt x="2221156" y="2541740"/>
                    </a:lnTo>
                    <a:lnTo>
                      <a:pt x="2219885" y="2531260"/>
                    </a:lnTo>
                    <a:lnTo>
                      <a:pt x="2218933" y="2521098"/>
                    </a:lnTo>
                    <a:lnTo>
                      <a:pt x="2217027" y="2510618"/>
                    </a:lnTo>
                    <a:lnTo>
                      <a:pt x="2215122" y="2500139"/>
                    </a:lnTo>
                    <a:lnTo>
                      <a:pt x="2213217" y="2490294"/>
                    </a:lnTo>
                    <a:lnTo>
                      <a:pt x="2210994" y="2479815"/>
                    </a:lnTo>
                    <a:lnTo>
                      <a:pt x="2208453" y="2469970"/>
                    </a:lnTo>
                    <a:lnTo>
                      <a:pt x="2205595" y="2460126"/>
                    </a:lnTo>
                    <a:lnTo>
                      <a:pt x="2202419" y="2449964"/>
                    </a:lnTo>
                    <a:lnTo>
                      <a:pt x="2199244" y="2440437"/>
                    </a:lnTo>
                    <a:lnTo>
                      <a:pt x="2195751" y="2430910"/>
                    </a:lnTo>
                    <a:lnTo>
                      <a:pt x="2192257" y="2421383"/>
                    </a:lnTo>
                    <a:lnTo>
                      <a:pt x="2188129" y="2412174"/>
                    </a:lnTo>
                    <a:lnTo>
                      <a:pt x="2184001" y="2402964"/>
                    </a:lnTo>
                    <a:lnTo>
                      <a:pt x="2179555" y="2393437"/>
                    </a:lnTo>
                    <a:lnTo>
                      <a:pt x="2174791" y="2384546"/>
                    </a:lnTo>
                    <a:lnTo>
                      <a:pt x="2169710" y="2375654"/>
                    </a:lnTo>
                    <a:lnTo>
                      <a:pt x="2164947" y="2366762"/>
                    </a:lnTo>
                    <a:lnTo>
                      <a:pt x="2159866" y="2358188"/>
                    </a:lnTo>
                    <a:lnTo>
                      <a:pt x="2154150" y="2349614"/>
                    </a:lnTo>
                    <a:lnTo>
                      <a:pt x="2148751" y="2341357"/>
                    </a:lnTo>
                    <a:lnTo>
                      <a:pt x="2142717" y="2333418"/>
                    </a:lnTo>
                    <a:lnTo>
                      <a:pt x="2136684" y="2325161"/>
                    </a:lnTo>
                    <a:lnTo>
                      <a:pt x="2130332" y="2316905"/>
                    </a:lnTo>
                    <a:lnTo>
                      <a:pt x="2124299" y="2309283"/>
                    </a:lnTo>
                    <a:lnTo>
                      <a:pt x="2117312" y="2301661"/>
                    </a:lnTo>
                    <a:lnTo>
                      <a:pt x="2110643" y="2294357"/>
                    </a:lnTo>
                    <a:lnTo>
                      <a:pt x="2103657" y="2286736"/>
                    </a:lnTo>
                    <a:lnTo>
                      <a:pt x="2096671" y="2279750"/>
                    </a:lnTo>
                    <a:lnTo>
                      <a:pt x="2089367" y="2272763"/>
                    </a:lnTo>
                    <a:lnTo>
                      <a:pt x="2081745" y="2265777"/>
                    </a:lnTo>
                    <a:lnTo>
                      <a:pt x="2074124" y="2259425"/>
                    </a:lnTo>
                    <a:lnTo>
                      <a:pt x="2066185" y="2252757"/>
                    </a:lnTo>
                    <a:lnTo>
                      <a:pt x="2058245" y="2246405"/>
                    </a:lnTo>
                    <a:lnTo>
                      <a:pt x="2050306" y="2240372"/>
                    </a:lnTo>
                    <a:lnTo>
                      <a:pt x="2042050" y="2234338"/>
                    </a:lnTo>
                    <a:lnTo>
                      <a:pt x="2033793" y="2228939"/>
                    </a:lnTo>
                    <a:lnTo>
                      <a:pt x="2025219" y="2223223"/>
                    </a:lnTo>
                    <a:lnTo>
                      <a:pt x="2016327" y="2218142"/>
                    </a:lnTo>
                    <a:lnTo>
                      <a:pt x="2007753" y="2213061"/>
                    </a:lnTo>
                    <a:lnTo>
                      <a:pt x="1998861" y="2207980"/>
                    </a:lnTo>
                    <a:lnTo>
                      <a:pt x="1989652" y="2203534"/>
                    </a:lnTo>
                    <a:lnTo>
                      <a:pt x="1980760" y="2199088"/>
                    </a:lnTo>
                    <a:lnTo>
                      <a:pt x="1971551" y="2194643"/>
                    </a:lnTo>
                    <a:lnTo>
                      <a:pt x="1961706" y="2190832"/>
                    </a:lnTo>
                    <a:lnTo>
                      <a:pt x="1952179" y="2187021"/>
                    </a:lnTo>
                    <a:lnTo>
                      <a:pt x="1942335" y="2183528"/>
                    </a:lnTo>
                    <a:lnTo>
                      <a:pt x="1932808" y="2180352"/>
                    </a:lnTo>
                    <a:lnTo>
                      <a:pt x="1922963" y="2177177"/>
                    </a:lnTo>
                    <a:lnTo>
                      <a:pt x="1913119" y="2174318"/>
                    </a:lnTo>
                    <a:lnTo>
                      <a:pt x="1902639" y="2171778"/>
                    </a:lnTo>
                    <a:lnTo>
                      <a:pt x="1892795" y="2169555"/>
                    </a:lnTo>
                    <a:lnTo>
                      <a:pt x="1882315" y="2167332"/>
                    </a:lnTo>
                    <a:lnTo>
                      <a:pt x="1871836" y="2165427"/>
                    </a:lnTo>
                    <a:lnTo>
                      <a:pt x="1861356" y="2163839"/>
                    </a:lnTo>
                    <a:lnTo>
                      <a:pt x="1850559" y="2162251"/>
                    </a:lnTo>
                    <a:lnTo>
                      <a:pt x="1840397" y="2161298"/>
                    </a:lnTo>
                    <a:lnTo>
                      <a:pt x="1829600" y="2160663"/>
                    </a:lnTo>
                    <a:lnTo>
                      <a:pt x="1818167" y="2160028"/>
                    </a:lnTo>
                    <a:lnTo>
                      <a:pt x="1807688" y="2159710"/>
                    </a:lnTo>
                    <a:lnTo>
                      <a:pt x="1796891" y="2159710"/>
                    </a:lnTo>
                    <a:close/>
                    <a:moveTo>
                      <a:pt x="1703527" y="1784350"/>
                    </a:moveTo>
                    <a:lnTo>
                      <a:pt x="1960753" y="1793877"/>
                    </a:lnTo>
                    <a:lnTo>
                      <a:pt x="1955037" y="1945990"/>
                    </a:lnTo>
                    <a:lnTo>
                      <a:pt x="1970280" y="1950118"/>
                    </a:lnTo>
                    <a:lnTo>
                      <a:pt x="1985841" y="1954247"/>
                    </a:lnTo>
                    <a:lnTo>
                      <a:pt x="2000766" y="1959010"/>
                    </a:lnTo>
                    <a:lnTo>
                      <a:pt x="2016010" y="1963774"/>
                    </a:lnTo>
                    <a:lnTo>
                      <a:pt x="2030935" y="1969172"/>
                    </a:lnTo>
                    <a:lnTo>
                      <a:pt x="2045225" y="1975206"/>
                    </a:lnTo>
                    <a:lnTo>
                      <a:pt x="2059833" y="1980922"/>
                    </a:lnTo>
                    <a:lnTo>
                      <a:pt x="2074441" y="1987273"/>
                    </a:lnTo>
                    <a:lnTo>
                      <a:pt x="2088414" y="1993942"/>
                    </a:lnTo>
                    <a:lnTo>
                      <a:pt x="2102069" y="2001246"/>
                    </a:lnTo>
                    <a:lnTo>
                      <a:pt x="2116042" y="2008550"/>
                    </a:lnTo>
                    <a:lnTo>
                      <a:pt x="2129697" y="2016172"/>
                    </a:lnTo>
                    <a:lnTo>
                      <a:pt x="2143035" y="2024111"/>
                    </a:lnTo>
                    <a:lnTo>
                      <a:pt x="2156055" y="2032367"/>
                    </a:lnTo>
                    <a:lnTo>
                      <a:pt x="2169075" y="2041259"/>
                    </a:lnTo>
                    <a:lnTo>
                      <a:pt x="2181778" y="2050151"/>
                    </a:lnTo>
                    <a:lnTo>
                      <a:pt x="2293243" y="1945990"/>
                    </a:lnTo>
                    <a:lnTo>
                      <a:pt x="2468220" y="2134941"/>
                    </a:lnTo>
                    <a:lnTo>
                      <a:pt x="2357390" y="2237831"/>
                    </a:lnTo>
                    <a:lnTo>
                      <a:pt x="2365330" y="2251169"/>
                    </a:lnTo>
                    <a:lnTo>
                      <a:pt x="2373269" y="2264507"/>
                    </a:lnTo>
                    <a:lnTo>
                      <a:pt x="2380573" y="2278162"/>
                    </a:lnTo>
                    <a:lnTo>
                      <a:pt x="2387559" y="2292135"/>
                    </a:lnTo>
                    <a:lnTo>
                      <a:pt x="2394228" y="2306107"/>
                    </a:lnTo>
                    <a:lnTo>
                      <a:pt x="2400897" y="2320715"/>
                    </a:lnTo>
                    <a:lnTo>
                      <a:pt x="2406930" y="2335323"/>
                    </a:lnTo>
                    <a:lnTo>
                      <a:pt x="2412647" y="2349614"/>
                    </a:lnTo>
                    <a:lnTo>
                      <a:pt x="2418045" y="2364539"/>
                    </a:lnTo>
                    <a:lnTo>
                      <a:pt x="2423444" y="2379465"/>
                    </a:lnTo>
                    <a:lnTo>
                      <a:pt x="2427890" y="2394708"/>
                    </a:lnTo>
                    <a:lnTo>
                      <a:pt x="2432335" y="2409951"/>
                    </a:lnTo>
                    <a:lnTo>
                      <a:pt x="2435829" y="2425194"/>
                    </a:lnTo>
                    <a:lnTo>
                      <a:pt x="2439639" y="2440754"/>
                    </a:lnTo>
                    <a:lnTo>
                      <a:pt x="2443133" y="2456315"/>
                    </a:lnTo>
                    <a:lnTo>
                      <a:pt x="2445673" y="2472193"/>
                    </a:lnTo>
                    <a:lnTo>
                      <a:pt x="2595563" y="2477909"/>
                    </a:lnTo>
                    <a:lnTo>
                      <a:pt x="2586354" y="2735136"/>
                    </a:lnTo>
                    <a:lnTo>
                      <a:pt x="2437099" y="2729420"/>
                    </a:lnTo>
                    <a:lnTo>
                      <a:pt x="2432971" y="2744980"/>
                    </a:lnTo>
                    <a:lnTo>
                      <a:pt x="2428842" y="2760541"/>
                    </a:lnTo>
                    <a:lnTo>
                      <a:pt x="2424079" y="2776419"/>
                    </a:lnTo>
                    <a:lnTo>
                      <a:pt x="2419315" y="2791027"/>
                    </a:lnTo>
                    <a:lnTo>
                      <a:pt x="2413599" y="2806270"/>
                    </a:lnTo>
                    <a:lnTo>
                      <a:pt x="2408201" y="2821196"/>
                    </a:lnTo>
                    <a:lnTo>
                      <a:pt x="2402167" y="2835804"/>
                    </a:lnTo>
                    <a:lnTo>
                      <a:pt x="2395816" y="2850094"/>
                    </a:lnTo>
                    <a:lnTo>
                      <a:pt x="2388829" y="2864702"/>
                    </a:lnTo>
                    <a:lnTo>
                      <a:pt x="2381525" y="2878992"/>
                    </a:lnTo>
                    <a:lnTo>
                      <a:pt x="2374221" y="2892647"/>
                    </a:lnTo>
                    <a:lnTo>
                      <a:pt x="2366917" y="2906303"/>
                    </a:lnTo>
                    <a:lnTo>
                      <a:pt x="2358661" y="2919640"/>
                    </a:lnTo>
                    <a:lnTo>
                      <a:pt x="2350404" y="2932978"/>
                    </a:lnTo>
                    <a:lnTo>
                      <a:pt x="2341512" y="2945998"/>
                    </a:lnTo>
                    <a:lnTo>
                      <a:pt x="2332620" y="2958701"/>
                    </a:lnTo>
                    <a:lnTo>
                      <a:pt x="2433606" y="3067625"/>
                    </a:lnTo>
                    <a:lnTo>
                      <a:pt x="2245290" y="3242603"/>
                    </a:lnTo>
                    <a:lnTo>
                      <a:pt x="2144940" y="3134949"/>
                    </a:lnTo>
                    <a:lnTo>
                      <a:pt x="2131285" y="3143205"/>
                    </a:lnTo>
                    <a:lnTo>
                      <a:pt x="2117947" y="3150509"/>
                    </a:lnTo>
                    <a:lnTo>
                      <a:pt x="2103657" y="3157813"/>
                    </a:lnTo>
                    <a:lnTo>
                      <a:pt x="2089684" y="3165117"/>
                    </a:lnTo>
                    <a:lnTo>
                      <a:pt x="2075394" y="3172103"/>
                    </a:lnTo>
                    <a:lnTo>
                      <a:pt x="2061104" y="3178455"/>
                    </a:lnTo>
                    <a:lnTo>
                      <a:pt x="2046496" y="3184488"/>
                    </a:lnTo>
                    <a:lnTo>
                      <a:pt x="2031570" y="3190205"/>
                    </a:lnTo>
                    <a:lnTo>
                      <a:pt x="2016645" y="3195603"/>
                    </a:lnTo>
                    <a:lnTo>
                      <a:pt x="2001402" y="3200684"/>
                    </a:lnTo>
                    <a:lnTo>
                      <a:pt x="1986159" y="3205448"/>
                    </a:lnTo>
                    <a:lnTo>
                      <a:pt x="1970598" y="3209576"/>
                    </a:lnTo>
                    <a:lnTo>
                      <a:pt x="1955037" y="3213704"/>
                    </a:lnTo>
                    <a:lnTo>
                      <a:pt x="1939477" y="3217515"/>
                    </a:lnTo>
                    <a:lnTo>
                      <a:pt x="1923916" y="3220373"/>
                    </a:lnTo>
                    <a:lnTo>
                      <a:pt x="1908038" y="3223231"/>
                    </a:lnTo>
                    <a:lnTo>
                      <a:pt x="1902322" y="3370263"/>
                    </a:lnTo>
                    <a:lnTo>
                      <a:pt x="1645095" y="3360736"/>
                    </a:lnTo>
                    <a:lnTo>
                      <a:pt x="1650493" y="3213704"/>
                    </a:lnTo>
                    <a:lnTo>
                      <a:pt x="1634615" y="3209576"/>
                    </a:lnTo>
                    <a:lnTo>
                      <a:pt x="1619054" y="3205130"/>
                    </a:lnTo>
                    <a:lnTo>
                      <a:pt x="1603494" y="3200684"/>
                    </a:lnTo>
                    <a:lnTo>
                      <a:pt x="1588251" y="3195603"/>
                    </a:lnTo>
                    <a:lnTo>
                      <a:pt x="1573325" y="3189887"/>
                    </a:lnTo>
                    <a:lnTo>
                      <a:pt x="1558717" y="3184488"/>
                    </a:lnTo>
                    <a:lnTo>
                      <a:pt x="1543792" y="3178137"/>
                    </a:lnTo>
                    <a:lnTo>
                      <a:pt x="1529184" y="3171786"/>
                    </a:lnTo>
                    <a:lnTo>
                      <a:pt x="1515211" y="3164482"/>
                    </a:lnTo>
                    <a:lnTo>
                      <a:pt x="1500921" y="3157496"/>
                    </a:lnTo>
                    <a:lnTo>
                      <a:pt x="1486948" y="3150192"/>
                    </a:lnTo>
                    <a:lnTo>
                      <a:pt x="1472975" y="3142252"/>
                    </a:lnTo>
                    <a:lnTo>
                      <a:pt x="1459637" y="3134313"/>
                    </a:lnTo>
                    <a:lnTo>
                      <a:pt x="1446300" y="3125739"/>
                    </a:lnTo>
                    <a:lnTo>
                      <a:pt x="1433280" y="3117165"/>
                    </a:lnTo>
                    <a:lnTo>
                      <a:pt x="1420577" y="3107638"/>
                    </a:lnTo>
                    <a:lnTo>
                      <a:pt x="1312606" y="3207988"/>
                    </a:lnTo>
                    <a:lnTo>
                      <a:pt x="1137310" y="3019673"/>
                    </a:lnTo>
                    <a:lnTo>
                      <a:pt x="1245917" y="2918688"/>
                    </a:lnTo>
                    <a:lnTo>
                      <a:pt x="1238296" y="2905350"/>
                    </a:lnTo>
                    <a:lnTo>
                      <a:pt x="1230357" y="2891377"/>
                    </a:lnTo>
                    <a:lnTo>
                      <a:pt x="1223053" y="2877722"/>
                    </a:lnTo>
                    <a:lnTo>
                      <a:pt x="1216066" y="2863749"/>
                    </a:lnTo>
                    <a:lnTo>
                      <a:pt x="1209397" y="2849459"/>
                    </a:lnTo>
                    <a:lnTo>
                      <a:pt x="1203046" y="2834851"/>
                    </a:lnTo>
                    <a:lnTo>
                      <a:pt x="1197012" y="2820560"/>
                    </a:lnTo>
                    <a:lnTo>
                      <a:pt x="1191296" y="2805635"/>
                    </a:lnTo>
                    <a:lnTo>
                      <a:pt x="1186215" y="2790710"/>
                    </a:lnTo>
                    <a:lnTo>
                      <a:pt x="1181134" y="2775466"/>
                    </a:lnTo>
                    <a:lnTo>
                      <a:pt x="1176688" y="2760223"/>
                    </a:lnTo>
                    <a:lnTo>
                      <a:pt x="1172560" y="2744980"/>
                    </a:lnTo>
                    <a:lnTo>
                      <a:pt x="1168432" y="2729420"/>
                    </a:lnTo>
                    <a:lnTo>
                      <a:pt x="1164938" y="2713859"/>
                    </a:lnTo>
                    <a:lnTo>
                      <a:pt x="1161763" y="2697981"/>
                    </a:lnTo>
                    <a:lnTo>
                      <a:pt x="1159222" y="2682420"/>
                    </a:lnTo>
                    <a:lnTo>
                      <a:pt x="1009650" y="2676704"/>
                    </a:lnTo>
                    <a:lnTo>
                      <a:pt x="1019494" y="2419478"/>
                    </a:lnTo>
                    <a:lnTo>
                      <a:pt x="1169384" y="2425194"/>
                    </a:lnTo>
                    <a:lnTo>
                      <a:pt x="1173513" y="2409633"/>
                    </a:lnTo>
                    <a:lnTo>
                      <a:pt x="1177641" y="2393755"/>
                    </a:lnTo>
                    <a:lnTo>
                      <a:pt x="1182404" y="2378512"/>
                    </a:lnTo>
                    <a:lnTo>
                      <a:pt x="1187803" y="2363904"/>
                    </a:lnTo>
                    <a:lnTo>
                      <a:pt x="1193202" y="2348978"/>
                    </a:lnTo>
                    <a:lnTo>
                      <a:pt x="1198918" y="2334053"/>
                    </a:lnTo>
                    <a:lnTo>
                      <a:pt x="1205269" y="2319445"/>
                    </a:lnTo>
                    <a:lnTo>
                      <a:pt x="1211620" y="2305155"/>
                    </a:lnTo>
                    <a:lnTo>
                      <a:pt x="1218607" y="2290864"/>
                    </a:lnTo>
                    <a:lnTo>
                      <a:pt x="1225593" y="2277209"/>
                    </a:lnTo>
                    <a:lnTo>
                      <a:pt x="1233215" y="2263554"/>
                    </a:lnTo>
                    <a:lnTo>
                      <a:pt x="1240836" y="2249581"/>
                    </a:lnTo>
                    <a:lnTo>
                      <a:pt x="1248775" y="2236243"/>
                    </a:lnTo>
                    <a:lnTo>
                      <a:pt x="1257349" y="2223223"/>
                    </a:lnTo>
                    <a:lnTo>
                      <a:pt x="1265606" y="2210203"/>
                    </a:lnTo>
                    <a:lnTo>
                      <a:pt x="1274815" y="2197818"/>
                    </a:lnTo>
                    <a:lnTo>
                      <a:pt x="1171607" y="2086988"/>
                    </a:lnTo>
                    <a:lnTo>
                      <a:pt x="1360558" y="1912011"/>
                    </a:lnTo>
                    <a:lnTo>
                      <a:pt x="1464083" y="2023476"/>
                    </a:lnTo>
                    <a:lnTo>
                      <a:pt x="1477421" y="2015537"/>
                    </a:lnTo>
                    <a:lnTo>
                      <a:pt x="1491076" y="2007915"/>
                    </a:lnTo>
                    <a:lnTo>
                      <a:pt x="1504732" y="2000611"/>
                    </a:lnTo>
                    <a:lnTo>
                      <a:pt x="1518387" y="1993625"/>
                    </a:lnTo>
                    <a:lnTo>
                      <a:pt x="1532677" y="1986956"/>
                    </a:lnTo>
                    <a:lnTo>
                      <a:pt x="1546650" y="1980605"/>
                    </a:lnTo>
                    <a:lnTo>
                      <a:pt x="1561258" y="1974571"/>
                    </a:lnTo>
                    <a:lnTo>
                      <a:pt x="1575548" y="1969172"/>
                    </a:lnTo>
                    <a:lnTo>
                      <a:pt x="1590474" y="1963774"/>
                    </a:lnTo>
                    <a:lnTo>
                      <a:pt x="1605399" y="1958693"/>
                    </a:lnTo>
                    <a:lnTo>
                      <a:pt x="1620325" y="1954247"/>
                    </a:lnTo>
                    <a:lnTo>
                      <a:pt x="1635568" y="1950118"/>
                    </a:lnTo>
                    <a:lnTo>
                      <a:pt x="1650811" y="1945990"/>
                    </a:lnTo>
                    <a:lnTo>
                      <a:pt x="1666371" y="1942815"/>
                    </a:lnTo>
                    <a:lnTo>
                      <a:pt x="1681932" y="1939321"/>
                    </a:lnTo>
                    <a:lnTo>
                      <a:pt x="1697493" y="1936781"/>
                    </a:lnTo>
                    <a:lnTo>
                      <a:pt x="1703527" y="1784350"/>
                    </a:lnTo>
                    <a:close/>
                    <a:moveTo>
                      <a:pt x="499967" y="1495425"/>
                    </a:moveTo>
                    <a:lnTo>
                      <a:pt x="512673" y="1507816"/>
                    </a:lnTo>
                    <a:lnTo>
                      <a:pt x="526015" y="1520207"/>
                    </a:lnTo>
                    <a:lnTo>
                      <a:pt x="540309" y="1532916"/>
                    </a:lnTo>
                    <a:lnTo>
                      <a:pt x="555557" y="1545307"/>
                    </a:lnTo>
                    <a:lnTo>
                      <a:pt x="571122" y="1557381"/>
                    </a:lnTo>
                    <a:lnTo>
                      <a:pt x="587958" y="1569136"/>
                    </a:lnTo>
                    <a:lnTo>
                      <a:pt x="596217" y="1574220"/>
                    </a:lnTo>
                    <a:lnTo>
                      <a:pt x="604794" y="1579939"/>
                    </a:lnTo>
                    <a:lnTo>
                      <a:pt x="613371" y="1584705"/>
                    </a:lnTo>
                    <a:lnTo>
                      <a:pt x="622265" y="1589788"/>
                    </a:lnTo>
                    <a:lnTo>
                      <a:pt x="639736" y="1608851"/>
                    </a:lnTo>
                    <a:lnTo>
                      <a:pt x="657525" y="1628868"/>
                    </a:lnTo>
                    <a:lnTo>
                      <a:pt x="692150" y="1668583"/>
                    </a:lnTo>
                    <a:lnTo>
                      <a:pt x="641960" y="1916723"/>
                    </a:lnTo>
                    <a:lnTo>
                      <a:pt x="640054" y="1924030"/>
                    </a:lnTo>
                    <a:lnTo>
                      <a:pt x="637830" y="1931338"/>
                    </a:lnTo>
                    <a:lnTo>
                      <a:pt x="635289" y="1938328"/>
                    </a:lnTo>
                    <a:lnTo>
                      <a:pt x="631795" y="1945000"/>
                    </a:lnTo>
                    <a:lnTo>
                      <a:pt x="628618" y="1951672"/>
                    </a:lnTo>
                    <a:lnTo>
                      <a:pt x="624489" y="1958026"/>
                    </a:lnTo>
                    <a:lnTo>
                      <a:pt x="620041" y="1963745"/>
                    </a:lnTo>
                    <a:lnTo>
                      <a:pt x="615277" y="1969464"/>
                    </a:lnTo>
                    <a:lnTo>
                      <a:pt x="247746" y="2374875"/>
                    </a:lnTo>
                    <a:lnTo>
                      <a:pt x="244252" y="2379323"/>
                    </a:lnTo>
                    <a:lnTo>
                      <a:pt x="240122" y="2382818"/>
                    </a:lnTo>
                    <a:lnTo>
                      <a:pt x="235675" y="2386631"/>
                    </a:lnTo>
                    <a:lnTo>
                      <a:pt x="231228" y="2390126"/>
                    </a:lnTo>
                    <a:lnTo>
                      <a:pt x="226781" y="2393303"/>
                    </a:lnTo>
                    <a:lnTo>
                      <a:pt x="222334" y="2395845"/>
                    </a:lnTo>
                    <a:lnTo>
                      <a:pt x="217251" y="2399022"/>
                    </a:lnTo>
                    <a:lnTo>
                      <a:pt x="212486" y="2401246"/>
                    </a:lnTo>
                    <a:lnTo>
                      <a:pt x="207404" y="2403470"/>
                    </a:lnTo>
                    <a:lnTo>
                      <a:pt x="202639" y="2405377"/>
                    </a:lnTo>
                    <a:lnTo>
                      <a:pt x="197239" y="2406965"/>
                    </a:lnTo>
                    <a:lnTo>
                      <a:pt x="192156" y="2408236"/>
                    </a:lnTo>
                    <a:lnTo>
                      <a:pt x="187074" y="2409189"/>
                    </a:lnTo>
                    <a:lnTo>
                      <a:pt x="181673" y="2410460"/>
                    </a:lnTo>
                    <a:lnTo>
                      <a:pt x="176273" y="2411095"/>
                    </a:lnTo>
                    <a:lnTo>
                      <a:pt x="170873" y="2411413"/>
                    </a:lnTo>
                    <a:lnTo>
                      <a:pt x="165473" y="2411413"/>
                    </a:lnTo>
                    <a:lnTo>
                      <a:pt x="160073" y="2411413"/>
                    </a:lnTo>
                    <a:lnTo>
                      <a:pt x="154990" y="2411095"/>
                    </a:lnTo>
                    <a:lnTo>
                      <a:pt x="149272" y="2410460"/>
                    </a:lnTo>
                    <a:lnTo>
                      <a:pt x="144190" y="2409825"/>
                    </a:lnTo>
                    <a:lnTo>
                      <a:pt x="139107" y="2408554"/>
                    </a:lnTo>
                    <a:lnTo>
                      <a:pt x="133707" y="2406965"/>
                    </a:lnTo>
                    <a:lnTo>
                      <a:pt x="128625" y="2405377"/>
                    </a:lnTo>
                    <a:lnTo>
                      <a:pt x="123224" y="2403470"/>
                    </a:lnTo>
                    <a:lnTo>
                      <a:pt x="118459" y="2401246"/>
                    </a:lnTo>
                    <a:lnTo>
                      <a:pt x="113377" y="2399022"/>
                    </a:lnTo>
                    <a:lnTo>
                      <a:pt x="108612" y="2395845"/>
                    </a:lnTo>
                    <a:lnTo>
                      <a:pt x="104165" y="2392985"/>
                    </a:lnTo>
                    <a:lnTo>
                      <a:pt x="99082" y="2390126"/>
                    </a:lnTo>
                    <a:lnTo>
                      <a:pt x="94635" y="2386313"/>
                    </a:lnTo>
                    <a:lnTo>
                      <a:pt x="90506" y="2382501"/>
                    </a:lnTo>
                    <a:lnTo>
                      <a:pt x="86058" y="2378688"/>
                    </a:lnTo>
                    <a:lnTo>
                      <a:pt x="82564" y="2374875"/>
                    </a:lnTo>
                    <a:lnTo>
                      <a:pt x="78752" y="2370427"/>
                    </a:lnTo>
                    <a:lnTo>
                      <a:pt x="75258" y="2365661"/>
                    </a:lnTo>
                    <a:lnTo>
                      <a:pt x="72081" y="2361213"/>
                    </a:lnTo>
                    <a:lnTo>
                      <a:pt x="69222" y="2356448"/>
                    </a:lnTo>
                    <a:lnTo>
                      <a:pt x="66364" y="2351999"/>
                    </a:lnTo>
                    <a:lnTo>
                      <a:pt x="64140" y="2346916"/>
                    </a:lnTo>
                    <a:lnTo>
                      <a:pt x="61916" y="2342150"/>
                    </a:lnTo>
                    <a:lnTo>
                      <a:pt x="60328" y="2336749"/>
                    </a:lnTo>
                    <a:lnTo>
                      <a:pt x="58422" y="2331983"/>
                    </a:lnTo>
                    <a:lnTo>
                      <a:pt x="57151" y="2326900"/>
                    </a:lnTo>
                    <a:lnTo>
                      <a:pt x="55563" y="2321498"/>
                    </a:lnTo>
                    <a:lnTo>
                      <a:pt x="54928" y="2316097"/>
                    </a:lnTo>
                    <a:lnTo>
                      <a:pt x="54293" y="2310696"/>
                    </a:lnTo>
                    <a:lnTo>
                      <a:pt x="53975" y="2305612"/>
                    </a:lnTo>
                    <a:lnTo>
                      <a:pt x="53975" y="2299893"/>
                    </a:lnTo>
                    <a:lnTo>
                      <a:pt x="53975" y="2294810"/>
                    </a:lnTo>
                    <a:lnTo>
                      <a:pt x="54293" y="2289726"/>
                    </a:lnTo>
                    <a:lnTo>
                      <a:pt x="54928" y="2284007"/>
                    </a:lnTo>
                    <a:lnTo>
                      <a:pt x="55563" y="2278924"/>
                    </a:lnTo>
                    <a:lnTo>
                      <a:pt x="56834" y="2273523"/>
                    </a:lnTo>
                    <a:lnTo>
                      <a:pt x="58422" y="2268439"/>
                    </a:lnTo>
                    <a:lnTo>
                      <a:pt x="60328" y="2263355"/>
                    </a:lnTo>
                    <a:lnTo>
                      <a:pt x="61916" y="2257954"/>
                    </a:lnTo>
                    <a:lnTo>
                      <a:pt x="64140" y="2253188"/>
                    </a:lnTo>
                    <a:lnTo>
                      <a:pt x="66364" y="2248105"/>
                    </a:lnTo>
                    <a:lnTo>
                      <a:pt x="69222" y="2243021"/>
                    </a:lnTo>
                    <a:lnTo>
                      <a:pt x="72081" y="2238573"/>
                    </a:lnTo>
                    <a:lnTo>
                      <a:pt x="75258" y="2233807"/>
                    </a:lnTo>
                    <a:lnTo>
                      <a:pt x="78752" y="2229359"/>
                    </a:lnTo>
                    <a:lnTo>
                      <a:pt x="82882" y="2224911"/>
                    </a:lnTo>
                    <a:lnTo>
                      <a:pt x="429129" y="1842376"/>
                    </a:lnTo>
                    <a:lnTo>
                      <a:pt x="499967" y="1495425"/>
                    </a:lnTo>
                    <a:close/>
                    <a:moveTo>
                      <a:pt x="2178844" y="1055220"/>
                    </a:moveTo>
                    <a:lnTo>
                      <a:pt x="2166450" y="1055537"/>
                    </a:lnTo>
                    <a:lnTo>
                      <a:pt x="2154055" y="1056172"/>
                    </a:lnTo>
                    <a:lnTo>
                      <a:pt x="2141978" y="1058076"/>
                    </a:lnTo>
                    <a:lnTo>
                      <a:pt x="2129584" y="1059979"/>
                    </a:lnTo>
                    <a:lnTo>
                      <a:pt x="2117507" y="1062518"/>
                    </a:lnTo>
                    <a:lnTo>
                      <a:pt x="2105430" y="1066008"/>
                    </a:lnTo>
                    <a:lnTo>
                      <a:pt x="2093671" y="1070133"/>
                    </a:lnTo>
                    <a:lnTo>
                      <a:pt x="2081594" y="1074575"/>
                    </a:lnTo>
                    <a:lnTo>
                      <a:pt x="2070153" y="1079334"/>
                    </a:lnTo>
                    <a:lnTo>
                      <a:pt x="2058712" y="1085363"/>
                    </a:lnTo>
                    <a:lnTo>
                      <a:pt x="2047588" y="1091709"/>
                    </a:lnTo>
                    <a:lnTo>
                      <a:pt x="2036783" y="1098372"/>
                    </a:lnTo>
                    <a:lnTo>
                      <a:pt x="2025977" y="1105987"/>
                    </a:lnTo>
                    <a:lnTo>
                      <a:pt x="2015490" y="1114236"/>
                    </a:lnTo>
                    <a:lnTo>
                      <a:pt x="2005320" y="1122803"/>
                    </a:lnTo>
                    <a:lnTo>
                      <a:pt x="1996103" y="1132005"/>
                    </a:lnTo>
                    <a:lnTo>
                      <a:pt x="1987204" y="1141206"/>
                    </a:lnTo>
                    <a:lnTo>
                      <a:pt x="1978941" y="1151042"/>
                    </a:lnTo>
                    <a:lnTo>
                      <a:pt x="1971314" y="1161513"/>
                    </a:lnTo>
                    <a:lnTo>
                      <a:pt x="1964322" y="1171666"/>
                    </a:lnTo>
                    <a:lnTo>
                      <a:pt x="1957330" y="1182454"/>
                    </a:lnTo>
                    <a:lnTo>
                      <a:pt x="1951610" y="1193242"/>
                    </a:lnTo>
                    <a:lnTo>
                      <a:pt x="1945889" y="1204348"/>
                    </a:lnTo>
                    <a:lnTo>
                      <a:pt x="1941122" y="1216088"/>
                    </a:lnTo>
                    <a:lnTo>
                      <a:pt x="1936673" y="1227510"/>
                    </a:lnTo>
                    <a:lnTo>
                      <a:pt x="1932859" y="1239250"/>
                    </a:lnTo>
                    <a:lnTo>
                      <a:pt x="1929999" y="1251307"/>
                    </a:lnTo>
                    <a:lnTo>
                      <a:pt x="1927456" y="1263047"/>
                    </a:lnTo>
                    <a:lnTo>
                      <a:pt x="1925231" y="1275421"/>
                    </a:lnTo>
                    <a:lnTo>
                      <a:pt x="1923642" y="1287796"/>
                    </a:lnTo>
                    <a:lnTo>
                      <a:pt x="1923007" y="1299853"/>
                    </a:lnTo>
                    <a:lnTo>
                      <a:pt x="1922371" y="1312545"/>
                    </a:lnTo>
                    <a:lnTo>
                      <a:pt x="1923007" y="1324919"/>
                    </a:lnTo>
                    <a:lnTo>
                      <a:pt x="1923642" y="1336976"/>
                    </a:lnTo>
                    <a:lnTo>
                      <a:pt x="1925231" y="1349351"/>
                    </a:lnTo>
                    <a:lnTo>
                      <a:pt x="1927456" y="1361408"/>
                    </a:lnTo>
                    <a:lnTo>
                      <a:pt x="1929999" y="1373465"/>
                    </a:lnTo>
                    <a:lnTo>
                      <a:pt x="1933177" y="1385522"/>
                    </a:lnTo>
                    <a:lnTo>
                      <a:pt x="1936990" y="1397579"/>
                    </a:lnTo>
                    <a:lnTo>
                      <a:pt x="1941440" y="1409002"/>
                    </a:lnTo>
                    <a:lnTo>
                      <a:pt x="1946843" y="1420424"/>
                    </a:lnTo>
                    <a:lnTo>
                      <a:pt x="1952563" y="1432164"/>
                    </a:lnTo>
                    <a:lnTo>
                      <a:pt x="1958919" y="1443269"/>
                    </a:lnTo>
                    <a:lnTo>
                      <a:pt x="1965593" y="1454375"/>
                    </a:lnTo>
                    <a:lnTo>
                      <a:pt x="1973539" y="1465163"/>
                    </a:lnTo>
                    <a:lnTo>
                      <a:pt x="1981802" y="1475633"/>
                    </a:lnTo>
                    <a:lnTo>
                      <a:pt x="1990065" y="1485152"/>
                    </a:lnTo>
                    <a:lnTo>
                      <a:pt x="1999281" y="1494671"/>
                    </a:lnTo>
                    <a:lnTo>
                      <a:pt x="2008816" y="1503872"/>
                    </a:lnTo>
                    <a:lnTo>
                      <a:pt x="2018350" y="1511805"/>
                    </a:lnTo>
                    <a:lnTo>
                      <a:pt x="2028838" y="1519737"/>
                    </a:lnTo>
                    <a:lnTo>
                      <a:pt x="2039325" y="1526717"/>
                    </a:lnTo>
                    <a:lnTo>
                      <a:pt x="2049813" y="1533381"/>
                    </a:lnTo>
                    <a:lnTo>
                      <a:pt x="2060937" y="1539409"/>
                    </a:lnTo>
                    <a:lnTo>
                      <a:pt x="2072060" y="1544803"/>
                    </a:lnTo>
                    <a:lnTo>
                      <a:pt x="2083501" y="1549880"/>
                    </a:lnTo>
                    <a:lnTo>
                      <a:pt x="2094942" y="1554005"/>
                    </a:lnTo>
                    <a:lnTo>
                      <a:pt x="2107019" y="1557812"/>
                    </a:lnTo>
                    <a:lnTo>
                      <a:pt x="2118778" y="1560985"/>
                    </a:lnTo>
                    <a:lnTo>
                      <a:pt x="2130855" y="1563523"/>
                    </a:lnTo>
                    <a:lnTo>
                      <a:pt x="2142932" y="1565745"/>
                    </a:lnTo>
                    <a:lnTo>
                      <a:pt x="2155326" y="1567331"/>
                    </a:lnTo>
                    <a:lnTo>
                      <a:pt x="2167721" y="1567966"/>
                    </a:lnTo>
                    <a:lnTo>
                      <a:pt x="2179798" y="1568283"/>
                    </a:lnTo>
                    <a:lnTo>
                      <a:pt x="2192510" y="1567966"/>
                    </a:lnTo>
                    <a:lnTo>
                      <a:pt x="2204905" y="1567014"/>
                    </a:lnTo>
                    <a:lnTo>
                      <a:pt x="2216982" y="1565427"/>
                    </a:lnTo>
                    <a:lnTo>
                      <a:pt x="2229058" y="1563206"/>
                    </a:lnTo>
                    <a:lnTo>
                      <a:pt x="2241135" y="1560668"/>
                    </a:lnTo>
                    <a:lnTo>
                      <a:pt x="2253212" y="1557178"/>
                    </a:lnTo>
                    <a:lnTo>
                      <a:pt x="2264971" y="1553370"/>
                    </a:lnTo>
                    <a:lnTo>
                      <a:pt x="2277048" y="1548928"/>
                    </a:lnTo>
                    <a:lnTo>
                      <a:pt x="2288489" y="1543851"/>
                    </a:lnTo>
                    <a:lnTo>
                      <a:pt x="2299930" y="1538140"/>
                    </a:lnTo>
                    <a:lnTo>
                      <a:pt x="2311053" y="1532111"/>
                    </a:lnTo>
                    <a:lnTo>
                      <a:pt x="2321859" y="1524814"/>
                    </a:lnTo>
                    <a:lnTo>
                      <a:pt x="2332665" y="1517516"/>
                    </a:lnTo>
                    <a:lnTo>
                      <a:pt x="2343152" y="1509266"/>
                    </a:lnTo>
                    <a:lnTo>
                      <a:pt x="2353322" y="1500382"/>
                    </a:lnTo>
                    <a:lnTo>
                      <a:pt x="2362539" y="1491498"/>
                    </a:lnTo>
                    <a:lnTo>
                      <a:pt x="2371437" y="1482296"/>
                    </a:lnTo>
                    <a:lnTo>
                      <a:pt x="2379701" y="1472143"/>
                    </a:lnTo>
                    <a:lnTo>
                      <a:pt x="2387328" y="1462307"/>
                    </a:lnTo>
                    <a:lnTo>
                      <a:pt x="2394955" y="1451836"/>
                    </a:lnTo>
                    <a:lnTo>
                      <a:pt x="2400994" y="1441048"/>
                    </a:lnTo>
                    <a:lnTo>
                      <a:pt x="2407350" y="1430260"/>
                    </a:lnTo>
                    <a:lnTo>
                      <a:pt x="2412753" y="1419155"/>
                    </a:lnTo>
                    <a:lnTo>
                      <a:pt x="2417520" y="1407415"/>
                    </a:lnTo>
                    <a:lnTo>
                      <a:pt x="2421969" y="1395993"/>
                    </a:lnTo>
                    <a:lnTo>
                      <a:pt x="2425783" y="1384253"/>
                    </a:lnTo>
                    <a:lnTo>
                      <a:pt x="2428961" y="1372196"/>
                    </a:lnTo>
                    <a:lnTo>
                      <a:pt x="2431504" y="1360139"/>
                    </a:lnTo>
                    <a:lnTo>
                      <a:pt x="2433411" y="1348081"/>
                    </a:lnTo>
                    <a:lnTo>
                      <a:pt x="2435000" y="1336024"/>
                    </a:lnTo>
                    <a:lnTo>
                      <a:pt x="2435635" y="1323333"/>
                    </a:lnTo>
                    <a:lnTo>
                      <a:pt x="2435953" y="1310958"/>
                    </a:lnTo>
                    <a:lnTo>
                      <a:pt x="2435635" y="1298901"/>
                    </a:lnTo>
                    <a:lnTo>
                      <a:pt x="2435000" y="1286527"/>
                    </a:lnTo>
                    <a:lnTo>
                      <a:pt x="2433411" y="1274152"/>
                    </a:lnTo>
                    <a:lnTo>
                      <a:pt x="2431186" y="1262095"/>
                    </a:lnTo>
                    <a:lnTo>
                      <a:pt x="2428643" y="1250038"/>
                    </a:lnTo>
                    <a:lnTo>
                      <a:pt x="2425465" y="1237981"/>
                    </a:lnTo>
                    <a:lnTo>
                      <a:pt x="2421652" y="1225924"/>
                    </a:lnTo>
                    <a:lnTo>
                      <a:pt x="2416884" y="1214501"/>
                    </a:lnTo>
                    <a:lnTo>
                      <a:pt x="2411799" y="1203079"/>
                    </a:lnTo>
                    <a:lnTo>
                      <a:pt x="2406079" y="1191339"/>
                    </a:lnTo>
                    <a:lnTo>
                      <a:pt x="2399723" y="1180233"/>
                    </a:lnTo>
                    <a:lnTo>
                      <a:pt x="2393049" y="1169128"/>
                    </a:lnTo>
                    <a:lnTo>
                      <a:pt x="2385103" y="1158657"/>
                    </a:lnTo>
                    <a:lnTo>
                      <a:pt x="2376840" y="1148187"/>
                    </a:lnTo>
                    <a:lnTo>
                      <a:pt x="2368259" y="1138351"/>
                    </a:lnTo>
                    <a:lnTo>
                      <a:pt x="2359043" y="1128832"/>
                    </a:lnTo>
                    <a:lnTo>
                      <a:pt x="2349826" y="1120265"/>
                    </a:lnTo>
                    <a:lnTo>
                      <a:pt x="2340292" y="1111698"/>
                    </a:lnTo>
                    <a:lnTo>
                      <a:pt x="2329804" y="1103766"/>
                    </a:lnTo>
                    <a:lnTo>
                      <a:pt x="2319317" y="1096785"/>
                    </a:lnTo>
                    <a:lnTo>
                      <a:pt x="2308829" y="1090122"/>
                    </a:lnTo>
                    <a:lnTo>
                      <a:pt x="2297705" y="1084094"/>
                    </a:lnTo>
                    <a:lnTo>
                      <a:pt x="2286582" y="1078700"/>
                    </a:lnTo>
                    <a:lnTo>
                      <a:pt x="2275141" y="1073623"/>
                    </a:lnTo>
                    <a:lnTo>
                      <a:pt x="2263700" y="1069181"/>
                    </a:lnTo>
                    <a:lnTo>
                      <a:pt x="2251623" y="1065691"/>
                    </a:lnTo>
                    <a:lnTo>
                      <a:pt x="2239864" y="1062518"/>
                    </a:lnTo>
                    <a:lnTo>
                      <a:pt x="2227787" y="1059979"/>
                    </a:lnTo>
                    <a:lnTo>
                      <a:pt x="2215710" y="1057758"/>
                    </a:lnTo>
                    <a:lnTo>
                      <a:pt x="2203316" y="1056172"/>
                    </a:lnTo>
                    <a:lnTo>
                      <a:pt x="2190921" y="1055537"/>
                    </a:lnTo>
                    <a:lnTo>
                      <a:pt x="2178844" y="1055220"/>
                    </a:lnTo>
                    <a:close/>
                    <a:moveTo>
                      <a:pt x="2144839" y="823913"/>
                    </a:moveTo>
                    <a:lnTo>
                      <a:pt x="2301519" y="838826"/>
                    </a:lnTo>
                    <a:lnTo>
                      <a:pt x="2292938" y="930841"/>
                    </a:lnTo>
                    <a:lnTo>
                      <a:pt x="2302155" y="933379"/>
                    </a:lnTo>
                    <a:lnTo>
                      <a:pt x="2311053" y="936235"/>
                    </a:lnTo>
                    <a:lnTo>
                      <a:pt x="2319952" y="939725"/>
                    </a:lnTo>
                    <a:lnTo>
                      <a:pt x="2328851" y="943215"/>
                    </a:lnTo>
                    <a:lnTo>
                      <a:pt x="2338067" y="946706"/>
                    </a:lnTo>
                    <a:lnTo>
                      <a:pt x="2346330" y="950513"/>
                    </a:lnTo>
                    <a:lnTo>
                      <a:pt x="2354911" y="954638"/>
                    </a:lnTo>
                    <a:lnTo>
                      <a:pt x="2363492" y="959080"/>
                    </a:lnTo>
                    <a:lnTo>
                      <a:pt x="2372073" y="963522"/>
                    </a:lnTo>
                    <a:lnTo>
                      <a:pt x="2380654" y="968282"/>
                    </a:lnTo>
                    <a:lnTo>
                      <a:pt x="2388917" y="973358"/>
                    </a:lnTo>
                    <a:lnTo>
                      <a:pt x="2397180" y="978752"/>
                    </a:lnTo>
                    <a:lnTo>
                      <a:pt x="2405125" y="983829"/>
                    </a:lnTo>
                    <a:lnTo>
                      <a:pt x="2413071" y="989540"/>
                    </a:lnTo>
                    <a:lnTo>
                      <a:pt x="2420698" y="995569"/>
                    </a:lnTo>
                    <a:lnTo>
                      <a:pt x="2428643" y="1001280"/>
                    </a:lnTo>
                    <a:lnTo>
                      <a:pt x="2499197" y="943215"/>
                    </a:lnTo>
                    <a:lnTo>
                      <a:pt x="2599625" y="1063787"/>
                    </a:lnTo>
                    <a:lnTo>
                      <a:pt x="2529389" y="1122169"/>
                    </a:lnTo>
                    <a:lnTo>
                      <a:pt x="2533839" y="1130736"/>
                    </a:lnTo>
                    <a:lnTo>
                      <a:pt x="2538288" y="1139620"/>
                    </a:lnTo>
                    <a:lnTo>
                      <a:pt x="2542420" y="1148504"/>
                    </a:lnTo>
                    <a:lnTo>
                      <a:pt x="2546551" y="1157388"/>
                    </a:lnTo>
                    <a:lnTo>
                      <a:pt x="2550365" y="1166590"/>
                    </a:lnTo>
                    <a:lnTo>
                      <a:pt x="2553543" y="1175474"/>
                    </a:lnTo>
                    <a:lnTo>
                      <a:pt x="2557039" y="1184676"/>
                    </a:lnTo>
                    <a:lnTo>
                      <a:pt x="2559899" y="1193560"/>
                    </a:lnTo>
                    <a:lnTo>
                      <a:pt x="2562442" y="1203079"/>
                    </a:lnTo>
                    <a:lnTo>
                      <a:pt x="2564984" y="1212280"/>
                    </a:lnTo>
                    <a:lnTo>
                      <a:pt x="2567527" y="1221799"/>
                    </a:lnTo>
                    <a:lnTo>
                      <a:pt x="2569116" y="1231318"/>
                    </a:lnTo>
                    <a:lnTo>
                      <a:pt x="2571022" y="1240519"/>
                    </a:lnTo>
                    <a:lnTo>
                      <a:pt x="2572612" y="1249721"/>
                    </a:lnTo>
                    <a:lnTo>
                      <a:pt x="2574201" y="1259557"/>
                    </a:lnTo>
                    <a:lnTo>
                      <a:pt x="2575154" y="1269075"/>
                    </a:lnTo>
                    <a:lnTo>
                      <a:pt x="2665412" y="1277325"/>
                    </a:lnTo>
                    <a:lnTo>
                      <a:pt x="2650793" y="1433433"/>
                    </a:lnTo>
                    <a:lnTo>
                      <a:pt x="2561170" y="1425501"/>
                    </a:lnTo>
                    <a:lnTo>
                      <a:pt x="2558310" y="1434385"/>
                    </a:lnTo>
                    <a:lnTo>
                      <a:pt x="2555132" y="1443587"/>
                    </a:lnTo>
                    <a:lnTo>
                      <a:pt x="2552272" y="1452471"/>
                    </a:lnTo>
                    <a:lnTo>
                      <a:pt x="2548458" y="1461355"/>
                    </a:lnTo>
                    <a:lnTo>
                      <a:pt x="2544644" y="1470239"/>
                    </a:lnTo>
                    <a:lnTo>
                      <a:pt x="2540513" y="1479124"/>
                    </a:lnTo>
                    <a:lnTo>
                      <a:pt x="2536381" y="1488008"/>
                    </a:lnTo>
                    <a:lnTo>
                      <a:pt x="2531932" y="1496575"/>
                    </a:lnTo>
                    <a:lnTo>
                      <a:pt x="2527482" y="1505142"/>
                    </a:lnTo>
                    <a:lnTo>
                      <a:pt x="2522715" y="1513708"/>
                    </a:lnTo>
                    <a:lnTo>
                      <a:pt x="2517630" y="1521958"/>
                    </a:lnTo>
                    <a:lnTo>
                      <a:pt x="2512228" y="1530208"/>
                    </a:lnTo>
                    <a:lnTo>
                      <a:pt x="2506825" y="1538140"/>
                    </a:lnTo>
                    <a:lnTo>
                      <a:pt x="2501104" y="1546390"/>
                    </a:lnTo>
                    <a:lnTo>
                      <a:pt x="2495384" y="1554322"/>
                    </a:lnTo>
                    <a:lnTo>
                      <a:pt x="2489027" y="1561937"/>
                    </a:lnTo>
                    <a:lnTo>
                      <a:pt x="2546233" y="1631107"/>
                    </a:lnTo>
                    <a:lnTo>
                      <a:pt x="2425465" y="1731372"/>
                    </a:lnTo>
                    <a:lnTo>
                      <a:pt x="2367624" y="1662202"/>
                    </a:lnTo>
                    <a:lnTo>
                      <a:pt x="2359043" y="1666644"/>
                    </a:lnTo>
                    <a:lnTo>
                      <a:pt x="2350144" y="1671086"/>
                    </a:lnTo>
                    <a:lnTo>
                      <a:pt x="2341245" y="1675211"/>
                    </a:lnTo>
                    <a:lnTo>
                      <a:pt x="2332029" y="1679018"/>
                    </a:lnTo>
                    <a:lnTo>
                      <a:pt x="2323130" y="1682826"/>
                    </a:lnTo>
                    <a:lnTo>
                      <a:pt x="2313596" y="1685999"/>
                    </a:lnTo>
                    <a:lnTo>
                      <a:pt x="2304697" y="1689489"/>
                    </a:lnTo>
                    <a:lnTo>
                      <a:pt x="2295481" y="1692344"/>
                    </a:lnTo>
                    <a:lnTo>
                      <a:pt x="2286264" y="1694883"/>
                    </a:lnTo>
                    <a:lnTo>
                      <a:pt x="2277048" y="1697421"/>
                    </a:lnTo>
                    <a:lnTo>
                      <a:pt x="2267196" y="1699642"/>
                    </a:lnTo>
                    <a:lnTo>
                      <a:pt x="2257979" y="1701546"/>
                    </a:lnTo>
                    <a:lnTo>
                      <a:pt x="2248763" y="1703450"/>
                    </a:lnTo>
                    <a:lnTo>
                      <a:pt x="2238910" y="1705036"/>
                    </a:lnTo>
                    <a:lnTo>
                      <a:pt x="2229376" y="1706623"/>
                    </a:lnTo>
                    <a:lnTo>
                      <a:pt x="2220160" y="1707575"/>
                    </a:lnTo>
                    <a:lnTo>
                      <a:pt x="2211579" y="1797051"/>
                    </a:lnTo>
                    <a:lnTo>
                      <a:pt x="2054898" y="1782138"/>
                    </a:lnTo>
                    <a:lnTo>
                      <a:pt x="2063161" y="1692027"/>
                    </a:lnTo>
                    <a:lnTo>
                      <a:pt x="2054263" y="1689172"/>
                    </a:lnTo>
                    <a:lnTo>
                      <a:pt x="2045364" y="1685999"/>
                    </a:lnTo>
                    <a:lnTo>
                      <a:pt x="2035830" y="1682826"/>
                    </a:lnTo>
                    <a:lnTo>
                      <a:pt x="2027249" y="1679335"/>
                    </a:lnTo>
                    <a:lnTo>
                      <a:pt x="2018350" y="1675528"/>
                    </a:lnTo>
                    <a:lnTo>
                      <a:pt x="2009451" y="1671720"/>
                    </a:lnTo>
                    <a:lnTo>
                      <a:pt x="2000870" y="1667596"/>
                    </a:lnTo>
                    <a:lnTo>
                      <a:pt x="1992289" y="1663154"/>
                    </a:lnTo>
                    <a:lnTo>
                      <a:pt x="1984026" y="1658077"/>
                    </a:lnTo>
                    <a:lnTo>
                      <a:pt x="1975445" y="1653317"/>
                    </a:lnTo>
                    <a:lnTo>
                      <a:pt x="1967182" y="1648241"/>
                    </a:lnTo>
                    <a:lnTo>
                      <a:pt x="1958919" y="1642847"/>
                    </a:lnTo>
                    <a:lnTo>
                      <a:pt x="1950656" y="1637453"/>
                    </a:lnTo>
                    <a:lnTo>
                      <a:pt x="1943029" y="1631742"/>
                    </a:lnTo>
                    <a:lnTo>
                      <a:pt x="1935084" y="1626030"/>
                    </a:lnTo>
                    <a:lnTo>
                      <a:pt x="1927456" y="1620002"/>
                    </a:lnTo>
                    <a:lnTo>
                      <a:pt x="1857220" y="1678384"/>
                    </a:lnTo>
                    <a:lnTo>
                      <a:pt x="1756792" y="1556860"/>
                    </a:lnTo>
                    <a:lnTo>
                      <a:pt x="1827346" y="1498478"/>
                    </a:lnTo>
                    <a:lnTo>
                      <a:pt x="1822896" y="1489594"/>
                    </a:lnTo>
                    <a:lnTo>
                      <a:pt x="1818765" y="1481027"/>
                    </a:lnTo>
                    <a:lnTo>
                      <a:pt x="1814633" y="1472143"/>
                    </a:lnTo>
                    <a:lnTo>
                      <a:pt x="1810820" y="1463259"/>
                    </a:lnTo>
                    <a:lnTo>
                      <a:pt x="1807324" y="1454057"/>
                    </a:lnTo>
                    <a:lnTo>
                      <a:pt x="1803828" y="1445173"/>
                    </a:lnTo>
                    <a:lnTo>
                      <a:pt x="1800968" y="1436289"/>
                    </a:lnTo>
                    <a:lnTo>
                      <a:pt x="1797789" y="1426770"/>
                    </a:lnTo>
                    <a:lnTo>
                      <a:pt x="1795247" y="1417569"/>
                    </a:lnTo>
                    <a:lnTo>
                      <a:pt x="1792704" y="1408367"/>
                    </a:lnTo>
                    <a:lnTo>
                      <a:pt x="1790480" y="1399166"/>
                    </a:lnTo>
                    <a:lnTo>
                      <a:pt x="1788573" y="1389647"/>
                    </a:lnTo>
                    <a:lnTo>
                      <a:pt x="1786666" y="1380445"/>
                    </a:lnTo>
                    <a:lnTo>
                      <a:pt x="1785395" y="1371244"/>
                    </a:lnTo>
                    <a:lnTo>
                      <a:pt x="1783170" y="1352206"/>
                    </a:lnTo>
                    <a:lnTo>
                      <a:pt x="1690687" y="1343639"/>
                    </a:lnTo>
                    <a:lnTo>
                      <a:pt x="1705624" y="1186897"/>
                    </a:lnTo>
                    <a:lnTo>
                      <a:pt x="1798425" y="1195781"/>
                    </a:lnTo>
                    <a:lnTo>
                      <a:pt x="1801285" y="1186897"/>
                    </a:lnTo>
                    <a:lnTo>
                      <a:pt x="1804146" y="1178012"/>
                    </a:lnTo>
                    <a:lnTo>
                      <a:pt x="1807642" y="1169128"/>
                    </a:lnTo>
                    <a:lnTo>
                      <a:pt x="1810820" y="1160244"/>
                    </a:lnTo>
                    <a:lnTo>
                      <a:pt x="1814633" y="1151677"/>
                    </a:lnTo>
                    <a:lnTo>
                      <a:pt x="1818765" y="1142793"/>
                    </a:lnTo>
                    <a:lnTo>
                      <a:pt x="1822896" y="1134226"/>
                    </a:lnTo>
                    <a:lnTo>
                      <a:pt x="1827346" y="1125659"/>
                    </a:lnTo>
                    <a:lnTo>
                      <a:pt x="1831795" y="1117727"/>
                    </a:lnTo>
                    <a:lnTo>
                      <a:pt x="1836562" y="1109160"/>
                    </a:lnTo>
                    <a:lnTo>
                      <a:pt x="1841329" y="1100910"/>
                    </a:lnTo>
                    <a:lnTo>
                      <a:pt x="1846732" y="1092661"/>
                    </a:lnTo>
                    <a:lnTo>
                      <a:pt x="1852135" y="1085045"/>
                    </a:lnTo>
                    <a:lnTo>
                      <a:pt x="1857856" y="1077113"/>
                    </a:lnTo>
                    <a:lnTo>
                      <a:pt x="1863894" y="1069181"/>
                    </a:lnTo>
                    <a:lnTo>
                      <a:pt x="1869615" y="1061566"/>
                    </a:lnTo>
                    <a:lnTo>
                      <a:pt x="1810184" y="989858"/>
                    </a:lnTo>
                    <a:lnTo>
                      <a:pt x="1931588" y="889593"/>
                    </a:lnTo>
                    <a:lnTo>
                      <a:pt x="1990700" y="961301"/>
                    </a:lnTo>
                    <a:lnTo>
                      <a:pt x="1999599" y="956859"/>
                    </a:lnTo>
                    <a:lnTo>
                      <a:pt x="2008180" y="952734"/>
                    </a:lnTo>
                    <a:lnTo>
                      <a:pt x="2017079" y="948609"/>
                    </a:lnTo>
                    <a:lnTo>
                      <a:pt x="2025977" y="944485"/>
                    </a:lnTo>
                    <a:lnTo>
                      <a:pt x="2034876" y="941312"/>
                    </a:lnTo>
                    <a:lnTo>
                      <a:pt x="2043775" y="937504"/>
                    </a:lnTo>
                    <a:lnTo>
                      <a:pt x="2052673" y="934649"/>
                    </a:lnTo>
                    <a:lnTo>
                      <a:pt x="2061890" y="931476"/>
                    </a:lnTo>
                    <a:lnTo>
                      <a:pt x="2071424" y="928937"/>
                    </a:lnTo>
                    <a:lnTo>
                      <a:pt x="2080641" y="926399"/>
                    </a:lnTo>
                    <a:lnTo>
                      <a:pt x="2089539" y="924178"/>
                    </a:lnTo>
                    <a:lnTo>
                      <a:pt x="2099074" y="922274"/>
                    </a:lnTo>
                    <a:lnTo>
                      <a:pt x="2108608" y="920370"/>
                    </a:lnTo>
                    <a:lnTo>
                      <a:pt x="2117825" y="918784"/>
                    </a:lnTo>
                    <a:lnTo>
                      <a:pt x="2127041" y="917515"/>
                    </a:lnTo>
                    <a:lnTo>
                      <a:pt x="2136258" y="916246"/>
                    </a:lnTo>
                    <a:lnTo>
                      <a:pt x="2144839" y="823913"/>
                    </a:lnTo>
                    <a:close/>
                    <a:moveTo>
                      <a:pt x="1509345" y="590550"/>
                    </a:moveTo>
                    <a:lnTo>
                      <a:pt x="1518239" y="590550"/>
                    </a:lnTo>
                    <a:lnTo>
                      <a:pt x="1526817" y="591817"/>
                    </a:lnTo>
                    <a:lnTo>
                      <a:pt x="1535394" y="593400"/>
                    </a:lnTo>
                    <a:lnTo>
                      <a:pt x="1543971" y="596250"/>
                    </a:lnTo>
                    <a:lnTo>
                      <a:pt x="1551912" y="599417"/>
                    </a:lnTo>
                    <a:lnTo>
                      <a:pt x="1559854" y="603534"/>
                    </a:lnTo>
                    <a:lnTo>
                      <a:pt x="1566843" y="608601"/>
                    </a:lnTo>
                    <a:lnTo>
                      <a:pt x="1570655" y="611452"/>
                    </a:lnTo>
                    <a:lnTo>
                      <a:pt x="1574149" y="614302"/>
                    </a:lnTo>
                    <a:lnTo>
                      <a:pt x="1577326" y="617469"/>
                    </a:lnTo>
                    <a:lnTo>
                      <a:pt x="1580185" y="620953"/>
                    </a:lnTo>
                    <a:lnTo>
                      <a:pt x="1583362" y="624753"/>
                    </a:lnTo>
                    <a:lnTo>
                      <a:pt x="1586221" y="628237"/>
                    </a:lnTo>
                    <a:lnTo>
                      <a:pt x="1588762" y="632037"/>
                    </a:lnTo>
                    <a:lnTo>
                      <a:pt x="1591621" y="636154"/>
                    </a:lnTo>
                    <a:lnTo>
                      <a:pt x="1593845" y="640271"/>
                    </a:lnTo>
                    <a:lnTo>
                      <a:pt x="1595433" y="644388"/>
                    </a:lnTo>
                    <a:lnTo>
                      <a:pt x="1597339" y="648505"/>
                    </a:lnTo>
                    <a:lnTo>
                      <a:pt x="1598927" y="652305"/>
                    </a:lnTo>
                    <a:lnTo>
                      <a:pt x="1601151" y="660856"/>
                    </a:lnTo>
                    <a:lnTo>
                      <a:pt x="1603057" y="669724"/>
                    </a:lnTo>
                    <a:lnTo>
                      <a:pt x="1603375" y="678274"/>
                    </a:lnTo>
                    <a:lnTo>
                      <a:pt x="1603375" y="687142"/>
                    </a:lnTo>
                    <a:lnTo>
                      <a:pt x="1602104" y="696326"/>
                    </a:lnTo>
                    <a:lnTo>
                      <a:pt x="1600516" y="704560"/>
                    </a:lnTo>
                    <a:lnTo>
                      <a:pt x="1597657" y="712794"/>
                    </a:lnTo>
                    <a:lnTo>
                      <a:pt x="1594480" y="721028"/>
                    </a:lnTo>
                    <a:lnTo>
                      <a:pt x="1590350" y="728629"/>
                    </a:lnTo>
                    <a:lnTo>
                      <a:pt x="1585268" y="736229"/>
                    </a:lnTo>
                    <a:lnTo>
                      <a:pt x="1582409" y="739396"/>
                    </a:lnTo>
                    <a:lnTo>
                      <a:pt x="1579550" y="742880"/>
                    </a:lnTo>
                    <a:lnTo>
                      <a:pt x="1576373" y="746047"/>
                    </a:lnTo>
                    <a:lnTo>
                      <a:pt x="1572879" y="749531"/>
                    </a:lnTo>
                    <a:lnTo>
                      <a:pt x="1569384" y="752381"/>
                    </a:lnTo>
                    <a:lnTo>
                      <a:pt x="1565572" y="755231"/>
                    </a:lnTo>
                    <a:lnTo>
                      <a:pt x="1297460" y="948099"/>
                    </a:lnTo>
                    <a:lnTo>
                      <a:pt x="1293012" y="951266"/>
                    </a:lnTo>
                    <a:lnTo>
                      <a:pt x="1288247" y="953799"/>
                    </a:lnTo>
                    <a:lnTo>
                      <a:pt x="1283164" y="956333"/>
                    </a:lnTo>
                    <a:lnTo>
                      <a:pt x="1278399" y="958550"/>
                    </a:lnTo>
                    <a:lnTo>
                      <a:pt x="1273634" y="960450"/>
                    </a:lnTo>
                    <a:lnTo>
                      <a:pt x="1268869" y="962033"/>
                    </a:lnTo>
                    <a:lnTo>
                      <a:pt x="1263469" y="962983"/>
                    </a:lnTo>
                    <a:lnTo>
                      <a:pt x="1258386" y="964250"/>
                    </a:lnTo>
                    <a:lnTo>
                      <a:pt x="1253304" y="964884"/>
                    </a:lnTo>
                    <a:lnTo>
                      <a:pt x="1247903" y="965200"/>
                    </a:lnTo>
                    <a:lnTo>
                      <a:pt x="1242820" y="965200"/>
                    </a:lnTo>
                    <a:lnTo>
                      <a:pt x="1237102" y="964884"/>
                    </a:lnTo>
                    <a:lnTo>
                      <a:pt x="1232020" y="964567"/>
                    </a:lnTo>
                    <a:lnTo>
                      <a:pt x="1226937" y="963617"/>
                    </a:lnTo>
                    <a:lnTo>
                      <a:pt x="1221537" y="962667"/>
                    </a:lnTo>
                    <a:lnTo>
                      <a:pt x="1216454" y="961083"/>
                    </a:lnTo>
                    <a:lnTo>
                      <a:pt x="1006475" y="894894"/>
                    </a:lnTo>
                    <a:lnTo>
                      <a:pt x="1009652" y="885393"/>
                    </a:lnTo>
                    <a:lnTo>
                      <a:pt x="1013464" y="875259"/>
                    </a:lnTo>
                    <a:lnTo>
                      <a:pt x="1017911" y="862591"/>
                    </a:lnTo>
                    <a:lnTo>
                      <a:pt x="1022676" y="847706"/>
                    </a:lnTo>
                    <a:lnTo>
                      <a:pt x="1027123" y="832188"/>
                    </a:lnTo>
                    <a:lnTo>
                      <a:pt x="1029029" y="824271"/>
                    </a:lnTo>
                    <a:lnTo>
                      <a:pt x="1030935" y="816353"/>
                    </a:lnTo>
                    <a:lnTo>
                      <a:pt x="1031888" y="808753"/>
                    </a:lnTo>
                    <a:lnTo>
                      <a:pt x="1033159" y="801469"/>
                    </a:lnTo>
                    <a:lnTo>
                      <a:pt x="1033794" y="793868"/>
                    </a:lnTo>
                    <a:lnTo>
                      <a:pt x="1033794" y="786584"/>
                    </a:lnTo>
                    <a:lnTo>
                      <a:pt x="1033794" y="778666"/>
                    </a:lnTo>
                    <a:lnTo>
                      <a:pt x="1033477" y="770749"/>
                    </a:lnTo>
                    <a:lnTo>
                      <a:pt x="1032841" y="762832"/>
                    </a:lnTo>
                    <a:lnTo>
                      <a:pt x="1031888" y="755548"/>
                    </a:lnTo>
                    <a:lnTo>
                      <a:pt x="1029665" y="740980"/>
                    </a:lnTo>
                    <a:lnTo>
                      <a:pt x="1027441" y="727995"/>
                    </a:lnTo>
                    <a:lnTo>
                      <a:pt x="1025217" y="718178"/>
                    </a:lnTo>
                    <a:lnTo>
                      <a:pt x="1022994" y="708994"/>
                    </a:lnTo>
                    <a:lnTo>
                      <a:pt x="1227572" y="773599"/>
                    </a:lnTo>
                    <a:lnTo>
                      <a:pt x="1458835" y="607651"/>
                    </a:lnTo>
                    <a:lnTo>
                      <a:pt x="1462965" y="605118"/>
                    </a:lnTo>
                    <a:lnTo>
                      <a:pt x="1467095" y="602268"/>
                    </a:lnTo>
                    <a:lnTo>
                      <a:pt x="1470589" y="600051"/>
                    </a:lnTo>
                    <a:lnTo>
                      <a:pt x="1474719" y="598467"/>
                    </a:lnTo>
                    <a:lnTo>
                      <a:pt x="1479166" y="596567"/>
                    </a:lnTo>
                    <a:lnTo>
                      <a:pt x="1483296" y="594984"/>
                    </a:lnTo>
                    <a:lnTo>
                      <a:pt x="1491873" y="592767"/>
                    </a:lnTo>
                    <a:lnTo>
                      <a:pt x="1500768" y="591183"/>
                    </a:lnTo>
                    <a:lnTo>
                      <a:pt x="1509345" y="590550"/>
                    </a:lnTo>
                    <a:close/>
                    <a:moveTo>
                      <a:pt x="690596" y="539750"/>
                    </a:moveTo>
                    <a:lnTo>
                      <a:pt x="691548" y="539750"/>
                    </a:lnTo>
                    <a:lnTo>
                      <a:pt x="693769" y="540067"/>
                    </a:lnTo>
                    <a:lnTo>
                      <a:pt x="702016" y="540702"/>
                    </a:lnTo>
                    <a:lnTo>
                      <a:pt x="727394" y="541020"/>
                    </a:lnTo>
                    <a:lnTo>
                      <a:pt x="757531" y="541655"/>
                    </a:lnTo>
                    <a:lnTo>
                      <a:pt x="770854" y="541972"/>
                    </a:lnTo>
                    <a:lnTo>
                      <a:pt x="781640" y="543242"/>
                    </a:lnTo>
                    <a:lnTo>
                      <a:pt x="781957" y="543242"/>
                    </a:lnTo>
                    <a:lnTo>
                      <a:pt x="785763" y="546734"/>
                    </a:lnTo>
                    <a:lnTo>
                      <a:pt x="789887" y="552130"/>
                    </a:lnTo>
                    <a:lnTo>
                      <a:pt x="794646" y="558479"/>
                    </a:lnTo>
                    <a:lnTo>
                      <a:pt x="799404" y="566415"/>
                    </a:lnTo>
                    <a:lnTo>
                      <a:pt x="804797" y="576573"/>
                    </a:lnTo>
                    <a:lnTo>
                      <a:pt x="809872" y="588001"/>
                    </a:lnTo>
                    <a:lnTo>
                      <a:pt x="812093" y="594668"/>
                    </a:lnTo>
                    <a:lnTo>
                      <a:pt x="814631" y="602286"/>
                    </a:lnTo>
                    <a:lnTo>
                      <a:pt x="817169" y="609905"/>
                    </a:lnTo>
                    <a:lnTo>
                      <a:pt x="820024" y="618476"/>
                    </a:lnTo>
                    <a:lnTo>
                      <a:pt x="822244" y="627364"/>
                    </a:lnTo>
                    <a:lnTo>
                      <a:pt x="824465" y="637205"/>
                    </a:lnTo>
                    <a:lnTo>
                      <a:pt x="826685" y="647681"/>
                    </a:lnTo>
                    <a:lnTo>
                      <a:pt x="828906" y="658791"/>
                    </a:lnTo>
                    <a:lnTo>
                      <a:pt x="830809" y="670537"/>
                    </a:lnTo>
                    <a:lnTo>
                      <a:pt x="832395" y="683235"/>
                    </a:lnTo>
                    <a:lnTo>
                      <a:pt x="834299" y="696567"/>
                    </a:lnTo>
                    <a:lnTo>
                      <a:pt x="835885" y="710535"/>
                    </a:lnTo>
                    <a:lnTo>
                      <a:pt x="836836" y="725454"/>
                    </a:lnTo>
                    <a:lnTo>
                      <a:pt x="838105" y="741644"/>
                    </a:lnTo>
                    <a:lnTo>
                      <a:pt x="839057" y="757834"/>
                    </a:lnTo>
                    <a:lnTo>
                      <a:pt x="840009" y="775611"/>
                    </a:lnTo>
                    <a:lnTo>
                      <a:pt x="840326" y="794022"/>
                    </a:lnTo>
                    <a:lnTo>
                      <a:pt x="840643" y="813069"/>
                    </a:lnTo>
                    <a:lnTo>
                      <a:pt x="840326" y="833703"/>
                    </a:lnTo>
                    <a:lnTo>
                      <a:pt x="840326" y="854972"/>
                    </a:lnTo>
                    <a:lnTo>
                      <a:pt x="844767" y="839735"/>
                    </a:lnTo>
                    <a:lnTo>
                      <a:pt x="849208" y="824497"/>
                    </a:lnTo>
                    <a:lnTo>
                      <a:pt x="857456" y="794975"/>
                    </a:lnTo>
                    <a:lnTo>
                      <a:pt x="864435" y="767992"/>
                    </a:lnTo>
                    <a:lnTo>
                      <a:pt x="870145" y="742914"/>
                    </a:lnTo>
                    <a:lnTo>
                      <a:pt x="878710" y="705456"/>
                    </a:lnTo>
                    <a:lnTo>
                      <a:pt x="881248" y="694028"/>
                    </a:lnTo>
                    <a:lnTo>
                      <a:pt x="882517" y="688314"/>
                    </a:lnTo>
                    <a:lnTo>
                      <a:pt x="878076" y="679425"/>
                    </a:lnTo>
                    <a:lnTo>
                      <a:pt x="874586" y="670854"/>
                    </a:lnTo>
                    <a:lnTo>
                      <a:pt x="871097" y="663236"/>
                    </a:lnTo>
                    <a:lnTo>
                      <a:pt x="868559" y="655617"/>
                    </a:lnTo>
                    <a:lnTo>
                      <a:pt x="864752" y="644506"/>
                    </a:lnTo>
                    <a:lnTo>
                      <a:pt x="863801" y="640380"/>
                    </a:lnTo>
                    <a:lnTo>
                      <a:pt x="867290" y="637205"/>
                    </a:lnTo>
                    <a:lnTo>
                      <a:pt x="876489" y="629269"/>
                    </a:lnTo>
                    <a:lnTo>
                      <a:pt x="881882" y="624507"/>
                    </a:lnTo>
                    <a:lnTo>
                      <a:pt x="888227" y="619746"/>
                    </a:lnTo>
                    <a:lnTo>
                      <a:pt x="894571" y="615619"/>
                    </a:lnTo>
                    <a:lnTo>
                      <a:pt x="900598" y="611810"/>
                    </a:lnTo>
                    <a:lnTo>
                      <a:pt x="921535" y="619746"/>
                    </a:lnTo>
                    <a:lnTo>
                      <a:pt x="939300" y="659426"/>
                    </a:lnTo>
                    <a:lnTo>
                      <a:pt x="934224" y="671172"/>
                    </a:lnTo>
                    <a:lnTo>
                      <a:pt x="928514" y="683235"/>
                    </a:lnTo>
                    <a:lnTo>
                      <a:pt x="922487" y="695932"/>
                    </a:lnTo>
                    <a:lnTo>
                      <a:pt x="923439" y="707043"/>
                    </a:lnTo>
                    <a:lnTo>
                      <a:pt x="924073" y="720693"/>
                    </a:lnTo>
                    <a:lnTo>
                      <a:pt x="924708" y="736248"/>
                    </a:lnTo>
                    <a:lnTo>
                      <a:pt x="924073" y="753390"/>
                    </a:lnTo>
                    <a:lnTo>
                      <a:pt x="923439" y="790213"/>
                    </a:lnTo>
                    <a:lnTo>
                      <a:pt x="921852" y="827354"/>
                    </a:lnTo>
                    <a:lnTo>
                      <a:pt x="920266" y="862273"/>
                    </a:lnTo>
                    <a:lnTo>
                      <a:pt x="918680" y="891161"/>
                    </a:lnTo>
                    <a:lnTo>
                      <a:pt x="916777" y="918461"/>
                    </a:lnTo>
                    <a:lnTo>
                      <a:pt x="918680" y="913382"/>
                    </a:lnTo>
                    <a:lnTo>
                      <a:pt x="923756" y="899097"/>
                    </a:lnTo>
                    <a:lnTo>
                      <a:pt x="927245" y="888621"/>
                    </a:lnTo>
                    <a:lnTo>
                      <a:pt x="931369" y="876241"/>
                    </a:lnTo>
                    <a:lnTo>
                      <a:pt x="935493" y="862273"/>
                    </a:lnTo>
                    <a:lnTo>
                      <a:pt x="939934" y="846401"/>
                    </a:lnTo>
                    <a:lnTo>
                      <a:pt x="943741" y="828307"/>
                    </a:lnTo>
                    <a:lnTo>
                      <a:pt x="947865" y="809260"/>
                    </a:lnTo>
                    <a:lnTo>
                      <a:pt x="951672" y="788626"/>
                    </a:lnTo>
                    <a:lnTo>
                      <a:pt x="955161" y="766722"/>
                    </a:lnTo>
                    <a:lnTo>
                      <a:pt x="957699" y="743866"/>
                    </a:lnTo>
                    <a:lnTo>
                      <a:pt x="958650" y="731486"/>
                    </a:lnTo>
                    <a:lnTo>
                      <a:pt x="959919" y="719106"/>
                    </a:lnTo>
                    <a:lnTo>
                      <a:pt x="960554" y="707043"/>
                    </a:lnTo>
                    <a:lnTo>
                      <a:pt x="960871" y="694345"/>
                    </a:lnTo>
                    <a:lnTo>
                      <a:pt x="961188" y="681330"/>
                    </a:lnTo>
                    <a:lnTo>
                      <a:pt x="961188" y="668315"/>
                    </a:lnTo>
                    <a:lnTo>
                      <a:pt x="969119" y="649268"/>
                    </a:lnTo>
                    <a:lnTo>
                      <a:pt x="970705" y="651173"/>
                    </a:lnTo>
                    <a:lnTo>
                      <a:pt x="973877" y="656887"/>
                    </a:lnTo>
                    <a:lnTo>
                      <a:pt x="976098" y="661331"/>
                    </a:lnTo>
                    <a:lnTo>
                      <a:pt x="978636" y="666727"/>
                    </a:lnTo>
                    <a:lnTo>
                      <a:pt x="981808" y="673076"/>
                    </a:lnTo>
                    <a:lnTo>
                      <a:pt x="984663" y="681012"/>
                    </a:lnTo>
                    <a:lnTo>
                      <a:pt x="988152" y="690218"/>
                    </a:lnTo>
                    <a:lnTo>
                      <a:pt x="991007" y="700377"/>
                    </a:lnTo>
                    <a:lnTo>
                      <a:pt x="993862" y="712122"/>
                    </a:lnTo>
                    <a:lnTo>
                      <a:pt x="997035" y="724820"/>
                    </a:lnTo>
                    <a:lnTo>
                      <a:pt x="999572" y="739422"/>
                    </a:lnTo>
                    <a:lnTo>
                      <a:pt x="1002110" y="754977"/>
                    </a:lnTo>
                    <a:lnTo>
                      <a:pt x="1004013" y="772436"/>
                    </a:lnTo>
                    <a:lnTo>
                      <a:pt x="1005600" y="790848"/>
                    </a:lnTo>
                    <a:lnTo>
                      <a:pt x="1005282" y="796244"/>
                    </a:lnTo>
                    <a:lnTo>
                      <a:pt x="1004331" y="801958"/>
                    </a:lnTo>
                    <a:lnTo>
                      <a:pt x="1003062" y="809260"/>
                    </a:lnTo>
                    <a:lnTo>
                      <a:pt x="1000841" y="817196"/>
                    </a:lnTo>
                    <a:lnTo>
                      <a:pt x="997669" y="826085"/>
                    </a:lnTo>
                    <a:lnTo>
                      <a:pt x="994497" y="836243"/>
                    </a:lnTo>
                    <a:lnTo>
                      <a:pt x="985932" y="858781"/>
                    </a:lnTo>
                    <a:lnTo>
                      <a:pt x="964043" y="914969"/>
                    </a:lnTo>
                    <a:lnTo>
                      <a:pt x="951037" y="948301"/>
                    </a:lnTo>
                    <a:lnTo>
                      <a:pt x="937079" y="985442"/>
                    </a:lnTo>
                    <a:lnTo>
                      <a:pt x="922804" y="1025757"/>
                    </a:lnTo>
                    <a:lnTo>
                      <a:pt x="915825" y="1047026"/>
                    </a:lnTo>
                    <a:lnTo>
                      <a:pt x="908212" y="1068929"/>
                    </a:lnTo>
                    <a:lnTo>
                      <a:pt x="901233" y="1091785"/>
                    </a:lnTo>
                    <a:lnTo>
                      <a:pt x="894254" y="1115594"/>
                    </a:lnTo>
                    <a:lnTo>
                      <a:pt x="886958" y="1139719"/>
                    </a:lnTo>
                    <a:lnTo>
                      <a:pt x="880296" y="1165115"/>
                    </a:lnTo>
                    <a:lnTo>
                      <a:pt x="873634" y="1190510"/>
                    </a:lnTo>
                    <a:lnTo>
                      <a:pt x="867290" y="1217493"/>
                    </a:lnTo>
                    <a:lnTo>
                      <a:pt x="861580" y="1244476"/>
                    </a:lnTo>
                    <a:lnTo>
                      <a:pt x="855553" y="1272728"/>
                    </a:lnTo>
                    <a:lnTo>
                      <a:pt x="850477" y="1301298"/>
                    </a:lnTo>
                    <a:lnTo>
                      <a:pt x="845402" y="1330821"/>
                    </a:lnTo>
                    <a:lnTo>
                      <a:pt x="840960" y="1360343"/>
                    </a:lnTo>
                    <a:lnTo>
                      <a:pt x="836836" y="1391135"/>
                    </a:lnTo>
                    <a:lnTo>
                      <a:pt x="874586" y="1434307"/>
                    </a:lnTo>
                    <a:lnTo>
                      <a:pt x="949768" y="1522239"/>
                    </a:lnTo>
                    <a:lnTo>
                      <a:pt x="990373" y="1569856"/>
                    </a:lnTo>
                    <a:lnTo>
                      <a:pt x="1026219" y="1613028"/>
                    </a:lnTo>
                    <a:lnTo>
                      <a:pt x="1041129" y="1631122"/>
                    </a:lnTo>
                    <a:lnTo>
                      <a:pt x="1053500" y="1646042"/>
                    </a:lnTo>
                    <a:lnTo>
                      <a:pt x="1062065" y="1657470"/>
                    </a:lnTo>
                    <a:lnTo>
                      <a:pt x="1066824" y="1664137"/>
                    </a:lnTo>
                    <a:lnTo>
                      <a:pt x="1071582" y="1671755"/>
                    </a:lnTo>
                    <a:lnTo>
                      <a:pt x="1077292" y="1680326"/>
                    </a:lnTo>
                    <a:lnTo>
                      <a:pt x="1080147" y="1685088"/>
                    </a:lnTo>
                    <a:lnTo>
                      <a:pt x="1083002" y="1689850"/>
                    </a:lnTo>
                    <a:lnTo>
                      <a:pt x="1085540" y="1695564"/>
                    </a:lnTo>
                    <a:lnTo>
                      <a:pt x="1088395" y="1701913"/>
                    </a:lnTo>
                    <a:lnTo>
                      <a:pt x="1090616" y="1708579"/>
                    </a:lnTo>
                    <a:lnTo>
                      <a:pt x="1091884" y="1715880"/>
                    </a:lnTo>
                    <a:lnTo>
                      <a:pt x="1093471" y="1724134"/>
                    </a:lnTo>
                    <a:lnTo>
                      <a:pt x="1093788" y="1733022"/>
                    </a:lnTo>
                    <a:lnTo>
                      <a:pt x="1093788" y="1742545"/>
                    </a:lnTo>
                    <a:lnTo>
                      <a:pt x="1092836" y="1753021"/>
                    </a:lnTo>
                    <a:lnTo>
                      <a:pt x="1090933" y="1765084"/>
                    </a:lnTo>
                    <a:lnTo>
                      <a:pt x="1087761" y="1777147"/>
                    </a:lnTo>
                    <a:lnTo>
                      <a:pt x="1086809" y="1785083"/>
                    </a:lnTo>
                    <a:lnTo>
                      <a:pt x="1084271" y="1801272"/>
                    </a:lnTo>
                    <a:lnTo>
                      <a:pt x="1076340" y="1854920"/>
                    </a:lnTo>
                    <a:lnTo>
                      <a:pt x="1054452" y="2009516"/>
                    </a:lnTo>
                    <a:lnTo>
                      <a:pt x="1023681" y="2230139"/>
                    </a:lnTo>
                    <a:lnTo>
                      <a:pt x="1022730" y="2236488"/>
                    </a:lnTo>
                    <a:lnTo>
                      <a:pt x="1021461" y="2242520"/>
                    </a:lnTo>
                    <a:lnTo>
                      <a:pt x="1019875" y="2248551"/>
                    </a:lnTo>
                    <a:lnTo>
                      <a:pt x="1018289" y="2254582"/>
                    </a:lnTo>
                    <a:lnTo>
                      <a:pt x="1015751" y="2259979"/>
                    </a:lnTo>
                    <a:lnTo>
                      <a:pt x="1013530" y="2265693"/>
                    </a:lnTo>
                    <a:lnTo>
                      <a:pt x="1011310" y="2271407"/>
                    </a:lnTo>
                    <a:lnTo>
                      <a:pt x="1008455" y="2276486"/>
                    </a:lnTo>
                    <a:lnTo>
                      <a:pt x="1005917" y="2281248"/>
                    </a:lnTo>
                    <a:lnTo>
                      <a:pt x="1002427" y="2286009"/>
                    </a:lnTo>
                    <a:lnTo>
                      <a:pt x="999255" y="2291088"/>
                    </a:lnTo>
                    <a:lnTo>
                      <a:pt x="995766" y="2295533"/>
                    </a:lnTo>
                    <a:lnTo>
                      <a:pt x="992276" y="2299659"/>
                    </a:lnTo>
                    <a:lnTo>
                      <a:pt x="988470" y="2303469"/>
                    </a:lnTo>
                    <a:lnTo>
                      <a:pt x="984346" y="2307278"/>
                    </a:lnTo>
                    <a:lnTo>
                      <a:pt x="980222" y="2311087"/>
                    </a:lnTo>
                    <a:lnTo>
                      <a:pt x="975781" y="2314262"/>
                    </a:lnTo>
                    <a:lnTo>
                      <a:pt x="971339" y="2317436"/>
                    </a:lnTo>
                    <a:lnTo>
                      <a:pt x="966581" y="2320293"/>
                    </a:lnTo>
                    <a:lnTo>
                      <a:pt x="961823" y="2322833"/>
                    </a:lnTo>
                    <a:lnTo>
                      <a:pt x="956747" y="2325372"/>
                    </a:lnTo>
                    <a:lnTo>
                      <a:pt x="951989" y="2327277"/>
                    </a:lnTo>
                    <a:lnTo>
                      <a:pt x="946913" y="2329182"/>
                    </a:lnTo>
                    <a:lnTo>
                      <a:pt x="941203" y="2331086"/>
                    </a:lnTo>
                    <a:lnTo>
                      <a:pt x="936128" y="2332674"/>
                    </a:lnTo>
                    <a:lnTo>
                      <a:pt x="930418" y="2333309"/>
                    </a:lnTo>
                    <a:lnTo>
                      <a:pt x="925025" y="2334578"/>
                    </a:lnTo>
                    <a:lnTo>
                      <a:pt x="919315" y="2334896"/>
                    </a:lnTo>
                    <a:lnTo>
                      <a:pt x="913605" y="2335213"/>
                    </a:lnTo>
                    <a:lnTo>
                      <a:pt x="907577" y="2335213"/>
                    </a:lnTo>
                    <a:lnTo>
                      <a:pt x="901550" y="2334896"/>
                    </a:lnTo>
                    <a:lnTo>
                      <a:pt x="895523" y="2333943"/>
                    </a:lnTo>
                    <a:lnTo>
                      <a:pt x="889813" y="2333309"/>
                    </a:lnTo>
                    <a:lnTo>
                      <a:pt x="883786" y="2332356"/>
                    </a:lnTo>
                    <a:lnTo>
                      <a:pt x="878076" y="2330769"/>
                    </a:lnTo>
                    <a:lnTo>
                      <a:pt x="872683" y="2328864"/>
                    </a:lnTo>
                    <a:lnTo>
                      <a:pt x="867290" y="2326642"/>
                    </a:lnTo>
                    <a:lnTo>
                      <a:pt x="862214" y="2324420"/>
                    </a:lnTo>
                    <a:lnTo>
                      <a:pt x="857456" y="2321881"/>
                    </a:lnTo>
                    <a:lnTo>
                      <a:pt x="852698" y="2319341"/>
                    </a:lnTo>
                    <a:lnTo>
                      <a:pt x="848257" y="2316167"/>
                    </a:lnTo>
                    <a:lnTo>
                      <a:pt x="843815" y="2312992"/>
                    </a:lnTo>
                    <a:lnTo>
                      <a:pt x="839692" y="2309183"/>
                    </a:lnTo>
                    <a:lnTo>
                      <a:pt x="835568" y="2305373"/>
                    </a:lnTo>
                    <a:lnTo>
                      <a:pt x="831761" y="2301882"/>
                    </a:lnTo>
                    <a:lnTo>
                      <a:pt x="827954" y="2297755"/>
                    </a:lnTo>
                    <a:lnTo>
                      <a:pt x="824782" y="2293311"/>
                    </a:lnTo>
                    <a:lnTo>
                      <a:pt x="821293" y="2288866"/>
                    </a:lnTo>
                    <a:lnTo>
                      <a:pt x="818755" y="2283787"/>
                    </a:lnTo>
                    <a:lnTo>
                      <a:pt x="815900" y="2279026"/>
                    </a:lnTo>
                    <a:lnTo>
                      <a:pt x="813362" y="2274264"/>
                    </a:lnTo>
                    <a:lnTo>
                      <a:pt x="811141" y="2269185"/>
                    </a:lnTo>
                    <a:lnTo>
                      <a:pt x="809238" y="2263471"/>
                    </a:lnTo>
                    <a:lnTo>
                      <a:pt x="807335" y="2258392"/>
                    </a:lnTo>
                    <a:lnTo>
                      <a:pt x="805749" y="2252678"/>
                    </a:lnTo>
                    <a:lnTo>
                      <a:pt x="804162" y="2246646"/>
                    </a:lnTo>
                    <a:lnTo>
                      <a:pt x="803211" y="2241250"/>
                    </a:lnTo>
                    <a:lnTo>
                      <a:pt x="802576" y="2234901"/>
                    </a:lnTo>
                    <a:lnTo>
                      <a:pt x="801942" y="2228869"/>
                    </a:lnTo>
                    <a:lnTo>
                      <a:pt x="801625" y="2222838"/>
                    </a:lnTo>
                    <a:lnTo>
                      <a:pt x="801625" y="2216807"/>
                    </a:lnTo>
                    <a:lnTo>
                      <a:pt x="801942" y="2210458"/>
                    </a:lnTo>
                    <a:lnTo>
                      <a:pt x="802576" y="2204109"/>
                    </a:lnTo>
                    <a:lnTo>
                      <a:pt x="803211" y="2197443"/>
                    </a:lnTo>
                    <a:lnTo>
                      <a:pt x="833981" y="1990152"/>
                    </a:lnTo>
                    <a:lnTo>
                      <a:pt x="855235" y="1846032"/>
                    </a:lnTo>
                    <a:lnTo>
                      <a:pt x="861897" y="1797146"/>
                    </a:lnTo>
                    <a:lnTo>
                      <a:pt x="863801" y="1783178"/>
                    </a:lnTo>
                    <a:lnTo>
                      <a:pt x="864435" y="1777147"/>
                    </a:lnTo>
                    <a:lnTo>
                      <a:pt x="861897" y="1774290"/>
                    </a:lnTo>
                    <a:lnTo>
                      <a:pt x="855553" y="1767623"/>
                    </a:lnTo>
                    <a:lnTo>
                      <a:pt x="833030" y="1744133"/>
                    </a:lnTo>
                    <a:lnTo>
                      <a:pt x="763558" y="1673343"/>
                    </a:lnTo>
                    <a:lnTo>
                      <a:pt x="687424" y="1595886"/>
                    </a:lnTo>
                    <a:lnTo>
                      <a:pt x="657288" y="1564777"/>
                    </a:lnTo>
                    <a:lnTo>
                      <a:pt x="637620" y="1543825"/>
                    </a:lnTo>
                    <a:lnTo>
                      <a:pt x="624931" y="1537159"/>
                    </a:lnTo>
                    <a:lnTo>
                      <a:pt x="612876" y="1530175"/>
                    </a:lnTo>
                    <a:lnTo>
                      <a:pt x="600822" y="1523192"/>
                    </a:lnTo>
                    <a:lnTo>
                      <a:pt x="589719" y="1516208"/>
                    </a:lnTo>
                    <a:lnTo>
                      <a:pt x="578933" y="1508907"/>
                    </a:lnTo>
                    <a:lnTo>
                      <a:pt x="569100" y="1501605"/>
                    </a:lnTo>
                    <a:lnTo>
                      <a:pt x="559266" y="1494622"/>
                    </a:lnTo>
                    <a:lnTo>
                      <a:pt x="550383" y="1487003"/>
                    </a:lnTo>
                    <a:lnTo>
                      <a:pt x="541818" y="1480019"/>
                    </a:lnTo>
                    <a:lnTo>
                      <a:pt x="533570" y="1472718"/>
                    </a:lnTo>
                    <a:lnTo>
                      <a:pt x="525957" y="1465099"/>
                    </a:lnTo>
                    <a:lnTo>
                      <a:pt x="518978" y="1458116"/>
                    </a:lnTo>
                    <a:lnTo>
                      <a:pt x="511682" y="1451132"/>
                    </a:lnTo>
                    <a:lnTo>
                      <a:pt x="505655" y="1444148"/>
                    </a:lnTo>
                    <a:lnTo>
                      <a:pt x="499945" y="1436847"/>
                    </a:lnTo>
                    <a:lnTo>
                      <a:pt x="494235" y="1430181"/>
                    </a:lnTo>
                    <a:lnTo>
                      <a:pt x="489159" y="1423514"/>
                    </a:lnTo>
                    <a:lnTo>
                      <a:pt x="484718" y="1416848"/>
                    </a:lnTo>
                    <a:lnTo>
                      <a:pt x="480277" y="1410499"/>
                    </a:lnTo>
                    <a:lnTo>
                      <a:pt x="476470" y="1404150"/>
                    </a:lnTo>
                    <a:lnTo>
                      <a:pt x="473298" y="1397801"/>
                    </a:lnTo>
                    <a:lnTo>
                      <a:pt x="469808" y="1392405"/>
                    </a:lnTo>
                    <a:lnTo>
                      <a:pt x="464733" y="1381294"/>
                    </a:lnTo>
                    <a:lnTo>
                      <a:pt x="460926" y="1371453"/>
                    </a:lnTo>
                    <a:lnTo>
                      <a:pt x="458706" y="1362565"/>
                    </a:lnTo>
                    <a:lnTo>
                      <a:pt x="457754" y="1359073"/>
                    </a:lnTo>
                    <a:lnTo>
                      <a:pt x="457119" y="1355264"/>
                    </a:lnTo>
                    <a:lnTo>
                      <a:pt x="457119" y="1352089"/>
                    </a:lnTo>
                    <a:lnTo>
                      <a:pt x="457119" y="1349550"/>
                    </a:lnTo>
                    <a:lnTo>
                      <a:pt x="456802" y="1347010"/>
                    </a:lnTo>
                    <a:lnTo>
                      <a:pt x="456168" y="1344788"/>
                    </a:lnTo>
                    <a:lnTo>
                      <a:pt x="454264" y="1342566"/>
                    </a:lnTo>
                    <a:lnTo>
                      <a:pt x="452361" y="1340344"/>
                    </a:lnTo>
                    <a:lnTo>
                      <a:pt x="449823" y="1338439"/>
                    </a:lnTo>
                    <a:lnTo>
                      <a:pt x="446968" y="1336217"/>
                    </a:lnTo>
                    <a:lnTo>
                      <a:pt x="440624" y="1332408"/>
                    </a:lnTo>
                    <a:lnTo>
                      <a:pt x="434279" y="1328598"/>
                    </a:lnTo>
                    <a:lnTo>
                      <a:pt x="431107" y="1326376"/>
                    </a:lnTo>
                    <a:lnTo>
                      <a:pt x="428887" y="1324472"/>
                    </a:lnTo>
                    <a:lnTo>
                      <a:pt x="426666" y="1322250"/>
                    </a:lnTo>
                    <a:lnTo>
                      <a:pt x="425397" y="1319393"/>
                    </a:lnTo>
                    <a:lnTo>
                      <a:pt x="424128" y="1317170"/>
                    </a:lnTo>
                    <a:lnTo>
                      <a:pt x="424128" y="1314631"/>
                    </a:lnTo>
                    <a:lnTo>
                      <a:pt x="425714" y="1302568"/>
                    </a:lnTo>
                    <a:lnTo>
                      <a:pt x="427618" y="1289553"/>
                    </a:lnTo>
                    <a:lnTo>
                      <a:pt x="429521" y="1275268"/>
                    </a:lnTo>
                    <a:lnTo>
                      <a:pt x="432059" y="1260983"/>
                    </a:lnTo>
                    <a:lnTo>
                      <a:pt x="438086" y="1229873"/>
                    </a:lnTo>
                    <a:lnTo>
                      <a:pt x="445382" y="1196542"/>
                    </a:lnTo>
                    <a:lnTo>
                      <a:pt x="453313" y="1161623"/>
                    </a:lnTo>
                    <a:lnTo>
                      <a:pt x="462195" y="1125117"/>
                    </a:lnTo>
                    <a:lnTo>
                      <a:pt x="471712" y="1087658"/>
                    </a:lnTo>
                    <a:lnTo>
                      <a:pt x="481229" y="1049883"/>
                    </a:lnTo>
                    <a:lnTo>
                      <a:pt x="501531" y="974014"/>
                    </a:lnTo>
                    <a:lnTo>
                      <a:pt x="521199" y="901001"/>
                    </a:lnTo>
                    <a:lnTo>
                      <a:pt x="538963" y="833386"/>
                    </a:lnTo>
                    <a:lnTo>
                      <a:pt x="546577" y="803228"/>
                    </a:lnTo>
                    <a:lnTo>
                      <a:pt x="553238" y="775293"/>
                    </a:lnTo>
                    <a:lnTo>
                      <a:pt x="622710" y="754659"/>
                    </a:lnTo>
                    <a:lnTo>
                      <a:pt x="591305" y="753072"/>
                    </a:lnTo>
                    <a:lnTo>
                      <a:pt x="520881" y="750215"/>
                    </a:lnTo>
                    <a:lnTo>
                      <a:pt x="482497" y="748628"/>
                    </a:lnTo>
                    <a:lnTo>
                      <a:pt x="448554" y="747358"/>
                    </a:lnTo>
                    <a:lnTo>
                      <a:pt x="423494" y="747041"/>
                    </a:lnTo>
                    <a:lnTo>
                      <a:pt x="415563" y="747358"/>
                    </a:lnTo>
                    <a:lnTo>
                      <a:pt x="411439" y="747993"/>
                    </a:lnTo>
                    <a:lnTo>
                      <a:pt x="409853" y="748628"/>
                    </a:lnTo>
                    <a:lnTo>
                      <a:pt x="406364" y="750850"/>
                    </a:lnTo>
                    <a:lnTo>
                      <a:pt x="396847" y="757516"/>
                    </a:lnTo>
                    <a:lnTo>
                      <a:pt x="382889" y="767992"/>
                    </a:lnTo>
                    <a:lnTo>
                      <a:pt x="366393" y="781007"/>
                    </a:lnTo>
                    <a:lnTo>
                      <a:pt x="325472" y="812752"/>
                    </a:lnTo>
                    <a:lnTo>
                      <a:pt x="279791" y="849258"/>
                    </a:lnTo>
                    <a:lnTo>
                      <a:pt x="195093" y="917826"/>
                    </a:lnTo>
                    <a:lnTo>
                      <a:pt x="154805" y="951158"/>
                    </a:lnTo>
                    <a:lnTo>
                      <a:pt x="154488" y="951475"/>
                    </a:lnTo>
                    <a:lnTo>
                      <a:pt x="150681" y="954332"/>
                    </a:lnTo>
                    <a:lnTo>
                      <a:pt x="146875" y="957506"/>
                    </a:lnTo>
                    <a:lnTo>
                      <a:pt x="143068" y="960046"/>
                    </a:lnTo>
                    <a:lnTo>
                      <a:pt x="139261" y="962586"/>
                    </a:lnTo>
                    <a:lnTo>
                      <a:pt x="135454" y="964808"/>
                    </a:lnTo>
                    <a:lnTo>
                      <a:pt x="131013" y="966712"/>
                    </a:lnTo>
                    <a:lnTo>
                      <a:pt x="126889" y="968617"/>
                    </a:lnTo>
                    <a:lnTo>
                      <a:pt x="122766" y="969887"/>
                    </a:lnTo>
                    <a:lnTo>
                      <a:pt x="113883" y="972426"/>
                    </a:lnTo>
                    <a:lnTo>
                      <a:pt x="105318" y="974014"/>
                    </a:lnTo>
                    <a:lnTo>
                      <a:pt x="96436" y="975283"/>
                    </a:lnTo>
                    <a:lnTo>
                      <a:pt x="87554" y="974966"/>
                    </a:lnTo>
                    <a:lnTo>
                      <a:pt x="78671" y="974014"/>
                    </a:lnTo>
                    <a:lnTo>
                      <a:pt x="70106" y="972109"/>
                    </a:lnTo>
                    <a:lnTo>
                      <a:pt x="61541" y="969569"/>
                    </a:lnTo>
                    <a:lnTo>
                      <a:pt x="52976" y="966395"/>
                    </a:lnTo>
                    <a:lnTo>
                      <a:pt x="48852" y="964490"/>
                    </a:lnTo>
                    <a:lnTo>
                      <a:pt x="45363" y="962268"/>
                    </a:lnTo>
                    <a:lnTo>
                      <a:pt x="41239" y="959729"/>
                    </a:lnTo>
                    <a:lnTo>
                      <a:pt x="37432" y="956872"/>
                    </a:lnTo>
                    <a:lnTo>
                      <a:pt x="33626" y="954015"/>
                    </a:lnTo>
                    <a:lnTo>
                      <a:pt x="30453" y="951158"/>
                    </a:lnTo>
                    <a:lnTo>
                      <a:pt x="26647" y="947666"/>
                    </a:lnTo>
                    <a:lnTo>
                      <a:pt x="23792" y="944491"/>
                    </a:lnTo>
                    <a:lnTo>
                      <a:pt x="20302" y="940682"/>
                    </a:lnTo>
                    <a:lnTo>
                      <a:pt x="17764" y="936873"/>
                    </a:lnTo>
                    <a:lnTo>
                      <a:pt x="14909" y="933063"/>
                    </a:lnTo>
                    <a:lnTo>
                      <a:pt x="12689" y="929254"/>
                    </a:lnTo>
                    <a:lnTo>
                      <a:pt x="10468" y="925127"/>
                    </a:lnTo>
                    <a:lnTo>
                      <a:pt x="8248" y="921000"/>
                    </a:lnTo>
                    <a:lnTo>
                      <a:pt x="6662" y="916874"/>
                    </a:lnTo>
                    <a:lnTo>
                      <a:pt x="4758" y="912429"/>
                    </a:lnTo>
                    <a:lnTo>
                      <a:pt x="2538" y="903858"/>
                    </a:lnTo>
                    <a:lnTo>
                      <a:pt x="634" y="894970"/>
                    </a:lnTo>
                    <a:lnTo>
                      <a:pt x="0" y="886399"/>
                    </a:lnTo>
                    <a:lnTo>
                      <a:pt x="0" y="877511"/>
                    </a:lnTo>
                    <a:lnTo>
                      <a:pt x="952" y="868622"/>
                    </a:lnTo>
                    <a:lnTo>
                      <a:pt x="2538" y="859734"/>
                    </a:lnTo>
                    <a:lnTo>
                      <a:pt x="5075" y="851163"/>
                    </a:lnTo>
                    <a:lnTo>
                      <a:pt x="8882" y="842909"/>
                    </a:lnTo>
                    <a:lnTo>
                      <a:pt x="10785" y="838782"/>
                    </a:lnTo>
                    <a:lnTo>
                      <a:pt x="13006" y="834656"/>
                    </a:lnTo>
                    <a:lnTo>
                      <a:pt x="15544" y="831164"/>
                    </a:lnTo>
                    <a:lnTo>
                      <a:pt x="18082" y="827354"/>
                    </a:lnTo>
                    <a:lnTo>
                      <a:pt x="20937" y="823545"/>
                    </a:lnTo>
                    <a:lnTo>
                      <a:pt x="24109" y="820053"/>
                    </a:lnTo>
                    <a:lnTo>
                      <a:pt x="27281" y="816561"/>
                    </a:lnTo>
                    <a:lnTo>
                      <a:pt x="30771" y="813069"/>
                    </a:lnTo>
                    <a:lnTo>
                      <a:pt x="80575" y="775611"/>
                    </a:lnTo>
                    <a:lnTo>
                      <a:pt x="189700" y="694028"/>
                    </a:lnTo>
                    <a:lnTo>
                      <a:pt x="248386" y="650220"/>
                    </a:lnTo>
                    <a:lnTo>
                      <a:pt x="300094" y="612127"/>
                    </a:lnTo>
                    <a:lnTo>
                      <a:pt x="321348" y="596572"/>
                    </a:lnTo>
                    <a:lnTo>
                      <a:pt x="337843" y="585144"/>
                    </a:lnTo>
                    <a:lnTo>
                      <a:pt x="349263" y="577208"/>
                    </a:lnTo>
                    <a:lnTo>
                      <a:pt x="352436" y="574986"/>
                    </a:lnTo>
                    <a:lnTo>
                      <a:pt x="354022" y="574351"/>
                    </a:lnTo>
                    <a:lnTo>
                      <a:pt x="460926" y="562606"/>
                    </a:lnTo>
                    <a:lnTo>
                      <a:pt x="554190" y="552448"/>
                    </a:lnTo>
                    <a:lnTo>
                      <a:pt x="595112" y="548003"/>
                    </a:lnTo>
                    <a:lnTo>
                      <a:pt x="631275" y="544512"/>
                    </a:lnTo>
                    <a:lnTo>
                      <a:pt x="663315" y="541655"/>
                    </a:lnTo>
                    <a:lnTo>
                      <a:pt x="690596" y="539750"/>
                    </a:lnTo>
                    <a:close/>
                    <a:moveTo>
                      <a:pt x="912333" y="0"/>
                    </a:moveTo>
                    <a:lnTo>
                      <a:pt x="923772" y="0"/>
                    </a:lnTo>
                    <a:lnTo>
                      <a:pt x="935529" y="0"/>
                    </a:lnTo>
                    <a:lnTo>
                      <a:pt x="943791" y="636"/>
                    </a:lnTo>
                    <a:lnTo>
                      <a:pt x="952052" y="1908"/>
                    </a:lnTo>
                    <a:lnTo>
                      <a:pt x="960632" y="3817"/>
                    </a:lnTo>
                    <a:lnTo>
                      <a:pt x="969211" y="5407"/>
                    </a:lnTo>
                    <a:lnTo>
                      <a:pt x="977473" y="8270"/>
                    </a:lnTo>
                    <a:lnTo>
                      <a:pt x="986052" y="11451"/>
                    </a:lnTo>
                    <a:lnTo>
                      <a:pt x="993996" y="14949"/>
                    </a:lnTo>
                    <a:lnTo>
                      <a:pt x="1001940" y="19084"/>
                    </a:lnTo>
                    <a:lnTo>
                      <a:pt x="1010202" y="22901"/>
                    </a:lnTo>
                    <a:lnTo>
                      <a:pt x="1017828" y="27990"/>
                    </a:lnTo>
                    <a:lnTo>
                      <a:pt x="1025454" y="33080"/>
                    </a:lnTo>
                    <a:lnTo>
                      <a:pt x="1032762" y="39123"/>
                    </a:lnTo>
                    <a:lnTo>
                      <a:pt x="1039753" y="44848"/>
                    </a:lnTo>
                    <a:lnTo>
                      <a:pt x="1047061" y="51210"/>
                    </a:lnTo>
                    <a:lnTo>
                      <a:pt x="1053734" y="57889"/>
                    </a:lnTo>
                    <a:lnTo>
                      <a:pt x="1060407" y="65523"/>
                    </a:lnTo>
                    <a:lnTo>
                      <a:pt x="1066127" y="72839"/>
                    </a:lnTo>
                    <a:lnTo>
                      <a:pt x="1072164" y="80791"/>
                    </a:lnTo>
                    <a:lnTo>
                      <a:pt x="1077884" y="89061"/>
                    </a:lnTo>
                    <a:lnTo>
                      <a:pt x="1082968" y="97331"/>
                    </a:lnTo>
                    <a:lnTo>
                      <a:pt x="1087734" y="106555"/>
                    </a:lnTo>
                    <a:lnTo>
                      <a:pt x="1092183" y="115779"/>
                    </a:lnTo>
                    <a:lnTo>
                      <a:pt x="1096313" y="125003"/>
                    </a:lnTo>
                    <a:lnTo>
                      <a:pt x="1100127" y="134546"/>
                    </a:lnTo>
                    <a:lnTo>
                      <a:pt x="1103304" y="145042"/>
                    </a:lnTo>
                    <a:lnTo>
                      <a:pt x="1106164" y="155220"/>
                    </a:lnTo>
                    <a:lnTo>
                      <a:pt x="1108706" y="166035"/>
                    </a:lnTo>
                    <a:lnTo>
                      <a:pt x="1110612" y="176849"/>
                    </a:lnTo>
                    <a:lnTo>
                      <a:pt x="1111566" y="187982"/>
                    </a:lnTo>
                    <a:lnTo>
                      <a:pt x="1112519" y="199433"/>
                    </a:lnTo>
                    <a:lnTo>
                      <a:pt x="1112837" y="210883"/>
                    </a:lnTo>
                    <a:lnTo>
                      <a:pt x="1112519" y="222970"/>
                    </a:lnTo>
                    <a:lnTo>
                      <a:pt x="1110930" y="247144"/>
                    </a:lnTo>
                    <a:lnTo>
                      <a:pt x="1109024" y="271636"/>
                    </a:lnTo>
                    <a:lnTo>
                      <a:pt x="1106164" y="296764"/>
                    </a:lnTo>
                    <a:lnTo>
                      <a:pt x="1104575" y="308851"/>
                    </a:lnTo>
                    <a:lnTo>
                      <a:pt x="1102351" y="321574"/>
                    </a:lnTo>
                    <a:lnTo>
                      <a:pt x="1100444" y="333978"/>
                    </a:lnTo>
                    <a:lnTo>
                      <a:pt x="1097902" y="345747"/>
                    </a:lnTo>
                    <a:lnTo>
                      <a:pt x="1095360" y="358152"/>
                    </a:lnTo>
                    <a:lnTo>
                      <a:pt x="1092183" y="369921"/>
                    </a:lnTo>
                    <a:lnTo>
                      <a:pt x="1089323" y="381372"/>
                    </a:lnTo>
                    <a:lnTo>
                      <a:pt x="1085510" y="393140"/>
                    </a:lnTo>
                    <a:lnTo>
                      <a:pt x="1082014" y="404273"/>
                    </a:lnTo>
                    <a:lnTo>
                      <a:pt x="1077884" y="415406"/>
                    </a:lnTo>
                    <a:lnTo>
                      <a:pt x="1073753" y="425902"/>
                    </a:lnTo>
                    <a:lnTo>
                      <a:pt x="1068986" y="436080"/>
                    </a:lnTo>
                    <a:lnTo>
                      <a:pt x="1063585" y="445941"/>
                    </a:lnTo>
                    <a:lnTo>
                      <a:pt x="1058501" y="455483"/>
                    </a:lnTo>
                    <a:lnTo>
                      <a:pt x="1052463" y="464389"/>
                    </a:lnTo>
                    <a:lnTo>
                      <a:pt x="1046108" y="472977"/>
                    </a:lnTo>
                    <a:lnTo>
                      <a:pt x="1039753" y="481247"/>
                    </a:lnTo>
                    <a:lnTo>
                      <a:pt x="1032762" y="488563"/>
                    </a:lnTo>
                    <a:lnTo>
                      <a:pt x="1025454" y="495242"/>
                    </a:lnTo>
                    <a:lnTo>
                      <a:pt x="1017510" y="501922"/>
                    </a:lnTo>
                    <a:lnTo>
                      <a:pt x="1009248" y="507647"/>
                    </a:lnTo>
                    <a:lnTo>
                      <a:pt x="1000351" y="512736"/>
                    </a:lnTo>
                    <a:lnTo>
                      <a:pt x="991454" y="516871"/>
                    </a:lnTo>
                    <a:lnTo>
                      <a:pt x="981921" y="520688"/>
                    </a:lnTo>
                    <a:lnTo>
                      <a:pt x="971435" y="523551"/>
                    </a:lnTo>
                    <a:lnTo>
                      <a:pt x="960949" y="525778"/>
                    </a:lnTo>
                    <a:lnTo>
                      <a:pt x="953005" y="526732"/>
                    </a:lnTo>
                    <a:lnTo>
                      <a:pt x="944426" y="527050"/>
                    </a:lnTo>
                    <a:lnTo>
                      <a:pt x="935847" y="526414"/>
                    </a:lnTo>
                    <a:lnTo>
                      <a:pt x="926314" y="525141"/>
                    </a:lnTo>
                    <a:lnTo>
                      <a:pt x="917099" y="523233"/>
                    </a:lnTo>
                    <a:lnTo>
                      <a:pt x="907884" y="520688"/>
                    </a:lnTo>
                    <a:lnTo>
                      <a:pt x="898669" y="517190"/>
                    </a:lnTo>
                    <a:lnTo>
                      <a:pt x="888819" y="513373"/>
                    </a:lnTo>
                    <a:lnTo>
                      <a:pt x="879286" y="508283"/>
                    </a:lnTo>
                    <a:lnTo>
                      <a:pt x="869118" y="503194"/>
                    </a:lnTo>
                    <a:lnTo>
                      <a:pt x="859585" y="496833"/>
                    </a:lnTo>
                    <a:lnTo>
                      <a:pt x="849735" y="490153"/>
                    </a:lnTo>
                    <a:lnTo>
                      <a:pt x="840202" y="482837"/>
                    </a:lnTo>
                    <a:lnTo>
                      <a:pt x="830987" y="474886"/>
                    </a:lnTo>
                    <a:lnTo>
                      <a:pt x="821454" y="465979"/>
                    </a:lnTo>
                    <a:lnTo>
                      <a:pt x="812239" y="456755"/>
                    </a:lnTo>
                    <a:lnTo>
                      <a:pt x="803342" y="446577"/>
                    </a:lnTo>
                    <a:lnTo>
                      <a:pt x="794445" y="435762"/>
                    </a:lnTo>
                    <a:lnTo>
                      <a:pt x="786183" y="424630"/>
                    </a:lnTo>
                    <a:lnTo>
                      <a:pt x="778240" y="412225"/>
                    </a:lnTo>
                    <a:lnTo>
                      <a:pt x="770296" y="400138"/>
                    </a:lnTo>
                    <a:lnTo>
                      <a:pt x="762987" y="386779"/>
                    </a:lnTo>
                    <a:lnTo>
                      <a:pt x="756314" y="372784"/>
                    </a:lnTo>
                    <a:lnTo>
                      <a:pt x="749324" y="358470"/>
                    </a:lnTo>
                    <a:lnTo>
                      <a:pt x="743604" y="343203"/>
                    </a:lnTo>
                    <a:lnTo>
                      <a:pt x="738202" y="327617"/>
                    </a:lnTo>
                    <a:lnTo>
                      <a:pt x="733436" y="311077"/>
                    </a:lnTo>
                    <a:lnTo>
                      <a:pt x="728987" y="294219"/>
                    </a:lnTo>
                    <a:lnTo>
                      <a:pt x="725810" y="276725"/>
                    </a:lnTo>
                    <a:lnTo>
                      <a:pt x="722632" y="258595"/>
                    </a:lnTo>
                    <a:lnTo>
                      <a:pt x="720408" y="240146"/>
                    </a:lnTo>
                    <a:lnTo>
                      <a:pt x="719137" y="221062"/>
                    </a:lnTo>
                    <a:lnTo>
                      <a:pt x="719772" y="209293"/>
                    </a:lnTo>
                    <a:lnTo>
                      <a:pt x="721361" y="197206"/>
                    </a:lnTo>
                    <a:lnTo>
                      <a:pt x="722632" y="185756"/>
                    </a:lnTo>
                    <a:lnTo>
                      <a:pt x="724856" y="174623"/>
                    </a:lnTo>
                    <a:lnTo>
                      <a:pt x="727399" y="163490"/>
                    </a:lnTo>
                    <a:lnTo>
                      <a:pt x="730576" y="152676"/>
                    </a:lnTo>
                    <a:lnTo>
                      <a:pt x="734389" y="142179"/>
                    </a:lnTo>
                    <a:lnTo>
                      <a:pt x="737884" y="131683"/>
                    </a:lnTo>
                    <a:lnTo>
                      <a:pt x="742333" y="121823"/>
                    </a:lnTo>
                    <a:lnTo>
                      <a:pt x="746782" y="111962"/>
                    </a:lnTo>
                    <a:lnTo>
                      <a:pt x="752184" y="102420"/>
                    </a:lnTo>
                    <a:lnTo>
                      <a:pt x="757268" y="93514"/>
                    </a:lnTo>
                    <a:lnTo>
                      <a:pt x="763305" y="84290"/>
                    </a:lnTo>
                    <a:lnTo>
                      <a:pt x="769660" y="76338"/>
                    </a:lnTo>
                    <a:lnTo>
                      <a:pt x="776015" y="68068"/>
                    </a:lnTo>
                    <a:lnTo>
                      <a:pt x="783006" y="60116"/>
                    </a:lnTo>
                    <a:lnTo>
                      <a:pt x="790314" y="53118"/>
                    </a:lnTo>
                    <a:lnTo>
                      <a:pt x="797940" y="46121"/>
                    </a:lnTo>
                    <a:lnTo>
                      <a:pt x="805567" y="39759"/>
                    </a:lnTo>
                    <a:lnTo>
                      <a:pt x="813828" y="33398"/>
                    </a:lnTo>
                    <a:lnTo>
                      <a:pt x="822725" y="27990"/>
                    </a:lnTo>
                    <a:lnTo>
                      <a:pt x="831305" y="22901"/>
                    </a:lnTo>
                    <a:lnTo>
                      <a:pt x="840520" y="18130"/>
                    </a:lnTo>
                    <a:lnTo>
                      <a:pt x="849735" y="13995"/>
                    </a:lnTo>
                    <a:lnTo>
                      <a:pt x="859903" y="10496"/>
                    </a:lnTo>
                    <a:lnTo>
                      <a:pt x="870071" y="7316"/>
                    </a:lnTo>
                    <a:lnTo>
                      <a:pt x="879922" y="4771"/>
                    </a:lnTo>
                    <a:lnTo>
                      <a:pt x="890725" y="2544"/>
                    </a:lnTo>
                    <a:lnTo>
                      <a:pt x="901529" y="954"/>
                    </a:lnTo>
                    <a:lnTo>
                      <a:pt x="912333" y="0"/>
                    </a:lnTo>
                    <a:close/>
                  </a:path>
                </a:pathLst>
              </a:custGeom>
              <a:solidFill>
                <a:srgbClr val="B32E31"/>
              </a:solidFill>
              <a:ln>
                <a:noFill/>
              </a:ln>
              <a:extLst/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Segoe UI" panose="020B0502040204020203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Segoe UI" panose="020B0502040204020203" pitchFamily="34" charset="0"/>
                    <a:ea typeface="微软雅黑" panose="020B0503020204020204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Segoe UI" panose="020B0502040204020203" pitchFamily="34" charset="0"/>
                    <a:ea typeface="微软雅黑" panose="020B0503020204020204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Segoe UI" panose="020B0502040204020203" pitchFamily="34" charset="0"/>
                    <a:ea typeface="微软雅黑" panose="020B0503020204020204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Segoe UI" panose="020B0502040204020203" pitchFamily="34" charset="0"/>
                    <a:ea typeface="微软雅黑" panose="020B0503020204020204" pitchFamily="3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Segoe UI" panose="020B0502040204020203" pitchFamily="34" charset="0"/>
                    <a:ea typeface="微软雅黑" panose="020B0503020204020204" pitchFamily="3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Segoe UI" panose="020B0502040204020203" pitchFamily="34" charset="0"/>
                    <a:ea typeface="微软雅黑" panose="020B0503020204020204" pitchFamily="3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Segoe UI" panose="020B0502040204020203" pitchFamily="34" charset="0"/>
                    <a:ea typeface="微软雅黑" panose="020B0503020204020204" pitchFamily="3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Segoe UI" panose="020B0502040204020203" pitchFamily="34" charset="0"/>
                    <a:ea typeface="微软雅黑" panose="020B0503020204020204" pitchFamily="34" charset="-122"/>
                  </a:defRPr>
                </a:lvl9pPr>
              </a:lstStyle>
              <a:p>
                <a:pPr marL="0" marR="0" lvl="0" indent="0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egoe UI" panose="020B0502040204020203" pitchFamily="34" charset="0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11" name="e7d195523061f1c0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 hidden="1">
            <a:extLst>
              <a:ext uri="{FF2B5EF4-FFF2-40B4-BE49-F238E27FC236}">
                <a16:creationId xmlns="" xmlns:a16="http://schemas.microsoft.com/office/drawing/2014/main" id="{D7D91D15-EE61-4300-B0BA-B2DE0F4C730B}"/>
              </a:ext>
            </a:extLst>
          </p:cNvPr>
          <p:cNvSpPr txBox="1"/>
          <p:nvPr/>
        </p:nvSpPr>
        <p:spPr>
          <a:xfrm>
            <a:off x="-355600" y="1803400"/>
            <a:ext cx="293927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e7d195523061f1c0dc554706afe4c72a60a25314cbaece805811E654B44695D34D35691164BB3D154CCFD5D798F6FEAD99EAA8F1ADC3D4AFA5BC9ED0BB3A4B45073A038AC38E89AB54D31AA59602B9F119171EA029671D03CC5A9FDF7B6FBD52CFA77A9813EB1C48E56359C7D4F4CC6E1CF6F79A148452085485E677BFBC7D6AE55FD115E9DF0A16</a:t>
            </a:r>
            <a:endParaRPr lang="zh-CN" altLang="en-US" sz="100"/>
          </a:p>
        </p:txBody>
      </p:sp>
    </p:spTree>
    <p:extLst>
      <p:ext uri="{BB962C8B-B14F-4D97-AF65-F5344CB8AC3E}">
        <p14:creationId xmlns:p14="http://schemas.microsoft.com/office/powerpoint/2010/main" val="16526259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 txBox="1"/>
          <p:nvPr/>
        </p:nvSpPr>
        <p:spPr>
          <a:xfrm>
            <a:off x="1023202" y="313942"/>
            <a:ext cx="30572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点击添加文章标题</a:t>
            </a:r>
          </a:p>
        </p:txBody>
      </p:sp>
      <p:grpSp>
        <p:nvGrpSpPr>
          <p:cNvPr id="17" name="组合 16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GrpSpPr/>
          <p:nvPr/>
        </p:nvGrpSpPr>
        <p:grpSpPr>
          <a:xfrm>
            <a:off x="143240" y="192520"/>
            <a:ext cx="743173" cy="743173"/>
            <a:chOff x="181340" y="135370"/>
            <a:chExt cx="743173" cy="743173"/>
          </a:xfrm>
        </p:grpSpPr>
        <p:sp>
          <p:nvSpPr>
            <p:cNvPr id="13" name="菱形 12"/>
            <p:cNvSpPr/>
            <p:nvPr/>
          </p:nvSpPr>
          <p:spPr>
            <a:xfrm>
              <a:off x="181340" y="135370"/>
              <a:ext cx="743173" cy="743173"/>
            </a:xfrm>
            <a:prstGeom prst="diamond">
              <a:avLst/>
            </a:prstGeom>
            <a:noFill/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菱形 13"/>
            <p:cNvSpPr/>
            <p:nvPr/>
          </p:nvSpPr>
          <p:spPr>
            <a:xfrm>
              <a:off x="181340" y="196180"/>
              <a:ext cx="621553" cy="621554"/>
            </a:xfrm>
            <a:prstGeom prst="diamond">
              <a:avLst/>
            </a:prstGeom>
            <a:gradFill flip="none" rotWithShape="1">
              <a:gsLst>
                <a:gs pos="50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  <a:gs pos="0">
                  <a:sysClr val="window" lastClr="FFFFFF"/>
                </a:gs>
              </a:gsLst>
              <a:lin ang="18900000" scaled="0"/>
              <a:tileRect/>
            </a:gradFill>
            <a:ln w="9525" cap="flat" cmpd="sng" algn="ctr">
              <a:gradFill>
                <a:gsLst>
                  <a:gs pos="100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lin ang="8100000" scaled="0"/>
              </a:gradFill>
              <a:prstDash val="solid"/>
            </a:ln>
            <a:effectLst>
              <a:outerShdw blurRad="444500" dist="254000" dir="8100000" algn="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/>
              <a:endParaRPr lang="zh-CN" altLang="en-US" kern="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cxnSp>
        <p:nvCxnSpPr>
          <p:cNvPr id="15" name="直接连接符 14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CxnSpPr/>
          <p:nvPr/>
        </p:nvCxnSpPr>
        <p:spPr>
          <a:xfrm flipH="1">
            <a:off x="4324350" y="526006"/>
            <a:ext cx="7867652" cy="0"/>
          </a:xfrm>
          <a:prstGeom prst="line">
            <a:avLst/>
          </a:prstGeom>
          <a:ln>
            <a:solidFill>
              <a:schemeClr val="bg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GrpSpPr/>
          <p:nvPr/>
        </p:nvGrpSpPr>
        <p:grpSpPr>
          <a:xfrm>
            <a:off x="1054233" y="1537202"/>
            <a:ext cx="1842329" cy="4172828"/>
            <a:chOff x="1054233" y="1537202"/>
            <a:chExt cx="1842329" cy="4172828"/>
          </a:xfrm>
        </p:grpSpPr>
        <p:sp>
          <p:nvSpPr>
            <p:cNvPr id="7" name="圆角矩形 3"/>
            <p:cNvSpPr/>
            <p:nvPr/>
          </p:nvSpPr>
          <p:spPr>
            <a:xfrm>
              <a:off x="1154600" y="1537202"/>
              <a:ext cx="1641597" cy="4172828"/>
            </a:xfrm>
            <a:prstGeom prst="roundRect">
              <a:avLst>
                <a:gd name="adj" fmla="val 50000"/>
              </a:avLst>
            </a:prstGeom>
            <a:solidFill>
              <a:srgbClr val="F3F3F3"/>
            </a:solidFill>
            <a:ln>
              <a:noFill/>
            </a:ln>
            <a:effectLst>
              <a:outerShdw blurRad="127000" dir="2700000" sx="102000" sy="102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>
                <a:latin typeface="AgencyFB Light" pitchFamily="50" charset="0"/>
                <a:cs typeface="+mn-ea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1507584" y="1707659"/>
              <a:ext cx="935628" cy="935628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C8C8C8"/>
                </a:gs>
              </a:gsLst>
              <a:lin ang="19800000" scaled="0"/>
              <a:tileRect/>
            </a:gradFill>
            <a:ln w="12700">
              <a:gradFill flip="none" rotWithShape="1">
                <a:gsLst>
                  <a:gs pos="53000">
                    <a:schemeClr val="bg1">
                      <a:alpha val="90000"/>
                    </a:schemeClr>
                  </a:gs>
                  <a:gs pos="100000">
                    <a:schemeClr val="tx1">
                      <a:lumMod val="50000"/>
                      <a:lumOff val="50000"/>
                    </a:schemeClr>
                  </a:gs>
                </a:gsLst>
                <a:lin ang="7200000" scaled="0"/>
                <a:tileRect/>
              </a:gradFill>
            </a:ln>
            <a:effectLst>
              <a:outerShdw blurRad="482600" dist="63500" dir="8100000" algn="tr" rotWithShape="0">
                <a:prstClr val="black">
                  <a:alpha val="2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</a:pPr>
              <a:r>
                <a:rPr lang="en-US" altLang="zh-CN" sz="4400" dirty="0">
                  <a:solidFill>
                    <a:srgbClr val="B32E31"/>
                  </a:solidFill>
                  <a:latin typeface="AgencyFB Light" pitchFamily="50" charset="0"/>
                  <a:ea typeface="微软雅黑 Light" panose="020B0502040204020203" pitchFamily="34" charset="-122"/>
                </a:rPr>
                <a:t>1</a:t>
              </a:r>
              <a:endParaRPr lang="zh-CN" altLang="en-US" sz="4400" dirty="0">
                <a:solidFill>
                  <a:srgbClr val="B32E31"/>
                </a:solidFill>
                <a:latin typeface="AgencyFB Light" pitchFamily="50" charset="0"/>
                <a:ea typeface="微软雅黑 Light" panose="020B0502040204020203" pitchFamily="34" charset="-122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1054233" y="2843496"/>
              <a:ext cx="1842329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b="1" dirty="0">
                  <a:solidFill>
                    <a:srgbClr val="B32E3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UUS UN INCHIKE" panose="02020603070505020304" pitchFamily="18" charset="0"/>
                  <a:sym typeface="+mn-lt"/>
                </a:rPr>
                <a:t>TEXT HERE</a:t>
              </a:r>
            </a:p>
          </p:txBody>
        </p:sp>
        <p:sp>
          <p:nvSpPr>
            <p:cNvPr id="23" name="Freeform 27"/>
            <p:cNvSpPr>
              <a:spLocks noEditPoints="1"/>
            </p:cNvSpPr>
            <p:nvPr/>
          </p:nvSpPr>
          <p:spPr bwMode="auto">
            <a:xfrm>
              <a:off x="1574158" y="4499060"/>
              <a:ext cx="686214" cy="686214"/>
            </a:xfrm>
            <a:custGeom>
              <a:avLst/>
              <a:gdLst>
                <a:gd name="T0" fmla="*/ 75 w 103"/>
                <a:gd name="T1" fmla="*/ 15 h 103"/>
                <a:gd name="T2" fmla="*/ 86 w 103"/>
                <a:gd name="T3" fmla="*/ 4 h 103"/>
                <a:gd name="T4" fmla="*/ 88 w 103"/>
                <a:gd name="T5" fmla="*/ 5 h 103"/>
                <a:gd name="T6" fmla="*/ 89 w 103"/>
                <a:gd name="T7" fmla="*/ 15 h 103"/>
                <a:gd name="T8" fmla="*/ 99 w 103"/>
                <a:gd name="T9" fmla="*/ 16 h 103"/>
                <a:gd name="T10" fmla="*/ 100 w 103"/>
                <a:gd name="T11" fmla="*/ 17 h 103"/>
                <a:gd name="T12" fmla="*/ 88 w 103"/>
                <a:gd name="T13" fmla="*/ 29 h 103"/>
                <a:gd name="T14" fmla="*/ 85 w 103"/>
                <a:gd name="T15" fmla="*/ 30 h 103"/>
                <a:gd name="T16" fmla="*/ 79 w 103"/>
                <a:gd name="T17" fmla="*/ 29 h 103"/>
                <a:gd name="T18" fmla="*/ 59 w 103"/>
                <a:gd name="T19" fmla="*/ 48 h 103"/>
                <a:gd name="T20" fmla="*/ 58 w 103"/>
                <a:gd name="T21" fmla="*/ 58 h 103"/>
                <a:gd name="T22" fmla="*/ 45 w 103"/>
                <a:gd name="T23" fmla="*/ 58 h 103"/>
                <a:gd name="T24" fmla="*/ 45 w 103"/>
                <a:gd name="T25" fmla="*/ 46 h 103"/>
                <a:gd name="T26" fmla="*/ 55 w 103"/>
                <a:gd name="T27" fmla="*/ 44 h 103"/>
                <a:gd name="T28" fmla="*/ 75 w 103"/>
                <a:gd name="T29" fmla="*/ 25 h 103"/>
                <a:gd name="T30" fmla="*/ 74 w 103"/>
                <a:gd name="T31" fmla="*/ 18 h 103"/>
                <a:gd name="T32" fmla="*/ 75 w 103"/>
                <a:gd name="T33" fmla="*/ 15 h 103"/>
                <a:gd name="T34" fmla="*/ 96 w 103"/>
                <a:gd name="T35" fmla="*/ 25 h 103"/>
                <a:gd name="T36" fmla="*/ 90 w 103"/>
                <a:gd name="T37" fmla="*/ 31 h 103"/>
                <a:gd name="T38" fmla="*/ 87 w 103"/>
                <a:gd name="T39" fmla="*/ 32 h 103"/>
                <a:gd name="T40" fmla="*/ 92 w 103"/>
                <a:gd name="T41" fmla="*/ 52 h 103"/>
                <a:gd name="T42" fmla="*/ 52 w 103"/>
                <a:gd name="T43" fmla="*/ 92 h 103"/>
                <a:gd name="T44" fmla="*/ 11 w 103"/>
                <a:gd name="T45" fmla="*/ 52 h 103"/>
                <a:gd name="T46" fmla="*/ 52 w 103"/>
                <a:gd name="T47" fmla="*/ 12 h 103"/>
                <a:gd name="T48" fmla="*/ 71 w 103"/>
                <a:gd name="T49" fmla="*/ 17 h 103"/>
                <a:gd name="T50" fmla="*/ 73 w 103"/>
                <a:gd name="T51" fmla="*/ 13 h 103"/>
                <a:gd name="T52" fmla="*/ 78 w 103"/>
                <a:gd name="T53" fmla="*/ 8 h 103"/>
                <a:gd name="T54" fmla="*/ 52 w 103"/>
                <a:gd name="T55" fmla="*/ 0 h 103"/>
                <a:gd name="T56" fmla="*/ 0 w 103"/>
                <a:gd name="T57" fmla="*/ 52 h 103"/>
                <a:gd name="T58" fmla="*/ 52 w 103"/>
                <a:gd name="T59" fmla="*/ 103 h 103"/>
                <a:gd name="T60" fmla="*/ 103 w 103"/>
                <a:gd name="T61" fmla="*/ 52 h 103"/>
                <a:gd name="T62" fmla="*/ 96 w 103"/>
                <a:gd name="T63" fmla="*/ 25 h 103"/>
                <a:gd name="T64" fmla="*/ 52 w 103"/>
                <a:gd name="T65" fmla="*/ 35 h 103"/>
                <a:gd name="T66" fmla="*/ 59 w 103"/>
                <a:gd name="T67" fmla="*/ 36 h 103"/>
                <a:gd name="T68" fmla="*/ 69 w 103"/>
                <a:gd name="T69" fmla="*/ 27 h 103"/>
                <a:gd name="T70" fmla="*/ 52 w 103"/>
                <a:gd name="T71" fmla="*/ 22 h 103"/>
                <a:gd name="T72" fmla="*/ 21 w 103"/>
                <a:gd name="T73" fmla="*/ 52 h 103"/>
                <a:gd name="T74" fmla="*/ 52 w 103"/>
                <a:gd name="T75" fmla="*/ 82 h 103"/>
                <a:gd name="T76" fmla="*/ 82 w 103"/>
                <a:gd name="T77" fmla="*/ 52 h 103"/>
                <a:gd name="T78" fmla="*/ 77 w 103"/>
                <a:gd name="T79" fmla="*/ 35 h 103"/>
                <a:gd name="T80" fmla="*/ 67 w 103"/>
                <a:gd name="T81" fmla="*/ 45 h 103"/>
                <a:gd name="T82" fmla="*/ 69 w 103"/>
                <a:gd name="T83" fmla="*/ 52 h 103"/>
                <a:gd name="T84" fmla="*/ 52 w 103"/>
                <a:gd name="T85" fmla="*/ 69 h 103"/>
                <a:gd name="T86" fmla="*/ 34 w 103"/>
                <a:gd name="T87" fmla="*/ 52 h 103"/>
                <a:gd name="T88" fmla="*/ 52 w 103"/>
                <a:gd name="T89" fmla="*/ 35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03" h="103">
                  <a:moveTo>
                    <a:pt x="75" y="15"/>
                  </a:moveTo>
                  <a:cubicBezTo>
                    <a:pt x="86" y="4"/>
                    <a:pt x="86" y="4"/>
                    <a:pt x="86" y="4"/>
                  </a:cubicBezTo>
                  <a:cubicBezTo>
                    <a:pt x="87" y="3"/>
                    <a:pt x="87" y="4"/>
                    <a:pt x="88" y="5"/>
                  </a:cubicBezTo>
                  <a:cubicBezTo>
                    <a:pt x="89" y="15"/>
                    <a:pt x="89" y="15"/>
                    <a:pt x="89" y="15"/>
                  </a:cubicBezTo>
                  <a:cubicBezTo>
                    <a:pt x="99" y="16"/>
                    <a:pt x="99" y="16"/>
                    <a:pt x="99" y="16"/>
                  </a:cubicBezTo>
                  <a:cubicBezTo>
                    <a:pt x="100" y="16"/>
                    <a:pt x="100" y="17"/>
                    <a:pt x="100" y="17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8" y="29"/>
                    <a:pt x="86" y="30"/>
                    <a:pt x="85" y="30"/>
                  </a:cubicBezTo>
                  <a:cubicBezTo>
                    <a:pt x="79" y="29"/>
                    <a:pt x="79" y="29"/>
                    <a:pt x="79" y="29"/>
                  </a:cubicBezTo>
                  <a:cubicBezTo>
                    <a:pt x="59" y="48"/>
                    <a:pt x="59" y="48"/>
                    <a:pt x="59" y="48"/>
                  </a:cubicBezTo>
                  <a:cubicBezTo>
                    <a:pt x="61" y="52"/>
                    <a:pt x="60" y="56"/>
                    <a:pt x="58" y="58"/>
                  </a:cubicBezTo>
                  <a:cubicBezTo>
                    <a:pt x="54" y="62"/>
                    <a:pt x="49" y="62"/>
                    <a:pt x="45" y="58"/>
                  </a:cubicBezTo>
                  <a:cubicBezTo>
                    <a:pt x="42" y="55"/>
                    <a:pt x="42" y="49"/>
                    <a:pt x="45" y="46"/>
                  </a:cubicBezTo>
                  <a:cubicBezTo>
                    <a:pt x="48" y="43"/>
                    <a:pt x="52" y="43"/>
                    <a:pt x="55" y="44"/>
                  </a:cubicBezTo>
                  <a:cubicBezTo>
                    <a:pt x="75" y="25"/>
                    <a:pt x="75" y="25"/>
                    <a:pt x="75" y="25"/>
                  </a:cubicBezTo>
                  <a:cubicBezTo>
                    <a:pt x="74" y="18"/>
                    <a:pt x="74" y="18"/>
                    <a:pt x="74" y="18"/>
                  </a:cubicBezTo>
                  <a:cubicBezTo>
                    <a:pt x="74" y="17"/>
                    <a:pt x="74" y="16"/>
                    <a:pt x="75" y="15"/>
                  </a:cubicBezTo>
                  <a:close/>
                  <a:moveTo>
                    <a:pt x="96" y="25"/>
                  </a:moveTo>
                  <a:cubicBezTo>
                    <a:pt x="90" y="31"/>
                    <a:pt x="90" y="31"/>
                    <a:pt x="90" y="31"/>
                  </a:cubicBezTo>
                  <a:cubicBezTo>
                    <a:pt x="90" y="31"/>
                    <a:pt x="88" y="32"/>
                    <a:pt x="87" y="32"/>
                  </a:cubicBezTo>
                  <a:cubicBezTo>
                    <a:pt x="90" y="38"/>
                    <a:pt x="92" y="45"/>
                    <a:pt x="92" y="52"/>
                  </a:cubicBezTo>
                  <a:cubicBezTo>
                    <a:pt x="92" y="74"/>
                    <a:pt x="74" y="92"/>
                    <a:pt x="52" y="92"/>
                  </a:cubicBezTo>
                  <a:cubicBezTo>
                    <a:pt x="29" y="92"/>
                    <a:pt x="11" y="74"/>
                    <a:pt x="11" y="52"/>
                  </a:cubicBezTo>
                  <a:cubicBezTo>
                    <a:pt x="11" y="30"/>
                    <a:pt x="29" y="12"/>
                    <a:pt x="52" y="12"/>
                  </a:cubicBezTo>
                  <a:cubicBezTo>
                    <a:pt x="59" y="12"/>
                    <a:pt x="65" y="13"/>
                    <a:pt x="71" y="17"/>
                  </a:cubicBezTo>
                  <a:cubicBezTo>
                    <a:pt x="71" y="15"/>
                    <a:pt x="72" y="14"/>
                    <a:pt x="73" y="13"/>
                  </a:cubicBezTo>
                  <a:cubicBezTo>
                    <a:pt x="78" y="8"/>
                    <a:pt x="78" y="8"/>
                    <a:pt x="78" y="8"/>
                  </a:cubicBezTo>
                  <a:cubicBezTo>
                    <a:pt x="71" y="3"/>
                    <a:pt x="61" y="0"/>
                    <a:pt x="52" y="0"/>
                  </a:cubicBezTo>
                  <a:cubicBezTo>
                    <a:pt x="23" y="0"/>
                    <a:pt x="0" y="23"/>
                    <a:pt x="0" y="52"/>
                  </a:cubicBezTo>
                  <a:cubicBezTo>
                    <a:pt x="0" y="80"/>
                    <a:pt x="23" y="103"/>
                    <a:pt x="52" y="103"/>
                  </a:cubicBezTo>
                  <a:cubicBezTo>
                    <a:pt x="80" y="103"/>
                    <a:pt x="103" y="80"/>
                    <a:pt x="103" y="52"/>
                  </a:cubicBezTo>
                  <a:cubicBezTo>
                    <a:pt x="103" y="42"/>
                    <a:pt x="100" y="33"/>
                    <a:pt x="96" y="25"/>
                  </a:cubicBezTo>
                  <a:close/>
                  <a:moveTo>
                    <a:pt x="52" y="35"/>
                  </a:moveTo>
                  <a:cubicBezTo>
                    <a:pt x="54" y="35"/>
                    <a:pt x="57" y="35"/>
                    <a:pt x="59" y="36"/>
                  </a:cubicBezTo>
                  <a:cubicBezTo>
                    <a:pt x="69" y="27"/>
                    <a:pt x="69" y="27"/>
                    <a:pt x="69" y="27"/>
                  </a:cubicBezTo>
                  <a:cubicBezTo>
                    <a:pt x="64" y="24"/>
                    <a:pt x="58" y="22"/>
                    <a:pt x="52" y="22"/>
                  </a:cubicBezTo>
                  <a:cubicBezTo>
                    <a:pt x="35" y="22"/>
                    <a:pt x="21" y="35"/>
                    <a:pt x="21" y="52"/>
                  </a:cubicBezTo>
                  <a:cubicBezTo>
                    <a:pt x="21" y="68"/>
                    <a:pt x="35" y="82"/>
                    <a:pt x="52" y="82"/>
                  </a:cubicBezTo>
                  <a:cubicBezTo>
                    <a:pt x="68" y="82"/>
                    <a:pt x="82" y="68"/>
                    <a:pt x="82" y="52"/>
                  </a:cubicBezTo>
                  <a:cubicBezTo>
                    <a:pt x="82" y="46"/>
                    <a:pt x="80" y="40"/>
                    <a:pt x="77" y="35"/>
                  </a:cubicBezTo>
                  <a:cubicBezTo>
                    <a:pt x="67" y="45"/>
                    <a:pt x="67" y="45"/>
                    <a:pt x="67" y="45"/>
                  </a:cubicBezTo>
                  <a:cubicBezTo>
                    <a:pt x="68" y="47"/>
                    <a:pt x="69" y="49"/>
                    <a:pt x="69" y="52"/>
                  </a:cubicBezTo>
                  <a:cubicBezTo>
                    <a:pt x="69" y="61"/>
                    <a:pt x="61" y="69"/>
                    <a:pt x="52" y="69"/>
                  </a:cubicBezTo>
                  <a:cubicBezTo>
                    <a:pt x="42" y="69"/>
                    <a:pt x="34" y="61"/>
                    <a:pt x="34" y="52"/>
                  </a:cubicBezTo>
                  <a:cubicBezTo>
                    <a:pt x="34" y="42"/>
                    <a:pt x="42" y="35"/>
                    <a:pt x="52" y="35"/>
                  </a:cubicBezTo>
                  <a:close/>
                </a:path>
              </a:pathLst>
            </a:custGeom>
            <a:blipFill dpi="0" rotWithShape="1">
              <a:blip r:embed="rId3"/>
              <a:srcRect/>
              <a:tile tx="0" ty="0" sx="100000" sy="100000" flip="none" algn="tl"/>
            </a:blip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1231900" y="3137357"/>
              <a:ext cx="1498600" cy="11079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UUS UN INCHIKE" panose="02020603070505020304" pitchFamily="18" charset="0"/>
                  <a:sym typeface="+mn-lt"/>
                </a:rPr>
                <a:t>Lorem ipsum dolor sit </a:t>
              </a:r>
              <a:r>
                <a:rPr lang="en-US" altLang="zh-CN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UUS UN INCHIKE" panose="02020603070505020304" pitchFamily="18" charset="0"/>
                  <a:sym typeface="+mn-lt"/>
                </a:rPr>
                <a:t>amet</a:t>
              </a: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UUS UN INCHIKE" panose="02020603070505020304" pitchFamily="18" charset="0"/>
                  <a:sym typeface="+mn-lt"/>
                </a:rPr>
                <a:t>, </a:t>
              </a:r>
              <a:r>
                <a:rPr lang="en-US" altLang="zh-CN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UUS UN INCHIKE" panose="02020603070505020304" pitchFamily="18" charset="0"/>
                  <a:sym typeface="+mn-lt"/>
                </a:rPr>
                <a:t>consectetuer</a:t>
              </a: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UUS UN INCHIKE" panose="02020603070505020304" pitchFamily="18" charset="0"/>
                  <a:sym typeface="+mn-lt"/>
                </a:rPr>
                <a:t> </a:t>
              </a:r>
              <a:r>
                <a:rPr lang="en-US" altLang="zh-CN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UUS UN INCHIKE" panose="02020603070505020304" pitchFamily="18" charset="0"/>
                  <a:sym typeface="+mn-lt"/>
                </a:rPr>
                <a:t>adipiscing</a:t>
              </a: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UUS UN INCHIKE" panose="02020603070505020304" pitchFamily="18" charset="0"/>
                  <a:sym typeface="+mn-lt"/>
                </a:rPr>
                <a:t> </a:t>
              </a:r>
              <a:r>
                <a:rPr lang="en-US" altLang="zh-CN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UUS UN INCHIKE" panose="02020603070505020304" pitchFamily="18" charset="0"/>
                  <a:sym typeface="+mn-lt"/>
                </a:rPr>
                <a:t>elit</a:t>
              </a: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UUS UN INCHIKE" panose="02020603070505020304" pitchFamily="18" charset="0"/>
                  <a:sym typeface="+mn-lt"/>
                </a:rPr>
                <a:t>. Maecenas </a:t>
              </a:r>
              <a:r>
                <a:rPr lang="en-US" altLang="zh-CN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UUS UN INCHIKE" panose="02020603070505020304" pitchFamily="18" charset="0"/>
                  <a:sym typeface="+mn-lt"/>
                </a:rPr>
                <a:t>porttitor</a:t>
              </a: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UUS UN INCHIKE" panose="02020603070505020304" pitchFamily="18" charset="0"/>
                  <a:sym typeface="+mn-lt"/>
                </a:rPr>
                <a:t> </a:t>
              </a:r>
              <a:r>
                <a:rPr lang="en-US" altLang="zh-CN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UUS UN INCHIKE" panose="02020603070505020304" pitchFamily="18" charset="0"/>
                  <a:sym typeface="+mn-lt"/>
                </a:rPr>
                <a:t>congue</a:t>
              </a: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UUS UN INCHIKE" panose="02020603070505020304" pitchFamily="18" charset="0"/>
                  <a:sym typeface="+mn-lt"/>
                </a:rPr>
                <a:t> </a:t>
              </a:r>
              <a:r>
                <a:rPr lang="en-US" altLang="zh-CN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UUS UN INCHIKE" panose="02020603070505020304" pitchFamily="18" charset="0"/>
                  <a:sym typeface="+mn-lt"/>
                </a:rPr>
                <a:t>massa</a:t>
              </a:r>
              <a:endPara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UUS UN INCHIKE" panose="02020603070505020304" pitchFamily="18" charset="0"/>
                <a:sym typeface="+mn-lt"/>
              </a:endParaRPr>
            </a:p>
          </p:txBody>
        </p:sp>
      </p:grpSp>
      <p:grpSp>
        <p:nvGrpSpPr>
          <p:cNvPr id="5" name="组合 4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GrpSpPr/>
          <p:nvPr/>
        </p:nvGrpSpPr>
        <p:grpSpPr>
          <a:xfrm>
            <a:off x="3785832" y="1537202"/>
            <a:ext cx="1842329" cy="4172828"/>
            <a:chOff x="3785832" y="1537202"/>
            <a:chExt cx="1842329" cy="4172828"/>
          </a:xfrm>
        </p:grpSpPr>
        <p:sp>
          <p:nvSpPr>
            <p:cNvPr id="8" name="圆角矩形 4"/>
            <p:cNvSpPr/>
            <p:nvPr/>
          </p:nvSpPr>
          <p:spPr>
            <a:xfrm>
              <a:off x="3896148" y="1537202"/>
              <a:ext cx="1641597" cy="4172828"/>
            </a:xfrm>
            <a:prstGeom prst="roundRect">
              <a:avLst>
                <a:gd name="adj" fmla="val 50000"/>
              </a:avLst>
            </a:prstGeom>
            <a:solidFill>
              <a:srgbClr val="F3F3F3"/>
            </a:solidFill>
            <a:ln>
              <a:noFill/>
            </a:ln>
            <a:effectLst>
              <a:outerShdw blurRad="127000" dir="2700000" sx="102000" sy="102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>
                <a:latin typeface="AgencyFB Light" pitchFamily="50" charset="0"/>
                <a:cs typeface="+mn-ea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4239183" y="1707659"/>
              <a:ext cx="935628" cy="935628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C8C8C8"/>
                </a:gs>
              </a:gsLst>
              <a:lin ang="19800000" scaled="0"/>
              <a:tileRect/>
            </a:gradFill>
            <a:ln w="12700">
              <a:gradFill flip="none" rotWithShape="1">
                <a:gsLst>
                  <a:gs pos="53000">
                    <a:schemeClr val="bg1">
                      <a:alpha val="90000"/>
                    </a:schemeClr>
                  </a:gs>
                  <a:gs pos="100000">
                    <a:schemeClr val="tx1">
                      <a:lumMod val="50000"/>
                      <a:lumOff val="50000"/>
                    </a:schemeClr>
                  </a:gs>
                </a:gsLst>
                <a:lin ang="7200000" scaled="0"/>
                <a:tileRect/>
              </a:gradFill>
            </a:ln>
            <a:effectLst>
              <a:outerShdw blurRad="482600" dist="63500" dir="8100000" algn="tr" rotWithShape="0">
                <a:prstClr val="black">
                  <a:alpha val="2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</a:pPr>
              <a:r>
                <a:rPr lang="en-US" altLang="zh-CN" sz="4400" dirty="0">
                  <a:solidFill>
                    <a:srgbClr val="B32E31"/>
                  </a:solidFill>
                  <a:latin typeface="AgencyFB Light" pitchFamily="50" charset="0"/>
                  <a:ea typeface="微软雅黑 Light" panose="020B0502040204020203" pitchFamily="34" charset="-122"/>
                </a:rPr>
                <a:t>2</a:t>
              </a:r>
              <a:endParaRPr lang="zh-CN" altLang="en-US" sz="4400" dirty="0">
                <a:solidFill>
                  <a:srgbClr val="B32E31"/>
                </a:solidFill>
                <a:latin typeface="AgencyFB Light" pitchFamily="50" charset="0"/>
                <a:ea typeface="微软雅黑 Light" panose="020B0502040204020203" pitchFamily="34" charset="-122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3785832" y="2843496"/>
              <a:ext cx="1842329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b="1" dirty="0">
                  <a:solidFill>
                    <a:srgbClr val="B32E3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UUS UN INCHIKE" panose="02020603070505020304" pitchFamily="18" charset="0"/>
                  <a:sym typeface="+mn-lt"/>
                </a:rPr>
                <a:t>TEXT HERE</a:t>
              </a:r>
            </a:p>
          </p:txBody>
        </p:sp>
        <p:grpSp>
          <p:nvGrpSpPr>
            <p:cNvPr id="24" name="组合 23"/>
            <p:cNvGrpSpPr/>
            <p:nvPr/>
          </p:nvGrpSpPr>
          <p:grpSpPr>
            <a:xfrm>
              <a:off x="4329578" y="4571478"/>
              <a:ext cx="754835" cy="470227"/>
              <a:chOff x="7137401" y="2216150"/>
              <a:chExt cx="387350" cy="241301"/>
            </a:xfrm>
          </p:grpSpPr>
          <p:sp>
            <p:nvSpPr>
              <p:cNvPr id="25" name="Freeform 75"/>
              <p:cNvSpPr>
                <a:spLocks noEditPoints="1"/>
              </p:cNvSpPr>
              <p:nvPr/>
            </p:nvSpPr>
            <p:spPr bwMode="auto">
              <a:xfrm>
                <a:off x="7280276" y="2216150"/>
                <a:ext cx="244475" cy="241300"/>
              </a:xfrm>
              <a:custGeom>
                <a:avLst/>
                <a:gdLst>
                  <a:gd name="T0" fmla="*/ 64 w 65"/>
                  <a:gd name="T1" fmla="*/ 30 h 64"/>
                  <a:gd name="T2" fmla="*/ 63 w 65"/>
                  <a:gd name="T3" fmla="*/ 28 h 64"/>
                  <a:gd name="T4" fmla="*/ 55 w 65"/>
                  <a:gd name="T5" fmla="*/ 27 h 64"/>
                  <a:gd name="T6" fmla="*/ 53 w 65"/>
                  <a:gd name="T7" fmla="*/ 22 h 64"/>
                  <a:gd name="T8" fmla="*/ 59 w 65"/>
                  <a:gd name="T9" fmla="*/ 16 h 64"/>
                  <a:gd name="T10" fmla="*/ 59 w 65"/>
                  <a:gd name="T11" fmla="*/ 14 h 64"/>
                  <a:gd name="T12" fmla="*/ 54 w 65"/>
                  <a:gd name="T13" fmla="*/ 8 h 64"/>
                  <a:gd name="T14" fmla="*/ 51 w 65"/>
                  <a:gd name="T15" fmla="*/ 8 h 64"/>
                  <a:gd name="T16" fmla="*/ 44 w 65"/>
                  <a:gd name="T17" fmla="*/ 12 h 64"/>
                  <a:gd name="T18" fmla="*/ 40 w 65"/>
                  <a:gd name="T19" fmla="*/ 10 h 64"/>
                  <a:gd name="T20" fmla="*/ 40 w 65"/>
                  <a:gd name="T21" fmla="*/ 2 h 64"/>
                  <a:gd name="T22" fmla="*/ 38 w 65"/>
                  <a:gd name="T23" fmla="*/ 0 h 64"/>
                  <a:gd name="T24" fmla="*/ 30 w 65"/>
                  <a:gd name="T25" fmla="*/ 0 h 64"/>
                  <a:gd name="T26" fmla="*/ 28 w 65"/>
                  <a:gd name="T27" fmla="*/ 1 h 64"/>
                  <a:gd name="T28" fmla="*/ 27 w 65"/>
                  <a:gd name="T29" fmla="*/ 10 h 64"/>
                  <a:gd name="T30" fmla="*/ 22 w 65"/>
                  <a:gd name="T31" fmla="*/ 11 h 64"/>
                  <a:gd name="T32" fmla="*/ 16 w 65"/>
                  <a:gd name="T33" fmla="*/ 5 h 64"/>
                  <a:gd name="T34" fmla="*/ 14 w 65"/>
                  <a:gd name="T35" fmla="*/ 5 h 64"/>
                  <a:gd name="T36" fmla="*/ 8 w 65"/>
                  <a:gd name="T37" fmla="*/ 10 h 64"/>
                  <a:gd name="T38" fmla="*/ 8 w 65"/>
                  <a:gd name="T39" fmla="*/ 13 h 64"/>
                  <a:gd name="T40" fmla="*/ 12 w 65"/>
                  <a:gd name="T41" fmla="*/ 20 h 64"/>
                  <a:gd name="T42" fmla="*/ 10 w 65"/>
                  <a:gd name="T43" fmla="*/ 24 h 64"/>
                  <a:gd name="T44" fmla="*/ 2 w 65"/>
                  <a:gd name="T45" fmla="*/ 25 h 64"/>
                  <a:gd name="T46" fmla="*/ 0 w 65"/>
                  <a:gd name="T47" fmla="*/ 26 h 64"/>
                  <a:gd name="T48" fmla="*/ 0 w 65"/>
                  <a:gd name="T49" fmla="*/ 34 h 64"/>
                  <a:gd name="T50" fmla="*/ 1 w 65"/>
                  <a:gd name="T51" fmla="*/ 36 h 64"/>
                  <a:gd name="T52" fmla="*/ 10 w 65"/>
                  <a:gd name="T53" fmla="*/ 37 h 64"/>
                  <a:gd name="T54" fmla="*/ 11 w 65"/>
                  <a:gd name="T55" fmla="*/ 42 h 64"/>
                  <a:gd name="T56" fmla="*/ 5 w 65"/>
                  <a:gd name="T57" fmla="*/ 48 h 64"/>
                  <a:gd name="T58" fmla="*/ 5 w 65"/>
                  <a:gd name="T59" fmla="*/ 50 h 64"/>
                  <a:gd name="T60" fmla="*/ 10 w 65"/>
                  <a:gd name="T61" fmla="*/ 56 h 64"/>
                  <a:gd name="T62" fmla="*/ 13 w 65"/>
                  <a:gd name="T63" fmla="*/ 56 h 64"/>
                  <a:gd name="T64" fmla="*/ 20 w 65"/>
                  <a:gd name="T65" fmla="*/ 52 h 64"/>
                  <a:gd name="T66" fmla="*/ 24 w 65"/>
                  <a:gd name="T67" fmla="*/ 54 h 64"/>
                  <a:gd name="T68" fmla="*/ 25 w 65"/>
                  <a:gd name="T69" fmla="*/ 62 h 64"/>
                  <a:gd name="T70" fmla="*/ 26 w 65"/>
                  <a:gd name="T71" fmla="*/ 64 h 64"/>
                  <a:gd name="T72" fmla="*/ 34 w 65"/>
                  <a:gd name="T73" fmla="*/ 64 h 64"/>
                  <a:gd name="T74" fmla="*/ 36 w 65"/>
                  <a:gd name="T75" fmla="*/ 63 h 64"/>
                  <a:gd name="T76" fmla="*/ 37 w 65"/>
                  <a:gd name="T77" fmla="*/ 55 h 64"/>
                  <a:gd name="T78" fmla="*/ 42 w 65"/>
                  <a:gd name="T79" fmla="*/ 53 h 64"/>
                  <a:gd name="T80" fmla="*/ 48 w 65"/>
                  <a:gd name="T81" fmla="*/ 59 h 64"/>
                  <a:gd name="T82" fmla="*/ 51 w 65"/>
                  <a:gd name="T83" fmla="*/ 59 h 64"/>
                  <a:gd name="T84" fmla="*/ 56 w 65"/>
                  <a:gd name="T85" fmla="*/ 54 h 64"/>
                  <a:gd name="T86" fmla="*/ 57 w 65"/>
                  <a:gd name="T87" fmla="*/ 51 h 64"/>
                  <a:gd name="T88" fmla="*/ 52 w 65"/>
                  <a:gd name="T89" fmla="*/ 44 h 64"/>
                  <a:gd name="T90" fmla="*/ 54 w 65"/>
                  <a:gd name="T91" fmla="*/ 40 h 64"/>
                  <a:gd name="T92" fmla="*/ 62 w 65"/>
                  <a:gd name="T93" fmla="*/ 40 h 64"/>
                  <a:gd name="T94" fmla="*/ 64 w 65"/>
                  <a:gd name="T95" fmla="*/ 38 h 64"/>
                  <a:gd name="T96" fmla="*/ 64 w 65"/>
                  <a:gd name="T97" fmla="*/ 30 h 64"/>
                  <a:gd name="T98" fmla="*/ 31 w 65"/>
                  <a:gd name="T99" fmla="*/ 46 h 64"/>
                  <a:gd name="T100" fmla="*/ 18 w 65"/>
                  <a:gd name="T101" fmla="*/ 31 h 64"/>
                  <a:gd name="T102" fmla="*/ 33 w 65"/>
                  <a:gd name="T103" fmla="*/ 18 h 64"/>
                  <a:gd name="T104" fmla="*/ 46 w 65"/>
                  <a:gd name="T105" fmla="*/ 33 h 64"/>
                  <a:gd name="T106" fmla="*/ 31 w 65"/>
                  <a:gd name="T107" fmla="*/ 46 h 64"/>
                  <a:gd name="T108" fmla="*/ 42 w 65"/>
                  <a:gd name="T109" fmla="*/ 29 h 64"/>
                  <a:gd name="T110" fmla="*/ 35 w 65"/>
                  <a:gd name="T111" fmla="*/ 41 h 64"/>
                  <a:gd name="T112" fmla="*/ 23 w 65"/>
                  <a:gd name="T113" fmla="*/ 35 h 64"/>
                  <a:gd name="T114" fmla="*/ 29 w 65"/>
                  <a:gd name="T115" fmla="*/ 23 h 64"/>
                  <a:gd name="T116" fmla="*/ 42 w 65"/>
                  <a:gd name="T117" fmla="*/ 29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65" h="64">
                    <a:moveTo>
                      <a:pt x="64" y="30"/>
                    </a:moveTo>
                    <a:cubicBezTo>
                      <a:pt x="65" y="29"/>
                      <a:pt x="64" y="29"/>
                      <a:pt x="63" y="28"/>
                    </a:cubicBezTo>
                    <a:cubicBezTo>
                      <a:pt x="55" y="27"/>
                      <a:pt x="55" y="27"/>
                      <a:pt x="55" y="27"/>
                    </a:cubicBezTo>
                    <a:cubicBezTo>
                      <a:pt x="54" y="25"/>
                      <a:pt x="54" y="24"/>
                      <a:pt x="53" y="22"/>
                    </a:cubicBezTo>
                    <a:cubicBezTo>
                      <a:pt x="59" y="16"/>
                      <a:pt x="59" y="16"/>
                      <a:pt x="59" y="16"/>
                    </a:cubicBezTo>
                    <a:cubicBezTo>
                      <a:pt x="59" y="15"/>
                      <a:pt x="59" y="14"/>
                      <a:pt x="59" y="14"/>
                    </a:cubicBezTo>
                    <a:cubicBezTo>
                      <a:pt x="54" y="8"/>
                      <a:pt x="54" y="8"/>
                      <a:pt x="54" y="8"/>
                    </a:cubicBezTo>
                    <a:cubicBezTo>
                      <a:pt x="53" y="7"/>
                      <a:pt x="52" y="7"/>
                      <a:pt x="51" y="8"/>
                    </a:cubicBezTo>
                    <a:cubicBezTo>
                      <a:pt x="44" y="12"/>
                      <a:pt x="44" y="12"/>
                      <a:pt x="44" y="12"/>
                    </a:cubicBezTo>
                    <a:cubicBezTo>
                      <a:pt x="43" y="12"/>
                      <a:pt x="42" y="11"/>
                      <a:pt x="40" y="10"/>
                    </a:cubicBezTo>
                    <a:cubicBezTo>
                      <a:pt x="40" y="2"/>
                      <a:pt x="40" y="2"/>
                      <a:pt x="40" y="2"/>
                    </a:cubicBezTo>
                    <a:cubicBezTo>
                      <a:pt x="40" y="1"/>
                      <a:pt x="39" y="0"/>
                      <a:pt x="38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29" y="0"/>
                      <a:pt x="29" y="0"/>
                      <a:pt x="28" y="1"/>
                    </a:cubicBezTo>
                    <a:cubicBezTo>
                      <a:pt x="27" y="10"/>
                      <a:pt x="27" y="10"/>
                      <a:pt x="27" y="10"/>
                    </a:cubicBezTo>
                    <a:cubicBezTo>
                      <a:pt x="25" y="10"/>
                      <a:pt x="24" y="10"/>
                      <a:pt x="22" y="11"/>
                    </a:cubicBezTo>
                    <a:cubicBezTo>
                      <a:pt x="16" y="5"/>
                      <a:pt x="16" y="5"/>
                      <a:pt x="16" y="5"/>
                    </a:cubicBezTo>
                    <a:cubicBezTo>
                      <a:pt x="15" y="5"/>
                      <a:pt x="14" y="5"/>
                      <a:pt x="14" y="5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7" y="11"/>
                      <a:pt x="7" y="12"/>
                      <a:pt x="8" y="13"/>
                    </a:cubicBezTo>
                    <a:cubicBezTo>
                      <a:pt x="12" y="20"/>
                      <a:pt x="12" y="20"/>
                      <a:pt x="12" y="20"/>
                    </a:cubicBezTo>
                    <a:cubicBezTo>
                      <a:pt x="12" y="21"/>
                      <a:pt x="11" y="23"/>
                      <a:pt x="10" y="24"/>
                    </a:cubicBezTo>
                    <a:cubicBezTo>
                      <a:pt x="2" y="25"/>
                      <a:pt x="2" y="25"/>
                      <a:pt x="2" y="25"/>
                    </a:cubicBezTo>
                    <a:cubicBezTo>
                      <a:pt x="1" y="25"/>
                      <a:pt x="0" y="25"/>
                      <a:pt x="0" y="26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0" y="35"/>
                      <a:pt x="0" y="36"/>
                      <a:pt x="1" y="36"/>
                    </a:cubicBezTo>
                    <a:cubicBezTo>
                      <a:pt x="10" y="37"/>
                      <a:pt x="10" y="37"/>
                      <a:pt x="10" y="37"/>
                    </a:cubicBezTo>
                    <a:cubicBezTo>
                      <a:pt x="10" y="39"/>
                      <a:pt x="10" y="40"/>
                      <a:pt x="11" y="42"/>
                    </a:cubicBezTo>
                    <a:cubicBezTo>
                      <a:pt x="5" y="48"/>
                      <a:pt x="5" y="48"/>
                      <a:pt x="5" y="48"/>
                    </a:cubicBezTo>
                    <a:cubicBezTo>
                      <a:pt x="5" y="49"/>
                      <a:pt x="5" y="50"/>
                      <a:pt x="5" y="50"/>
                    </a:cubicBezTo>
                    <a:cubicBezTo>
                      <a:pt x="10" y="56"/>
                      <a:pt x="10" y="56"/>
                      <a:pt x="10" y="56"/>
                    </a:cubicBezTo>
                    <a:cubicBezTo>
                      <a:pt x="11" y="57"/>
                      <a:pt x="12" y="57"/>
                      <a:pt x="13" y="56"/>
                    </a:cubicBezTo>
                    <a:cubicBezTo>
                      <a:pt x="20" y="52"/>
                      <a:pt x="20" y="52"/>
                      <a:pt x="20" y="52"/>
                    </a:cubicBezTo>
                    <a:cubicBezTo>
                      <a:pt x="21" y="52"/>
                      <a:pt x="23" y="53"/>
                      <a:pt x="24" y="54"/>
                    </a:cubicBezTo>
                    <a:cubicBezTo>
                      <a:pt x="25" y="62"/>
                      <a:pt x="25" y="62"/>
                      <a:pt x="25" y="62"/>
                    </a:cubicBezTo>
                    <a:cubicBezTo>
                      <a:pt x="25" y="63"/>
                      <a:pt x="25" y="64"/>
                      <a:pt x="26" y="64"/>
                    </a:cubicBezTo>
                    <a:cubicBezTo>
                      <a:pt x="34" y="64"/>
                      <a:pt x="34" y="64"/>
                      <a:pt x="34" y="64"/>
                    </a:cubicBezTo>
                    <a:cubicBezTo>
                      <a:pt x="35" y="64"/>
                      <a:pt x="36" y="64"/>
                      <a:pt x="36" y="63"/>
                    </a:cubicBezTo>
                    <a:cubicBezTo>
                      <a:pt x="37" y="55"/>
                      <a:pt x="37" y="55"/>
                      <a:pt x="37" y="55"/>
                    </a:cubicBezTo>
                    <a:cubicBezTo>
                      <a:pt x="39" y="54"/>
                      <a:pt x="40" y="54"/>
                      <a:pt x="42" y="53"/>
                    </a:cubicBezTo>
                    <a:cubicBezTo>
                      <a:pt x="48" y="59"/>
                      <a:pt x="48" y="59"/>
                      <a:pt x="48" y="59"/>
                    </a:cubicBezTo>
                    <a:cubicBezTo>
                      <a:pt x="49" y="59"/>
                      <a:pt x="50" y="59"/>
                      <a:pt x="51" y="59"/>
                    </a:cubicBezTo>
                    <a:cubicBezTo>
                      <a:pt x="56" y="54"/>
                      <a:pt x="56" y="54"/>
                      <a:pt x="56" y="54"/>
                    </a:cubicBezTo>
                    <a:cubicBezTo>
                      <a:pt x="57" y="53"/>
                      <a:pt x="57" y="52"/>
                      <a:pt x="57" y="51"/>
                    </a:cubicBezTo>
                    <a:cubicBezTo>
                      <a:pt x="52" y="44"/>
                      <a:pt x="52" y="44"/>
                      <a:pt x="52" y="44"/>
                    </a:cubicBezTo>
                    <a:cubicBezTo>
                      <a:pt x="53" y="43"/>
                      <a:pt x="53" y="42"/>
                      <a:pt x="54" y="40"/>
                    </a:cubicBezTo>
                    <a:cubicBezTo>
                      <a:pt x="62" y="40"/>
                      <a:pt x="62" y="40"/>
                      <a:pt x="62" y="40"/>
                    </a:cubicBezTo>
                    <a:cubicBezTo>
                      <a:pt x="63" y="40"/>
                      <a:pt x="64" y="39"/>
                      <a:pt x="64" y="38"/>
                    </a:cubicBezTo>
                    <a:lnTo>
                      <a:pt x="64" y="30"/>
                    </a:lnTo>
                    <a:close/>
                    <a:moveTo>
                      <a:pt x="31" y="46"/>
                    </a:moveTo>
                    <a:cubicBezTo>
                      <a:pt x="24" y="45"/>
                      <a:pt x="18" y="39"/>
                      <a:pt x="18" y="31"/>
                    </a:cubicBezTo>
                    <a:cubicBezTo>
                      <a:pt x="19" y="24"/>
                      <a:pt x="25" y="18"/>
                      <a:pt x="33" y="18"/>
                    </a:cubicBezTo>
                    <a:cubicBezTo>
                      <a:pt x="41" y="19"/>
                      <a:pt x="46" y="25"/>
                      <a:pt x="46" y="33"/>
                    </a:cubicBezTo>
                    <a:cubicBezTo>
                      <a:pt x="45" y="41"/>
                      <a:pt x="39" y="46"/>
                      <a:pt x="31" y="46"/>
                    </a:cubicBezTo>
                    <a:close/>
                    <a:moveTo>
                      <a:pt x="42" y="29"/>
                    </a:moveTo>
                    <a:cubicBezTo>
                      <a:pt x="43" y="34"/>
                      <a:pt x="40" y="40"/>
                      <a:pt x="35" y="41"/>
                    </a:cubicBezTo>
                    <a:cubicBezTo>
                      <a:pt x="30" y="43"/>
                      <a:pt x="24" y="40"/>
                      <a:pt x="23" y="35"/>
                    </a:cubicBezTo>
                    <a:cubicBezTo>
                      <a:pt x="21" y="30"/>
                      <a:pt x="24" y="24"/>
                      <a:pt x="29" y="23"/>
                    </a:cubicBezTo>
                    <a:cubicBezTo>
                      <a:pt x="34" y="21"/>
                      <a:pt x="40" y="24"/>
                      <a:pt x="42" y="29"/>
                    </a:cubicBezTo>
                    <a:close/>
                  </a:path>
                </a:pathLst>
              </a:custGeom>
              <a:blipFill dpi="0" rotWithShape="1">
                <a:blip r:embed="rId3"/>
                <a:srcRect/>
                <a:tile tx="0" ty="0" sx="100000" sy="100000" flip="none" algn="tl"/>
              </a:blip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6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6" name="Freeform 235"/>
              <p:cNvSpPr>
                <a:spLocks noEditPoints="1"/>
              </p:cNvSpPr>
              <p:nvPr/>
            </p:nvSpPr>
            <p:spPr bwMode="auto">
              <a:xfrm>
                <a:off x="7137401" y="2325688"/>
                <a:ext cx="128588" cy="131763"/>
              </a:xfrm>
              <a:custGeom>
                <a:avLst/>
                <a:gdLst>
                  <a:gd name="T0" fmla="*/ 33 w 34"/>
                  <a:gd name="T1" fmla="*/ 21 h 35"/>
                  <a:gd name="T2" fmla="*/ 29 w 34"/>
                  <a:gd name="T3" fmla="*/ 19 h 35"/>
                  <a:gd name="T4" fmla="*/ 29 w 34"/>
                  <a:gd name="T5" fmla="*/ 16 h 35"/>
                  <a:gd name="T6" fmla="*/ 29 w 34"/>
                  <a:gd name="T7" fmla="*/ 14 h 35"/>
                  <a:gd name="T8" fmla="*/ 32 w 34"/>
                  <a:gd name="T9" fmla="*/ 10 h 35"/>
                  <a:gd name="T10" fmla="*/ 32 w 34"/>
                  <a:gd name="T11" fmla="*/ 9 h 35"/>
                  <a:gd name="T12" fmla="*/ 30 w 34"/>
                  <a:gd name="T13" fmla="*/ 6 h 35"/>
                  <a:gd name="T14" fmla="*/ 28 w 34"/>
                  <a:gd name="T15" fmla="*/ 5 h 35"/>
                  <a:gd name="T16" fmla="*/ 24 w 34"/>
                  <a:gd name="T17" fmla="*/ 7 h 35"/>
                  <a:gd name="T18" fmla="*/ 20 w 34"/>
                  <a:gd name="T19" fmla="*/ 5 h 35"/>
                  <a:gd name="T20" fmla="*/ 18 w 34"/>
                  <a:gd name="T21" fmla="*/ 1 h 35"/>
                  <a:gd name="T22" fmla="*/ 17 w 34"/>
                  <a:gd name="T23" fmla="*/ 0 h 35"/>
                  <a:gd name="T24" fmla="*/ 13 w 34"/>
                  <a:gd name="T25" fmla="*/ 0 h 35"/>
                  <a:gd name="T26" fmla="*/ 12 w 34"/>
                  <a:gd name="T27" fmla="*/ 1 h 35"/>
                  <a:gd name="T28" fmla="*/ 12 w 34"/>
                  <a:gd name="T29" fmla="*/ 6 h 35"/>
                  <a:gd name="T30" fmla="*/ 8 w 34"/>
                  <a:gd name="T31" fmla="*/ 9 h 35"/>
                  <a:gd name="T32" fmla="*/ 3 w 34"/>
                  <a:gd name="T33" fmla="*/ 8 h 35"/>
                  <a:gd name="T34" fmla="*/ 2 w 34"/>
                  <a:gd name="T35" fmla="*/ 9 h 35"/>
                  <a:gd name="T36" fmla="*/ 0 w 34"/>
                  <a:gd name="T37" fmla="*/ 12 h 35"/>
                  <a:gd name="T38" fmla="*/ 1 w 34"/>
                  <a:gd name="T39" fmla="*/ 14 h 35"/>
                  <a:gd name="T40" fmla="*/ 5 w 34"/>
                  <a:gd name="T41" fmla="*/ 16 h 35"/>
                  <a:gd name="T42" fmla="*/ 5 w 34"/>
                  <a:gd name="T43" fmla="*/ 19 h 35"/>
                  <a:gd name="T44" fmla="*/ 5 w 34"/>
                  <a:gd name="T45" fmla="*/ 21 h 35"/>
                  <a:gd name="T46" fmla="*/ 2 w 34"/>
                  <a:gd name="T47" fmla="*/ 25 h 35"/>
                  <a:gd name="T48" fmla="*/ 2 w 34"/>
                  <a:gd name="T49" fmla="*/ 26 h 35"/>
                  <a:gd name="T50" fmla="*/ 4 w 34"/>
                  <a:gd name="T51" fmla="*/ 29 h 35"/>
                  <a:gd name="T52" fmla="*/ 5 w 34"/>
                  <a:gd name="T53" fmla="*/ 30 h 35"/>
                  <a:gd name="T54" fmla="*/ 10 w 34"/>
                  <a:gd name="T55" fmla="*/ 27 h 35"/>
                  <a:gd name="T56" fmla="*/ 14 w 34"/>
                  <a:gd name="T57" fmla="*/ 30 h 35"/>
                  <a:gd name="T58" fmla="*/ 16 w 34"/>
                  <a:gd name="T59" fmla="*/ 34 h 35"/>
                  <a:gd name="T60" fmla="*/ 17 w 34"/>
                  <a:gd name="T61" fmla="*/ 35 h 35"/>
                  <a:gd name="T62" fmla="*/ 21 w 34"/>
                  <a:gd name="T63" fmla="*/ 35 h 35"/>
                  <a:gd name="T64" fmla="*/ 22 w 34"/>
                  <a:gd name="T65" fmla="*/ 34 h 35"/>
                  <a:gd name="T66" fmla="*/ 22 w 34"/>
                  <a:gd name="T67" fmla="*/ 29 h 35"/>
                  <a:gd name="T68" fmla="*/ 26 w 34"/>
                  <a:gd name="T69" fmla="*/ 26 h 35"/>
                  <a:gd name="T70" fmla="*/ 31 w 34"/>
                  <a:gd name="T71" fmla="*/ 27 h 35"/>
                  <a:gd name="T72" fmla="*/ 32 w 34"/>
                  <a:gd name="T73" fmla="*/ 26 h 35"/>
                  <a:gd name="T74" fmla="*/ 34 w 34"/>
                  <a:gd name="T75" fmla="*/ 23 h 35"/>
                  <a:gd name="T76" fmla="*/ 33 w 34"/>
                  <a:gd name="T77" fmla="*/ 21 h 35"/>
                  <a:gd name="T78" fmla="*/ 18 w 34"/>
                  <a:gd name="T79" fmla="*/ 24 h 35"/>
                  <a:gd name="T80" fmla="*/ 10 w 34"/>
                  <a:gd name="T81" fmla="*/ 18 h 35"/>
                  <a:gd name="T82" fmla="*/ 16 w 34"/>
                  <a:gd name="T83" fmla="*/ 11 h 35"/>
                  <a:gd name="T84" fmla="*/ 23 w 34"/>
                  <a:gd name="T85" fmla="*/ 17 h 35"/>
                  <a:gd name="T86" fmla="*/ 18 w 34"/>
                  <a:gd name="T87" fmla="*/ 24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34" h="35">
                    <a:moveTo>
                      <a:pt x="33" y="21"/>
                    </a:moveTo>
                    <a:cubicBezTo>
                      <a:pt x="29" y="19"/>
                      <a:pt x="29" y="19"/>
                      <a:pt x="29" y="19"/>
                    </a:cubicBezTo>
                    <a:cubicBezTo>
                      <a:pt x="29" y="18"/>
                      <a:pt x="29" y="17"/>
                      <a:pt x="29" y="16"/>
                    </a:cubicBezTo>
                    <a:cubicBezTo>
                      <a:pt x="29" y="15"/>
                      <a:pt x="29" y="14"/>
                      <a:pt x="29" y="14"/>
                    </a:cubicBezTo>
                    <a:cubicBezTo>
                      <a:pt x="32" y="10"/>
                      <a:pt x="32" y="10"/>
                      <a:pt x="32" y="10"/>
                    </a:cubicBezTo>
                    <a:cubicBezTo>
                      <a:pt x="33" y="10"/>
                      <a:pt x="33" y="9"/>
                      <a:pt x="32" y="9"/>
                    </a:cubicBezTo>
                    <a:cubicBezTo>
                      <a:pt x="30" y="6"/>
                      <a:pt x="30" y="6"/>
                      <a:pt x="30" y="6"/>
                    </a:cubicBezTo>
                    <a:cubicBezTo>
                      <a:pt x="30" y="5"/>
                      <a:pt x="29" y="5"/>
                      <a:pt x="28" y="5"/>
                    </a:cubicBezTo>
                    <a:cubicBezTo>
                      <a:pt x="24" y="7"/>
                      <a:pt x="24" y="7"/>
                      <a:pt x="24" y="7"/>
                    </a:cubicBezTo>
                    <a:cubicBezTo>
                      <a:pt x="23" y="6"/>
                      <a:pt x="21" y="6"/>
                      <a:pt x="20" y="5"/>
                    </a:cubicBezTo>
                    <a:cubicBezTo>
                      <a:pt x="18" y="1"/>
                      <a:pt x="18" y="1"/>
                      <a:pt x="18" y="1"/>
                    </a:cubicBezTo>
                    <a:cubicBezTo>
                      <a:pt x="18" y="0"/>
                      <a:pt x="18" y="0"/>
                      <a:pt x="17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3" y="0"/>
                      <a:pt x="12" y="1"/>
                      <a:pt x="12" y="1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0" y="7"/>
                      <a:pt x="9" y="8"/>
                      <a:pt x="8" y="9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3" y="8"/>
                      <a:pt x="2" y="8"/>
                      <a:pt x="2" y="9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3"/>
                      <a:pt x="0" y="13"/>
                      <a:pt x="1" y="14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5" y="17"/>
                      <a:pt x="5" y="18"/>
                      <a:pt x="5" y="19"/>
                    </a:cubicBezTo>
                    <a:cubicBezTo>
                      <a:pt x="5" y="20"/>
                      <a:pt x="5" y="20"/>
                      <a:pt x="5" y="21"/>
                    </a:cubicBezTo>
                    <a:cubicBezTo>
                      <a:pt x="2" y="25"/>
                      <a:pt x="2" y="25"/>
                      <a:pt x="2" y="25"/>
                    </a:cubicBezTo>
                    <a:cubicBezTo>
                      <a:pt x="1" y="25"/>
                      <a:pt x="1" y="26"/>
                      <a:pt x="2" y="26"/>
                    </a:cubicBezTo>
                    <a:cubicBezTo>
                      <a:pt x="4" y="29"/>
                      <a:pt x="4" y="29"/>
                      <a:pt x="4" y="29"/>
                    </a:cubicBezTo>
                    <a:cubicBezTo>
                      <a:pt x="4" y="30"/>
                      <a:pt x="5" y="30"/>
                      <a:pt x="5" y="30"/>
                    </a:cubicBezTo>
                    <a:cubicBezTo>
                      <a:pt x="10" y="27"/>
                      <a:pt x="10" y="27"/>
                      <a:pt x="10" y="27"/>
                    </a:cubicBezTo>
                    <a:cubicBezTo>
                      <a:pt x="11" y="28"/>
                      <a:pt x="13" y="29"/>
                      <a:pt x="14" y="30"/>
                    </a:cubicBezTo>
                    <a:cubicBezTo>
                      <a:pt x="16" y="34"/>
                      <a:pt x="16" y="34"/>
                      <a:pt x="16" y="34"/>
                    </a:cubicBezTo>
                    <a:cubicBezTo>
                      <a:pt x="16" y="35"/>
                      <a:pt x="16" y="35"/>
                      <a:pt x="17" y="35"/>
                    </a:cubicBezTo>
                    <a:cubicBezTo>
                      <a:pt x="21" y="35"/>
                      <a:pt x="21" y="35"/>
                      <a:pt x="21" y="35"/>
                    </a:cubicBezTo>
                    <a:cubicBezTo>
                      <a:pt x="21" y="35"/>
                      <a:pt x="22" y="34"/>
                      <a:pt x="22" y="34"/>
                    </a:cubicBezTo>
                    <a:cubicBezTo>
                      <a:pt x="22" y="29"/>
                      <a:pt x="22" y="29"/>
                      <a:pt x="22" y="29"/>
                    </a:cubicBezTo>
                    <a:cubicBezTo>
                      <a:pt x="24" y="28"/>
                      <a:pt x="25" y="27"/>
                      <a:pt x="26" y="26"/>
                    </a:cubicBezTo>
                    <a:cubicBezTo>
                      <a:pt x="31" y="27"/>
                      <a:pt x="31" y="27"/>
                      <a:pt x="31" y="27"/>
                    </a:cubicBezTo>
                    <a:cubicBezTo>
                      <a:pt x="31" y="27"/>
                      <a:pt x="32" y="27"/>
                      <a:pt x="32" y="26"/>
                    </a:cubicBezTo>
                    <a:cubicBezTo>
                      <a:pt x="34" y="23"/>
                      <a:pt x="34" y="23"/>
                      <a:pt x="34" y="23"/>
                    </a:cubicBezTo>
                    <a:cubicBezTo>
                      <a:pt x="34" y="22"/>
                      <a:pt x="34" y="22"/>
                      <a:pt x="33" y="21"/>
                    </a:cubicBezTo>
                    <a:close/>
                    <a:moveTo>
                      <a:pt x="18" y="24"/>
                    </a:moveTo>
                    <a:cubicBezTo>
                      <a:pt x="14" y="24"/>
                      <a:pt x="11" y="22"/>
                      <a:pt x="10" y="18"/>
                    </a:cubicBezTo>
                    <a:cubicBezTo>
                      <a:pt x="10" y="15"/>
                      <a:pt x="13" y="11"/>
                      <a:pt x="16" y="11"/>
                    </a:cubicBezTo>
                    <a:cubicBezTo>
                      <a:pt x="20" y="11"/>
                      <a:pt x="23" y="13"/>
                      <a:pt x="23" y="17"/>
                    </a:cubicBezTo>
                    <a:cubicBezTo>
                      <a:pt x="24" y="20"/>
                      <a:pt x="21" y="24"/>
                      <a:pt x="18" y="24"/>
                    </a:cubicBezTo>
                    <a:close/>
                  </a:path>
                </a:pathLst>
              </a:custGeom>
              <a:blipFill dpi="0" rotWithShape="1">
                <a:blip r:embed="rId3"/>
                <a:srcRect/>
                <a:tile tx="0" ty="0" sx="100000" sy="100000" flip="none" algn="tl"/>
              </a:blip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6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9" name="矩形 28"/>
            <p:cNvSpPr/>
            <p:nvPr/>
          </p:nvSpPr>
          <p:spPr>
            <a:xfrm>
              <a:off x="3962400" y="3137357"/>
              <a:ext cx="1498600" cy="11079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UUS UN INCHIKE" panose="02020603070505020304" pitchFamily="18" charset="0"/>
                  <a:sym typeface="+mn-lt"/>
                </a:rPr>
                <a:t>Lorem ipsum dolor sit </a:t>
              </a:r>
              <a:r>
                <a:rPr lang="en-US" altLang="zh-CN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UUS UN INCHIKE" panose="02020603070505020304" pitchFamily="18" charset="0"/>
                  <a:sym typeface="+mn-lt"/>
                </a:rPr>
                <a:t>amet</a:t>
              </a: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UUS UN INCHIKE" panose="02020603070505020304" pitchFamily="18" charset="0"/>
                  <a:sym typeface="+mn-lt"/>
                </a:rPr>
                <a:t>, </a:t>
              </a:r>
              <a:r>
                <a:rPr lang="en-US" altLang="zh-CN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UUS UN INCHIKE" panose="02020603070505020304" pitchFamily="18" charset="0"/>
                  <a:sym typeface="+mn-lt"/>
                </a:rPr>
                <a:t>consectetuer</a:t>
              </a: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UUS UN INCHIKE" panose="02020603070505020304" pitchFamily="18" charset="0"/>
                  <a:sym typeface="+mn-lt"/>
                </a:rPr>
                <a:t> </a:t>
              </a:r>
              <a:r>
                <a:rPr lang="en-US" altLang="zh-CN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UUS UN INCHIKE" panose="02020603070505020304" pitchFamily="18" charset="0"/>
                  <a:sym typeface="+mn-lt"/>
                </a:rPr>
                <a:t>adipiscing</a:t>
              </a: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UUS UN INCHIKE" panose="02020603070505020304" pitchFamily="18" charset="0"/>
                  <a:sym typeface="+mn-lt"/>
                </a:rPr>
                <a:t> </a:t>
              </a:r>
              <a:r>
                <a:rPr lang="en-US" altLang="zh-CN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UUS UN INCHIKE" panose="02020603070505020304" pitchFamily="18" charset="0"/>
                  <a:sym typeface="+mn-lt"/>
                </a:rPr>
                <a:t>elit</a:t>
              </a: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UUS UN INCHIKE" panose="02020603070505020304" pitchFamily="18" charset="0"/>
                  <a:sym typeface="+mn-lt"/>
                </a:rPr>
                <a:t>. Maecenas </a:t>
              </a:r>
              <a:r>
                <a:rPr lang="en-US" altLang="zh-CN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UUS UN INCHIKE" panose="02020603070505020304" pitchFamily="18" charset="0"/>
                  <a:sym typeface="+mn-lt"/>
                </a:rPr>
                <a:t>porttitor</a:t>
              </a: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UUS UN INCHIKE" panose="02020603070505020304" pitchFamily="18" charset="0"/>
                  <a:sym typeface="+mn-lt"/>
                </a:rPr>
                <a:t> </a:t>
              </a:r>
              <a:r>
                <a:rPr lang="en-US" altLang="zh-CN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UUS UN INCHIKE" panose="02020603070505020304" pitchFamily="18" charset="0"/>
                  <a:sym typeface="+mn-lt"/>
                </a:rPr>
                <a:t>congue</a:t>
              </a: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UUS UN INCHIKE" panose="02020603070505020304" pitchFamily="18" charset="0"/>
                  <a:sym typeface="+mn-lt"/>
                </a:rPr>
                <a:t> </a:t>
              </a:r>
              <a:r>
                <a:rPr lang="en-US" altLang="zh-CN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UUS UN INCHIKE" panose="02020603070505020304" pitchFamily="18" charset="0"/>
                  <a:sym typeface="+mn-lt"/>
                </a:rPr>
                <a:t>massa</a:t>
              </a:r>
              <a:endPara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UUS UN INCHIKE" panose="02020603070505020304" pitchFamily="18" charset="0"/>
                <a:sym typeface="+mn-lt"/>
              </a:endParaRPr>
            </a:p>
          </p:txBody>
        </p:sp>
      </p:grpSp>
      <p:grpSp>
        <p:nvGrpSpPr>
          <p:cNvPr id="6" name="组合 5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GrpSpPr/>
          <p:nvPr/>
        </p:nvGrpSpPr>
        <p:grpSpPr>
          <a:xfrm>
            <a:off x="6532351" y="1537202"/>
            <a:ext cx="1842329" cy="4172828"/>
            <a:chOff x="6532351" y="1537202"/>
            <a:chExt cx="1842329" cy="4172828"/>
          </a:xfrm>
        </p:grpSpPr>
        <p:sp>
          <p:nvSpPr>
            <p:cNvPr id="9" name="圆角矩形 5"/>
            <p:cNvSpPr/>
            <p:nvPr/>
          </p:nvSpPr>
          <p:spPr>
            <a:xfrm>
              <a:off x="6637696" y="1537202"/>
              <a:ext cx="1641597" cy="4172828"/>
            </a:xfrm>
            <a:prstGeom prst="roundRect">
              <a:avLst>
                <a:gd name="adj" fmla="val 50000"/>
              </a:avLst>
            </a:prstGeom>
            <a:solidFill>
              <a:srgbClr val="F3F3F3"/>
            </a:solidFill>
            <a:ln>
              <a:noFill/>
            </a:ln>
            <a:effectLst>
              <a:outerShdw blurRad="127000" dir="2700000" sx="102000" sy="102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>
                <a:latin typeface="AgencyFB Light" pitchFamily="50" charset="0"/>
                <a:cs typeface="+mn-ea"/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6985702" y="1707659"/>
              <a:ext cx="935628" cy="935628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C8C8C8"/>
                </a:gs>
              </a:gsLst>
              <a:lin ang="19800000" scaled="0"/>
              <a:tileRect/>
            </a:gradFill>
            <a:ln w="12700">
              <a:gradFill flip="none" rotWithShape="1">
                <a:gsLst>
                  <a:gs pos="53000">
                    <a:schemeClr val="bg1">
                      <a:alpha val="90000"/>
                    </a:schemeClr>
                  </a:gs>
                  <a:gs pos="100000">
                    <a:schemeClr val="tx1">
                      <a:lumMod val="50000"/>
                      <a:lumOff val="50000"/>
                    </a:schemeClr>
                  </a:gs>
                </a:gsLst>
                <a:lin ang="7200000" scaled="0"/>
                <a:tileRect/>
              </a:gradFill>
            </a:ln>
            <a:effectLst>
              <a:outerShdw blurRad="482600" dist="63500" dir="8100000" algn="tr" rotWithShape="0">
                <a:prstClr val="black">
                  <a:alpha val="2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</a:pPr>
              <a:r>
                <a:rPr lang="en-US" altLang="zh-CN" sz="4400" dirty="0">
                  <a:solidFill>
                    <a:srgbClr val="B32E31"/>
                  </a:solidFill>
                  <a:latin typeface="AgencyFB Light" pitchFamily="50" charset="0"/>
                  <a:ea typeface="微软雅黑 Light" panose="020B0502040204020203" pitchFamily="34" charset="-122"/>
                </a:rPr>
                <a:t>3</a:t>
              </a:r>
              <a:endParaRPr lang="zh-CN" altLang="en-US" sz="4400" dirty="0">
                <a:solidFill>
                  <a:srgbClr val="B32E31"/>
                </a:solidFill>
                <a:latin typeface="AgencyFB Light" pitchFamily="50" charset="0"/>
                <a:ea typeface="微软雅黑 Light" panose="020B0502040204020203" pitchFamily="34" charset="-122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6532351" y="2843496"/>
              <a:ext cx="1842329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b="1" dirty="0">
                  <a:solidFill>
                    <a:srgbClr val="B32E3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UUS UN INCHIKE" panose="02020603070505020304" pitchFamily="18" charset="0"/>
                  <a:sym typeface="+mn-lt"/>
                </a:rPr>
                <a:t>TEXT HERE</a:t>
              </a:r>
            </a:p>
          </p:txBody>
        </p:sp>
        <p:sp>
          <p:nvSpPr>
            <p:cNvPr id="28" name="Freeform 5"/>
            <p:cNvSpPr>
              <a:spLocks noEditPoints="1"/>
            </p:cNvSpPr>
            <p:nvPr/>
          </p:nvSpPr>
          <p:spPr bwMode="auto">
            <a:xfrm>
              <a:off x="7116887" y="4495460"/>
              <a:ext cx="673256" cy="673256"/>
            </a:xfrm>
            <a:custGeom>
              <a:avLst/>
              <a:gdLst>
                <a:gd name="T0" fmla="*/ 210 w 420"/>
                <a:gd name="T1" fmla="*/ 0 h 420"/>
                <a:gd name="T2" fmla="*/ 210 w 420"/>
                <a:gd name="T3" fmla="*/ 387 h 420"/>
                <a:gd name="T4" fmla="*/ 203 w 420"/>
                <a:gd name="T5" fmla="*/ 89 h 420"/>
                <a:gd name="T6" fmla="*/ 217 w 420"/>
                <a:gd name="T7" fmla="*/ 85 h 420"/>
                <a:gd name="T8" fmla="*/ 217 w 420"/>
                <a:gd name="T9" fmla="*/ 77 h 420"/>
                <a:gd name="T10" fmla="*/ 214 w 420"/>
                <a:gd name="T11" fmla="*/ 63 h 420"/>
                <a:gd name="T12" fmla="*/ 227 w 420"/>
                <a:gd name="T13" fmla="*/ 74 h 420"/>
                <a:gd name="T14" fmla="*/ 284 w 420"/>
                <a:gd name="T15" fmla="*/ 79 h 420"/>
                <a:gd name="T16" fmla="*/ 322 w 420"/>
                <a:gd name="T17" fmla="*/ 138 h 420"/>
                <a:gd name="T18" fmla="*/ 337 w 420"/>
                <a:gd name="T19" fmla="*/ 139 h 420"/>
                <a:gd name="T20" fmla="*/ 337 w 420"/>
                <a:gd name="T21" fmla="*/ 161 h 420"/>
                <a:gd name="T22" fmla="*/ 334 w 420"/>
                <a:gd name="T23" fmla="*/ 139 h 420"/>
                <a:gd name="T24" fmla="*/ 351 w 420"/>
                <a:gd name="T25" fmla="*/ 225 h 420"/>
                <a:gd name="T26" fmla="*/ 350 w 420"/>
                <a:gd name="T27" fmla="*/ 222 h 420"/>
                <a:gd name="T28" fmla="*/ 346 w 420"/>
                <a:gd name="T29" fmla="*/ 208 h 420"/>
                <a:gd name="T30" fmla="*/ 339 w 420"/>
                <a:gd name="T31" fmla="*/ 199 h 420"/>
                <a:gd name="T32" fmla="*/ 356 w 420"/>
                <a:gd name="T33" fmla="*/ 218 h 420"/>
                <a:gd name="T34" fmla="*/ 332 w 420"/>
                <a:gd name="T35" fmla="*/ 290 h 420"/>
                <a:gd name="T36" fmla="*/ 323 w 420"/>
                <a:gd name="T37" fmla="*/ 261 h 420"/>
                <a:gd name="T38" fmla="*/ 332 w 420"/>
                <a:gd name="T39" fmla="*/ 281 h 420"/>
                <a:gd name="T40" fmla="*/ 271 w 420"/>
                <a:gd name="T41" fmla="*/ 347 h 420"/>
                <a:gd name="T42" fmla="*/ 285 w 420"/>
                <a:gd name="T43" fmla="*/ 335 h 420"/>
                <a:gd name="T44" fmla="*/ 290 w 420"/>
                <a:gd name="T45" fmla="*/ 322 h 420"/>
                <a:gd name="T46" fmla="*/ 212 w 420"/>
                <a:gd name="T47" fmla="*/ 344 h 420"/>
                <a:gd name="T48" fmla="*/ 219 w 420"/>
                <a:gd name="T49" fmla="*/ 331 h 420"/>
                <a:gd name="T50" fmla="*/ 212 w 420"/>
                <a:gd name="T51" fmla="*/ 362 h 420"/>
                <a:gd name="T52" fmla="*/ 216 w 420"/>
                <a:gd name="T53" fmla="*/ 357 h 420"/>
                <a:gd name="T54" fmla="*/ 212 w 420"/>
                <a:gd name="T55" fmla="*/ 348 h 420"/>
                <a:gd name="T56" fmla="*/ 154 w 420"/>
                <a:gd name="T57" fmla="*/ 318 h 420"/>
                <a:gd name="T58" fmla="*/ 141 w 420"/>
                <a:gd name="T59" fmla="*/ 347 h 420"/>
                <a:gd name="T60" fmla="*/ 150 w 420"/>
                <a:gd name="T61" fmla="*/ 321 h 420"/>
                <a:gd name="T62" fmla="*/ 100 w 420"/>
                <a:gd name="T63" fmla="*/ 268 h 420"/>
                <a:gd name="T64" fmla="*/ 87 w 420"/>
                <a:gd name="T65" fmla="*/ 284 h 420"/>
                <a:gd name="T66" fmla="*/ 104 w 420"/>
                <a:gd name="T67" fmla="*/ 289 h 420"/>
                <a:gd name="T68" fmla="*/ 94 w 420"/>
                <a:gd name="T69" fmla="*/ 269 h 420"/>
                <a:gd name="T70" fmla="*/ 99 w 420"/>
                <a:gd name="T71" fmla="*/ 292 h 420"/>
                <a:gd name="T72" fmla="*/ 101 w 420"/>
                <a:gd name="T73" fmla="*/ 289 h 420"/>
                <a:gd name="T74" fmla="*/ 66 w 420"/>
                <a:gd name="T75" fmla="*/ 213 h 420"/>
                <a:gd name="T76" fmla="*/ 65 w 420"/>
                <a:gd name="T77" fmla="*/ 225 h 420"/>
                <a:gd name="T78" fmla="*/ 82 w 420"/>
                <a:gd name="T79" fmla="*/ 203 h 420"/>
                <a:gd name="T80" fmla="*/ 67 w 420"/>
                <a:gd name="T81" fmla="*/ 206 h 420"/>
                <a:gd name="T82" fmla="*/ 77 w 420"/>
                <a:gd name="T83" fmla="*/ 211 h 420"/>
                <a:gd name="T84" fmla="*/ 87 w 420"/>
                <a:gd name="T85" fmla="*/ 158 h 420"/>
                <a:gd name="T86" fmla="*/ 117 w 420"/>
                <a:gd name="T87" fmla="*/ 154 h 420"/>
                <a:gd name="T88" fmla="*/ 96 w 420"/>
                <a:gd name="T89" fmla="*/ 143 h 420"/>
                <a:gd name="T90" fmla="*/ 115 w 420"/>
                <a:gd name="T91" fmla="*/ 135 h 420"/>
                <a:gd name="T92" fmla="*/ 99 w 420"/>
                <a:gd name="T93" fmla="*/ 143 h 420"/>
                <a:gd name="T94" fmla="*/ 141 w 420"/>
                <a:gd name="T95" fmla="*/ 79 h 420"/>
                <a:gd name="T96" fmla="*/ 153 w 420"/>
                <a:gd name="T97" fmla="*/ 86 h 420"/>
                <a:gd name="T98" fmla="*/ 156 w 420"/>
                <a:gd name="T99" fmla="*/ 108 h 420"/>
                <a:gd name="T100" fmla="*/ 212 w 420"/>
                <a:gd name="T101" fmla="*/ 96 h 420"/>
                <a:gd name="T102" fmla="*/ 108 w 420"/>
                <a:gd name="T103" fmla="*/ 270 h 420"/>
                <a:gd name="T104" fmla="*/ 219 w 420"/>
                <a:gd name="T105" fmla="*/ 200 h 420"/>
                <a:gd name="T106" fmla="*/ 211 w 420"/>
                <a:gd name="T107" fmla="*/ 207 h 4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20" h="420">
                  <a:moveTo>
                    <a:pt x="210" y="0"/>
                  </a:moveTo>
                  <a:cubicBezTo>
                    <a:pt x="94" y="0"/>
                    <a:pt x="0" y="94"/>
                    <a:pt x="0" y="210"/>
                  </a:cubicBezTo>
                  <a:cubicBezTo>
                    <a:pt x="0" y="326"/>
                    <a:pt x="94" y="420"/>
                    <a:pt x="210" y="420"/>
                  </a:cubicBezTo>
                  <a:cubicBezTo>
                    <a:pt x="326" y="420"/>
                    <a:pt x="420" y="326"/>
                    <a:pt x="420" y="210"/>
                  </a:cubicBezTo>
                  <a:cubicBezTo>
                    <a:pt x="420" y="94"/>
                    <a:pt x="326" y="0"/>
                    <a:pt x="210" y="0"/>
                  </a:cubicBezTo>
                  <a:close/>
                  <a:moveTo>
                    <a:pt x="210" y="387"/>
                  </a:moveTo>
                  <a:cubicBezTo>
                    <a:pt x="112" y="387"/>
                    <a:pt x="33" y="307"/>
                    <a:pt x="33" y="210"/>
                  </a:cubicBezTo>
                  <a:cubicBezTo>
                    <a:pt x="33" y="112"/>
                    <a:pt x="112" y="33"/>
                    <a:pt x="210" y="33"/>
                  </a:cubicBezTo>
                  <a:cubicBezTo>
                    <a:pt x="307" y="33"/>
                    <a:pt x="387" y="112"/>
                    <a:pt x="387" y="210"/>
                  </a:cubicBezTo>
                  <a:cubicBezTo>
                    <a:pt x="387" y="307"/>
                    <a:pt x="307" y="387"/>
                    <a:pt x="210" y="387"/>
                  </a:cubicBezTo>
                  <a:close/>
                  <a:moveTo>
                    <a:pt x="196" y="67"/>
                  </a:moveTo>
                  <a:cubicBezTo>
                    <a:pt x="195" y="65"/>
                    <a:pt x="195" y="65"/>
                    <a:pt x="195" y="65"/>
                  </a:cubicBezTo>
                  <a:cubicBezTo>
                    <a:pt x="200" y="60"/>
                    <a:pt x="200" y="60"/>
                    <a:pt x="200" y="60"/>
                  </a:cubicBezTo>
                  <a:cubicBezTo>
                    <a:pt x="203" y="60"/>
                    <a:pt x="203" y="60"/>
                    <a:pt x="203" y="60"/>
                  </a:cubicBezTo>
                  <a:cubicBezTo>
                    <a:pt x="203" y="89"/>
                    <a:pt x="203" y="89"/>
                    <a:pt x="203" y="89"/>
                  </a:cubicBezTo>
                  <a:cubicBezTo>
                    <a:pt x="200" y="89"/>
                    <a:pt x="200" y="89"/>
                    <a:pt x="200" y="89"/>
                  </a:cubicBezTo>
                  <a:cubicBezTo>
                    <a:pt x="200" y="64"/>
                    <a:pt x="200" y="64"/>
                    <a:pt x="200" y="64"/>
                  </a:cubicBezTo>
                  <a:lnTo>
                    <a:pt x="196" y="67"/>
                  </a:lnTo>
                  <a:close/>
                  <a:moveTo>
                    <a:pt x="221" y="79"/>
                  </a:moveTo>
                  <a:cubicBezTo>
                    <a:pt x="219" y="81"/>
                    <a:pt x="217" y="83"/>
                    <a:pt x="217" y="85"/>
                  </a:cubicBezTo>
                  <a:cubicBezTo>
                    <a:pt x="231" y="85"/>
                    <a:pt x="231" y="85"/>
                    <a:pt x="231" y="85"/>
                  </a:cubicBezTo>
                  <a:cubicBezTo>
                    <a:pt x="231" y="89"/>
                    <a:pt x="231" y="89"/>
                    <a:pt x="231" y="89"/>
                  </a:cubicBezTo>
                  <a:cubicBezTo>
                    <a:pt x="214" y="89"/>
                    <a:pt x="214" y="89"/>
                    <a:pt x="214" y="89"/>
                  </a:cubicBezTo>
                  <a:cubicBezTo>
                    <a:pt x="214" y="88"/>
                    <a:pt x="214" y="87"/>
                    <a:pt x="214" y="87"/>
                  </a:cubicBezTo>
                  <a:cubicBezTo>
                    <a:pt x="214" y="83"/>
                    <a:pt x="215" y="80"/>
                    <a:pt x="217" y="77"/>
                  </a:cubicBezTo>
                  <a:cubicBezTo>
                    <a:pt x="218" y="77"/>
                    <a:pt x="220" y="75"/>
                    <a:pt x="224" y="72"/>
                  </a:cubicBezTo>
                  <a:cubicBezTo>
                    <a:pt x="226" y="70"/>
                    <a:pt x="227" y="68"/>
                    <a:pt x="227" y="67"/>
                  </a:cubicBezTo>
                  <a:cubicBezTo>
                    <a:pt x="227" y="63"/>
                    <a:pt x="226" y="62"/>
                    <a:pt x="222" y="62"/>
                  </a:cubicBezTo>
                  <a:cubicBezTo>
                    <a:pt x="220" y="62"/>
                    <a:pt x="217" y="63"/>
                    <a:pt x="216" y="65"/>
                  </a:cubicBezTo>
                  <a:cubicBezTo>
                    <a:pt x="214" y="63"/>
                    <a:pt x="214" y="63"/>
                    <a:pt x="214" y="63"/>
                  </a:cubicBezTo>
                  <a:cubicBezTo>
                    <a:pt x="215" y="61"/>
                    <a:pt x="216" y="60"/>
                    <a:pt x="218" y="59"/>
                  </a:cubicBezTo>
                  <a:cubicBezTo>
                    <a:pt x="220" y="59"/>
                    <a:pt x="221" y="59"/>
                    <a:pt x="222" y="59"/>
                  </a:cubicBezTo>
                  <a:cubicBezTo>
                    <a:pt x="225" y="59"/>
                    <a:pt x="227" y="59"/>
                    <a:pt x="228" y="61"/>
                  </a:cubicBezTo>
                  <a:cubicBezTo>
                    <a:pt x="230" y="62"/>
                    <a:pt x="231" y="64"/>
                    <a:pt x="231" y="67"/>
                  </a:cubicBezTo>
                  <a:cubicBezTo>
                    <a:pt x="231" y="69"/>
                    <a:pt x="230" y="72"/>
                    <a:pt x="227" y="74"/>
                  </a:cubicBezTo>
                  <a:cubicBezTo>
                    <a:pt x="225" y="75"/>
                    <a:pt x="223" y="77"/>
                    <a:pt x="221" y="79"/>
                  </a:cubicBezTo>
                  <a:close/>
                  <a:moveTo>
                    <a:pt x="277" y="86"/>
                  </a:moveTo>
                  <a:cubicBezTo>
                    <a:pt x="275" y="84"/>
                    <a:pt x="275" y="84"/>
                    <a:pt x="275" y="84"/>
                  </a:cubicBezTo>
                  <a:cubicBezTo>
                    <a:pt x="280" y="79"/>
                    <a:pt x="280" y="79"/>
                    <a:pt x="280" y="79"/>
                  </a:cubicBezTo>
                  <a:cubicBezTo>
                    <a:pt x="284" y="79"/>
                    <a:pt x="284" y="79"/>
                    <a:pt x="284" y="79"/>
                  </a:cubicBezTo>
                  <a:cubicBezTo>
                    <a:pt x="284" y="108"/>
                    <a:pt x="284" y="108"/>
                    <a:pt x="284" y="108"/>
                  </a:cubicBezTo>
                  <a:cubicBezTo>
                    <a:pt x="280" y="108"/>
                    <a:pt x="280" y="108"/>
                    <a:pt x="280" y="108"/>
                  </a:cubicBezTo>
                  <a:cubicBezTo>
                    <a:pt x="280" y="83"/>
                    <a:pt x="280" y="83"/>
                    <a:pt x="280" y="83"/>
                  </a:cubicBezTo>
                  <a:lnTo>
                    <a:pt x="277" y="86"/>
                  </a:lnTo>
                  <a:close/>
                  <a:moveTo>
                    <a:pt x="322" y="138"/>
                  </a:moveTo>
                  <a:cubicBezTo>
                    <a:pt x="320" y="135"/>
                    <a:pt x="320" y="135"/>
                    <a:pt x="320" y="135"/>
                  </a:cubicBezTo>
                  <a:cubicBezTo>
                    <a:pt x="321" y="134"/>
                    <a:pt x="322" y="133"/>
                    <a:pt x="324" y="132"/>
                  </a:cubicBezTo>
                  <a:cubicBezTo>
                    <a:pt x="326" y="131"/>
                    <a:pt x="327" y="131"/>
                    <a:pt x="329" y="131"/>
                  </a:cubicBezTo>
                  <a:cubicBezTo>
                    <a:pt x="331" y="131"/>
                    <a:pt x="333" y="132"/>
                    <a:pt x="335" y="133"/>
                  </a:cubicBezTo>
                  <a:cubicBezTo>
                    <a:pt x="336" y="134"/>
                    <a:pt x="337" y="136"/>
                    <a:pt x="337" y="139"/>
                  </a:cubicBezTo>
                  <a:cubicBezTo>
                    <a:pt x="337" y="141"/>
                    <a:pt x="336" y="144"/>
                    <a:pt x="334" y="146"/>
                  </a:cubicBezTo>
                  <a:cubicBezTo>
                    <a:pt x="331" y="148"/>
                    <a:pt x="329" y="149"/>
                    <a:pt x="327" y="151"/>
                  </a:cubicBezTo>
                  <a:cubicBezTo>
                    <a:pt x="325" y="153"/>
                    <a:pt x="324" y="155"/>
                    <a:pt x="324" y="158"/>
                  </a:cubicBezTo>
                  <a:cubicBezTo>
                    <a:pt x="337" y="158"/>
                    <a:pt x="337" y="158"/>
                    <a:pt x="337" y="158"/>
                  </a:cubicBezTo>
                  <a:cubicBezTo>
                    <a:pt x="337" y="161"/>
                    <a:pt x="337" y="161"/>
                    <a:pt x="337" y="161"/>
                  </a:cubicBezTo>
                  <a:cubicBezTo>
                    <a:pt x="320" y="161"/>
                    <a:pt x="320" y="161"/>
                    <a:pt x="320" y="161"/>
                  </a:cubicBezTo>
                  <a:cubicBezTo>
                    <a:pt x="320" y="160"/>
                    <a:pt x="320" y="160"/>
                    <a:pt x="320" y="159"/>
                  </a:cubicBezTo>
                  <a:cubicBezTo>
                    <a:pt x="320" y="155"/>
                    <a:pt x="321" y="152"/>
                    <a:pt x="324" y="150"/>
                  </a:cubicBezTo>
                  <a:cubicBezTo>
                    <a:pt x="324" y="149"/>
                    <a:pt x="326" y="147"/>
                    <a:pt x="330" y="144"/>
                  </a:cubicBezTo>
                  <a:cubicBezTo>
                    <a:pt x="332" y="142"/>
                    <a:pt x="334" y="141"/>
                    <a:pt x="334" y="139"/>
                  </a:cubicBezTo>
                  <a:cubicBezTo>
                    <a:pt x="334" y="136"/>
                    <a:pt x="332" y="134"/>
                    <a:pt x="329" y="134"/>
                  </a:cubicBezTo>
                  <a:cubicBezTo>
                    <a:pt x="326" y="134"/>
                    <a:pt x="324" y="135"/>
                    <a:pt x="322" y="138"/>
                  </a:cubicBezTo>
                  <a:close/>
                  <a:moveTo>
                    <a:pt x="356" y="218"/>
                  </a:moveTo>
                  <a:cubicBezTo>
                    <a:pt x="356" y="219"/>
                    <a:pt x="356" y="220"/>
                    <a:pt x="355" y="221"/>
                  </a:cubicBezTo>
                  <a:cubicBezTo>
                    <a:pt x="354" y="223"/>
                    <a:pt x="353" y="224"/>
                    <a:pt x="351" y="225"/>
                  </a:cubicBezTo>
                  <a:cubicBezTo>
                    <a:pt x="350" y="226"/>
                    <a:pt x="348" y="227"/>
                    <a:pt x="346" y="227"/>
                  </a:cubicBezTo>
                  <a:cubicBezTo>
                    <a:pt x="343" y="227"/>
                    <a:pt x="341" y="226"/>
                    <a:pt x="338" y="224"/>
                  </a:cubicBezTo>
                  <a:cubicBezTo>
                    <a:pt x="338" y="221"/>
                    <a:pt x="338" y="221"/>
                    <a:pt x="338" y="221"/>
                  </a:cubicBezTo>
                  <a:cubicBezTo>
                    <a:pt x="341" y="222"/>
                    <a:pt x="344" y="223"/>
                    <a:pt x="346" y="223"/>
                  </a:cubicBezTo>
                  <a:cubicBezTo>
                    <a:pt x="348" y="223"/>
                    <a:pt x="349" y="223"/>
                    <a:pt x="350" y="222"/>
                  </a:cubicBezTo>
                  <a:cubicBezTo>
                    <a:pt x="352" y="221"/>
                    <a:pt x="353" y="219"/>
                    <a:pt x="353" y="218"/>
                  </a:cubicBezTo>
                  <a:cubicBezTo>
                    <a:pt x="353" y="214"/>
                    <a:pt x="351" y="212"/>
                    <a:pt x="347" y="212"/>
                  </a:cubicBezTo>
                  <a:cubicBezTo>
                    <a:pt x="344" y="212"/>
                    <a:pt x="344" y="212"/>
                    <a:pt x="344" y="212"/>
                  </a:cubicBezTo>
                  <a:cubicBezTo>
                    <a:pt x="344" y="208"/>
                    <a:pt x="344" y="208"/>
                    <a:pt x="344" y="208"/>
                  </a:cubicBezTo>
                  <a:cubicBezTo>
                    <a:pt x="346" y="208"/>
                    <a:pt x="346" y="208"/>
                    <a:pt x="346" y="208"/>
                  </a:cubicBezTo>
                  <a:cubicBezTo>
                    <a:pt x="348" y="208"/>
                    <a:pt x="349" y="208"/>
                    <a:pt x="350" y="207"/>
                  </a:cubicBezTo>
                  <a:cubicBezTo>
                    <a:pt x="351" y="206"/>
                    <a:pt x="352" y="205"/>
                    <a:pt x="352" y="204"/>
                  </a:cubicBezTo>
                  <a:cubicBezTo>
                    <a:pt x="352" y="202"/>
                    <a:pt x="351" y="201"/>
                    <a:pt x="350" y="200"/>
                  </a:cubicBezTo>
                  <a:cubicBezTo>
                    <a:pt x="349" y="199"/>
                    <a:pt x="347" y="199"/>
                    <a:pt x="346" y="199"/>
                  </a:cubicBezTo>
                  <a:cubicBezTo>
                    <a:pt x="343" y="199"/>
                    <a:pt x="341" y="199"/>
                    <a:pt x="339" y="199"/>
                  </a:cubicBezTo>
                  <a:cubicBezTo>
                    <a:pt x="339" y="196"/>
                    <a:pt x="339" y="196"/>
                    <a:pt x="339" y="196"/>
                  </a:cubicBezTo>
                  <a:cubicBezTo>
                    <a:pt x="341" y="196"/>
                    <a:pt x="343" y="196"/>
                    <a:pt x="344" y="196"/>
                  </a:cubicBezTo>
                  <a:cubicBezTo>
                    <a:pt x="351" y="196"/>
                    <a:pt x="355" y="198"/>
                    <a:pt x="355" y="203"/>
                  </a:cubicBezTo>
                  <a:cubicBezTo>
                    <a:pt x="355" y="206"/>
                    <a:pt x="354" y="208"/>
                    <a:pt x="352" y="210"/>
                  </a:cubicBezTo>
                  <a:cubicBezTo>
                    <a:pt x="354" y="211"/>
                    <a:pt x="356" y="214"/>
                    <a:pt x="356" y="218"/>
                  </a:cubicBezTo>
                  <a:close/>
                  <a:moveTo>
                    <a:pt x="332" y="281"/>
                  </a:moveTo>
                  <a:cubicBezTo>
                    <a:pt x="338" y="281"/>
                    <a:pt x="338" y="281"/>
                    <a:pt x="338" y="281"/>
                  </a:cubicBezTo>
                  <a:cubicBezTo>
                    <a:pt x="338" y="284"/>
                    <a:pt x="338" y="284"/>
                    <a:pt x="338" y="284"/>
                  </a:cubicBezTo>
                  <a:cubicBezTo>
                    <a:pt x="332" y="284"/>
                    <a:pt x="332" y="284"/>
                    <a:pt x="332" y="284"/>
                  </a:cubicBezTo>
                  <a:cubicBezTo>
                    <a:pt x="332" y="290"/>
                    <a:pt x="332" y="290"/>
                    <a:pt x="332" y="290"/>
                  </a:cubicBezTo>
                  <a:cubicBezTo>
                    <a:pt x="329" y="290"/>
                    <a:pt x="329" y="290"/>
                    <a:pt x="329" y="290"/>
                  </a:cubicBezTo>
                  <a:cubicBezTo>
                    <a:pt x="329" y="284"/>
                    <a:pt x="329" y="284"/>
                    <a:pt x="329" y="284"/>
                  </a:cubicBezTo>
                  <a:cubicBezTo>
                    <a:pt x="315" y="284"/>
                    <a:pt x="315" y="284"/>
                    <a:pt x="315" y="284"/>
                  </a:cubicBezTo>
                  <a:cubicBezTo>
                    <a:pt x="316" y="278"/>
                    <a:pt x="318" y="270"/>
                    <a:pt x="319" y="261"/>
                  </a:cubicBezTo>
                  <a:cubicBezTo>
                    <a:pt x="323" y="261"/>
                    <a:pt x="323" y="261"/>
                    <a:pt x="323" y="261"/>
                  </a:cubicBezTo>
                  <a:cubicBezTo>
                    <a:pt x="322" y="265"/>
                    <a:pt x="321" y="272"/>
                    <a:pt x="319" y="281"/>
                  </a:cubicBezTo>
                  <a:cubicBezTo>
                    <a:pt x="329" y="281"/>
                    <a:pt x="329" y="281"/>
                    <a:pt x="329" y="281"/>
                  </a:cubicBezTo>
                  <a:cubicBezTo>
                    <a:pt x="329" y="271"/>
                    <a:pt x="329" y="271"/>
                    <a:pt x="329" y="271"/>
                  </a:cubicBezTo>
                  <a:cubicBezTo>
                    <a:pt x="332" y="271"/>
                    <a:pt x="332" y="271"/>
                    <a:pt x="332" y="271"/>
                  </a:cubicBezTo>
                  <a:lnTo>
                    <a:pt x="332" y="281"/>
                  </a:lnTo>
                  <a:close/>
                  <a:moveTo>
                    <a:pt x="287" y="332"/>
                  </a:moveTo>
                  <a:cubicBezTo>
                    <a:pt x="289" y="333"/>
                    <a:pt x="290" y="336"/>
                    <a:pt x="290" y="339"/>
                  </a:cubicBezTo>
                  <a:cubicBezTo>
                    <a:pt x="290" y="342"/>
                    <a:pt x="289" y="344"/>
                    <a:pt x="287" y="346"/>
                  </a:cubicBezTo>
                  <a:cubicBezTo>
                    <a:pt x="285" y="348"/>
                    <a:pt x="282" y="349"/>
                    <a:pt x="280" y="349"/>
                  </a:cubicBezTo>
                  <a:cubicBezTo>
                    <a:pt x="276" y="349"/>
                    <a:pt x="273" y="348"/>
                    <a:pt x="271" y="347"/>
                  </a:cubicBezTo>
                  <a:cubicBezTo>
                    <a:pt x="271" y="344"/>
                    <a:pt x="271" y="344"/>
                    <a:pt x="271" y="344"/>
                  </a:cubicBezTo>
                  <a:cubicBezTo>
                    <a:pt x="273" y="345"/>
                    <a:pt x="276" y="345"/>
                    <a:pt x="279" y="345"/>
                  </a:cubicBezTo>
                  <a:cubicBezTo>
                    <a:pt x="281" y="345"/>
                    <a:pt x="283" y="345"/>
                    <a:pt x="284" y="344"/>
                  </a:cubicBezTo>
                  <a:cubicBezTo>
                    <a:pt x="286" y="342"/>
                    <a:pt x="287" y="341"/>
                    <a:pt x="287" y="339"/>
                  </a:cubicBezTo>
                  <a:cubicBezTo>
                    <a:pt x="287" y="337"/>
                    <a:pt x="286" y="336"/>
                    <a:pt x="285" y="335"/>
                  </a:cubicBezTo>
                  <a:cubicBezTo>
                    <a:pt x="284" y="334"/>
                    <a:pt x="282" y="333"/>
                    <a:pt x="280" y="333"/>
                  </a:cubicBezTo>
                  <a:cubicBezTo>
                    <a:pt x="272" y="333"/>
                    <a:pt x="272" y="333"/>
                    <a:pt x="272" y="333"/>
                  </a:cubicBezTo>
                  <a:cubicBezTo>
                    <a:pt x="272" y="319"/>
                    <a:pt x="272" y="319"/>
                    <a:pt x="272" y="319"/>
                  </a:cubicBezTo>
                  <a:cubicBezTo>
                    <a:pt x="290" y="319"/>
                    <a:pt x="290" y="319"/>
                    <a:pt x="290" y="319"/>
                  </a:cubicBezTo>
                  <a:cubicBezTo>
                    <a:pt x="290" y="322"/>
                    <a:pt x="290" y="322"/>
                    <a:pt x="290" y="322"/>
                  </a:cubicBezTo>
                  <a:cubicBezTo>
                    <a:pt x="276" y="322"/>
                    <a:pt x="276" y="322"/>
                    <a:pt x="276" y="322"/>
                  </a:cubicBezTo>
                  <a:cubicBezTo>
                    <a:pt x="276" y="330"/>
                    <a:pt x="276" y="330"/>
                    <a:pt x="276" y="330"/>
                  </a:cubicBezTo>
                  <a:cubicBezTo>
                    <a:pt x="280" y="330"/>
                    <a:pt x="280" y="330"/>
                    <a:pt x="280" y="330"/>
                  </a:cubicBezTo>
                  <a:cubicBezTo>
                    <a:pt x="283" y="330"/>
                    <a:pt x="285" y="330"/>
                    <a:pt x="287" y="332"/>
                  </a:cubicBezTo>
                  <a:close/>
                  <a:moveTo>
                    <a:pt x="212" y="344"/>
                  </a:moveTo>
                  <a:cubicBezTo>
                    <a:pt x="210" y="344"/>
                    <a:pt x="207" y="345"/>
                    <a:pt x="205" y="347"/>
                  </a:cubicBezTo>
                  <a:cubicBezTo>
                    <a:pt x="205" y="344"/>
                    <a:pt x="206" y="341"/>
                    <a:pt x="207" y="339"/>
                  </a:cubicBezTo>
                  <a:cubicBezTo>
                    <a:pt x="209" y="336"/>
                    <a:pt x="212" y="335"/>
                    <a:pt x="216" y="335"/>
                  </a:cubicBezTo>
                  <a:cubicBezTo>
                    <a:pt x="219" y="335"/>
                    <a:pt x="219" y="335"/>
                    <a:pt x="219" y="335"/>
                  </a:cubicBezTo>
                  <a:cubicBezTo>
                    <a:pt x="219" y="331"/>
                    <a:pt x="219" y="331"/>
                    <a:pt x="219" y="331"/>
                  </a:cubicBezTo>
                  <a:cubicBezTo>
                    <a:pt x="215" y="331"/>
                    <a:pt x="215" y="331"/>
                    <a:pt x="215" y="331"/>
                  </a:cubicBezTo>
                  <a:cubicBezTo>
                    <a:pt x="211" y="331"/>
                    <a:pt x="207" y="333"/>
                    <a:pt x="205" y="336"/>
                  </a:cubicBezTo>
                  <a:cubicBezTo>
                    <a:pt x="202" y="339"/>
                    <a:pt x="201" y="343"/>
                    <a:pt x="201" y="347"/>
                  </a:cubicBezTo>
                  <a:cubicBezTo>
                    <a:pt x="201" y="351"/>
                    <a:pt x="202" y="355"/>
                    <a:pt x="203" y="357"/>
                  </a:cubicBezTo>
                  <a:cubicBezTo>
                    <a:pt x="205" y="361"/>
                    <a:pt x="208" y="362"/>
                    <a:pt x="212" y="362"/>
                  </a:cubicBezTo>
                  <a:cubicBezTo>
                    <a:pt x="214" y="362"/>
                    <a:pt x="217" y="361"/>
                    <a:pt x="218" y="359"/>
                  </a:cubicBezTo>
                  <a:cubicBezTo>
                    <a:pt x="220" y="358"/>
                    <a:pt x="221" y="355"/>
                    <a:pt x="221" y="353"/>
                  </a:cubicBezTo>
                  <a:cubicBezTo>
                    <a:pt x="221" y="350"/>
                    <a:pt x="220" y="348"/>
                    <a:pt x="218" y="346"/>
                  </a:cubicBezTo>
                  <a:cubicBezTo>
                    <a:pt x="216" y="345"/>
                    <a:pt x="214" y="344"/>
                    <a:pt x="212" y="344"/>
                  </a:cubicBezTo>
                  <a:close/>
                  <a:moveTo>
                    <a:pt x="216" y="357"/>
                  </a:moveTo>
                  <a:cubicBezTo>
                    <a:pt x="215" y="358"/>
                    <a:pt x="213" y="359"/>
                    <a:pt x="212" y="359"/>
                  </a:cubicBezTo>
                  <a:cubicBezTo>
                    <a:pt x="210" y="359"/>
                    <a:pt x="208" y="358"/>
                    <a:pt x="207" y="356"/>
                  </a:cubicBezTo>
                  <a:cubicBezTo>
                    <a:pt x="206" y="355"/>
                    <a:pt x="205" y="353"/>
                    <a:pt x="205" y="351"/>
                  </a:cubicBezTo>
                  <a:cubicBezTo>
                    <a:pt x="206" y="350"/>
                    <a:pt x="207" y="349"/>
                    <a:pt x="208" y="349"/>
                  </a:cubicBezTo>
                  <a:cubicBezTo>
                    <a:pt x="209" y="348"/>
                    <a:pt x="211" y="348"/>
                    <a:pt x="212" y="348"/>
                  </a:cubicBezTo>
                  <a:cubicBezTo>
                    <a:pt x="213" y="348"/>
                    <a:pt x="215" y="348"/>
                    <a:pt x="216" y="349"/>
                  </a:cubicBezTo>
                  <a:cubicBezTo>
                    <a:pt x="217" y="350"/>
                    <a:pt x="218" y="351"/>
                    <a:pt x="218" y="353"/>
                  </a:cubicBezTo>
                  <a:cubicBezTo>
                    <a:pt x="218" y="354"/>
                    <a:pt x="217" y="356"/>
                    <a:pt x="216" y="357"/>
                  </a:cubicBezTo>
                  <a:close/>
                  <a:moveTo>
                    <a:pt x="136" y="318"/>
                  </a:moveTo>
                  <a:cubicBezTo>
                    <a:pt x="154" y="318"/>
                    <a:pt x="154" y="318"/>
                    <a:pt x="154" y="318"/>
                  </a:cubicBezTo>
                  <a:cubicBezTo>
                    <a:pt x="154" y="321"/>
                    <a:pt x="154" y="321"/>
                    <a:pt x="154" y="321"/>
                  </a:cubicBezTo>
                  <a:cubicBezTo>
                    <a:pt x="153" y="323"/>
                    <a:pt x="151" y="326"/>
                    <a:pt x="149" y="328"/>
                  </a:cubicBezTo>
                  <a:cubicBezTo>
                    <a:pt x="146" y="331"/>
                    <a:pt x="144" y="334"/>
                    <a:pt x="143" y="336"/>
                  </a:cubicBezTo>
                  <a:cubicBezTo>
                    <a:pt x="141" y="339"/>
                    <a:pt x="141" y="342"/>
                    <a:pt x="141" y="345"/>
                  </a:cubicBezTo>
                  <a:cubicBezTo>
                    <a:pt x="141" y="346"/>
                    <a:pt x="141" y="346"/>
                    <a:pt x="141" y="347"/>
                  </a:cubicBezTo>
                  <a:cubicBezTo>
                    <a:pt x="137" y="347"/>
                    <a:pt x="137" y="347"/>
                    <a:pt x="137" y="347"/>
                  </a:cubicBezTo>
                  <a:cubicBezTo>
                    <a:pt x="137" y="346"/>
                    <a:pt x="137" y="346"/>
                    <a:pt x="137" y="345"/>
                  </a:cubicBezTo>
                  <a:cubicBezTo>
                    <a:pt x="137" y="342"/>
                    <a:pt x="137" y="339"/>
                    <a:pt x="139" y="336"/>
                  </a:cubicBezTo>
                  <a:cubicBezTo>
                    <a:pt x="140" y="333"/>
                    <a:pt x="142" y="331"/>
                    <a:pt x="144" y="328"/>
                  </a:cubicBezTo>
                  <a:cubicBezTo>
                    <a:pt x="146" y="326"/>
                    <a:pt x="148" y="323"/>
                    <a:pt x="150" y="321"/>
                  </a:cubicBezTo>
                  <a:cubicBezTo>
                    <a:pt x="136" y="321"/>
                    <a:pt x="136" y="321"/>
                    <a:pt x="136" y="321"/>
                  </a:cubicBezTo>
                  <a:lnTo>
                    <a:pt x="136" y="318"/>
                  </a:lnTo>
                  <a:close/>
                  <a:moveTo>
                    <a:pt x="97" y="280"/>
                  </a:moveTo>
                  <a:cubicBezTo>
                    <a:pt x="101" y="278"/>
                    <a:pt x="103" y="275"/>
                    <a:pt x="103" y="273"/>
                  </a:cubicBezTo>
                  <a:cubicBezTo>
                    <a:pt x="103" y="271"/>
                    <a:pt x="102" y="269"/>
                    <a:pt x="100" y="268"/>
                  </a:cubicBezTo>
                  <a:cubicBezTo>
                    <a:pt x="99" y="267"/>
                    <a:pt x="97" y="266"/>
                    <a:pt x="94" y="266"/>
                  </a:cubicBezTo>
                  <a:cubicBezTo>
                    <a:pt x="92" y="266"/>
                    <a:pt x="90" y="267"/>
                    <a:pt x="88" y="268"/>
                  </a:cubicBezTo>
                  <a:cubicBezTo>
                    <a:pt x="87" y="269"/>
                    <a:pt x="86" y="271"/>
                    <a:pt x="86" y="273"/>
                  </a:cubicBezTo>
                  <a:cubicBezTo>
                    <a:pt x="86" y="275"/>
                    <a:pt x="88" y="278"/>
                    <a:pt x="91" y="280"/>
                  </a:cubicBezTo>
                  <a:cubicBezTo>
                    <a:pt x="89" y="282"/>
                    <a:pt x="87" y="283"/>
                    <a:pt x="87" y="284"/>
                  </a:cubicBezTo>
                  <a:cubicBezTo>
                    <a:pt x="85" y="285"/>
                    <a:pt x="85" y="287"/>
                    <a:pt x="85" y="289"/>
                  </a:cubicBezTo>
                  <a:cubicBezTo>
                    <a:pt x="85" y="291"/>
                    <a:pt x="85" y="293"/>
                    <a:pt x="87" y="294"/>
                  </a:cubicBezTo>
                  <a:cubicBezTo>
                    <a:pt x="89" y="296"/>
                    <a:pt x="91" y="297"/>
                    <a:pt x="94" y="297"/>
                  </a:cubicBezTo>
                  <a:cubicBezTo>
                    <a:pt x="97" y="297"/>
                    <a:pt x="100" y="296"/>
                    <a:pt x="102" y="294"/>
                  </a:cubicBezTo>
                  <a:cubicBezTo>
                    <a:pt x="103" y="293"/>
                    <a:pt x="104" y="291"/>
                    <a:pt x="104" y="289"/>
                  </a:cubicBezTo>
                  <a:cubicBezTo>
                    <a:pt x="104" y="287"/>
                    <a:pt x="103" y="285"/>
                    <a:pt x="102" y="284"/>
                  </a:cubicBezTo>
                  <a:cubicBezTo>
                    <a:pt x="101" y="283"/>
                    <a:pt x="100" y="282"/>
                    <a:pt x="97" y="280"/>
                  </a:cubicBezTo>
                  <a:close/>
                  <a:moveTo>
                    <a:pt x="89" y="273"/>
                  </a:moveTo>
                  <a:cubicBezTo>
                    <a:pt x="89" y="272"/>
                    <a:pt x="90" y="271"/>
                    <a:pt x="91" y="270"/>
                  </a:cubicBezTo>
                  <a:cubicBezTo>
                    <a:pt x="92" y="269"/>
                    <a:pt x="93" y="269"/>
                    <a:pt x="94" y="269"/>
                  </a:cubicBezTo>
                  <a:cubicBezTo>
                    <a:pt x="96" y="269"/>
                    <a:pt x="97" y="269"/>
                    <a:pt x="98" y="270"/>
                  </a:cubicBezTo>
                  <a:cubicBezTo>
                    <a:pt x="99" y="271"/>
                    <a:pt x="100" y="272"/>
                    <a:pt x="100" y="273"/>
                  </a:cubicBezTo>
                  <a:cubicBezTo>
                    <a:pt x="100" y="275"/>
                    <a:pt x="98" y="277"/>
                    <a:pt x="94" y="278"/>
                  </a:cubicBezTo>
                  <a:cubicBezTo>
                    <a:pt x="91" y="277"/>
                    <a:pt x="89" y="275"/>
                    <a:pt x="89" y="273"/>
                  </a:cubicBezTo>
                  <a:close/>
                  <a:moveTo>
                    <a:pt x="99" y="292"/>
                  </a:moveTo>
                  <a:cubicBezTo>
                    <a:pt x="98" y="293"/>
                    <a:pt x="96" y="294"/>
                    <a:pt x="94" y="294"/>
                  </a:cubicBezTo>
                  <a:cubicBezTo>
                    <a:pt x="92" y="294"/>
                    <a:pt x="91" y="293"/>
                    <a:pt x="90" y="292"/>
                  </a:cubicBezTo>
                  <a:cubicBezTo>
                    <a:pt x="88" y="291"/>
                    <a:pt x="88" y="290"/>
                    <a:pt x="88" y="289"/>
                  </a:cubicBezTo>
                  <a:cubicBezTo>
                    <a:pt x="88" y="286"/>
                    <a:pt x="90" y="284"/>
                    <a:pt x="94" y="282"/>
                  </a:cubicBezTo>
                  <a:cubicBezTo>
                    <a:pt x="99" y="284"/>
                    <a:pt x="101" y="286"/>
                    <a:pt x="101" y="289"/>
                  </a:cubicBezTo>
                  <a:cubicBezTo>
                    <a:pt x="101" y="290"/>
                    <a:pt x="100" y="291"/>
                    <a:pt x="99" y="292"/>
                  </a:cubicBezTo>
                  <a:close/>
                  <a:moveTo>
                    <a:pt x="74" y="197"/>
                  </a:moveTo>
                  <a:cubicBezTo>
                    <a:pt x="71" y="197"/>
                    <a:pt x="68" y="198"/>
                    <a:pt x="67" y="200"/>
                  </a:cubicBezTo>
                  <a:cubicBezTo>
                    <a:pt x="65" y="201"/>
                    <a:pt x="64" y="204"/>
                    <a:pt x="64" y="206"/>
                  </a:cubicBezTo>
                  <a:cubicBezTo>
                    <a:pt x="64" y="209"/>
                    <a:pt x="64" y="211"/>
                    <a:pt x="66" y="213"/>
                  </a:cubicBezTo>
                  <a:cubicBezTo>
                    <a:pt x="68" y="215"/>
                    <a:pt x="70" y="216"/>
                    <a:pt x="73" y="216"/>
                  </a:cubicBezTo>
                  <a:cubicBezTo>
                    <a:pt x="75" y="216"/>
                    <a:pt x="77" y="215"/>
                    <a:pt x="80" y="213"/>
                  </a:cubicBezTo>
                  <a:cubicBezTo>
                    <a:pt x="80" y="216"/>
                    <a:pt x="79" y="219"/>
                    <a:pt x="77" y="221"/>
                  </a:cubicBezTo>
                  <a:cubicBezTo>
                    <a:pt x="76" y="224"/>
                    <a:pt x="73" y="225"/>
                    <a:pt x="70" y="225"/>
                  </a:cubicBezTo>
                  <a:cubicBezTo>
                    <a:pt x="69" y="225"/>
                    <a:pt x="67" y="225"/>
                    <a:pt x="65" y="225"/>
                  </a:cubicBezTo>
                  <a:cubicBezTo>
                    <a:pt x="65" y="228"/>
                    <a:pt x="65" y="228"/>
                    <a:pt x="65" y="228"/>
                  </a:cubicBezTo>
                  <a:cubicBezTo>
                    <a:pt x="67" y="228"/>
                    <a:pt x="69" y="228"/>
                    <a:pt x="71" y="228"/>
                  </a:cubicBezTo>
                  <a:cubicBezTo>
                    <a:pt x="75" y="228"/>
                    <a:pt x="78" y="227"/>
                    <a:pt x="80" y="223"/>
                  </a:cubicBezTo>
                  <a:cubicBezTo>
                    <a:pt x="83" y="220"/>
                    <a:pt x="84" y="217"/>
                    <a:pt x="84" y="213"/>
                  </a:cubicBezTo>
                  <a:cubicBezTo>
                    <a:pt x="84" y="209"/>
                    <a:pt x="83" y="205"/>
                    <a:pt x="82" y="203"/>
                  </a:cubicBezTo>
                  <a:cubicBezTo>
                    <a:pt x="80" y="199"/>
                    <a:pt x="77" y="197"/>
                    <a:pt x="74" y="197"/>
                  </a:cubicBezTo>
                  <a:close/>
                  <a:moveTo>
                    <a:pt x="77" y="211"/>
                  </a:moveTo>
                  <a:cubicBezTo>
                    <a:pt x="75" y="212"/>
                    <a:pt x="74" y="212"/>
                    <a:pt x="73" y="212"/>
                  </a:cubicBezTo>
                  <a:cubicBezTo>
                    <a:pt x="71" y="212"/>
                    <a:pt x="70" y="212"/>
                    <a:pt x="69" y="211"/>
                  </a:cubicBezTo>
                  <a:cubicBezTo>
                    <a:pt x="68" y="209"/>
                    <a:pt x="67" y="208"/>
                    <a:pt x="67" y="206"/>
                  </a:cubicBezTo>
                  <a:cubicBezTo>
                    <a:pt x="67" y="205"/>
                    <a:pt x="68" y="203"/>
                    <a:pt x="69" y="202"/>
                  </a:cubicBezTo>
                  <a:cubicBezTo>
                    <a:pt x="70" y="202"/>
                    <a:pt x="72" y="201"/>
                    <a:pt x="74" y="201"/>
                  </a:cubicBezTo>
                  <a:cubicBezTo>
                    <a:pt x="75" y="201"/>
                    <a:pt x="77" y="202"/>
                    <a:pt x="78" y="204"/>
                  </a:cubicBezTo>
                  <a:cubicBezTo>
                    <a:pt x="79" y="205"/>
                    <a:pt x="80" y="207"/>
                    <a:pt x="80" y="208"/>
                  </a:cubicBezTo>
                  <a:cubicBezTo>
                    <a:pt x="79" y="210"/>
                    <a:pt x="78" y="210"/>
                    <a:pt x="77" y="211"/>
                  </a:cubicBezTo>
                  <a:close/>
                  <a:moveTo>
                    <a:pt x="80" y="136"/>
                  </a:moveTo>
                  <a:cubicBezTo>
                    <a:pt x="79" y="134"/>
                    <a:pt x="79" y="134"/>
                    <a:pt x="79" y="134"/>
                  </a:cubicBezTo>
                  <a:cubicBezTo>
                    <a:pt x="84" y="129"/>
                    <a:pt x="84" y="129"/>
                    <a:pt x="84" y="129"/>
                  </a:cubicBezTo>
                  <a:cubicBezTo>
                    <a:pt x="87" y="129"/>
                    <a:pt x="87" y="129"/>
                    <a:pt x="87" y="129"/>
                  </a:cubicBezTo>
                  <a:cubicBezTo>
                    <a:pt x="87" y="158"/>
                    <a:pt x="87" y="158"/>
                    <a:pt x="87" y="158"/>
                  </a:cubicBezTo>
                  <a:cubicBezTo>
                    <a:pt x="84" y="158"/>
                    <a:pt x="84" y="158"/>
                    <a:pt x="84" y="158"/>
                  </a:cubicBezTo>
                  <a:cubicBezTo>
                    <a:pt x="84" y="133"/>
                    <a:pt x="84" y="133"/>
                    <a:pt x="84" y="133"/>
                  </a:cubicBezTo>
                  <a:lnTo>
                    <a:pt x="80" y="136"/>
                  </a:lnTo>
                  <a:close/>
                  <a:moveTo>
                    <a:pt x="108" y="159"/>
                  </a:moveTo>
                  <a:cubicBezTo>
                    <a:pt x="112" y="159"/>
                    <a:pt x="115" y="157"/>
                    <a:pt x="117" y="154"/>
                  </a:cubicBezTo>
                  <a:cubicBezTo>
                    <a:pt x="119" y="151"/>
                    <a:pt x="120" y="148"/>
                    <a:pt x="120" y="143"/>
                  </a:cubicBezTo>
                  <a:cubicBezTo>
                    <a:pt x="120" y="139"/>
                    <a:pt x="119" y="135"/>
                    <a:pt x="117" y="133"/>
                  </a:cubicBezTo>
                  <a:cubicBezTo>
                    <a:pt x="115" y="129"/>
                    <a:pt x="112" y="128"/>
                    <a:pt x="108" y="128"/>
                  </a:cubicBezTo>
                  <a:cubicBezTo>
                    <a:pt x="104" y="128"/>
                    <a:pt x="101" y="129"/>
                    <a:pt x="99" y="133"/>
                  </a:cubicBezTo>
                  <a:cubicBezTo>
                    <a:pt x="97" y="135"/>
                    <a:pt x="96" y="139"/>
                    <a:pt x="96" y="143"/>
                  </a:cubicBezTo>
                  <a:cubicBezTo>
                    <a:pt x="96" y="147"/>
                    <a:pt x="97" y="151"/>
                    <a:pt x="99" y="154"/>
                  </a:cubicBezTo>
                  <a:cubicBezTo>
                    <a:pt x="101" y="157"/>
                    <a:pt x="104" y="159"/>
                    <a:pt x="108" y="159"/>
                  </a:cubicBezTo>
                  <a:close/>
                  <a:moveTo>
                    <a:pt x="102" y="135"/>
                  </a:moveTo>
                  <a:cubicBezTo>
                    <a:pt x="103" y="132"/>
                    <a:pt x="105" y="131"/>
                    <a:pt x="108" y="131"/>
                  </a:cubicBezTo>
                  <a:cubicBezTo>
                    <a:pt x="111" y="131"/>
                    <a:pt x="113" y="132"/>
                    <a:pt x="115" y="135"/>
                  </a:cubicBezTo>
                  <a:cubicBezTo>
                    <a:pt x="116" y="137"/>
                    <a:pt x="117" y="140"/>
                    <a:pt x="117" y="143"/>
                  </a:cubicBezTo>
                  <a:cubicBezTo>
                    <a:pt x="117" y="146"/>
                    <a:pt x="116" y="149"/>
                    <a:pt x="115" y="152"/>
                  </a:cubicBezTo>
                  <a:cubicBezTo>
                    <a:pt x="113" y="154"/>
                    <a:pt x="111" y="156"/>
                    <a:pt x="108" y="156"/>
                  </a:cubicBezTo>
                  <a:cubicBezTo>
                    <a:pt x="105" y="156"/>
                    <a:pt x="103" y="154"/>
                    <a:pt x="102" y="152"/>
                  </a:cubicBezTo>
                  <a:cubicBezTo>
                    <a:pt x="100" y="149"/>
                    <a:pt x="99" y="146"/>
                    <a:pt x="99" y="143"/>
                  </a:cubicBezTo>
                  <a:cubicBezTo>
                    <a:pt x="99" y="140"/>
                    <a:pt x="100" y="137"/>
                    <a:pt x="102" y="135"/>
                  </a:cubicBezTo>
                  <a:close/>
                  <a:moveTo>
                    <a:pt x="134" y="86"/>
                  </a:moveTo>
                  <a:cubicBezTo>
                    <a:pt x="132" y="84"/>
                    <a:pt x="132" y="84"/>
                    <a:pt x="132" y="84"/>
                  </a:cubicBezTo>
                  <a:cubicBezTo>
                    <a:pt x="137" y="79"/>
                    <a:pt x="137" y="79"/>
                    <a:pt x="137" y="79"/>
                  </a:cubicBezTo>
                  <a:cubicBezTo>
                    <a:pt x="141" y="79"/>
                    <a:pt x="141" y="79"/>
                    <a:pt x="141" y="79"/>
                  </a:cubicBezTo>
                  <a:cubicBezTo>
                    <a:pt x="141" y="108"/>
                    <a:pt x="141" y="108"/>
                    <a:pt x="141" y="108"/>
                  </a:cubicBezTo>
                  <a:cubicBezTo>
                    <a:pt x="137" y="108"/>
                    <a:pt x="137" y="108"/>
                    <a:pt x="137" y="108"/>
                  </a:cubicBezTo>
                  <a:cubicBezTo>
                    <a:pt x="137" y="83"/>
                    <a:pt x="137" y="83"/>
                    <a:pt x="137" y="83"/>
                  </a:cubicBezTo>
                  <a:lnTo>
                    <a:pt x="134" y="86"/>
                  </a:lnTo>
                  <a:close/>
                  <a:moveTo>
                    <a:pt x="153" y="86"/>
                  </a:moveTo>
                  <a:cubicBezTo>
                    <a:pt x="151" y="84"/>
                    <a:pt x="151" y="84"/>
                    <a:pt x="151" y="84"/>
                  </a:cubicBezTo>
                  <a:cubicBezTo>
                    <a:pt x="156" y="79"/>
                    <a:pt x="156" y="79"/>
                    <a:pt x="156" y="79"/>
                  </a:cubicBezTo>
                  <a:cubicBezTo>
                    <a:pt x="160" y="79"/>
                    <a:pt x="160" y="79"/>
                    <a:pt x="160" y="79"/>
                  </a:cubicBezTo>
                  <a:cubicBezTo>
                    <a:pt x="160" y="108"/>
                    <a:pt x="160" y="108"/>
                    <a:pt x="160" y="108"/>
                  </a:cubicBezTo>
                  <a:cubicBezTo>
                    <a:pt x="156" y="108"/>
                    <a:pt x="156" y="108"/>
                    <a:pt x="156" y="108"/>
                  </a:cubicBezTo>
                  <a:cubicBezTo>
                    <a:pt x="156" y="83"/>
                    <a:pt x="156" y="83"/>
                    <a:pt x="156" y="83"/>
                  </a:cubicBezTo>
                  <a:lnTo>
                    <a:pt x="153" y="86"/>
                  </a:lnTo>
                  <a:close/>
                  <a:moveTo>
                    <a:pt x="219" y="200"/>
                  </a:moveTo>
                  <a:cubicBezTo>
                    <a:pt x="219" y="101"/>
                    <a:pt x="219" y="101"/>
                    <a:pt x="219" y="101"/>
                  </a:cubicBezTo>
                  <a:cubicBezTo>
                    <a:pt x="219" y="98"/>
                    <a:pt x="216" y="96"/>
                    <a:pt x="212" y="96"/>
                  </a:cubicBezTo>
                  <a:cubicBezTo>
                    <a:pt x="208" y="96"/>
                    <a:pt x="205" y="98"/>
                    <a:pt x="205" y="101"/>
                  </a:cubicBezTo>
                  <a:cubicBezTo>
                    <a:pt x="205" y="200"/>
                    <a:pt x="205" y="200"/>
                    <a:pt x="205" y="200"/>
                  </a:cubicBezTo>
                  <a:cubicBezTo>
                    <a:pt x="201" y="202"/>
                    <a:pt x="198" y="206"/>
                    <a:pt x="197" y="211"/>
                  </a:cubicBezTo>
                  <a:cubicBezTo>
                    <a:pt x="109" y="262"/>
                    <a:pt x="109" y="262"/>
                    <a:pt x="109" y="262"/>
                  </a:cubicBezTo>
                  <a:cubicBezTo>
                    <a:pt x="107" y="263"/>
                    <a:pt x="106" y="267"/>
                    <a:pt x="108" y="270"/>
                  </a:cubicBezTo>
                  <a:cubicBezTo>
                    <a:pt x="110" y="274"/>
                    <a:pt x="114" y="275"/>
                    <a:pt x="116" y="274"/>
                  </a:cubicBezTo>
                  <a:cubicBezTo>
                    <a:pt x="202" y="224"/>
                    <a:pt x="202" y="224"/>
                    <a:pt x="202" y="224"/>
                  </a:cubicBezTo>
                  <a:cubicBezTo>
                    <a:pt x="204" y="227"/>
                    <a:pt x="208" y="229"/>
                    <a:pt x="212" y="229"/>
                  </a:cubicBezTo>
                  <a:cubicBezTo>
                    <a:pt x="220" y="229"/>
                    <a:pt x="227" y="222"/>
                    <a:pt x="227" y="214"/>
                  </a:cubicBezTo>
                  <a:cubicBezTo>
                    <a:pt x="227" y="208"/>
                    <a:pt x="224" y="203"/>
                    <a:pt x="219" y="200"/>
                  </a:cubicBezTo>
                  <a:close/>
                  <a:moveTo>
                    <a:pt x="212" y="220"/>
                  </a:moveTo>
                  <a:cubicBezTo>
                    <a:pt x="211" y="220"/>
                    <a:pt x="210" y="220"/>
                    <a:pt x="210" y="220"/>
                  </a:cubicBezTo>
                  <a:cubicBezTo>
                    <a:pt x="207" y="219"/>
                    <a:pt x="205" y="216"/>
                    <a:pt x="205" y="214"/>
                  </a:cubicBezTo>
                  <a:cubicBezTo>
                    <a:pt x="205" y="213"/>
                    <a:pt x="205" y="213"/>
                    <a:pt x="205" y="213"/>
                  </a:cubicBezTo>
                  <a:cubicBezTo>
                    <a:pt x="206" y="210"/>
                    <a:pt x="208" y="208"/>
                    <a:pt x="211" y="207"/>
                  </a:cubicBezTo>
                  <a:cubicBezTo>
                    <a:pt x="211" y="207"/>
                    <a:pt x="212" y="207"/>
                    <a:pt x="212" y="207"/>
                  </a:cubicBezTo>
                  <a:cubicBezTo>
                    <a:pt x="216" y="207"/>
                    <a:pt x="218" y="210"/>
                    <a:pt x="219" y="213"/>
                  </a:cubicBezTo>
                  <a:cubicBezTo>
                    <a:pt x="219" y="213"/>
                    <a:pt x="219" y="213"/>
                    <a:pt x="219" y="214"/>
                  </a:cubicBezTo>
                  <a:cubicBezTo>
                    <a:pt x="219" y="217"/>
                    <a:pt x="216" y="220"/>
                    <a:pt x="212" y="220"/>
                  </a:cubicBezTo>
                  <a:close/>
                </a:path>
              </a:pathLst>
            </a:custGeom>
            <a:blipFill dpi="0" rotWithShape="1">
              <a:blip r:embed="rId3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6718300" y="3137357"/>
              <a:ext cx="1498600" cy="11079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UUS UN INCHIKE" panose="02020603070505020304" pitchFamily="18" charset="0"/>
                  <a:sym typeface="+mn-lt"/>
                </a:rPr>
                <a:t>Lorem ipsum dolor sit </a:t>
              </a:r>
              <a:r>
                <a:rPr lang="en-US" altLang="zh-CN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UUS UN INCHIKE" panose="02020603070505020304" pitchFamily="18" charset="0"/>
                  <a:sym typeface="+mn-lt"/>
                </a:rPr>
                <a:t>amet</a:t>
              </a: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UUS UN INCHIKE" panose="02020603070505020304" pitchFamily="18" charset="0"/>
                  <a:sym typeface="+mn-lt"/>
                </a:rPr>
                <a:t>, </a:t>
              </a:r>
              <a:r>
                <a:rPr lang="en-US" altLang="zh-CN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UUS UN INCHIKE" panose="02020603070505020304" pitchFamily="18" charset="0"/>
                  <a:sym typeface="+mn-lt"/>
                </a:rPr>
                <a:t>consectetuer</a:t>
              </a: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UUS UN INCHIKE" panose="02020603070505020304" pitchFamily="18" charset="0"/>
                  <a:sym typeface="+mn-lt"/>
                </a:rPr>
                <a:t> </a:t>
              </a:r>
              <a:r>
                <a:rPr lang="en-US" altLang="zh-CN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UUS UN INCHIKE" panose="02020603070505020304" pitchFamily="18" charset="0"/>
                  <a:sym typeface="+mn-lt"/>
                </a:rPr>
                <a:t>adipiscing</a:t>
              </a: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UUS UN INCHIKE" panose="02020603070505020304" pitchFamily="18" charset="0"/>
                  <a:sym typeface="+mn-lt"/>
                </a:rPr>
                <a:t> </a:t>
              </a:r>
              <a:r>
                <a:rPr lang="en-US" altLang="zh-CN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UUS UN INCHIKE" panose="02020603070505020304" pitchFamily="18" charset="0"/>
                  <a:sym typeface="+mn-lt"/>
                </a:rPr>
                <a:t>elit</a:t>
              </a: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UUS UN INCHIKE" panose="02020603070505020304" pitchFamily="18" charset="0"/>
                  <a:sym typeface="+mn-lt"/>
                </a:rPr>
                <a:t>. Maecenas </a:t>
              </a:r>
              <a:r>
                <a:rPr lang="en-US" altLang="zh-CN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UUS UN INCHIKE" panose="02020603070505020304" pitchFamily="18" charset="0"/>
                  <a:sym typeface="+mn-lt"/>
                </a:rPr>
                <a:t>porttitor</a:t>
              </a: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UUS UN INCHIKE" panose="02020603070505020304" pitchFamily="18" charset="0"/>
                  <a:sym typeface="+mn-lt"/>
                </a:rPr>
                <a:t> </a:t>
              </a:r>
              <a:r>
                <a:rPr lang="en-US" altLang="zh-CN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UUS UN INCHIKE" panose="02020603070505020304" pitchFamily="18" charset="0"/>
                  <a:sym typeface="+mn-lt"/>
                </a:rPr>
                <a:t>congue</a:t>
              </a: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UUS UN INCHIKE" panose="02020603070505020304" pitchFamily="18" charset="0"/>
                  <a:sym typeface="+mn-lt"/>
                </a:rPr>
                <a:t> </a:t>
              </a:r>
              <a:r>
                <a:rPr lang="en-US" altLang="zh-CN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UUS UN INCHIKE" panose="02020603070505020304" pitchFamily="18" charset="0"/>
                  <a:sym typeface="+mn-lt"/>
                </a:rPr>
                <a:t>massa</a:t>
              </a:r>
              <a:endPara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UUS UN INCHIKE" panose="02020603070505020304" pitchFamily="18" charset="0"/>
                <a:sym typeface="+mn-lt"/>
              </a:endParaRPr>
            </a:p>
          </p:txBody>
        </p:sp>
      </p:grpSp>
      <p:grpSp>
        <p:nvGrpSpPr>
          <p:cNvPr id="32" name="组合 31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GrpSpPr/>
          <p:nvPr/>
        </p:nvGrpSpPr>
        <p:grpSpPr>
          <a:xfrm>
            <a:off x="9278877" y="1537202"/>
            <a:ext cx="1842329" cy="4172828"/>
            <a:chOff x="9278877" y="1537202"/>
            <a:chExt cx="1842329" cy="4172828"/>
          </a:xfrm>
        </p:grpSpPr>
        <p:sp>
          <p:nvSpPr>
            <p:cNvPr id="10" name="圆角矩形 6"/>
            <p:cNvSpPr/>
            <p:nvPr/>
          </p:nvSpPr>
          <p:spPr>
            <a:xfrm>
              <a:off x="9379244" y="1537202"/>
              <a:ext cx="1641597" cy="4172828"/>
            </a:xfrm>
            <a:prstGeom prst="roundRect">
              <a:avLst>
                <a:gd name="adj" fmla="val 50000"/>
              </a:avLst>
            </a:prstGeom>
            <a:solidFill>
              <a:srgbClr val="F3F3F3"/>
            </a:solidFill>
            <a:ln>
              <a:noFill/>
            </a:ln>
            <a:effectLst>
              <a:outerShdw blurRad="127000" dir="2700000" sx="102000" sy="102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>
                <a:latin typeface="AgencyFB Light" pitchFamily="50" charset="0"/>
                <a:cs typeface="+mn-ea"/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9732228" y="1707659"/>
              <a:ext cx="935628" cy="935628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C8C8C8"/>
                </a:gs>
              </a:gsLst>
              <a:lin ang="19800000" scaled="0"/>
              <a:tileRect/>
            </a:gradFill>
            <a:ln w="12700">
              <a:gradFill flip="none" rotWithShape="1">
                <a:gsLst>
                  <a:gs pos="53000">
                    <a:schemeClr val="bg1">
                      <a:alpha val="90000"/>
                    </a:schemeClr>
                  </a:gs>
                  <a:gs pos="100000">
                    <a:schemeClr val="tx1">
                      <a:lumMod val="50000"/>
                      <a:lumOff val="50000"/>
                    </a:schemeClr>
                  </a:gs>
                </a:gsLst>
                <a:lin ang="7200000" scaled="0"/>
                <a:tileRect/>
              </a:gradFill>
            </a:ln>
            <a:effectLst>
              <a:outerShdw blurRad="482600" dist="63500" dir="8100000" algn="tr" rotWithShape="0">
                <a:prstClr val="black">
                  <a:alpha val="2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</a:pPr>
              <a:r>
                <a:rPr lang="en-US" altLang="zh-CN" sz="4400" dirty="0">
                  <a:solidFill>
                    <a:srgbClr val="B32E31"/>
                  </a:solidFill>
                  <a:latin typeface="AgencyFB Light" pitchFamily="50" charset="0"/>
                  <a:ea typeface="微软雅黑 Light" panose="020B0502040204020203" pitchFamily="34" charset="-122"/>
                </a:rPr>
                <a:t>4</a:t>
              </a:r>
              <a:endParaRPr lang="zh-CN" altLang="en-US" sz="4400" dirty="0">
                <a:solidFill>
                  <a:srgbClr val="B32E31"/>
                </a:solidFill>
                <a:latin typeface="AgencyFB Light" pitchFamily="50" charset="0"/>
                <a:ea typeface="微软雅黑 Light" panose="020B0502040204020203" pitchFamily="34" charset="-122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9278877" y="2843496"/>
              <a:ext cx="1842329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b="1" dirty="0">
                  <a:solidFill>
                    <a:srgbClr val="B32E3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UUS UN INCHIKE" panose="02020603070505020304" pitchFamily="18" charset="0"/>
                  <a:sym typeface="+mn-lt"/>
                </a:rPr>
                <a:t>TEXT HERE</a:t>
              </a:r>
            </a:p>
          </p:txBody>
        </p:sp>
        <p:sp>
          <p:nvSpPr>
            <p:cNvPr id="27" name="Freeform 36"/>
            <p:cNvSpPr>
              <a:spLocks noEditPoints="1"/>
            </p:cNvSpPr>
            <p:nvPr/>
          </p:nvSpPr>
          <p:spPr bwMode="auto">
            <a:xfrm>
              <a:off x="9875285" y="4627338"/>
              <a:ext cx="739368" cy="541378"/>
            </a:xfrm>
            <a:custGeom>
              <a:avLst/>
              <a:gdLst>
                <a:gd name="T0" fmla="*/ 88 w 101"/>
                <a:gd name="T1" fmla="*/ 74 h 74"/>
                <a:gd name="T2" fmla="*/ 0 w 101"/>
                <a:gd name="T3" fmla="*/ 13 h 74"/>
                <a:gd name="T4" fmla="*/ 101 w 101"/>
                <a:gd name="T5" fmla="*/ 13 h 74"/>
                <a:gd name="T6" fmla="*/ 9 w 101"/>
                <a:gd name="T7" fmla="*/ 17 h 74"/>
                <a:gd name="T8" fmla="*/ 9 w 101"/>
                <a:gd name="T9" fmla="*/ 65 h 74"/>
                <a:gd name="T10" fmla="*/ 47 w 101"/>
                <a:gd name="T11" fmla="*/ 21 h 74"/>
                <a:gd name="T12" fmla="*/ 51 w 101"/>
                <a:gd name="T13" fmla="*/ 4 h 74"/>
                <a:gd name="T14" fmla="*/ 95 w 101"/>
                <a:gd name="T15" fmla="*/ 52 h 74"/>
                <a:gd name="T16" fmla="*/ 52 w 101"/>
                <a:gd name="T17" fmla="*/ 52 h 74"/>
                <a:gd name="T18" fmla="*/ 95 w 101"/>
                <a:gd name="T19" fmla="*/ 52 h 74"/>
                <a:gd name="T20" fmla="*/ 54 w 101"/>
                <a:gd name="T21" fmla="*/ 39 h 74"/>
                <a:gd name="T22" fmla="*/ 93 w 101"/>
                <a:gd name="T23" fmla="*/ 43 h 74"/>
                <a:gd name="T24" fmla="*/ 93 w 101"/>
                <a:gd name="T25" fmla="*/ 29 h 74"/>
                <a:gd name="T26" fmla="*/ 54 w 101"/>
                <a:gd name="T27" fmla="*/ 32 h 74"/>
                <a:gd name="T28" fmla="*/ 36 w 101"/>
                <a:gd name="T29" fmla="*/ 58 h 74"/>
                <a:gd name="T30" fmla="*/ 38 w 101"/>
                <a:gd name="T31" fmla="*/ 43 h 74"/>
                <a:gd name="T32" fmla="*/ 33 w 101"/>
                <a:gd name="T33" fmla="*/ 25 h 74"/>
                <a:gd name="T34" fmla="*/ 13 w 101"/>
                <a:gd name="T35" fmla="*/ 38 h 74"/>
                <a:gd name="T36" fmla="*/ 15 w 101"/>
                <a:gd name="T37" fmla="*/ 46 h 74"/>
                <a:gd name="T38" fmla="*/ 24 w 101"/>
                <a:gd name="T39" fmla="*/ 62 h 74"/>
                <a:gd name="T40" fmla="*/ 28 w 101"/>
                <a:gd name="T41" fmla="*/ 62 h 74"/>
                <a:gd name="T42" fmla="*/ 36 w 101"/>
                <a:gd name="T43" fmla="*/ 39 h 74"/>
                <a:gd name="T44" fmla="*/ 26 w 101"/>
                <a:gd name="T45" fmla="*/ 40 h 74"/>
                <a:gd name="T46" fmla="*/ 34 w 101"/>
                <a:gd name="T47" fmla="*/ 45 h 74"/>
                <a:gd name="T48" fmla="*/ 35 w 101"/>
                <a:gd name="T49" fmla="*/ 40 h 74"/>
                <a:gd name="T50" fmla="*/ 23 w 101"/>
                <a:gd name="T51" fmla="*/ 39 h 74"/>
                <a:gd name="T52" fmla="*/ 20 w 101"/>
                <a:gd name="T53" fmla="*/ 39 h 74"/>
                <a:gd name="T54" fmla="*/ 18 w 101"/>
                <a:gd name="T55" fmla="*/ 40 h 74"/>
                <a:gd name="T56" fmla="*/ 22 w 101"/>
                <a:gd name="T57" fmla="*/ 45 h 74"/>
                <a:gd name="T58" fmla="*/ 15 w 101"/>
                <a:gd name="T59" fmla="*/ 44 h 74"/>
                <a:gd name="T60" fmla="*/ 13 w 101"/>
                <a:gd name="T61" fmla="*/ 40 h 74"/>
                <a:gd name="T62" fmla="*/ 14 w 101"/>
                <a:gd name="T63" fmla="*/ 40 h 74"/>
                <a:gd name="T64" fmla="*/ 16 w 101"/>
                <a:gd name="T65" fmla="*/ 43 h 74"/>
                <a:gd name="T66" fmla="*/ 16 w 101"/>
                <a:gd name="T67" fmla="*/ 41 h 74"/>
                <a:gd name="T68" fmla="*/ 26 w 101"/>
                <a:gd name="T69" fmla="*/ 42 h 74"/>
                <a:gd name="T70" fmla="*/ 36 w 101"/>
                <a:gd name="T71" fmla="*/ 41 h 74"/>
                <a:gd name="T72" fmla="*/ 37 w 101"/>
                <a:gd name="T73" fmla="*/ 41 h 74"/>
                <a:gd name="T74" fmla="*/ 37 w 101"/>
                <a:gd name="T75" fmla="*/ 39 h 74"/>
                <a:gd name="T76" fmla="*/ 38 w 101"/>
                <a:gd name="T77" fmla="*/ 39 h 74"/>
                <a:gd name="T78" fmla="*/ 36 w 101"/>
                <a:gd name="T79" fmla="*/ 43 h 74"/>
                <a:gd name="T80" fmla="*/ 15 w 101"/>
                <a:gd name="T81" fmla="*/ 44 h 74"/>
                <a:gd name="T82" fmla="*/ 26 w 101"/>
                <a:gd name="T83" fmla="*/ 55 h 74"/>
                <a:gd name="T84" fmla="*/ 28 w 101"/>
                <a:gd name="T85" fmla="*/ 61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1" h="74">
                  <a:moveTo>
                    <a:pt x="101" y="13"/>
                  </a:moveTo>
                  <a:cubicBezTo>
                    <a:pt x="101" y="61"/>
                    <a:pt x="101" y="61"/>
                    <a:pt x="101" y="61"/>
                  </a:cubicBezTo>
                  <a:cubicBezTo>
                    <a:pt x="101" y="68"/>
                    <a:pt x="95" y="74"/>
                    <a:pt x="88" y="74"/>
                  </a:cubicBezTo>
                  <a:cubicBezTo>
                    <a:pt x="13" y="74"/>
                    <a:pt x="13" y="74"/>
                    <a:pt x="13" y="74"/>
                  </a:cubicBezTo>
                  <a:cubicBezTo>
                    <a:pt x="6" y="74"/>
                    <a:pt x="0" y="68"/>
                    <a:pt x="0" y="61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95" y="0"/>
                    <a:pt x="101" y="5"/>
                    <a:pt x="101" y="13"/>
                  </a:cubicBezTo>
                  <a:close/>
                  <a:moveTo>
                    <a:pt x="47" y="21"/>
                  </a:moveTo>
                  <a:cubicBezTo>
                    <a:pt x="47" y="19"/>
                    <a:pt x="45" y="17"/>
                    <a:pt x="43" y="17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7" y="17"/>
                    <a:pt x="5" y="19"/>
                    <a:pt x="5" y="21"/>
                  </a:cubicBezTo>
                  <a:cubicBezTo>
                    <a:pt x="5" y="61"/>
                    <a:pt x="5" y="61"/>
                    <a:pt x="5" y="61"/>
                  </a:cubicBezTo>
                  <a:cubicBezTo>
                    <a:pt x="5" y="63"/>
                    <a:pt x="7" y="65"/>
                    <a:pt x="9" y="65"/>
                  </a:cubicBezTo>
                  <a:cubicBezTo>
                    <a:pt x="43" y="65"/>
                    <a:pt x="43" y="65"/>
                    <a:pt x="43" y="65"/>
                  </a:cubicBezTo>
                  <a:cubicBezTo>
                    <a:pt x="45" y="65"/>
                    <a:pt x="47" y="63"/>
                    <a:pt x="47" y="61"/>
                  </a:cubicBezTo>
                  <a:lnTo>
                    <a:pt x="47" y="21"/>
                  </a:lnTo>
                  <a:close/>
                  <a:moveTo>
                    <a:pt x="51" y="12"/>
                  </a:moveTo>
                  <a:cubicBezTo>
                    <a:pt x="53" y="12"/>
                    <a:pt x="55" y="10"/>
                    <a:pt x="55" y="8"/>
                  </a:cubicBezTo>
                  <a:cubicBezTo>
                    <a:pt x="55" y="6"/>
                    <a:pt x="53" y="4"/>
                    <a:pt x="51" y="4"/>
                  </a:cubicBezTo>
                  <a:cubicBezTo>
                    <a:pt x="49" y="4"/>
                    <a:pt x="47" y="6"/>
                    <a:pt x="47" y="8"/>
                  </a:cubicBezTo>
                  <a:cubicBezTo>
                    <a:pt x="47" y="10"/>
                    <a:pt x="49" y="12"/>
                    <a:pt x="51" y="12"/>
                  </a:cubicBezTo>
                  <a:close/>
                  <a:moveTo>
                    <a:pt x="95" y="52"/>
                  </a:moveTo>
                  <a:cubicBezTo>
                    <a:pt x="95" y="51"/>
                    <a:pt x="94" y="50"/>
                    <a:pt x="93" y="50"/>
                  </a:cubicBezTo>
                  <a:cubicBezTo>
                    <a:pt x="54" y="50"/>
                    <a:pt x="54" y="50"/>
                    <a:pt x="54" y="50"/>
                  </a:cubicBezTo>
                  <a:cubicBezTo>
                    <a:pt x="53" y="50"/>
                    <a:pt x="52" y="51"/>
                    <a:pt x="52" y="52"/>
                  </a:cubicBezTo>
                  <a:cubicBezTo>
                    <a:pt x="52" y="52"/>
                    <a:pt x="53" y="53"/>
                    <a:pt x="54" y="53"/>
                  </a:cubicBezTo>
                  <a:cubicBezTo>
                    <a:pt x="93" y="53"/>
                    <a:pt x="93" y="53"/>
                    <a:pt x="93" y="53"/>
                  </a:cubicBezTo>
                  <a:cubicBezTo>
                    <a:pt x="94" y="53"/>
                    <a:pt x="95" y="52"/>
                    <a:pt x="95" y="52"/>
                  </a:cubicBezTo>
                  <a:close/>
                  <a:moveTo>
                    <a:pt x="95" y="41"/>
                  </a:moveTo>
                  <a:cubicBezTo>
                    <a:pt x="95" y="40"/>
                    <a:pt x="94" y="39"/>
                    <a:pt x="93" y="39"/>
                  </a:cubicBezTo>
                  <a:cubicBezTo>
                    <a:pt x="54" y="39"/>
                    <a:pt x="54" y="39"/>
                    <a:pt x="54" y="39"/>
                  </a:cubicBezTo>
                  <a:cubicBezTo>
                    <a:pt x="53" y="39"/>
                    <a:pt x="52" y="40"/>
                    <a:pt x="52" y="41"/>
                  </a:cubicBezTo>
                  <a:cubicBezTo>
                    <a:pt x="52" y="42"/>
                    <a:pt x="53" y="43"/>
                    <a:pt x="54" y="43"/>
                  </a:cubicBezTo>
                  <a:cubicBezTo>
                    <a:pt x="93" y="43"/>
                    <a:pt x="93" y="43"/>
                    <a:pt x="93" y="43"/>
                  </a:cubicBezTo>
                  <a:cubicBezTo>
                    <a:pt x="94" y="43"/>
                    <a:pt x="95" y="42"/>
                    <a:pt x="95" y="41"/>
                  </a:cubicBezTo>
                  <a:close/>
                  <a:moveTo>
                    <a:pt x="95" y="31"/>
                  </a:moveTo>
                  <a:cubicBezTo>
                    <a:pt x="95" y="30"/>
                    <a:pt x="94" y="29"/>
                    <a:pt x="93" y="29"/>
                  </a:cubicBezTo>
                  <a:cubicBezTo>
                    <a:pt x="54" y="29"/>
                    <a:pt x="54" y="29"/>
                    <a:pt x="54" y="29"/>
                  </a:cubicBezTo>
                  <a:cubicBezTo>
                    <a:pt x="53" y="29"/>
                    <a:pt x="52" y="30"/>
                    <a:pt x="52" y="31"/>
                  </a:cubicBezTo>
                  <a:cubicBezTo>
                    <a:pt x="52" y="31"/>
                    <a:pt x="53" y="32"/>
                    <a:pt x="54" y="32"/>
                  </a:cubicBezTo>
                  <a:cubicBezTo>
                    <a:pt x="93" y="32"/>
                    <a:pt x="93" y="32"/>
                    <a:pt x="93" y="32"/>
                  </a:cubicBezTo>
                  <a:cubicBezTo>
                    <a:pt x="94" y="32"/>
                    <a:pt x="95" y="31"/>
                    <a:pt x="95" y="31"/>
                  </a:cubicBezTo>
                  <a:close/>
                  <a:moveTo>
                    <a:pt x="36" y="58"/>
                  </a:moveTo>
                  <a:cubicBezTo>
                    <a:pt x="33" y="52"/>
                    <a:pt x="33" y="52"/>
                    <a:pt x="33" y="52"/>
                  </a:cubicBezTo>
                  <a:cubicBezTo>
                    <a:pt x="34" y="50"/>
                    <a:pt x="36" y="48"/>
                    <a:pt x="36" y="46"/>
                  </a:cubicBezTo>
                  <a:cubicBezTo>
                    <a:pt x="37" y="45"/>
                    <a:pt x="37" y="44"/>
                    <a:pt x="38" y="43"/>
                  </a:cubicBezTo>
                  <a:cubicBezTo>
                    <a:pt x="38" y="42"/>
                    <a:pt x="39" y="41"/>
                    <a:pt x="39" y="40"/>
                  </a:cubicBezTo>
                  <a:cubicBezTo>
                    <a:pt x="39" y="40"/>
                    <a:pt x="39" y="40"/>
                    <a:pt x="39" y="39"/>
                  </a:cubicBezTo>
                  <a:cubicBezTo>
                    <a:pt x="43" y="29"/>
                    <a:pt x="36" y="25"/>
                    <a:pt x="33" y="25"/>
                  </a:cubicBezTo>
                  <a:cubicBezTo>
                    <a:pt x="30" y="24"/>
                    <a:pt x="29" y="26"/>
                    <a:pt x="29" y="26"/>
                  </a:cubicBezTo>
                  <a:cubicBezTo>
                    <a:pt x="27" y="21"/>
                    <a:pt x="15" y="23"/>
                    <a:pt x="13" y="30"/>
                  </a:cubicBezTo>
                  <a:cubicBezTo>
                    <a:pt x="12" y="34"/>
                    <a:pt x="12" y="36"/>
                    <a:pt x="13" y="38"/>
                  </a:cubicBezTo>
                  <a:cubicBezTo>
                    <a:pt x="12" y="39"/>
                    <a:pt x="12" y="39"/>
                    <a:pt x="12" y="40"/>
                  </a:cubicBezTo>
                  <a:cubicBezTo>
                    <a:pt x="12" y="41"/>
                    <a:pt x="13" y="42"/>
                    <a:pt x="14" y="43"/>
                  </a:cubicBezTo>
                  <a:cubicBezTo>
                    <a:pt x="14" y="44"/>
                    <a:pt x="15" y="45"/>
                    <a:pt x="15" y="46"/>
                  </a:cubicBezTo>
                  <a:cubicBezTo>
                    <a:pt x="16" y="48"/>
                    <a:pt x="17" y="50"/>
                    <a:pt x="19" y="52"/>
                  </a:cubicBezTo>
                  <a:cubicBezTo>
                    <a:pt x="15" y="58"/>
                    <a:pt x="15" y="58"/>
                    <a:pt x="15" y="58"/>
                  </a:cubicBezTo>
                  <a:cubicBezTo>
                    <a:pt x="24" y="62"/>
                    <a:pt x="24" y="62"/>
                    <a:pt x="24" y="62"/>
                  </a:cubicBezTo>
                  <a:cubicBezTo>
                    <a:pt x="24" y="62"/>
                    <a:pt x="24" y="62"/>
                    <a:pt x="24" y="62"/>
                  </a:cubicBezTo>
                  <a:cubicBezTo>
                    <a:pt x="28" y="62"/>
                    <a:pt x="28" y="62"/>
                    <a:pt x="28" y="62"/>
                  </a:cubicBezTo>
                  <a:cubicBezTo>
                    <a:pt x="28" y="62"/>
                    <a:pt x="28" y="62"/>
                    <a:pt x="28" y="62"/>
                  </a:cubicBezTo>
                  <a:lnTo>
                    <a:pt x="36" y="58"/>
                  </a:lnTo>
                  <a:close/>
                  <a:moveTo>
                    <a:pt x="29" y="31"/>
                  </a:moveTo>
                  <a:cubicBezTo>
                    <a:pt x="33" y="33"/>
                    <a:pt x="35" y="37"/>
                    <a:pt x="36" y="39"/>
                  </a:cubicBezTo>
                  <a:cubicBezTo>
                    <a:pt x="35" y="39"/>
                    <a:pt x="34" y="39"/>
                    <a:pt x="32" y="39"/>
                  </a:cubicBezTo>
                  <a:cubicBezTo>
                    <a:pt x="31" y="39"/>
                    <a:pt x="30" y="39"/>
                    <a:pt x="29" y="39"/>
                  </a:cubicBezTo>
                  <a:cubicBezTo>
                    <a:pt x="28" y="40"/>
                    <a:pt x="27" y="40"/>
                    <a:pt x="26" y="40"/>
                  </a:cubicBezTo>
                  <a:cubicBezTo>
                    <a:pt x="25" y="40"/>
                    <a:pt x="24" y="40"/>
                    <a:pt x="23" y="40"/>
                  </a:cubicBezTo>
                  <a:cubicBezTo>
                    <a:pt x="27" y="36"/>
                    <a:pt x="29" y="31"/>
                    <a:pt x="29" y="31"/>
                  </a:cubicBezTo>
                  <a:close/>
                  <a:moveTo>
                    <a:pt x="34" y="45"/>
                  </a:moveTo>
                  <a:cubicBezTo>
                    <a:pt x="34" y="46"/>
                    <a:pt x="31" y="46"/>
                    <a:pt x="30" y="45"/>
                  </a:cubicBezTo>
                  <a:cubicBezTo>
                    <a:pt x="29" y="44"/>
                    <a:pt x="28" y="43"/>
                    <a:pt x="28" y="41"/>
                  </a:cubicBezTo>
                  <a:cubicBezTo>
                    <a:pt x="28" y="40"/>
                    <a:pt x="34" y="39"/>
                    <a:pt x="35" y="40"/>
                  </a:cubicBezTo>
                  <a:cubicBezTo>
                    <a:pt x="36" y="42"/>
                    <a:pt x="35" y="44"/>
                    <a:pt x="34" y="45"/>
                  </a:cubicBezTo>
                  <a:close/>
                  <a:moveTo>
                    <a:pt x="26" y="34"/>
                  </a:moveTo>
                  <a:cubicBezTo>
                    <a:pt x="26" y="36"/>
                    <a:pt x="24" y="39"/>
                    <a:pt x="23" y="39"/>
                  </a:cubicBezTo>
                  <a:cubicBezTo>
                    <a:pt x="23" y="39"/>
                    <a:pt x="23" y="39"/>
                    <a:pt x="23" y="39"/>
                  </a:cubicBezTo>
                  <a:cubicBezTo>
                    <a:pt x="22" y="39"/>
                    <a:pt x="21" y="39"/>
                    <a:pt x="20" y="39"/>
                  </a:cubicBezTo>
                  <a:cubicBezTo>
                    <a:pt x="20" y="39"/>
                    <a:pt x="20" y="39"/>
                    <a:pt x="20" y="39"/>
                  </a:cubicBezTo>
                  <a:cubicBezTo>
                    <a:pt x="24" y="37"/>
                    <a:pt x="26" y="34"/>
                    <a:pt x="26" y="34"/>
                  </a:cubicBezTo>
                  <a:close/>
                  <a:moveTo>
                    <a:pt x="17" y="40"/>
                  </a:moveTo>
                  <a:cubicBezTo>
                    <a:pt x="18" y="40"/>
                    <a:pt x="18" y="40"/>
                    <a:pt x="18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20" y="39"/>
                    <a:pt x="24" y="40"/>
                    <a:pt x="24" y="41"/>
                  </a:cubicBezTo>
                  <a:cubicBezTo>
                    <a:pt x="24" y="43"/>
                    <a:pt x="24" y="44"/>
                    <a:pt x="22" y="45"/>
                  </a:cubicBezTo>
                  <a:cubicBezTo>
                    <a:pt x="21" y="46"/>
                    <a:pt x="19" y="46"/>
                    <a:pt x="18" y="45"/>
                  </a:cubicBezTo>
                  <a:cubicBezTo>
                    <a:pt x="17" y="44"/>
                    <a:pt x="16" y="42"/>
                    <a:pt x="17" y="40"/>
                  </a:cubicBezTo>
                  <a:close/>
                  <a:moveTo>
                    <a:pt x="15" y="44"/>
                  </a:moveTo>
                  <a:cubicBezTo>
                    <a:pt x="15" y="43"/>
                    <a:pt x="15" y="43"/>
                    <a:pt x="15" y="43"/>
                  </a:cubicBezTo>
                  <a:cubicBezTo>
                    <a:pt x="15" y="43"/>
                    <a:pt x="15" y="43"/>
                    <a:pt x="15" y="43"/>
                  </a:cubicBezTo>
                  <a:cubicBezTo>
                    <a:pt x="14" y="43"/>
                    <a:pt x="13" y="42"/>
                    <a:pt x="13" y="40"/>
                  </a:cubicBezTo>
                  <a:cubicBezTo>
                    <a:pt x="13" y="40"/>
                    <a:pt x="13" y="40"/>
                    <a:pt x="13" y="39"/>
                  </a:cubicBezTo>
                  <a:cubicBezTo>
                    <a:pt x="13" y="40"/>
                    <a:pt x="14" y="41"/>
                    <a:pt x="14" y="41"/>
                  </a:cubicBezTo>
                  <a:cubicBezTo>
                    <a:pt x="14" y="40"/>
                    <a:pt x="14" y="40"/>
                    <a:pt x="14" y="40"/>
                  </a:cubicBezTo>
                  <a:cubicBezTo>
                    <a:pt x="14" y="41"/>
                    <a:pt x="15" y="42"/>
                    <a:pt x="15" y="42"/>
                  </a:cubicBezTo>
                  <a:cubicBezTo>
                    <a:pt x="15" y="40"/>
                    <a:pt x="15" y="40"/>
                    <a:pt x="15" y="40"/>
                  </a:cubicBezTo>
                  <a:cubicBezTo>
                    <a:pt x="15" y="41"/>
                    <a:pt x="16" y="43"/>
                    <a:pt x="16" y="43"/>
                  </a:cubicBezTo>
                  <a:cubicBezTo>
                    <a:pt x="16" y="42"/>
                    <a:pt x="16" y="41"/>
                    <a:pt x="16" y="41"/>
                  </a:cubicBezTo>
                  <a:cubicBezTo>
                    <a:pt x="16" y="41"/>
                    <a:pt x="16" y="41"/>
                    <a:pt x="16" y="41"/>
                  </a:cubicBezTo>
                  <a:cubicBezTo>
                    <a:pt x="16" y="41"/>
                    <a:pt x="16" y="41"/>
                    <a:pt x="16" y="41"/>
                  </a:cubicBezTo>
                  <a:cubicBezTo>
                    <a:pt x="16" y="45"/>
                    <a:pt x="17" y="46"/>
                    <a:pt x="20" y="46"/>
                  </a:cubicBezTo>
                  <a:cubicBezTo>
                    <a:pt x="23" y="46"/>
                    <a:pt x="25" y="45"/>
                    <a:pt x="25" y="43"/>
                  </a:cubicBezTo>
                  <a:cubicBezTo>
                    <a:pt x="25" y="42"/>
                    <a:pt x="26" y="42"/>
                    <a:pt x="26" y="42"/>
                  </a:cubicBezTo>
                  <a:cubicBezTo>
                    <a:pt x="27" y="42"/>
                    <a:pt x="27" y="42"/>
                    <a:pt x="27" y="43"/>
                  </a:cubicBezTo>
                  <a:cubicBezTo>
                    <a:pt x="28" y="45"/>
                    <a:pt x="29" y="46"/>
                    <a:pt x="32" y="46"/>
                  </a:cubicBezTo>
                  <a:cubicBezTo>
                    <a:pt x="35" y="46"/>
                    <a:pt x="36" y="45"/>
                    <a:pt x="36" y="41"/>
                  </a:cubicBezTo>
                  <a:cubicBezTo>
                    <a:pt x="36" y="41"/>
                    <a:pt x="36" y="41"/>
                    <a:pt x="37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7" y="41"/>
                    <a:pt x="37" y="41"/>
                    <a:pt x="37" y="40"/>
                  </a:cubicBezTo>
                  <a:cubicBezTo>
                    <a:pt x="37" y="40"/>
                    <a:pt x="37" y="39"/>
                    <a:pt x="37" y="39"/>
                  </a:cubicBezTo>
                  <a:cubicBezTo>
                    <a:pt x="38" y="40"/>
                    <a:pt x="38" y="40"/>
                    <a:pt x="38" y="40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8" y="40"/>
                    <a:pt x="38" y="40"/>
                    <a:pt x="38" y="40"/>
                  </a:cubicBezTo>
                  <a:cubicBezTo>
                    <a:pt x="38" y="42"/>
                    <a:pt x="37" y="43"/>
                    <a:pt x="37" y="43"/>
                  </a:cubicBezTo>
                  <a:cubicBezTo>
                    <a:pt x="36" y="43"/>
                    <a:pt x="36" y="43"/>
                    <a:pt x="36" y="43"/>
                  </a:cubicBezTo>
                  <a:cubicBezTo>
                    <a:pt x="36" y="44"/>
                    <a:pt x="36" y="44"/>
                    <a:pt x="36" y="44"/>
                  </a:cubicBezTo>
                  <a:cubicBezTo>
                    <a:pt x="35" y="50"/>
                    <a:pt x="31" y="55"/>
                    <a:pt x="26" y="55"/>
                  </a:cubicBezTo>
                  <a:cubicBezTo>
                    <a:pt x="21" y="55"/>
                    <a:pt x="16" y="50"/>
                    <a:pt x="15" y="44"/>
                  </a:cubicBezTo>
                  <a:close/>
                  <a:moveTo>
                    <a:pt x="24" y="61"/>
                  </a:moveTo>
                  <a:cubicBezTo>
                    <a:pt x="19" y="53"/>
                    <a:pt x="19" y="53"/>
                    <a:pt x="19" y="53"/>
                  </a:cubicBezTo>
                  <a:cubicBezTo>
                    <a:pt x="21" y="54"/>
                    <a:pt x="24" y="55"/>
                    <a:pt x="26" y="55"/>
                  </a:cubicBezTo>
                  <a:cubicBezTo>
                    <a:pt x="28" y="55"/>
                    <a:pt x="30" y="54"/>
                    <a:pt x="32" y="52"/>
                  </a:cubicBezTo>
                  <a:cubicBezTo>
                    <a:pt x="32" y="52"/>
                    <a:pt x="32" y="52"/>
                    <a:pt x="32" y="52"/>
                  </a:cubicBezTo>
                  <a:cubicBezTo>
                    <a:pt x="28" y="61"/>
                    <a:pt x="28" y="61"/>
                    <a:pt x="28" y="61"/>
                  </a:cubicBezTo>
                  <a:lnTo>
                    <a:pt x="24" y="61"/>
                  </a:lnTo>
                  <a:close/>
                </a:path>
              </a:pathLst>
            </a:custGeom>
            <a:blipFill dpi="0" rotWithShape="1">
              <a:blip r:embed="rId3"/>
              <a:srcRect/>
              <a:tile tx="0" ty="0" sx="100000" sy="100000" flip="none" algn="tl"/>
            </a:blip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9448800" y="3137357"/>
              <a:ext cx="1498600" cy="11079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UUS UN INCHIKE" panose="02020603070505020304" pitchFamily="18" charset="0"/>
                  <a:sym typeface="+mn-lt"/>
                </a:rPr>
                <a:t>Lorem ipsum dolor sit </a:t>
              </a:r>
              <a:r>
                <a:rPr lang="en-US" altLang="zh-CN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UUS UN INCHIKE" panose="02020603070505020304" pitchFamily="18" charset="0"/>
                  <a:sym typeface="+mn-lt"/>
                </a:rPr>
                <a:t>amet</a:t>
              </a: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UUS UN INCHIKE" panose="02020603070505020304" pitchFamily="18" charset="0"/>
                  <a:sym typeface="+mn-lt"/>
                </a:rPr>
                <a:t>, </a:t>
              </a:r>
              <a:r>
                <a:rPr lang="en-US" altLang="zh-CN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UUS UN INCHIKE" panose="02020603070505020304" pitchFamily="18" charset="0"/>
                  <a:sym typeface="+mn-lt"/>
                </a:rPr>
                <a:t>consectetuer</a:t>
              </a: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UUS UN INCHIKE" panose="02020603070505020304" pitchFamily="18" charset="0"/>
                  <a:sym typeface="+mn-lt"/>
                </a:rPr>
                <a:t> </a:t>
              </a:r>
              <a:r>
                <a:rPr lang="en-US" altLang="zh-CN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UUS UN INCHIKE" panose="02020603070505020304" pitchFamily="18" charset="0"/>
                  <a:sym typeface="+mn-lt"/>
                </a:rPr>
                <a:t>adipiscing</a:t>
              </a: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UUS UN INCHIKE" panose="02020603070505020304" pitchFamily="18" charset="0"/>
                  <a:sym typeface="+mn-lt"/>
                </a:rPr>
                <a:t> </a:t>
              </a:r>
              <a:r>
                <a:rPr lang="en-US" altLang="zh-CN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UUS UN INCHIKE" panose="02020603070505020304" pitchFamily="18" charset="0"/>
                  <a:sym typeface="+mn-lt"/>
                </a:rPr>
                <a:t>elit</a:t>
              </a: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UUS UN INCHIKE" panose="02020603070505020304" pitchFamily="18" charset="0"/>
                  <a:sym typeface="+mn-lt"/>
                </a:rPr>
                <a:t>. Maecenas </a:t>
              </a:r>
              <a:r>
                <a:rPr lang="en-US" altLang="zh-CN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UUS UN INCHIKE" panose="02020603070505020304" pitchFamily="18" charset="0"/>
                  <a:sym typeface="+mn-lt"/>
                </a:rPr>
                <a:t>porttitor</a:t>
              </a: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UUS UN INCHIKE" panose="02020603070505020304" pitchFamily="18" charset="0"/>
                  <a:sym typeface="+mn-lt"/>
                </a:rPr>
                <a:t> </a:t>
              </a:r>
              <a:r>
                <a:rPr lang="en-US" altLang="zh-CN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UUS UN INCHIKE" panose="02020603070505020304" pitchFamily="18" charset="0"/>
                  <a:sym typeface="+mn-lt"/>
                </a:rPr>
                <a:t>congue</a:t>
              </a: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UUS UN INCHIKE" panose="02020603070505020304" pitchFamily="18" charset="0"/>
                  <a:sym typeface="+mn-lt"/>
                </a:rPr>
                <a:t> </a:t>
              </a:r>
              <a:r>
                <a:rPr lang="en-US" altLang="zh-CN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UUS UN INCHIKE" panose="02020603070505020304" pitchFamily="18" charset="0"/>
                  <a:sym typeface="+mn-lt"/>
                </a:rPr>
                <a:t>massa</a:t>
              </a:r>
              <a:endPara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UUS UN INCHIKE" panose="02020603070505020304" pitchFamily="18" charset="0"/>
                <a:sym typeface="+mn-lt"/>
              </a:endParaRPr>
            </a:p>
          </p:txBody>
        </p:sp>
      </p:grpSp>
      <p:sp>
        <p:nvSpPr>
          <p:cNvPr id="33" name="e7d195523061f1c0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 hidden="1">
            <a:extLst>
              <a:ext uri="{FF2B5EF4-FFF2-40B4-BE49-F238E27FC236}">
                <a16:creationId xmlns="" xmlns:a16="http://schemas.microsoft.com/office/drawing/2014/main" id="{D2253DD2-8CC7-4F12-B07C-77DEE3F3698D}"/>
              </a:ext>
            </a:extLst>
          </p:cNvPr>
          <p:cNvSpPr txBox="1"/>
          <p:nvPr/>
        </p:nvSpPr>
        <p:spPr>
          <a:xfrm>
            <a:off x="-355600" y="1803400"/>
            <a:ext cx="293927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e7d195523061f1c0dc554706afe4c72a60a25314cbaece805811E654B44695D34D35691164BB3D154CCFD5D798F6FEAD99EAA8F1ADC3D4AFA5BC9ED0BB3A4B45073A038AC38E89AB54D31AA59602B9F119171EA029671D03CC5A9FDF7B6FBD52CFA77A9813EB1C48E56359C7D4F4CC6E1CF6F79A148452085485E677BFBC7D6AE55FD115E9DF0A16</a:t>
            </a:r>
            <a:endParaRPr lang="zh-CN" altLang="en-US" sz="100"/>
          </a:p>
        </p:txBody>
      </p:sp>
    </p:spTree>
    <p:extLst>
      <p:ext uri="{BB962C8B-B14F-4D97-AF65-F5344CB8AC3E}">
        <p14:creationId xmlns:p14="http://schemas.microsoft.com/office/powerpoint/2010/main" val="11499920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GrpSpPr/>
          <p:nvPr/>
        </p:nvGrpSpPr>
        <p:grpSpPr>
          <a:xfrm>
            <a:off x="0" y="1929115"/>
            <a:ext cx="12192000" cy="1576085"/>
            <a:chOff x="0" y="1929115"/>
            <a:chExt cx="12192000" cy="1576085"/>
          </a:xfrm>
        </p:grpSpPr>
        <p:sp>
          <p:nvSpPr>
            <p:cNvPr id="7" name="矩形 6"/>
            <p:cNvSpPr/>
            <p:nvPr/>
          </p:nvSpPr>
          <p:spPr>
            <a:xfrm>
              <a:off x="0" y="1929115"/>
              <a:ext cx="12192000" cy="1576085"/>
            </a:xfrm>
            <a:prstGeom prst="rect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C8C8C8"/>
                </a:gs>
              </a:gsLst>
              <a:lin ang="19800000" scaled="0"/>
              <a:tileRect/>
            </a:gradFill>
            <a:ln w="12700">
              <a:gradFill flip="none" rotWithShape="1">
                <a:gsLst>
                  <a:gs pos="53000">
                    <a:schemeClr val="bg1">
                      <a:alpha val="90000"/>
                    </a:schemeClr>
                  </a:gs>
                  <a:gs pos="100000">
                    <a:schemeClr val="tx1">
                      <a:lumMod val="50000"/>
                      <a:lumOff val="50000"/>
                    </a:schemeClr>
                  </a:gs>
                </a:gsLst>
                <a:lin ang="7200000" scaled="0"/>
                <a:tileRect/>
              </a:gradFill>
            </a:ln>
            <a:effectLst>
              <a:outerShdw blurRad="482600" dist="203200" dir="8100000" algn="tr" rotWithShape="0">
                <a:prstClr val="black">
                  <a:alpha val="2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</a:pPr>
              <a:endParaRPr lang="zh-CN" altLang="en-US" sz="6000">
                <a:solidFill>
                  <a:schemeClr val="bg1"/>
                </a:solidFill>
                <a:latin typeface="AgencyFB Light" pitchFamily="50" charset="0"/>
                <a:ea typeface="微软雅黑 Light" panose="020B0502040204020203" pitchFamily="34" charset="-122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3521817" y="2154074"/>
              <a:ext cx="8154245" cy="11233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ts val="600"/>
                </a:spcBef>
              </a:pPr>
              <a:r>
                <a:rPr lang="en-US" altLang="zh-CN" sz="2000" dirty="0">
                  <a:solidFill>
                    <a:srgbClr val="B32E31"/>
                  </a:solidFill>
                  <a:latin typeface="Roboto Black" panose="02000000000000000000" pitchFamily="2" charset="0"/>
                  <a:ea typeface="Roboto Black" panose="02000000000000000000" pitchFamily="2" charset="0"/>
                </a:rPr>
                <a:t>Your text here</a:t>
              </a:r>
            </a:p>
            <a:p>
              <a:pPr>
                <a:spcBef>
                  <a:spcPts val="600"/>
                </a:spcBef>
              </a:pPr>
              <a:r>
                <a:rPr lang="en-US" altLang="zh-CN" sz="1400" dirty="0">
                  <a:solidFill>
                    <a:srgbClr val="B32E31"/>
                  </a:solidFill>
                </a:rPr>
                <a:t>This power-point is a multipurpose power-point template perfect for your business report or personal use. We focused on the real use. With this presentation you will deliver dynamic and make your presentation interesting and unique..</a:t>
              </a:r>
              <a:endParaRPr lang="zh-CN" altLang="en-US" sz="1400" dirty="0">
                <a:solidFill>
                  <a:srgbClr val="B32E31"/>
                </a:solidFill>
              </a:endParaRPr>
            </a:p>
          </p:txBody>
        </p:sp>
      </p:grpSp>
      <p:sp>
        <p:nvSpPr>
          <p:cNvPr id="2" name="文本框 1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 txBox="1"/>
          <p:nvPr/>
        </p:nvSpPr>
        <p:spPr>
          <a:xfrm>
            <a:off x="1023202" y="313942"/>
            <a:ext cx="30572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点击添加文章标题</a:t>
            </a:r>
          </a:p>
        </p:txBody>
      </p:sp>
      <p:grpSp>
        <p:nvGrpSpPr>
          <p:cNvPr id="17" name="组合 16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GrpSpPr/>
          <p:nvPr/>
        </p:nvGrpSpPr>
        <p:grpSpPr>
          <a:xfrm>
            <a:off x="143240" y="192520"/>
            <a:ext cx="743173" cy="743173"/>
            <a:chOff x="181340" y="135370"/>
            <a:chExt cx="743173" cy="743173"/>
          </a:xfrm>
        </p:grpSpPr>
        <p:sp>
          <p:nvSpPr>
            <p:cNvPr id="13" name="菱形 12"/>
            <p:cNvSpPr/>
            <p:nvPr/>
          </p:nvSpPr>
          <p:spPr>
            <a:xfrm>
              <a:off x="181340" y="135370"/>
              <a:ext cx="743173" cy="743173"/>
            </a:xfrm>
            <a:prstGeom prst="diamond">
              <a:avLst/>
            </a:prstGeom>
            <a:noFill/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菱形 13"/>
            <p:cNvSpPr/>
            <p:nvPr/>
          </p:nvSpPr>
          <p:spPr>
            <a:xfrm>
              <a:off x="181340" y="196180"/>
              <a:ext cx="621553" cy="621554"/>
            </a:xfrm>
            <a:prstGeom prst="diamond">
              <a:avLst/>
            </a:prstGeom>
            <a:gradFill flip="none" rotWithShape="1">
              <a:gsLst>
                <a:gs pos="50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  <a:gs pos="0">
                  <a:sysClr val="window" lastClr="FFFFFF"/>
                </a:gs>
              </a:gsLst>
              <a:lin ang="18900000" scaled="0"/>
              <a:tileRect/>
            </a:gradFill>
            <a:ln w="9525" cap="flat" cmpd="sng" algn="ctr">
              <a:gradFill>
                <a:gsLst>
                  <a:gs pos="100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lin ang="8100000" scaled="0"/>
              </a:gradFill>
              <a:prstDash val="solid"/>
            </a:ln>
            <a:effectLst>
              <a:outerShdw blurRad="444500" dist="254000" dir="8100000" algn="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/>
              <a:endParaRPr lang="zh-CN" altLang="en-US" kern="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cxnSp>
        <p:nvCxnSpPr>
          <p:cNvPr id="15" name="直接连接符 14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CxnSpPr/>
          <p:nvPr/>
        </p:nvCxnSpPr>
        <p:spPr>
          <a:xfrm flipH="1">
            <a:off x="4324350" y="526006"/>
            <a:ext cx="7867652" cy="0"/>
          </a:xfrm>
          <a:prstGeom prst="line">
            <a:avLst/>
          </a:prstGeom>
          <a:ln>
            <a:solidFill>
              <a:schemeClr val="bg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GrpSpPr/>
          <p:nvPr/>
        </p:nvGrpSpPr>
        <p:grpSpPr>
          <a:xfrm>
            <a:off x="478745" y="1233088"/>
            <a:ext cx="2888569" cy="5163505"/>
            <a:chOff x="4446874" y="1144950"/>
            <a:chExt cx="3242976" cy="5797030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446874" y="1144950"/>
              <a:ext cx="3242976" cy="5797030"/>
            </a:xfrm>
            <a:prstGeom prst="rect">
              <a:avLst/>
            </a:prstGeom>
          </p:spPr>
        </p:pic>
        <p:sp>
          <p:nvSpPr>
            <p:cNvPr id="10" name="矩形 9"/>
            <p:cNvSpPr/>
            <p:nvPr/>
          </p:nvSpPr>
          <p:spPr>
            <a:xfrm>
              <a:off x="4960620" y="1926373"/>
              <a:ext cx="2339340" cy="4118827"/>
            </a:xfrm>
            <a:prstGeom prst="rect">
              <a:avLst/>
            </a:prstGeom>
            <a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GrpSpPr/>
          <p:nvPr/>
        </p:nvGrpSpPr>
        <p:grpSpPr>
          <a:xfrm>
            <a:off x="3623756" y="3702280"/>
            <a:ext cx="3848350" cy="877163"/>
            <a:chOff x="3623756" y="3968980"/>
            <a:chExt cx="3848350" cy="877163"/>
          </a:xfrm>
        </p:grpSpPr>
        <p:sp>
          <p:nvSpPr>
            <p:cNvPr id="16" name="圆角矩形 12"/>
            <p:cNvSpPr/>
            <p:nvPr/>
          </p:nvSpPr>
          <p:spPr>
            <a:xfrm flipH="1">
              <a:off x="3623756" y="4038001"/>
              <a:ext cx="751394" cy="751394"/>
            </a:xfrm>
            <a:prstGeom prst="roundRect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C8C8C8"/>
                </a:gs>
              </a:gsLst>
              <a:lin ang="19800000" scaled="0"/>
              <a:tileRect/>
            </a:gradFill>
            <a:ln w="12700">
              <a:gradFill flip="none" rotWithShape="1">
                <a:gsLst>
                  <a:gs pos="53000">
                    <a:schemeClr val="bg1">
                      <a:alpha val="90000"/>
                    </a:schemeClr>
                  </a:gs>
                  <a:gs pos="100000">
                    <a:schemeClr val="tx1">
                      <a:lumMod val="50000"/>
                      <a:lumOff val="50000"/>
                    </a:schemeClr>
                  </a:gs>
                </a:gsLst>
                <a:lin ang="7200000" scaled="0"/>
                <a:tileRect/>
              </a:gradFill>
            </a:ln>
            <a:effectLst>
              <a:outerShdw blurRad="482600" dist="203200" dir="8100000" algn="tr" rotWithShape="0">
                <a:prstClr val="black">
                  <a:alpha val="2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</a:pPr>
              <a:endParaRPr lang="zh-CN" altLang="en-US" sz="6000" dirty="0">
                <a:solidFill>
                  <a:schemeClr val="bg1"/>
                </a:solidFill>
                <a:latin typeface="AgencyFB Light" pitchFamily="50" charset="0"/>
                <a:ea typeface="微软雅黑 Light" panose="020B0502040204020203" pitchFamily="34" charset="-122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 flipH="1">
              <a:off x="4466147" y="3968980"/>
              <a:ext cx="3005959" cy="8771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ts val="600"/>
                </a:spcBef>
              </a:pPr>
              <a:r>
                <a:rPr lang="en-US" altLang="zh-CN" dirty="0">
                  <a:solidFill>
                    <a:schemeClr val="bg1"/>
                  </a:solidFill>
                  <a:latin typeface="Roboto Black" panose="02000000000000000000" pitchFamily="2" charset="0"/>
                  <a:ea typeface="Roboto Black" panose="02000000000000000000" pitchFamily="2" charset="0"/>
                </a:rPr>
                <a:t>Your text here</a:t>
              </a:r>
            </a:p>
            <a:p>
              <a:pPr>
                <a:spcBef>
                  <a:spcPts val="600"/>
                </a:spcBef>
              </a:pPr>
              <a:r>
                <a:rPr lang="en-US" altLang="zh-CN" sz="1400" dirty="0">
                  <a:solidFill>
                    <a:schemeClr val="bg1"/>
                  </a:solidFill>
                </a:rPr>
                <a:t>This power-point is a multipurpose power-point template.</a:t>
              </a:r>
              <a:endParaRPr lang="zh-CN" altLang="en-US" sz="14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9" name="组合 18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GrpSpPr/>
          <p:nvPr/>
        </p:nvGrpSpPr>
        <p:grpSpPr>
          <a:xfrm>
            <a:off x="3623756" y="4791462"/>
            <a:ext cx="3848349" cy="877163"/>
            <a:chOff x="3623756" y="5158856"/>
            <a:chExt cx="3848349" cy="877163"/>
          </a:xfrm>
        </p:grpSpPr>
        <p:sp>
          <p:nvSpPr>
            <p:cNvPr id="20" name="圆角矩形 18"/>
            <p:cNvSpPr/>
            <p:nvPr/>
          </p:nvSpPr>
          <p:spPr>
            <a:xfrm flipH="1">
              <a:off x="3623756" y="5221741"/>
              <a:ext cx="751394" cy="751394"/>
            </a:xfrm>
            <a:prstGeom prst="roundRect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C8C8C8"/>
                </a:gs>
              </a:gsLst>
              <a:lin ang="19800000" scaled="0"/>
              <a:tileRect/>
            </a:gradFill>
            <a:ln w="12700">
              <a:gradFill flip="none" rotWithShape="1">
                <a:gsLst>
                  <a:gs pos="53000">
                    <a:schemeClr val="bg1">
                      <a:alpha val="90000"/>
                    </a:schemeClr>
                  </a:gs>
                  <a:gs pos="100000">
                    <a:schemeClr val="tx1">
                      <a:lumMod val="50000"/>
                      <a:lumOff val="50000"/>
                    </a:schemeClr>
                  </a:gs>
                </a:gsLst>
                <a:lin ang="7200000" scaled="0"/>
                <a:tileRect/>
              </a:gradFill>
            </a:ln>
            <a:effectLst>
              <a:outerShdw blurRad="482600" dist="203200" dir="8100000" algn="tr" rotWithShape="0">
                <a:prstClr val="black">
                  <a:alpha val="2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</a:pPr>
              <a:endParaRPr lang="zh-CN" altLang="en-US" sz="6000" dirty="0">
                <a:solidFill>
                  <a:schemeClr val="bg1"/>
                </a:solidFill>
                <a:latin typeface="AgencyFB Light" pitchFamily="50" charset="0"/>
                <a:ea typeface="微软雅黑 Light" panose="020B0502040204020203" pitchFamily="34" charset="-122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 flipH="1">
              <a:off x="4466146" y="5158856"/>
              <a:ext cx="3005959" cy="8771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ts val="600"/>
                </a:spcBef>
              </a:pPr>
              <a:r>
                <a:rPr lang="en-US" altLang="zh-CN" dirty="0">
                  <a:solidFill>
                    <a:schemeClr val="bg1"/>
                  </a:solidFill>
                  <a:latin typeface="Roboto Black" panose="02000000000000000000" pitchFamily="2" charset="0"/>
                  <a:ea typeface="Roboto Black" panose="02000000000000000000" pitchFamily="2" charset="0"/>
                </a:rPr>
                <a:t>Your text here</a:t>
              </a:r>
            </a:p>
            <a:p>
              <a:pPr>
                <a:spcBef>
                  <a:spcPts val="600"/>
                </a:spcBef>
              </a:pPr>
              <a:r>
                <a:rPr lang="en-US" altLang="zh-CN" sz="1400" dirty="0">
                  <a:solidFill>
                    <a:schemeClr val="bg1"/>
                  </a:solidFill>
                </a:rPr>
                <a:t>This power-point is a multipurpose power-point template.</a:t>
              </a:r>
              <a:endParaRPr lang="zh-CN" altLang="en-US" sz="14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2" name="组合 21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GrpSpPr/>
          <p:nvPr/>
        </p:nvGrpSpPr>
        <p:grpSpPr>
          <a:xfrm>
            <a:off x="7662164" y="3702280"/>
            <a:ext cx="3871211" cy="877163"/>
            <a:chOff x="7662164" y="3968980"/>
            <a:chExt cx="3871211" cy="877163"/>
          </a:xfrm>
        </p:grpSpPr>
        <p:sp>
          <p:nvSpPr>
            <p:cNvPr id="23" name="圆角矩形 15"/>
            <p:cNvSpPr/>
            <p:nvPr/>
          </p:nvSpPr>
          <p:spPr>
            <a:xfrm flipH="1">
              <a:off x="7662164" y="4038001"/>
              <a:ext cx="751394" cy="751394"/>
            </a:xfrm>
            <a:prstGeom prst="roundRect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C8C8C8"/>
                </a:gs>
              </a:gsLst>
              <a:lin ang="19800000" scaled="0"/>
              <a:tileRect/>
            </a:gradFill>
            <a:ln w="12700">
              <a:gradFill flip="none" rotWithShape="1">
                <a:gsLst>
                  <a:gs pos="53000">
                    <a:schemeClr val="bg1">
                      <a:alpha val="90000"/>
                    </a:schemeClr>
                  </a:gs>
                  <a:gs pos="100000">
                    <a:schemeClr val="tx1">
                      <a:lumMod val="50000"/>
                      <a:lumOff val="50000"/>
                    </a:schemeClr>
                  </a:gs>
                </a:gsLst>
                <a:lin ang="7200000" scaled="0"/>
                <a:tileRect/>
              </a:gradFill>
            </a:ln>
            <a:effectLst>
              <a:outerShdw blurRad="482600" dist="203200" dir="8100000" algn="tr" rotWithShape="0">
                <a:prstClr val="black">
                  <a:alpha val="2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</a:pPr>
              <a:endParaRPr lang="zh-CN" altLang="en-US" sz="6000" dirty="0">
                <a:solidFill>
                  <a:schemeClr val="bg1"/>
                </a:solidFill>
                <a:latin typeface="AgencyFB Light" pitchFamily="50" charset="0"/>
                <a:ea typeface="微软雅黑 Light" panose="020B0502040204020203" pitchFamily="34" charset="-122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 flipH="1">
              <a:off x="8527416" y="3968980"/>
              <a:ext cx="3005959" cy="8771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ts val="600"/>
                </a:spcBef>
              </a:pPr>
              <a:r>
                <a:rPr lang="en-US" altLang="zh-CN" dirty="0">
                  <a:solidFill>
                    <a:schemeClr val="bg1"/>
                  </a:solidFill>
                  <a:latin typeface="Roboto Black" panose="02000000000000000000" pitchFamily="2" charset="0"/>
                  <a:ea typeface="Roboto Black" panose="02000000000000000000" pitchFamily="2" charset="0"/>
                </a:rPr>
                <a:t>Your text here</a:t>
              </a:r>
            </a:p>
            <a:p>
              <a:pPr>
                <a:spcBef>
                  <a:spcPts val="600"/>
                </a:spcBef>
              </a:pPr>
              <a:r>
                <a:rPr lang="en-US" altLang="zh-CN" sz="1400" dirty="0">
                  <a:solidFill>
                    <a:schemeClr val="bg1"/>
                  </a:solidFill>
                </a:rPr>
                <a:t>This power-point is a multipurpose power-point template.</a:t>
              </a:r>
              <a:endParaRPr lang="zh-CN" altLang="en-US" sz="14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5" name="组合 24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GrpSpPr/>
          <p:nvPr/>
        </p:nvGrpSpPr>
        <p:grpSpPr>
          <a:xfrm>
            <a:off x="7662164" y="4791462"/>
            <a:ext cx="3871210" cy="877163"/>
            <a:chOff x="7662164" y="5158856"/>
            <a:chExt cx="3871210" cy="877163"/>
          </a:xfrm>
        </p:grpSpPr>
        <p:sp>
          <p:nvSpPr>
            <p:cNvPr id="26" name="圆角矩形 21"/>
            <p:cNvSpPr/>
            <p:nvPr/>
          </p:nvSpPr>
          <p:spPr>
            <a:xfrm flipH="1">
              <a:off x="7662164" y="5221741"/>
              <a:ext cx="751394" cy="751394"/>
            </a:xfrm>
            <a:prstGeom prst="roundRect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C8C8C8"/>
                </a:gs>
              </a:gsLst>
              <a:lin ang="19800000" scaled="0"/>
              <a:tileRect/>
            </a:gradFill>
            <a:ln w="12700">
              <a:gradFill flip="none" rotWithShape="1">
                <a:gsLst>
                  <a:gs pos="53000">
                    <a:schemeClr val="bg1">
                      <a:alpha val="90000"/>
                    </a:schemeClr>
                  </a:gs>
                  <a:gs pos="100000">
                    <a:schemeClr val="tx1">
                      <a:lumMod val="50000"/>
                      <a:lumOff val="50000"/>
                    </a:schemeClr>
                  </a:gs>
                </a:gsLst>
                <a:lin ang="7200000" scaled="0"/>
                <a:tileRect/>
              </a:gradFill>
            </a:ln>
            <a:effectLst>
              <a:outerShdw blurRad="482600" dist="203200" dir="8100000" algn="tr" rotWithShape="0">
                <a:prstClr val="black">
                  <a:alpha val="2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</a:pPr>
              <a:endParaRPr lang="zh-CN" altLang="en-US" sz="6000" dirty="0">
                <a:solidFill>
                  <a:schemeClr val="bg1"/>
                </a:solidFill>
                <a:latin typeface="AgencyFB Light" pitchFamily="50" charset="0"/>
                <a:ea typeface="微软雅黑 Light" panose="020B0502040204020203" pitchFamily="34" charset="-122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 flipH="1">
              <a:off x="8527415" y="5158856"/>
              <a:ext cx="3005959" cy="8771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ts val="600"/>
                </a:spcBef>
              </a:pPr>
              <a:r>
                <a:rPr lang="en-US" altLang="zh-CN" dirty="0">
                  <a:solidFill>
                    <a:schemeClr val="bg1"/>
                  </a:solidFill>
                  <a:latin typeface="Roboto Black" panose="02000000000000000000" pitchFamily="2" charset="0"/>
                  <a:ea typeface="Roboto Black" panose="02000000000000000000" pitchFamily="2" charset="0"/>
                </a:rPr>
                <a:t>Your text here</a:t>
              </a:r>
            </a:p>
            <a:p>
              <a:pPr>
                <a:spcBef>
                  <a:spcPts val="600"/>
                </a:spcBef>
              </a:pPr>
              <a:r>
                <a:rPr lang="en-US" altLang="zh-CN" sz="1400" dirty="0">
                  <a:solidFill>
                    <a:schemeClr val="bg1"/>
                  </a:solidFill>
                </a:rPr>
                <a:t>This power-point is a multipurpose power-point template.</a:t>
              </a:r>
              <a:endParaRPr lang="zh-CN" altLang="en-US" sz="14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8" name="Group 72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GrpSpPr/>
          <p:nvPr/>
        </p:nvGrpSpPr>
        <p:grpSpPr>
          <a:xfrm>
            <a:off x="3774192" y="3884901"/>
            <a:ext cx="475199" cy="475199"/>
            <a:chOff x="3962400" y="1149350"/>
            <a:chExt cx="406400" cy="406400"/>
          </a:xfrm>
          <a:solidFill>
            <a:srgbClr val="B32E31"/>
          </a:solidFill>
        </p:grpSpPr>
        <p:sp>
          <p:nvSpPr>
            <p:cNvPr id="29" name="Freeform 240"/>
            <p:cNvSpPr>
              <a:spLocks noEditPoints="1"/>
            </p:cNvSpPr>
            <p:nvPr/>
          </p:nvSpPr>
          <p:spPr bwMode="auto">
            <a:xfrm>
              <a:off x="3962400" y="1149350"/>
              <a:ext cx="406400" cy="406400"/>
            </a:xfrm>
            <a:custGeom>
              <a:avLst/>
              <a:gdLst/>
              <a:ahLst/>
              <a:cxnLst>
                <a:cxn ang="0">
                  <a:pos x="208" y="82"/>
                </a:cxn>
                <a:cxn ang="0">
                  <a:pos x="168" y="54"/>
                </a:cxn>
                <a:cxn ang="0">
                  <a:pos x="160" y="24"/>
                </a:cxn>
                <a:cxn ang="0">
                  <a:pos x="136" y="2"/>
                </a:cxn>
                <a:cxn ang="0">
                  <a:pos x="112" y="6"/>
                </a:cxn>
                <a:cxn ang="0">
                  <a:pos x="102" y="38"/>
                </a:cxn>
                <a:cxn ang="0">
                  <a:pos x="82" y="76"/>
                </a:cxn>
                <a:cxn ang="0">
                  <a:pos x="64" y="86"/>
                </a:cxn>
                <a:cxn ang="0">
                  <a:pos x="24" y="80"/>
                </a:cxn>
                <a:cxn ang="0">
                  <a:pos x="2" y="94"/>
                </a:cxn>
                <a:cxn ang="0">
                  <a:pos x="2" y="242"/>
                </a:cxn>
                <a:cxn ang="0">
                  <a:pos x="48" y="256"/>
                </a:cxn>
                <a:cxn ang="0">
                  <a:pos x="66" y="248"/>
                </a:cxn>
                <a:cxn ang="0">
                  <a:pos x="70" y="242"/>
                </a:cxn>
                <a:cxn ang="0">
                  <a:pos x="72" y="242"/>
                </a:cxn>
                <a:cxn ang="0">
                  <a:pos x="136" y="256"/>
                </a:cxn>
                <a:cxn ang="0">
                  <a:pos x="206" y="256"/>
                </a:cxn>
                <a:cxn ang="0">
                  <a:pos x="224" y="240"/>
                </a:cxn>
                <a:cxn ang="0">
                  <a:pos x="228" y="218"/>
                </a:cxn>
                <a:cxn ang="0">
                  <a:pos x="242" y="198"/>
                </a:cxn>
                <a:cxn ang="0">
                  <a:pos x="242" y="176"/>
                </a:cxn>
                <a:cxn ang="0">
                  <a:pos x="252" y="144"/>
                </a:cxn>
                <a:cxn ang="0">
                  <a:pos x="256" y="116"/>
                </a:cxn>
                <a:cxn ang="0">
                  <a:pos x="256" y="112"/>
                </a:cxn>
                <a:cxn ang="0">
                  <a:pos x="234" y="84"/>
                </a:cxn>
                <a:cxn ang="0">
                  <a:pos x="54" y="238"/>
                </a:cxn>
                <a:cxn ang="0">
                  <a:pos x="24" y="240"/>
                </a:cxn>
                <a:cxn ang="0">
                  <a:pos x="16" y="232"/>
                </a:cxn>
                <a:cxn ang="0">
                  <a:pos x="18" y="98"/>
                </a:cxn>
                <a:cxn ang="0">
                  <a:pos x="48" y="96"/>
                </a:cxn>
                <a:cxn ang="0">
                  <a:pos x="56" y="104"/>
                </a:cxn>
                <a:cxn ang="0">
                  <a:pos x="240" y="120"/>
                </a:cxn>
                <a:cxn ang="0">
                  <a:pos x="208" y="128"/>
                </a:cxn>
                <a:cxn ang="0">
                  <a:pos x="204" y="132"/>
                </a:cxn>
                <a:cxn ang="0">
                  <a:pos x="224" y="136"/>
                </a:cxn>
                <a:cxn ang="0">
                  <a:pos x="236" y="150"/>
                </a:cxn>
                <a:cxn ang="0">
                  <a:pos x="228" y="166"/>
                </a:cxn>
                <a:cxn ang="0">
                  <a:pos x="198" y="170"/>
                </a:cxn>
                <a:cxn ang="0">
                  <a:pos x="200" y="176"/>
                </a:cxn>
                <a:cxn ang="0">
                  <a:pos x="226" y="182"/>
                </a:cxn>
                <a:cxn ang="0">
                  <a:pos x="224" y="198"/>
                </a:cxn>
                <a:cxn ang="0">
                  <a:pos x="192" y="208"/>
                </a:cxn>
                <a:cxn ang="0">
                  <a:pos x="188" y="212"/>
                </a:cxn>
                <a:cxn ang="0">
                  <a:pos x="204" y="216"/>
                </a:cxn>
                <a:cxn ang="0">
                  <a:pos x="212" y="228"/>
                </a:cxn>
                <a:cxn ang="0">
                  <a:pos x="206" y="238"/>
                </a:cxn>
                <a:cxn ang="0">
                  <a:pos x="136" y="240"/>
                </a:cxn>
                <a:cxn ang="0">
                  <a:pos x="70" y="226"/>
                </a:cxn>
                <a:cxn ang="0">
                  <a:pos x="64" y="218"/>
                </a:cxn>
                <a:cxn ang="0">
                  <a:pos x="70" y="100"/>
                </a:cxn>
                <a:cxn ang="0">
                  <a:pos x="84" y="94"/>
                </a:cxn>
                <a:cxn ang="0">
                  <a:pos x="114" y="56"/>
                </a:cxn>
                <a:cxn ang="0">
                  <a:pos x="120" y="24"/>
                </a:cxn>
                <a:cxn ang="0">
                  <a:pos x="128" y="16"/>
                </a:cxn>
                <a:cxn ang="0">
                  <a:pos x="148" y="40"/>
                </a:cxn>
                <a:cxn ang="0">
                  <a:pos x="150" y="74"/>
                </a:cxn>
                <a:cxn ang="0">
                  <a:pos x="226" y="98"/>
                </a:cxn>
                <a:cxn ang="0">
                  <a:pos x="238" y="106"/>
                </a:cxn>
              </a:cxnLst>
              <a:rect l="0" t="0" r="r" b="b"/>
              <a:pathLst>
                <a:path w="256" h="256">
                  <a:moveTo>
                    <a:pt x="234" y="84"/>
                  </a:moveTo>
                  <a:lnTo>
                    <a:pt x="234" y="84"/>
                  </a:lnTo>
                  <a:lnTo>
                    <a:pt x="224" y="82"/>
                  </a:lnTo>
                  <a:lnTo>
                    <a:pt x="208" y="82"/>
                  </a:lnTo>
                  <a:lnTo>
                    <a:pt x="166" y="80"/>
                  </a:lnTo>
                  <a:lnTo>
                    <a:pt x="166" y="80"/>
                  </a:lnTo>
                  <a:lnTo>
                    <a:pt x="168" y="68"/>
                  </a:lnTo>
                  <a:lnTo>
                    <a:pt x="168" y="54"/>
                  </a:lnTo>
                  <a:lnTo>
                    <a:pt x="168" y="54"/>
                  </a:lnTo>
                  <a:lnTo>
                    <a:pt x="166" y="44"/>
                  </a:lnTo>
                  <a:lnTo>
                    <a:pt x="164" y="34"/>
                  </a:lnTo>
                  <a:lnTo>
                    <a:pt x="160" y="24"/>
                  </a:lnTo>
                  <a:lnTo>
                    <a:pt x="154" y="16"/>
                  </a:lnTo>
                  <a:lnTo>
                    <a:pt x="148" y="10"/>
                  </a:lnTo>
                  <a:lnTo>
                    <a:pt x="142" y="4"/>
                  </a:lnTo>
                  <a:lnTo>
                    <a:pt x="136" y="2"/>
                  </a:lnTo>
                  <a:lnTo>
                    <a:pt x="128" y="0"/>
                  </a:lnTo>
                  <a:lnTo>
                    <a:pt x="128" y="0"/>
                  </a:lnTo>
                  <a:lnTo>
                    <a:pt x="118" y="2"/>
                  </a:lnTo>
                  <a:lnTo>
                    <a:pt x="112" y="6"/>
                  </a:lnTo>
                  <a:lnTo>
                    <a:pt x="106" y="14"/>
                  </a:lnTo>
                  <a:lnTo>
                    <a:pt x="104" y="24"/>
                  </a:lnTo>
                  <a:lnTo>
                    <a:pt x="104" y="24"/>
                  </a:lnTo>
                  <a:lnTo>
                    <a:pt x="102" y="38"/>
                  </a:lnTo>
                  <a:lnTo>
                    <a:pt x="98" y="54"/>
                  </a:lnTo>
                  <a:lnTo>
                    <a:pt x="94" y="62"/>
                  </a:lnTo>
                  <a:lnTo>
                    <a:pt x="88" y="70"/>
                  </a:lnTo>
                  <a:lnTo>
                    <a:pt x="82" y="76"/>
                  </a:lnTo>
                  <a:lnTo>
                    <a:pt x="72" y="82"/>
                  </a:lnTo>
                  <a:lnTo>
                    <a:pt x="72" y="82"/>
                  </a:lnTo>
                  <a:lnTo>
                    <a:pt x="64" y="86"/>
                  </a:lnTo>
                  <a:lnTo>
                    <a:pt x="64" y="86"/>
                  </a:lnTo>
                  <a:lnTo>
                    <a:pt x="64" y="86"/>
                  </a:lnTo>
                  <a:lnTo>
                    <a:pt x="56" y="82"/>
                  </a:lnTo>
                  <a:lnTo>
                    <a:pt x="48" y="80"/>
                  </a:lnTo>
                  <a:lnTo>
                    <a:pt x="24" y="80"/>
                  </a:lnTo>
                  <a:lnTo>
                    <a:pt x="24" y="80"/>
                  </a:lnTo>
                  <a:lnTo>
                    <a:pt x="14" y="82"/>
                  </a:lnTo>
                  <a:lnTo>
                    <a:pt x="8" y="88"/>
                  </a:lnTo>
                  <a:lnTo>
                    <a:pt x="2" y="94"/>
                  </a:lnTo>
                  <a:lnTo>
                    <a:pt x="0" y="104"/>
                  </a:lnTo>
                  <a:lnTo>
                    <a:pt x="0" y="232"/>
                  </a:lnTo>
                  <a:lnTo>
                    <a:pt x="0" y="232"/>
                  </a:lnTo>
                  <a:lnTo>
                    <a:pt x="2" y="242"/>
                  </a:lnTo>
                  <a:lnTo>
                    <a:pt x="8" y="248"/>
                  </a:lnTo>
                  <a:lnTo>
                    <a:pt x="14" y="254"/>
                  </a:lnTo>
                  <a:lnTo>
                    <a:pt x="24" y="256"/>
                  </a:lnTo>
                  <a:lnTo>
                    <a:pt x="48" y="256"/>
                  </a:lnTo>
                  <a:lnTo>
                    <a:pt x="48" y="256"/>
                  </a:lnTo>
                  <a:lnTo>
                    <a:pt x="54" y="254"/>
                  </a:lnTo>
                  <a:lnTo>
                    <a:pt x="60" y="252"/>
                  </a:lnTo>
                  <a:lnTo>
                    <a:pt x="66" y="248"/>
                  </a:lnTo>
                  <a:lnTo>
                    <a:pt x="70" y="242"/>
                  </a:lnTo>
                  <a:lnTo>
                    <a:pt x="70" y="242"/>
                  </a:lnTo>
                  <a:lnTo>
                    <a:pt x="70" y="242"/>
                  </a:lnTo>
                  <a:lnTo>
                    <a:pt x="70" y="242"/>
                  </a:lnTo>
                  <a:lnTo>
                    <a:pt x="72" y="242"/>
                  </a:lnTo>
                  <a:lnTo>
                    <a:pt x="72" y="242"/>
                  </a:lnTo>
                  <a:lnTo>
                    <a:pt x="72" y="242"/>
                  </a:lnTo>
                  <a:lnTo>
                    <a:pt x="72" y="242"/>
                  </a:lnTo>
                  <a:lnTo>
                    <a:pt x="104" y="250"/>
                  </a:lnTo>
                  <a:lnTo>
                    <a:pt x="104" y="250"/>
                  </a:lnTo>
                  <a:lnTo>
                    <a:pt x="122" y="254"/>
                  </a:lnTo>
                  <a:lnTo>
                    <a:pt x="136" y="256"/>
                  </a:lnTo>
                  <a:lnTo>
                    <a:pt x="152" y="256"/>
                  </a:lnTo>
                  <a:lnTo>
                    <a:pt x="196" y="256"/>
                  </a:lnTo>
                  <a:lnTo>
                    <a:pt x="196" y="256"/>
                  </a:lnTo>
                  <a:lnTo>
                    <a:pt x="206" y="256"/>
                  </a:lnTo>
                  <a:lnTo>
                    <a:pt x="214" y="252"/>
                  </a:lnTo>
                  <a:lnTo>
                    <a:pt x="220" y="248"/>
                  </a:lnTo>
                  <a:lnTo>
                    <a:pt x="224" y="240"/>
                  </a:lnTo>
                  <a:lnTo>
                    <a:pt x="224" y="240"/>
                  </a:lnTo>
                  <a:lnTo>
                    <a:pt x="228" y="232"/>
                  </a:lnTo>
                  <a:lnTo>
                    <a:pt x="228" y="232"/>
                  </a:lnTo>
                  <a:lnTo>
                    <a:pt x="230" y="226"/>
                  </a:lnTo>
                  <a:lnTo>
                    <a:pt x="228" y="218"/>
                  </a:lnTo>
                  <a:lnTo>
                    <a:pt x="228" y="218"/>
                  </a:lnTo>
                  <a:lnTo>
                    <a:pt x="234" y="212"/>
                  </a:lnTo>
                  <a:lnTo>
                    <a:pt x="238" y="208"/>
                  </a:lnTo>
                  <a:lnTo>
                    <a:pt x="242" y="198"/>
                  </a:lnTo>
                  <a:lnTo>
                    <a:pt x="242" y="198"/>
                  </a:lnTo>
                  <a:lnTo>
                    <a:pt x="244" y="184"/>
                  </a:lnTo>
                  <a:lnTo>
                    <a:pt x="242" y="176"/>
                  </a:lnTo>
                  <a:lnTo>
                    <a:pt x="242" y="176"/>
                  </a:lnTo>
                  <a:lnTo>
                    <a:pt x="248" y="166"/>
                  </a:lnTo>
                  <a:lnTo>
                    <a:pt x="252" y="154"/>
                  </a:lnTo>
                  <a:lnTo>
                    <a:pt x="252" y="154"/>
                  </a:lnTo>
                  <a:lnTo>
                    <a:pt x="252" y="144"/>
                  </a:lnTo>
                  <a:lnTo>
                    <a:pt x="248" y="134"/>
                  </a:lnTo>
                  <a:lnTo>
                    <a:pt x="248" y="134"/>
                  </a:lnTo>
                  <a:lnTo>
                    <a:pt x="254" y="126"/>
                  </a:lnTo>
                  <a:lnTo>
                    <a:pt x="256" y="116"/>
                  </a:lnTo>
                  <a:lnTo>
                    <a:pt x="256" y="116"/>
                  </a:lnTo>
                  <a:lnTo>
                    <a:pt x="256" y="116"/>
                  </a:lnTo>
                  <a:lnTo>
                    <a:pt x="256" y="112"/>
                  </a:lnTo>
                  <a:lnTo>
                    <a:pt x="256" y="112"/>
                  </a:lnTo>
                  <a:lnTo>
                    <a:pt x="254" y="104"/>
                  </a:lnTo>
                  <a:lnTo>
                    <a:pt x="250" y="96"/>
                  </a:lnTo>
                  <a:lnTo>
                    <a:pt x="244" y="88"/>
                  </a:lnTo>
                  <a:lnTo>
                    <a:pt x="234" y="84"/>
                  </a:lnTo>
                  <a:close/>
                  <a:moveTo>
                    <a:pt x="56" y="232"/>
                  </a:moveTo>
                  <a:lnTo>
                    <a:pt x="56" y="232"/>
                  </a:lnTo>
                  <a:lnTo>
                    <a:pt x="56" y="236"/>
                  </a:lnTo>
                  <a:lnTo>
                    <a:pt x="54" y="238"/>
                  </a:lnTo>
                  <a:lnTo>
                    <a:pt x="52" y="240"/>
                  </a:lnTo>
                  <a:lnTo>
                    <a:pt x="48" y="240"/>
                  </a:lnTo>
                  <a:lnTo>
                    <a:pt x="24" y="240"/>
                  </a:lnTo>
                  <a:lnTo>
                    <a:pt x="24" y="240"/>
                  </a:lnTo>
                  <a:lnTo>
                    <a:pt x="20" y="240"/>
                  </a:lnTo>
                  <a:lnTo>
                    <a:pt x="18" y="238"/>
                  </a:lnTo>
                  <a:lnTo>
                    <a:pt x="16" y="236"/>
                  </a:lnTo>
                  <a:lnTo>
                    <a:pt x="16" y="232"/>
                  </a:lnTo>
                  <a:lnTo>
                    <a:pt x="16" y="104"/>
                  </a:lnTo>
                  <a:lnTo>
                    <a:pt x="16" y="104"/>
                  </a:lnTo>
                  <a:lnTo>
                    <a:pt x="16" y="100"/>
                  </a:lnTo>
                  <a:lnTo>
                    <a:pt x="18" y="98"/>
                  </a:lnTo>
                  <a:lnTo>
                    <a:pt x="20" y="96"/>
                  </a:lnTo>
                  <a:lnTo>
                    <a:pt x="24" y="96"/>
                  </a:lnTo>
                  <a:lnTo>
                    <a:pt x="48" y="96"/>
                  </a:lnTo>
                  <a:lnTo>
                    <a:pt x="48" y="96"/>
                  </a:lnTo>
                  <a:lnTo>
                    <a:pt x="52" y="96"/>
                  </a:lnTo>
                  <a:lnTo>
                    <a:pt x="54" y="98"/>
                  </a:lnTo>
                  <a:lnTo>
                    <a:pt x="56" y="100"/>
                  </a:lnTo>
                  <a:lnTo>
                    <a:pt x="56" y="104"/>
                  </a:lnTo>
                  <a:lnTo>
                    <a:pt x="56" y="232"/>
                  </a:lnTo>
                  <a:close/>
                  <a:moveTo>
                    <a:pt x="240" y="116"/>
                  </a:moveTo>
                  <a:lnTo>
                    <a:pt x="240" y="116"/>
                  </a:lnTo>
                  <a:lnTo>
                    <a:pt x="240" y="120"/>
                  </a:lnTo>
                  <a:lnTo>
                    <a:pt x="238" y="124"/>
                  </a:lnTo>
                  <a:lnTo>
                    <a:pt x="232" y="126"/>
                  </a:lnTo>
                  <a:lnTo>
                    <a:pt x="224" y="128"/>
                  </a:lnTo>
                  <a:lnTo>
                    <a:pt x="208" y="128"/>
                  </a:lnTo>
                  <a:lnTo>
                    <a:pt x="208" y="128"/>
                  </a:lnTo>
                  <a:lnTo>
                    <a:pt x="206" y="130"/>
                  </a:lnTo>
                  <a:lnTo>
                    <a:pt x="204" y="132"/>
                  </a:lnTo>
                  <a:lnTo>
                    <a:pt x="204" y="132"/>
                  </a:lnTo>
                  <a:lnTo>
                    <a:pt x="206" y="134"/>
                  </a:lnTo>
                  <a:lnTo>
                    <a:pt x="208" y="136"/>
                  </a:lnTo>
                  <a:lnTo>
                    <a:pt x="224" y="136"/>
                  </a:lnTo>
                  <a:lnTo>
                    <a:pt x="224" y="136"/>
                  </a:lnTo>
                  <a:lnTo>
                    <a:pt x="230" y="138"/>
                  </a:lnTo>
                  <a:lnTo>
                    <a:pt x="234" y="142"/>
                  </a:lnTo>
                  <a:lnTo>
                    <a:pt x="236" y="146"/>
                  </a:lnTo>
                  <a:lnTo>
                    <a:pt x="236" y="150"/>
                  </a:lnTo>
                  <a:lnTo>
                    <a:pt x="236" y="150"/>
                  </a:lnTo>
                  <a:lnTo>
                    <a:pt x="236" y="156"/>
                  </a:lnTo>
                  <a:lnTo>
                    <a:pt x="232" y="162"/>
                  </a:lnTo>
                  <a:lnTo>
                    <a:pt x="228" y="166"/>
                  </a:lnTo>
                  <a:lnTo>
                    <a:pt x="220" y="168"/>
                  </a:lnTo>
                  <a:lnTo>
                    <a:pt x="200" y="168"/>
                  </a:lnTo>
                  <a:lnTo>
                    <a:pt x="200" y="168"/>
                  </a:lnTo>
                  <a:lnTo>
                    <a:pt x="198" y="170"/>
                  </a:lnTo>
                  <a:lnTo>
                    <a:pt x="196" y="172"/>
                  </a:lnTo>
                  <a:lnTo>
                    <a:pt x="196" y="172"/>
                  </a:lnTo>
                  <a:lnTo>
                    <a:pt x="198" y="174"/>
                  </a:lnTo>
                  <a:lnTo>
                    <a:pt x="200" y="176"/>
                  </a:lnTo>
                  <a:lnTo>
                    <a:pt x="216" y="176"/>
                  </a:lnTo>
                  <a:lnTo>
                    <a:pt x="216" y="176"/>
                  </a:lnTo>
                  <a:lnTo>
                    <a:pt x="224" y="178"/>
                  </a:lnTo>
                  <a:lnTo>
                    <a:pt x="226" y="182"/>
                  </a:lnTo>
                  <a:lnTo>
                    <a:pt x="228" y="188"/>
                  </a:lnTo>
                  <a:lnTo>
                    <a:pt x="226" y="192"/>
                  </a:lnTo>
                  <a:lnTo>
                    <a:pt x="226" y="192"/>
                  </a:lnTo>
                  <a:lnTo>
                    <a:pt x="224" y="198"/>
                  </a:lnTo>
                  <a:lnTo>
                    <a:pt x="220" y="204"/>
                  </a:lnTo>
                  <a:lnTo>
                    <a:pt x="216" y="206"/>
                  </a:lnTo>
                  <a:lnTo>
                    <a:pt x="206" y="208"/>
                  </a:lnTo>
                  <a:lnTo>
                    <a:pt x="192" y="208"/>
                  </a:lnTo>
                  <a:lnTo>
                    <a:pt x="192" y="208"/>
                  </a:lnTo>
                  <a:lnTo>
                    <a:pt x="190" y="210"/>
                  </a:lnTo>
                  <a:lnTo>
                    <a:pt x="188" y="212"/>
                  </a:lnTo>
                  <a:lnTo>
                    <a:pt x="188" y="212"/>
                  </a:lnTo>
                  <a:lnTo>
                    <a:pt x="190" y="214"/>
                  </a:lnTo>
                  <a:lnTo>
                    <a:pt x="192" y="216"/>
                  </a:lnTo>
                  <a:lnTo>
                    <a:pt x="204" y="216"/>
                  </a:lnTo>
                  <a:lnTo>
                    <a:pt x="204" y="216"/>
                  </a:lnTo>
                  <a:lnTo>
                    <a:pt x="210" y="218"/>
                  </a:lnTo>
                  <a:lnTo>
                    <a:pt x="212" y="220"/>
                  </a:lnTo>
                  <a:lnTo>
                    <a:pt x="214" y="224"/>
                  </a:lnTo>
                  <a:lnTo>
                    <a:pt x="212" y="228"/>
                  </a:lnTo>
                  <a:lnTo>
                    <a:pt x="212" y="228"/>
                  </a:lnTo>
                  <a:lnTo>
                    <a:pt x="210" y="234"/>
                  </a:lnTo>
                  <a:lnTo>
                    <a:pt x="210" y="234"/>
                  </a:lnTo>
                  <a:lnTo>
                    <a:pt x="206" y="238"/>
                  </a:lnTo>
                  <a:lnTo>
                    <a:pt x="196" y="240"/>
                  </a:lnTo>
                  <a:lnTo>
                    <a:pt x="152" y="240"/>
                  </a:lnTo>
                  <a:lnTo>
                    <a:pt x="152" y="240"/>
                  </a:lnTo>
                  <a:lnTo>
                    <a:pt x="136" y="240"/>
                  </a:lnTo>
                  <a:lnTo>
                    <a:pt x="122" y="238"/>
                  </a:lnTo>
                  <a:lnTo>
                    <a:pt x="108" y="234"/>
                  </a:lnTo>
                  <a:lnTo>
                    <a:pt x="108" y="234"/>
                  </a:lnTo>
                  <a:lnTo>
                    <a:pt x="70" y="226"/>
                  </a:lnTo>
                  <a:lnTo>
                    <a:pt x="70" y="226"/>
                  </a:lnTo>
                  <a:lnTo>
                    <a:pt x="68" y="224"/>
                  </a:lnTo>
                  <a:lnTo>
                    <a:pt x="66" y="222"/>
                  </a:lnTo>
                  <a:lnTo>
                    <a:pt x="64" y="218"/>
                  </a:lnTo>
                  <a:lnTo>
                    <a:pt x="64" y="108"/>
                  </a:lnTo>
                  <a:lnTo>
                    <a:pt x="64" y="108"/>
                  </a:lnTo>
                  <a:lnTo>
                    <a:pt x="66" y="104"/>
                  </a:lnTo>
                  <a:lnTo>
                    <a:pt x="70" y="100"/>
                  </a:lnTo>
                  <a:lnTo>
                    <a:pt x="70" y="100"/>
                  </a:lnTo>
                  <a:lnTo>
                    <a:pt x="72" y="100"/>
                  </a:lnTo>
                  <a:lnTo>
                    <a:pt x="72" y="100"/>
                  </a:lnTo>
                  <a:lnTo>
                    <a:pt x="84" y="94"/>
                  </a:lnTo>
                  <a:lnTo>
                    <a:pt x="94" y="86"/>
                  </a:lnTo>
                  <a:lnTo>
                    <a:pt x="104" y="76"/>
                  </a:lnTo>
                  <a:lnTo>
                    <a:pt x="110" y="66"/>
                  </a:lnTo>
                  <a:lnTo>
                    <a:pt x="114" y="56"/>
                  </a:lnTo>
                  <a:lnTo>
                    <a:pt x="118" y="46"/>
                  </a:lnTo>
                  <a:lnTo>
                    <a:pt x="120" y="34"/>
                  </a:lnTo>
                  <a:lnTo>
                    <a:pt x="120" y="24"/>
                  </a:lnTo>
                  <a:lnTo>
                    <a:pt x="120" y="24"/>
                  </a:lnTo>
                  <a:lnTo>
                    <a:pt x="122" y="18"/>
                  </a:lnTo>
                  <a:lnTo>
                    <a:pt x="124" y="16"/>
                  </a:lnTo>
                  <a:lnTo>
                    <a:pt x="128" y="16"/>
                  </a:lnTo>
                  <a:lnTo>
                    <a:pt x="128" y="16"/>
                  </a:lnTo>
                  <a:lnTo>
                    <a:pt x="132" y="16"/>
                  </a:lnTo>
                  <a:lnTo>
                    <a:pt x="136" y="18"/>
                  </a:lnTo>
                  <a:lnTo>
                    <a:pt x="142" y="28"/>
                  </a:lnTo>
                  <a:lnTo>
                    <a:pt x="148" y="40"/>
                  </a:lnTo>
                  <a:lnTo>
                    <a:pt x="150" y="46"/>
                  </a:lnTo>
                  <a:lnTo>
                    <a:pt x="152" y="54"/>
                  </a:lnTo>
                  <a:lnTo>
                    <a:pt x="152" y="54"/>
                  </a:lnTo>
                  <a:lnTo>
                    <a:pt x="150" y="74"/>
                  </a:lnTo>
                  <a:lnTo>
                    <a:pt x="144" y="96"/>
                  </a:lnTo>
                  <a:lnTo>
                    <a:pt x="144" y="96"/>
                  </a:lnTo>
                  <a:lnTo>
                    <a:pt x="214" y="96"/>
                  </a:lnTo>
                  <a:lnTo>
                    <a:pt x="226" y="98"/>
                  </a:lnTo>
                  <a:lnTo>
                    <a:pt x="230" y="98"/>
                  </a:lnTo>
                  <a:lnTo>
                    <a:pt x="230" y="98"/>
                  </a:lnTo>
                  <a:lnTo>
                    <a:pt x="236" y="102"/>
                  </a:lnTo>
                  <a:lnTo>
                    <a:pt x="238" y="106"/>
                  </a:lnTo>
                  <a:lnTo>
                    <a:pt x="240" y="112"/>
                  </a:lnTo>
                  <a:lnTo>
                    <a:pt x="240" y="112"/>
                  </a:lnTo>
                  <a:lnTo>
                    <a:pt x="240" y="11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57150" tIns="28575" rIns="57150" bIns="28575" numCol="1" anchor="t" anchorCtr="0" compatLnSpc="1">
              <a:prstTxWarp prst="textNoShape">
                <a:avLst/>
              </a:prstTxWarp>
            </a:bodyPr>
            <a:lstStyle/>
            <a:p>
              <a:endParaRPr lang="ar-SA" sz="1181"/>
            </a:p>
          </p:txBody>
        </p:sp>
        <p:sp>
          <p:nvSpPr>
            <p:cNvPr id="30" name="Freeform 244"/>
            <p:cNvSpPr>
              <a:spLocks noEditPoints="1"/>
            </p:cNvSpPr>
            <p:nvPr/>
          </p:nvSpPr>
          <p:spPr bwMode="auto">
            <a:xfrm>
              <a:off x="4000500" y="1479550"/>
              <a:ext cx="38100" cy="38100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12" y="0"/>
                </a:cxn>
                <a:cxn ang="0">
                  <a:pos x="8" y="0"/>
                </a:cxn>
                <a:cxn ang="0">
                  <a:pos x="4" y="4"/>
                </a:cxn>
                <a:cxn ang="0">
                  <a:pos x="0" y="8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0" y="16"/>
                </a:cxn>
                <a:cxn ang="0">
                  <a:pos x="4" y="20"/>
                </a:cxn>
                <a:cxn ang="0">
                  <a:pos x="8" y="24"/>
                </a:cxn>
                <a:cxn ang="0">
                  <a:pos x="12" y="24"/>
                </a:cxn>
                <a:cxn ang="0">
                  <a:pos x="12" y="24"/>
                </a:cxn>
                <a:cxn ang="0">
                  <a:pos x="16" y="24"/>
                </a:cxn>
                <a:cxn ang="0">
                  <a:pos x="20" y="20"/>
                </a:cxn>
                <a:cxn ang="0">
                  <a:pos x="24" y="16"/>
                </a:cxn>
                <a:cxn ang="0">
                  <a:pos x="24" y="12"/>
                </a:cxn>
                <a:cxn ang="0">
                  <a:pos x="24" y="12"/>
                </a:cxn>
                <a:cxn ang="0">
                  <a:pos x="24" y="8"/>
                </a:cxn>
                <a:cxn ang="0">
                  <a:pos x="20" y="4"/>
                </a:cxn>
                <a:cxn ang="0">
                  <a:pos x="16" y="0"/>
                </a:cxn>
                <a:cxn ang="0">
                  <a:pos x="12" y="0"/>
                </a:cxn>
                <a:cxn ang="0">
                  <a:pos x="12" y="16"/>
                </a:cxn>
                <a:cxn ang="0">
                  <a:pos x="12" y="16"/>
                </a:cxn>
                <a:cxn ang="0">
                  <a:pos x="10" y="14"/>
                </a:cxn>
                <a:cxn ang="0">
                  <a:pos x="8" y="12"/>
                </a:cxn>
                <a:cxn ang="0">
                  <a:pos x="8" y="12"/>
                </a:cxn>
                <a:cxn ang="0">
                  <a:pos x="10" y="10"/>
                </a:cxn>
                <a:cxn ang="0">
                  <a:pos x="12" y="8"/>
                </a:cxn>
                <a:cxn ang="0">
                  <a:pos x="12" y="8"/>
                </a:cxn>
                <a:cxn ang="0">
                  <a:pos x="14" y="10"/>
                </a:cxn>
                <a:cxn ang="0">
                  <a:pos x="16" y="12"/>
                </a:cxn>
                <a:cxn ang="0">
                  <a:pos x="16" y="12"/>
                </a:cxn>
                <a:cxn ang="0">
                  <a:pos x="14" y="14"/>
                </a:cxn>
                <a:cxn ang="0">
                  <a:pos x="12" y="16"/>
                </a:cxn>
              </a:cxnLst>
              <a:rect l="0" t="0" r="r" b="b"/>
              <a:pathLst>
                <a:path w="24" h="24">
                  <a:moveTo>
                    <a:pt x="12" y="0"/>
                  </a:moveTo>
                  <a:lnTo>
                    <a:pt x="12" y="0"/>
                  </a:lnTo>
                  <a:lnTo>
                    <a:pt x="8" y="0"/>
                  </a:lnTo>
                  <a:lnTo>
                    <a:pt x="4" y="4"/>
                  </a:lnTo>
                  <a:lnTo>
                    <a:pt x="0" y="8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6"/>
                  </a:lnTo>
                  <a:lnTo>
                    <a:pt x="4" y="20"/>
                  </a:lnTo>
                  <a:lnTo>
                    <a:pt x="8" y="24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16" y="24"/>
                  </a:lnTo>
                  <a:lnTo>
                    <a:pt x="20" y="20"/>
                  </a:lnTo>
                  <a:lnTo>
                    <a:pt x="24" y="16"/>
                  </a:lnTo>
                  <a:lnTo>
                    <a:pt x="24" y="12"/>
                  </a:lnTo>
                  <a:lnTo>
                    <a:pt x="24" y="12"/>
                  </a:lnTo>
                  <a:lnTo>
                    <a:pt x="24" y="8"/>
                  </a:lnTo>
                  <a:lnTo>
                    <a:pt x="20" y="4"/>
                  </a:lnTo>
                  <a:lnTo>
                    <a:pt x="16" y="0"/>
                  </a:lnTo>
                  <a:lnTo>
                    <a:pt x="12" y="0"/>
                  </a:lnTo>
                  <a:close/>
                  <a:moveTo>
                    <a:pt x="12" y="16"/>
                  </a:moveTo>
                  <a:lnTo>
                    <a:pt x="12" y="16"/>
                  </a:lnTo>
                  <a:lnTo>
                    <a:pt x="10" y="14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10" y="10"/>
                  </a:lnTo>
                  <a:lnTo>
                    <a:pt x="12" y="8"/>
                  </a:lnTo>
                  <a:lnTo>
                    <a:pt x="12" y="8"/>
                  </a:lnTo>
                  <a:lnTo>
                    <a:pt x="14" y="10"/>
                  </a:lnTo>
                  <a:lnTo>
                    <a:pt x="16" y="12"/>
                  </a:lnTo>
                  <a:lnTo>
                    <a:pt x="16" y="12"/>
                  </a:lnTo>
                  <a:lnTo>
                    <a:pt x="14" y="14"/>
                  </a:lnTo>
                  <a:lnTo>
                    <a:pt x="12" y="1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57150" tIns="28575" rIns="57150" bIns="28575" numCol="1" anchor="t" anchorCtr="0" compatLnSpc="1">
              <a:prstTxWarp prst="textNoShape">
                <a:avLst/>
              </a:prstTxWarp>
            </a:bodyPr>
            <a:lstStyle/>
            <a:p>
              <a:endParaRPr lang="ar-SA" sz="1181"/>
            </a:p>
          </p:txBody>
        </p:sp>
        <p:sp>
          <p:nvSpPr>
            <p:cNvPr id="31" name="Freeform 245"/>
            <p:cNvSpPr>
              <a:spLocks/>
            </p:cNvSpPr>
            <p:nvPr/>
          </p:nvSpPr>
          <p:spPr bwMode="auto">
            <a:xfrm>
              <a:off x="4000500" y="1479550"/>
              <a:ext cx="38100" cy="38100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12" y="0"/>
                </a:cxn>
                <a:cxn ang="0">
                  <a:pos x="8" y="0"/>
                </a:cxn>
                <a:cxn ang="0">
                  <a:pos x="4" y="4"/>
                </a:cxn>
                <a:cxn ang="0">
                  <a:pos x="0" y="8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0" y="16"/>
                </a:cxn>
                <a:cxn ang="0">
                  <a:pos x="4" y="20"/>
                </a:cxn>
                <a:cxn ang="0">
                  <a:pos x="8" y="24"/>
                </a:cxn>
                <a:cxn ang="0">
                  <a:pos x="12" y="24"/>
                </a:cxn>
                <a:cxn ang="0">
                  <a:pos x="12" y="24"/>
                </a:cxn>
                <a:cxn ang="0">
                  <a:pos x="16" y="24"/>
                </a:cxn>
                <a:cxn ang="0">
                  <a:pos x="20" y="20"/>
                </a:cxn>
                <a:cxn ang="0">
                  <a:pos x="24" y="16"/>
                </a:cxn>
                <a:cxn ang="0">
                  <a:pos x="24" y="12"/>
                </a:cxn>
                <a:cxn ang="0">
                  <a:pos x="24" y="12"/>
                </a:cxn>
                <a:cxn ang="0">
                  <a:pos x="24" y="8"/>
                </a:cxn>
                <a:cxn ang="0">
                  <a:pos x="20" y="4"/>
                </a:cxn>
                <a:cxn ang="0">
                  <a:pos x="16" y="0"/>
                </a:cxn>
                <a:cxn ang="0">
                  <a:pos x="12" y="0"/>
                </a:cxn>
              </a:cxnLst>
              <a:rect l="0" t="0" r="r" b="b"/>
              <a:pathLst>
                <a:path w="24" h="24">
                  <a:moveTo>
                    <a:pt x="12" y="0"/>
                  </a:moveTo>
                  <a:lnTo>
                    <a:pt x="12" y="0"/>
                  </a:lnTo>
                  <a:lnTo>
                    <a:pt x="8" y="0"/>
                  </a:lnTo>
                  <a:lnTo>
                    <a:pt x="4" y="4"/>
                  </a:lnTo>
                  <a:lnTo>
                    <a:pt x="0" y="8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6"/>
                  </a:lnTo>
                  <a:lnTo>
                    <a:pt x="4" y="20"/>
                  </a:lnTo>
                  <a:lnTo>
                    <a:pt x="8" y="24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16" y="24"/>
                  </a:lnTo>
                  <a:lnTo>
                    <a:pt x="20" y="20"/>
                  </a:lnTo>
                  <a:lnTo>
                    <a:pt x="24" y="16"/>
                  </a:lnTo>
                  <a:lnTo>
                    <a:pt x="24" y="12"/>
                  </a:lnTo>
                  <a:lnTo>
                    <a:pt x="24" y="12"/>
                  </a:lnTo>
                  <a:lnTo>
                    <a:pt x="24" y="8"/>
                  </a:lnTo>
                  <a:lnTo>
                    <a:pt x="20" y="4"/>
                  </a:lnTo>
                  <a:lnTo>
                    <a:pt x="16" y="0"/>
                  </a:lnTo>
                  <a:lnTo>
                    <a:pt x="12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57150" tIns="28575" rIns="57150" bIns="28575" numCol="1" anchor="t" anchorCtr="0" compatLnSpc="1">
              <a:prstTxWarp prst="textNoShape">
                <a:avLst/>
              </a:prstTxWarp>
            </a:bodyPr>
            <a:lstStyle/>
            <a:p>
              <a:endParaRPr lang="ar-SA" sz="1181"/>
            </a:p>
          </p:txBody>
        </p:sp>
        <p:sp>
          <p:nvSpPr>
            <p:cNvPr id="32" name="Freeform 246"/>
            <p:cNvSpPr>
              <a:spLocks/>
            </p:cNvSpPr>
            <p:nvPr/>
          </p:nvSpPr>
          <p:spPr bwMode="auto">
            <a:xfrm>
              <a:off x="4013200" y="1492250"/>
              <a:ext cx="12700" cy="12700"/>
            </a:xfrm>
            <a:custGeom>
              <a:avLst/>
              <a:gdLst/>
              <a:ahLst/>
              <a:cxnLst>
                <a:cxn ang="0">
                  <a:pos x="4" y="8"/>
                </a:cxn>
                <a:cxn ang="0">
                  <a:pos x="4" y="8"/>
                </a:cxn>
                <a:cxn ang="0">
                  <a:pos x="2" y="6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2" y="2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6" y="2"/>
                </a:cxn>
                <a:cxn ang="0">
                  <a:pos x="8" y="4"/>
                </a:cxn>
                <a:cxn ang="0">
                  <a:pos x="8" y="4"/>
                </a:cxn>
                <a:cxn ang="0">
                  <a:pos x="6" y="6"/>
                </a:cxn>
                <a:cxn ang="0">
                  <a:pos x="4" y="8"/>
                </a:cxn>
              </a:cxnLst>
              <a:rect l="0" t="0" r="r" b="b"/>
              <a:pathLst>
                <a:path w="8" h="8">
                  <a:moveTo>
                    <a:pt x="4" y="8"/>
                  </a:moveTo>
                  <a:lnTo>
                    <a:pt x="4" y="8"/>
                  </a:lnTo>
                  <a:lnTo>
                    <a:pt x="2" y="6"/>
                  </a:lnTo>
                  <a:lnTo>
                    <a:pt x="0" y="4"/>
                  </a:lnTo>
                  <a:lnTo>
                    <a:pt x="0" y="4"/>
                  </a:lnTo>
                  <a:lnTo>
                    <a:pt x="2" y="2"/>
                  </a:lnTo>
                  <a:lnTo>
                    <a:pt x="4" y="0"/>
                  </a:lnTo>
                  <a:lnTo>
                    <a:pt x="4" y="0"/>
                  </a:lnTo>
                  <a:lnTo>
                    <a:pt x="6" y="2"/>
                  </a:lnTo>
                  <a:lnTo>
                    <a:pt x="8" y="4"/>
                  </a:lnTo>
                  <a:lnTo>
                    <a:pt x="8" y="4"/>
                  </a:lnTo>
                  <a:lnTo>
                    <a:pt x="6" y="6"/>
                  </a:lnTo>
                  <a:lnTo>
                    <a:pt x="4" y="8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57150" tIns="28575" rIns="57150" bIns="28575" numCol="1" anchor="t" anchorCtr="0" compatLnSpc="1">
              <a:prstTxWarp prst="textNoShape">
                <a:avLst/>
              </a:prstTxWarp>
            </a:bodyPr>
            <a:lstStyle/>
            <a:p>
              <a:endParaRPr lang="ar-SA" sz="1181"/>
            </a:p>
          </p:txBody>
        </p:sp>
      </p:grpSp>
      <p:grpSp>
        <p:nvGrpSpPr>
          <p:cNvPr id="33" name="Group 68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GrpSpPr/>
          <p:nvPr/>
        </p:nvGrpSpPr>
        <p:grpSpPr>
          <a:xfrm>
            <a:off x="7844589" y="3903951"/>
            <a:ext cx="445499" cy="475199"/>
            <a:chOff x="4787900" y="1149350"/>
            <a:chExt cx="381000" cy="406400"/>
          </a:xfrm>
          <a:solidFill>
            <a:srgbClr val="B32E31"/>
          </a:solidFill>
        </p:grpSpPr>
        <p:sp>
          <p:nvSpPr>
            <p:cNvPr id="34" name="Freeform 229"/>
            <p:cNvSpPr>
              <a:spLocks noEditPoints="1"/>
            </p:cNvSpPr>
            <p:nvPr/>
          </p:nvSpPr>
          <p:spPr bwMode="auto">
            <a:xfrm>
              <a:off x="4787900" y="1149350"/>
              <a:ext cx="381000" cy="406400"/>
            </a:xfrm>
            <a:custGeom>
              <a:avLst/>
              <a:gdLst/>
              <a:ahLst/>
              <a:cxnLst>
                <a:cxn ang="0">
                  <a:pos x="208" y="0"/>
                </a:cxn>
                <a:cxn ang="0">
                  <a:pos x="32" y="0"/>
                </a:cxn>
                <a:cxn ang="0">
                  <a:pos x="32" y="0"/>
                </a:cxn>
                <a:cxn ang="0">
                  <a:pos x="26" y="0"/>
                </a:cxn>
                <a:cxn ang="0">
                  <a:pos x="20" y="2"/>
                </a:cxn>
                <a:cxn ang="0">
                  <a:pos x="10" y="10"/>
                </a:cxn>
                <a:cxn ang="0">
                  <a:pos x="2" y="20"/>
                </a:cxn>
                <a:cxn ang="0">
                  <a:pos x="0" y="26"/>
                </a:cxn>
                <a:cxn ang="0">
                  <a:pos x="0" y="32"/>
                </a:cxn>
                <a:cxn ang="0">
                  <a:pos x="0" y="224"/>
                </a:cxn>
                <a:cxn ang="0">
                  <a:pos x="0" y="224"/>
                </a:cxn>
                <a:cxn ang="0">
                  <a:pos x="0" y="230"/>
                </a:cxn>
                <a:cxn ang="0">
                  <a:pos x="2" y="236"/>
                </a:cxn>
                <a:cxn ang="0">
                  <a:pos x="10" y="246"/>
                </a:cxn>
                <a:cxn ang="0">
                  <a:pos x="20" y="254"/>
                </a:cxn>
                <a:cxn ang="0">
                  <a:pos x="26" y="256"/>
                </a:cxn>
                <a:cxn ang="0">
                  <a:pos x="32" y="256"/>
                </a:cxn>
                <a:cxn ang="0">
                  <a:pos x="208" y="256"/>
                </a:cxn>
                <a:cxn ang="0">
                  <a:pos x="208" y="256"/>
                </a:cxn>
                <a:cxn ang="0">
                  <a:pos x="214" y="256"/>
                </a:cxn>
                <a:cxn ang="0">
                  <a:pos x="220" y="254"/>
                </a:cxn>
                <a:cxn ang="0">
                  <a:pos x="230" y="246"/>
                </a:cxn>
                <a:cxn ang="0">
                  <a:pos x="238" y="236"/>
                </a:cxn>
                <a:cxn ang="0">
                  <a:pos x="240" y="230"/>
                </a:cxn>
                <a:cxn ang="0">
                  <a:pos x="240" y="224"/>
                </a:cxn>
                <a:cxn ang="0">
                  <a:pos x="240" y="32"/>
                </a:cxn>
                <a:cxn ang="0">
                  <a:pos x="240" y="32"/>
                </a:cxn>
                <a:cxn ang="0">
                  <a:pos x="240" y="26"/>
                </a:cxn>
                <a:cxn ang="0">
                  <a:pos x="238" y="20"/>
                </a:cxn>
                <a:cxn ang="0">
                  <a:pos x="230" y="10"/>
                </a:cxn>
                <a:cxn ang="0">
                  <a:pos x="220" y="2"/>
                </a:cxn>
                <a:cxn ang="0">
                  <a:pos x="214" y="0"/>
                </a:cxn>
                <a:cxn ang="0">
                  <a:pos x="208" y="0"/>
                </a:cxn>
                <a:cxn ang="0">
                  <a:pos x="224" y="224"/>
                </a:cxn>
                <a:cxn ang="0">
                  <a:pos x="224" y="224"/>
                </a:cxn>
                <a:cxn ang="0">
                  <a:pos x="222" y="230"/>
                </a:cxn>
                <a:cxn ang="0">
                  <a:pos x="220" y="236"/>
                </a:cxn>
                <a:cxn ang="0">
                  <a:pos x="214" y="238"/>
                </a:cxn>
                <a:cxn ang="0">
                  <a:pos x="208" y="240"/>
                </a:cxn>
                <a:cxn ang="0">
                  <a:pos x="32" y="240"/>
                </a:cxn>
                <a:cxn ang="0">
                  <a:pos x="32" y="240"/>
                </a:cxn>
                <a:cxn ang="0">
                  <a:pos x="26" y="238"/>
                </a:cxn>
                <a:cxn ang="0">
                  <a:pos x="20" y="236"/>
                </a:cxn>
                <a:cxn ang="0">
                  <a:pos x="18" y="230"/>
                </a:cxn>
                <a:cxn ang="0">
                  <a:pos x="16" y="224"/>
                </a:cxn>
                <a:cxn ang="0">
                  <a:pos x="16" y="32"/>
                </a:cxn>
                <a:cxn ang="0">
                  <a:pos x="16" y="32"/>
                </a:cxn>
                <a:cxn ang="0">
                  <a:pos x="18" y="26"/>
                </a:cxn>
                <a:cxn ang="0">
                  <a:pos x="20" y="20"/>
                </a:cxn>
                <a:cxn ang="0">
                  <a:pos x="26" y="18"/>
                </a:cxn>
                <a:cxn ang="0">
                  <a:pos x="32" y="16"/>
                </a:cxn>
                <a:cxn ang="0">
                  <a:pos x="208" y="16"/>
                </a:cxn>
                <a:cxn ang="0">
                  <a:pos x="208" y="16"/>
                </a:cxn>
                <a:cxn ang="0">
                  <a:pos x="214" y="18"/>
                </a:cxn>
                <a:cxn ang="0">
                  <a:pos x="220" y="20"/>
                </a:cxn>
                <a:cxn ang="0">
                  <a:pos x="222" y="26"/>
                </a:cxn>
                <a:cxn ang="0">
                  <a:pos x="224" y="32"/>
                </a:cxn>
                <a:cxn ang="0">
                  <a:pos x="224" y="224"/>
                </a:cxn>
              </a:cxnLst>
              <a:rect l="0" t="0" r="r" b="b"/>
              <a:pathLst>
                <a:path w="240" h="256">
                  <a:moveTo>
                    <a:pt x="208" y="0"/>
                  </a:moveTo>
                  <a:lnTo>
                    <a:pt x="32" y="0"/>
                  </a:lnTo>
                  <a:lnTo>
                    <a:pt x="32" y="0"/>
                  </a:lnTo>
                  <a:lnTo>
                    <a:pt x="26" y="0"/>
                  </a:lnTo>
                  <a:lnTo>
                    <a:pt x="20" y="2"/>
                  </a:lnTo>
                  <a:lnTo>
                    <a:pt x="10" y="10"/>
                  </a:lnTo>
                  <a:lnTo>
                    <a:pt x="2" y="20"/>
                  </a:lnTo>
                  <a:lnTo>
                    <a:pt x="0" y="26"/>
                  </a:lnTo>
                  <a:lnTo>
                    <a:pt x="0" y="32"/>
                  </a:lnTo>
                  <a:lnTo>
                    <a:pt x="0" y="224"/>
                  </a:lnTo>
                  <a:lnTo>
                    <a:pt x="0" y="224"/>
                  </a:lnTo>
                  <a:lnTo>
                    <a:pt x="0" y="230"/>
                  </a:lnTo>
                  <a:lnTo>
                    <a:pt x="2" y="236"/>
                  </a:lnTo>
                  <a:lnTo>
                    <a:pt x="10" y="246"/>
                  </a:lnTo>
                  <a:lnTo>
                    <a:pt x="20" y="254"/>
                  </a:lnTo>
                  <a:lnTo>
                    <a:pt x="26" y="256"/>
                  </a:lnTo>
                  <a:lnTo>
                    <a:pt x="32" y="256"/>
                  </a:lnTo>
                  <a:lnTo>
                    <a:pt x="208" y="256"/>
                  </a:lnTo>
                  <a:lnTo>
                    <a:pt x="208" y="256"/>
                  </a:lnTo>
                  <a:lnTo>
                    <a:pt x="214" y="256"/>
                  </a:lnTo>
                  <a:lnTo>
                    <a:pt x="220" y="254"/>
                  </a:lnTo>
                  <a:lnTo>
                    <a:pt x="230" y="246"/>
                  </a:lnTo>
                  <a:lnTo>
                    <a:pt x="238" y="236"/>
                  </a:lnTo>
                  <a:lnTo>
                    <a:pt x="240" y="230"/>
                  </a:lnTo>
                  <a:lnTo>
                    <a:pt x="240" y="224"/>
                  </a:lnTo>
                  <a:lnTo>
                    <a:pt x="240" y="32"/>
                  </a:lnTo>
                  <a:lnTo>
                    <a:pt x="240" y="32"/>
                  </a:lnTo>
                  <a:lnTo>
                    <a:pt x="240" y="26"/>
                  </a:lnTo>
                  <a:lnTo>
                    <a:pt x="238" y="20"/>
                  </a:lnTo>
                  <a:lnTo>
                    <a:pt x="230" y="10"/>
                  </a:lnTo>
                  <a:lnTo>
                    <a:pt x="220" y="2"/>
                  </a:lnTo>
                  <a:lnTo>
                    <a:pt x="214" y="0"/>
                  </a:lnTo>
                  <a:lnTo>
                    <a:pt x="208" y="0"/>
                  </a:lnTo>
                  <a:close/>
                  <a:moveTo>
                    <a:pt x="224" y="224"/>
                  </a:moveTo>
                  <a:lnTo>
                    <a:pt x="224" y="224"/>
                  </a:lnTo>
                  <a:lnTo>
                    <a:pt x="222" y="230"/>
                  </a:lnTo>
                  <a:lnTo>
                    <a:pt x="220" y="236"/>
                  </a:lnTo>
                  <a:lnTo>
                    <a:pt x="214" y="238"/>
                  </a:lnTo>
                  <a:lnTo>
                    <a:pt x="208" y="240"/>
                  </a:lnTo>
                  <a:lnTo>
                    <a:pt x="32" y="240"/>
                  </a:lnTo>
                  <a:lnTo>
                    <a:pt x="32" y="240"/>
                  </a:lnTo>
                  <a:lnTo>
                    <a:pt x="26" y="238"/>
                  </a:lnTo>
                  <a:lnTo>
                    <a:pt x="20" y="236"/>
                  </a:lnTo>
                  <a:lnTo>
                    <a:pt x="18" y="230"/>
                  </a:lnTo>
                  <a:lnTo>
                    <a:pt x="16" y="224"/>
                  </a:lnTo>
                  <a:lnTo>
                    <a:pt x="16" y="32"/>
                  </a:lnTo>
                  <a:lnTo>
                    <a:pt x="16" y="32"/>
                  </a:lnTo>
                  <a:lnTo>
                    <a:pt x="18" y="26"/>
                  </a:lnTo>
                  <a:lnTo>
                    <a:pt x="20" y="20"/>
                  </a:lnTo>
                  <a:lnTo>
                    <a:pt x="26" y="18"/>
                  </a:lnTo>
                  <a:lnTo>
                    <a:pt x="32" y="16"/>
                  </a:lnTo>
                  <a:lnTo>
                    <a:pt x="208" y="16"/>
                  </a:lnTo>
                  <a:lnTo>
                    <a:pt x="208" y="16"/>
                  </a:lnTo>
                  <a:lnTo>
                    <a:pt x="214" y="18"/>
                  </a:lnTo>
                  <a:lnTo>
                    <a:pt x="220" y="20"/>
                  </a:lnTo>
                  <a:lnTo>
                    <a:pt x="222" y="26"/>
                  </a:lnTo>
                  <a:lnTo>
                    <a:pt x="224" y="32"/>
                  </a:lnTo>
                  <a:lnTo>
                    <a:pt x="224" y="2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57150" tIns="28575" rIns="57150" bIns="28575" numCol="1" anchor="t" anchorCtr="0" compatLnSpc="1">
              <a:prstTxWarp prst="textNoShape">
                <a:avLst/>
              </a:prstTxWarp>
            </a:bodyPr>
            <a:lstStyle/>
            <a:p>
              <a:endParaRPr lang="ar-SA" sz="1181"/>
            </a:p>
          </p:txBody>
        </p:sp>
        <p:sp>
          <p:nvSpPr>
            <p:cNvPr id="35" name="Freeform 232"/>
            <p:cNvSpPr>
              <a:spLocks noEditPoints="1"/>
            </p:cNvSpPr>
            <p:nvPr/>
          </p:nvSpPr>
          <p:spPr bwMode="auto">
            <a:xfrm>
              <a:off x="4838700" y="1200150"/>
              <a:ext cx="279400" cy="254000"/>
            </a:xfrm>
            <a:custGeom>
              <a:avLst/>
              <a:gdLst/>
              <a:ahLst/>
              <a:cxnLst>
                <a:cxn ang="0">
                  <a:pos x="168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4" y="0"/>
                </a:cxn>
                <a:cxn ang="0">
                  <a:pos x="2" y="2"/>
                </a:cxn>
                <a:cxn ang="0">
                  <a:pos x="0" y="4"/>
                </a:cxn>
                <a:cxn ang="0">
                  <a:pos x="0" y="8"/>
                </a:cxn>
                <a:cxn ang="0">
                  <a:pos x="0" y="152"/>
                </a:cxn>
                <a:cxn ang="0">
                  <a:pos x="0" y="152"/>
                </a:cxn>
                <a:cxn ang="0">
                  <a:pos x="0" y="156"/>
                </a:cxn>
                <a:cxn ang="0">
                  <a:pos x="2" y="158"/>
                </a:cxn>
                <a:cxn ang="0">
                  <a:pos x="4" y="160"/>
                </a:cxn>
                <a:cxn ang="0">
                  <a:pos x="8" y="160"/>
                </a:cxn>
                <a:cxn ang="0">
                  <a:pos x="168" y="160"/>
                </a:cxn>
                <a:cxn ang="0">
                  <a:pos x="168" y="160"/>
                </a:cxn>
                <a:cxn ang="0">
                  <a:pos x="172" y="160"/>
                </a:cxn>
                <a:cxn ang="0">
                  <a:pos x="174" y="158"/>
                </a:cxn>
                <a:cxn ang="0">
                  <a:pos x="176" y="156"/>
                </a:cxn>
                <a:cxn ang="0">
                  <a:pos x="176" y="152"/>
                </a:cxn>
                <a:cxn ang="0">
                  <a:pos x="176" y="8"/>
                </a:cxn>
                <a:cxn ang="0">
                  <a:pos x="176" y="8"/>
                </a:cxn>
                <a:cxn ang="0">
                  <a:pos x="176" y="4"/>
                </a:cxn>
                <a:cxn ang="0">
                  <a:pos x="174" y="2"/>
                </a:cxn>
                <a:cxn ang="0">
                  <a:pos x="172" y="0"/>
                </a:cxn>
                <a:cxn ang="0">
                  <a:pos x="168" y="0"/>
                </a:cxn>
                <a:cxn ang="0">
                  <a:pos x="168" y="8"/>
                </a:cxn>
                <a:cxn ang="0">
                  <a:pos x="168" y="118"/>
                </a:cxn>
                <a:cxn ang="0">
                  <a:pos x="142" y="90"/>
                </a:cxn>
                <a:cxn ang="0">
                  <a:pos x="142" y="90"/>
                </a:cxn>
                <a:cxn ang="0">
                  <a:pos x="140" y="88"/>
                </a:cxn>
                <a:cxn ang="0">
                  <a:pos x="136" y="88"/>
                </a:cxn>
                <a:cxn ang="0">
                  <a:pos x="136" y="88"/>
                </a:cxn>
                <a:cxn ang="0">
                  <a:pos x="132" y="88"/>
                </a:cxn>
                <a:cxn ang="0">
                  <a:pos x="130" y="90"/>
                </a:cxn>
                <a:cxn ang="0">
                  <a:pos x="110" y="114"/>
                </a:cxn>
                <a:cxn ang="0">
                  <a:pos x="46" y="42"/>
                </a:cxn>
                <a:cxn ang="0">
                  <a:pos x="46" y="42"/>
                </a:cxn>
                <a:cxn ang="0">
                  <a:pos x="44" y="40"/>
                </a:cxn>
                <a:cxn ang="0">
                  <a:pos x="40" y="40"/>
                </a:cxn>
                <a:cxn ang="0">
                  <a:pos x="40" y="40"/>
                </a:cxn>
                <a:cxn ang="0">
                  <a:pos x="36" y="40"/>
                </a:cxn>
                <a:cxn ang="0">
                  <a:pos x="34" y="42"/>
                </a:cxn>
                <a:cxn ang="0">
                  <a:pos x="8" y="72"/>
                </a:cxn>
                <a:cxn ang="0">
                  <a:pos x="8" y="8"/>
                </a:cxn>
                <a:cxn ang="0">
                  <a:pos x="168" y="8"/>
                </a:cxn>
                <a:cxn ang="0">
                  <a:pos x="8" y="84"/>
                </a:cxn>
                <a:cxn ang="0">
                  <a:pos x="40" y="48"/>
                </a:cxn>
                <a:cxn ang="0">
                  <a:pos x="104" y="122"/>
                </a:cxn>
                <a:cxn ang="0">
                  <a:pos x="110" y="126"/>
                </a:cxn>
                <a:cxn ang="0">
                  <a:pos x="132" y="152"/>
                </a:cxn>
                <a:cxn ang="0">
                  <a:pos x="8" y="152"/>
                </a:cxn>
                <a:cxn ang="0">
                  <a:pos x="8" y="84"/>
                </a:cxn>
                <a:cxn ang="0">
                  <a:pos x="142" y="152"/>
                </a:cxn>
                <a:cxn ang="0">
                  <a:pos x="114" y="120"/>
                </a:cxn>
                <a:cxn ang="0">
                  <a:pos x="136" y="96"/>
                </a:cxn>
                <a:cxn ang="0">
                  <a:pos x="168" y="132"/>
                </a:cxn>
                <a:cxn ang="0">
                  <a:pos x="168" y="152"/>
                </a:cxn>
                <a:cxn ang="0">
                  <a:pos x="142" y="152"/>
                </a:cxn>
              </a:cxnLst>
              <a:rect l="0" t="0" r="r" b="b"/>
              <a:pathLst>
                <a:path w="176" h="160">
                  <a:moveTo>
                    <a:pt x="168" y="0"/>
                  </a:moveTo>
                  <a:lnTo>
                    <a:pt x="8" y="0"/>
                  </a:lnTo>
                  <a:lnTo>
                    <a:pt x="8" y="0"/>
                  </a:lnTo>
                  <a:lnTo>
                    <a:pt x="4" y="0"/>
                  </a:lnTo>
                  <a:lnTo>
                    <a:pt x="2" y="2"/>
                  </a:lnTo>
                  <a:lnTo>
                    <a:pt x="0" y="4"/>
                  </a:lnTo>
                  <a:lnTo>
                    <a:pt x="0" y="8"/>
                  </a:lnTo>
                  <a:lnTo>
                    <a:pt x="0" y="152"/>
                  </a:lnTo>
                  <a:lnTo>
                    <a:pt x="0" y="152"/>
                  </a:lnTo>
                  <a:lnTo>
                    <a:pt x="0" y="156"/>
                  </a:lnTo>
                  <a:lnTo>
                    <a:pt x="2" y="158"/>
                  </a:lnTo>
                  <a:lnTo>
                    <a:pt x="4" y="160"/>
                  </a:lnTo>
                  <a:lnTo>
                    <a:pt x="8" y="160"/>
                  </a:lnTo>
                  <a:lnTo>
                    <a:pt x="168" y="160"/>
                  </a:lnTo>
                  <a:lnTo>
                    <a:pt x="168" y="160"/>
                  </a:lnTo>
                  <a:lnTo>
                    <a:pt x="172" y="160"/>
                  </a:lnTo>
                  <a:lnTo>
                    <a:pt x="174" y="158"/>
                  </a:lnTo>
                  <a:lnTo>
                    <a:pt x="176" y="156"/>
                  </a:lnTo>
                  <a:lnTo>
                    <a:pt x="176" y="152"/>
                  </a:lnTo>
                  <a:lnTo>
                    <a:pt x="176" y="8"/>
                  </a:lnTo>
                  <a:lnTo>
                    <a:pt x="176" y="8"/>
                  </a:lnTo>
                  <a:lnTo>
                    <a:pt x="176" y="4"/>
                  </a:lnTo>
                  <a:lnTo>
                    <a:pt x="174" y="2"/>
                  </a:lnTo>
                  <a:lnTo>
                    <a:pt x="172" y="0"/>
                  </a:lnTo>
                  <a:lnTo>
                    <a:pt x="168" y="0"/>
                  </a:lnTo>
                  <a:close/>
                  <a:moveTo>
                    <a:pt x="168" y="8"/>
                  </a:moveTo>
                  <a:lnTo>
                    <a:pt x="168" y="118"/>
                  </a:lnTo>
                  <a:lnTo>
                    <a:pt x="142" y="90"/>
                  </a:lnTo>
                  <a:lnTo>
                    <a:pt x="142" y="90"/>
                  </a:lnTo>
                  <a:lnTo>
                    <a:pt x="140" y="88"/>
                  </a:lnTo>
                  <a:lnTo>
                    <a:pt x="136" y="88"/>
                  </a:lnTo>
                  <a:lnTo>
                    <a:pt x="136" y="88"/>
                  </a:lnTo>
                  <a:lnTo>
                    <a:pt x="132" y="88"/>
                  </a:lnTo>
                  <a:lnTo>
                    <a:pt x="130" y="90"/>
                  </a:lnTo>
                  <a:lnTo>
                    <a:pt x="110" y="114"/>
                  </a:lnTo>
                  <a:lnTo>
                    <a:pt x="46" y="42"/>
                  </a:lnTo>
                  <a:lnTo>
                    <a:pt x="46" y="42"/>
                  </a:lnTo>
                  <a:lnTo>
                    <a:pt x="44" y="40"/>
                  </a:lnTo>
                  <a:lnTo>
                    <a:pt x="40" y="40"/>
                  </a:lnTo>
                  <a:lnTo>
                    <a:pt x="40" y="40"/>
                  </a:lnTo>
                  <a:lnTo>
                    <a:pt x="36" y="40"/>
                  </a:lnTo>
                  <a:lnTo>
                    <a:pt x="34" y="42"/>
                  </a:lnTo>
                  <a:lnTo>
                    <a:pt x="8" y="72"/>
                  </a:lnTo>
                  <a:lnTo>
                    <a:pt x="8" y="8"/>
                  </a:lnTo>
                  <a:lnTo>
                    <a:pt x="168" y="8"/>
                  </a:lnTo>
                  <a:close/>
                  <a:moveTo>
                    <a:pt x="8" y="84"/>
                  </a:moveTo>
                  <a:lnTo>
                    <a:pt x="40" y="48"/>
                  </a:lnTo>
                  <a:lnTo>
                    <a:pt x="104" y="122"/>
                  </a:lnTo>
                  <a:lnTo>
                    <a:pt x="110" y="126"/>
                  </a:lnTo>
                  <a:lnTo>
                    <a:pt x="132" y="152"/>
                  </a:lnTo>
                  <a:lnTo>
                    <a:pt x="8" y="152"/>
                  </a:lnTo>
                  <a:lnTo>
                    <a:pt x="8" y="84"/>
                  </a:lnTo>
                  <a:close/>
                  <a:moveTo>
                    <a:pt x="142" y="152"/>
                  </a:moveTo>
                  <a:lnTo>
                    <a:pt x="114" y="120"/>
                  </a:lnTo>
                  <a:lnTo>
                    <a:pt x="136" y="96"/>
                  </a:lnTo>
                  <a:lnTo>
                    <a:pt x="168" y="132"/>
                  </a:lnTo>
                  <a:lnTo>
                    <a:pt x="168" y="152"/>
                  </a:lnTo>
                  <a:lnTo>
                    <a:pt x="142" y="15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57150" tIns="28575" rIns="57150" bIns="28575" numCol="1" anchor="t" anchorCtr="0" compatLnSpc="1">
              <a:prstTxWarp prst="textNoShape">
                <a:avLst/>
              </a:prstTxWarp>
            </a:bodyPr>
            <a:lstStyle/>
            <a:p>
              <a:endParaRPr lang="ar-SA" sz="1181"/>
            </a:p>
          </p:txBody>
        </p:sp>
        <p:sp>
          <p:nvSpPr>
            <p:cNvPr id="36" name="Freeform 237"/>
            <p:cNvSpPr>
              <a:spLocks noEditPoints="1"/>
            </p:cNvSpPr>
            <p:nvPr/>
          </p:nvSpPr>
          <p:spPr bwMode="auto">
            <a:xfrm>
              <a:off x="4991100" y="1238250"/>
              <a:ext cx="76200" cy="76200"/>
            </a:xfrm>
            <a:custGeom>
              <a:avLst/>
              <a:gdLst/>
              <a:ahLst/>
              <a:cxnLst>
                <a:cxn ang="0">
                  <a:pos x="24" y="48"/>
                </a:cxn>
                <a:cxn ang="0">
                  <a:pos x="24" y="48"/>
                </a:cxn>
                <a:cxn ang="0">
                  <a:pos x="34" y="46"/>
                </a:cxn>
                <a:cxn ang="0">
                  <a:pos x="40" y="40"/>
                </a:cxn>
                <a:cxn ang="0">
                  <a:pos x="46" y="34"/>
                </a:cxn>
                <a:cxn ang="0">
                  <a:pos x="48" y="24"/>
                </a:cxn>
                <a:cxn ang="0">
                  <a:pos x="48" y="24"/>
                </a:cxn>
                <a:cxn ang="0">
                  <a:pos x="46" y="14"/>
                </a:cxn>
                <a:cxn ang="0">
                  <a:pos x="40" y="8"/>
                </a:cxn>
                <a:cxn ang="0">
                  <a:pos x="34" y="2"/>
                </a:cxn>
                <a:cxn ang="0">
                  <a:pos x="24" y="0"/>
                </a:cxn>
                <a:cxn ang="0">
                  <a:pos x="24" y="0"/>
                </a:cxn>
                <a:cxn ang="0">
                  <a:pos x="14" y="2"/>
                </a:cxn>
                <a:cxn ang="0">
                  <a:pos x="8" y="8"/>
                </a:cxn>
                <a:cxn ang="0">
                  <a:pos x="2" y="14"/>
                </a:cxn>
                <a:cxn ang="0">
                  <a:pos x="0" y="24"/>
                </a:cxn>
                <a:cxn ang="0">
                  <a:pos x="0" y="24"/>
                </a:cxn>
                <a:cxn ang="0">
                  <a:pos x="2" y="34"/>
                </a:cxn>
                <a:cxn ang="0">
                  <a:pos x="8" y="40"/>
                </a:cxn>
                <a:cxn ang="0">
                  <a:pos x="14" y="46"/>
                </a:cxn>
                <a:cxn ang="0">
                  <a:pos x="24" y="48"/>
                </a:cxn>
                <a:cxn ang="0">
                  <a:pos x="24" y="8"/>
                </a:cxn>
                <a:cxn ang="0">
                  <a:pos x="24" y="8"/>
                </a:cxn>
                <a:cxn ang="0">
                  <a:pos x="30" y="10"/>
                </a:cxn>
                <a:cxn ang="0">
                  <a:pos x="36" y="12"/>
                </a:cxn>
                <a:cxn ang="0">
                  <a:pos x="38" y="18"/>
                </a:cxn>
                <a:cxn ang="0">
                  <a:pos x="40" y="24"/>
                </a:cxn>
                <a:cxn ang="0">
                  <a:pos x="40" y="24"/>
                </a:cxn>
                <a:cxn ang="0">
                  <a:pos x="38" y="30"/>
                </a:cxn>
                <a:cxn ang="0">
                  <a:pos x="36" y="36"/>
                </a:cxn>
                <a:cxn ang="0">
                  <a:pos x="30" y="38"/>
                </a:cxn>
                <a:cxn ang="0">
                  <a:pos x="24" y="40"/>
                </a:cxn>
                <a:cxn ang="0">
                  <a:pos x="24" y="40"/>
                </a:cxn>
                <a:cxn ang="0">
                  <a:pos x="18" y="38"/>
                </a:cxn>
                <a:cxn ang="0">
                  <a:pos x="12" y="36"/>
                </a:cxn>
                <a:cxn ang="0">
                  <a:pos x="10" y="30"/>
                </a:cxn>
                <a:cxn ang="0">
                  <a:pos x="8" y="24"/>
                </a:cxn>
                <a:cxn ang="0">
                  <a:pos x="8" y="24"/>
                </a:cxn>
                <a:cxn ang="0">
                  <a:pos x="10" y="18"/>
                </a:cxn>
                <a:cxn ang="0">
                  <a:pos x="12" y="12"/>
                </a:cxn>
                <a:cxn ang="0">
                  <a:pos x="18" y="10"/>
                </a:cxn>
                <a:cxn ang="0">
                  <a:pos x="24" y="8"/>
                </a:cxn>
              </a:cxnLst>
              <a:rect l="0" t="0" r="r" b="b"/>
              <a:pathLst>
                <a:path w="48" h="48">
                  <a:moveTo>
                    <a:pt x="24" y="48"/>
                  </a:moveTo>
                  <a:lnTo>
                    <a:pt x="24" y="48"/>
                  </a:lnTo>
                  <a:lnTo>
                    <a:pt x="34" y="46"/>
                  </a:lnTo>
                  <a:lnTo>
                    <a:pt x="40" y="40"/>
                  </a:lnTo>
                  <a:lnTo>
                    <a:pt x="46" y="34"/>
                  </a:lnTo>
                  <a:lnTo>
                    <a:pt x="48" y="24"/>
                  </a:lnTo>
                  <a:lnTo>
                    <a:pt x="48" y="24"/>
                  </a:lnTo>
                  <a:lnTo>
                    <a:pt x="46" y="14"/>
                  </a:lnTo>
                  <a:lnTo>
                    <a:pt x="40" y="8"/>
                  </a:lnTo>
                  <a:lnTo>
                    <a:pt x="34" y="2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14" y="2"/>
                  </a:lnTo>
                  <a:lnTo>
                    <a:pt x="8" y="8"/>
                  </a:lnTo>
                  <a:lnTo>
                    <a:pt x="2" y="14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2" y="34"/>
                  </a:lnTo>
                  <a:lnTo>
                    <a:pt x="8" y="40"/>
                  </a:lnTo>
                  <a:lnTo>
                    <a:pt x="14" y="46"/>
                  </a:lnTo>
                  <a:lnTo>
                    <a:pt x="24" y="48"/>
                  </a:lnTo>
                  <a:close/>
                  <a:moveTo>
                    <a:pt x="24" y="8"/>
                  </a:moveTo>
                  <a:lnTo>
                    <a:pt x="24" y="8"/>
                  </a:lnTo>
                  <a:lnTo>
                    <a:pt x="30" y="10"/>
                  </a:lnTo>
                  <a:lnTo>
                    <a:pt x="36" y="12"/>
                  </a:lnTo>
                  <a:lnTo>
                    <a:pt x="38" y="18"/>
                  </a:lnTo>
                  <a:lnTo>
                    <a:pt x="40" y="24"/>
                  </a:lnTo>
                  <a:lnTo>
                    <a:pt x="40" y="24"/>
                  </a:lnTo>
                  <a:lnTo>
                    <a:pt x="38" y="30"/>
                  </a:lnTo>
                  <a:lnTo>
                    <a:pt x="36" y="36"/>
                  </a:lnTo>
                  <a:lnTo>
                    <a:pt x="30" y="38"/>
                  </a:lnTo>
                  <a:lnTo>
                    <a:pt x="24" y="40"/>
                  </a:lnTo>
                  <a:lnTo>
                    <a:pt x="24" y="40"/>
                  </a:lnTo>
                  <a:lnTo>
                    <a:pt x="18" y="38"/>
                  </a:lnTo>
                  <a:lnTo>
                    <a:pt x="12" y="36"/>
                  </a:lnTo>
                  <a:lnTo>
                    <a:pt x="10" y="30"/>
                  </a:lnTo>
                  <a:lnTo>
                    <a:pt x="8" y="24"/>
                  </a:lnTo>
                  <a:lnTo>
                    <a:pt x="8" y="24"/>
                  </a:lnTo>
                  <a:lnTo>
                    <a:pt x="10" y="18"/>
                  </a:lnTo>
                  <a:lnTo>
                    <a:pt x="12" y="12"/>
                  </a:lnTo>
                  <a:lnTo>
                    <a:pt x="18" y="10"/>
                  </a:lnTo>
                  <a:lnTo>
                    <a:pt x="24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57150" tIns="28575" rIns="57150" bIns="28575" numCol="1" anchor="t" anchorCtr="0" compatLnSpc="1">
              <a:prstTxWarp prst="textNoShape">
                <a:avLst/>
              </a:prstTxWarp>
            </a:bodyPr>
            <a:lstStyle/>
            <a:p>
              <a:endParaRPr lang="ar-SA" sz="1181"/>
            </a:p>
          </p:txBody>
        </p:sp>
      </p:grpSp>
      <p:sp>
        <p:nvSpPr>
          <p:cNvPr id="37" name="Freeform 71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 noEditPoints="1"/>
          </p:cNvSpPr>
          <p:nvPr/>
        </p:nvSpPr>
        <p:spPr bwMode="auto">
          <a:xfrm>
            <a:off x="3759348" y="5021592"/>
            <a:ext cx="475199" cy="475199"/>
          </a:xfrm>
          <a:custGeom>
            <a:avLst/>
            <a:gdLst/>
            <a:ahLst/>
            <a:cxnLst>
              <a:cxn ang="0">
                <a:pos x="228" y="58"/>
              </a:cxn>
              <a:cxn ang="0">
                <a:pos x="224" y="16"/>
              </a:cxn>
              <a:cxn ang="0">
                <a:pos x="214" y="2"/>
              </a:cxn>
              <a:cxn ang="0">
                <a:pos x="48" y="0"/>
              </a:cxn>
              <a:cxn ang="0">
                <a:pos x="34" y="10"/>
              </a:cxn>
              <a:cxn ang="0">
                <a:pos x="32" y="54"/>
              </a:cxn>
              <a:cxn ang="0">
                <a:pos x="4" y="90"/>
              </a:cxn>
              <a:cxn ang="0">
                <a:pos x="0" y="112"/>
              </a:cxn>
              <a:cxn ang="0">
                <a:pos x="8" y="128"/>
              </a:cxn>
              <a:cxn ang="0">
                <a:pos x="24" y="240"/>
              </a:cxn>
              <a:cxn ang="0">
                <a:pos x="28" y="252"/>
              </a:cxn>
              <a:cxn ang="0">
                <a:pos x="216" y="256"/>
              </a:cxn>
              <a:cxn ang="0">
                <a:pos x="228" y="252"/>
              </a:cxn>
              <a:cxn ang="0">
                <a:pos x="232" y="136"/>
              </a:cxn>
              <a:cxn ang="0">
                <a:pos x="248" y="128"/>
              </a:cxn>
              <a:cxn ang="0">
                <a:pos x="256" y="104"/>
              </a:cxn>
              <a:cxn ang="0">
                <a:pos x="252" y="90"/>
              </a:cxn>
              <a:cxn ang="0">
                <a:pos x="48" y="48"/>
              </a:cxn>
              <a:cxn ang="0">
                <a:pos x="82" y="120"/>
              </a:cxn>
              <a:cxn ang="0">
                <a:pos x="98" y="64"/>
              </a:cxn>
              <a:cxn ang="0">
                <a:pos x="124" y="64"/>
              </a:cxn>
              <a:cxn ang="0">
                <a:pos x="106" y="64"/>
              </a:cxn>
              <a:cxn ang="0">
                <a:pos x="166" y="120"/>
              </a:cxn>
              <a:cxn ang="0">
                <a:pos x="158" y="64"/>
              </a:cxn>
              <a:cxn ang="0">
                <a:pos x="174" y="120"/>
              </a:cxn>
              <a:cxn ang="0">
                <a:pos x="16" y="104"/>
              </a:cxn>
              <a:cxn ang="0">
                <a:pos x="42" y="68"/>
              </a:cxn>
              <a:cxn ang="0">
                <a:pos x="48" y="64"/>
              </a:cxn>
              <a:cxn ang="0">
                <a:pos x="24" y="120"/>
              </a:cxn>
              <a:cxn ang="0">
                <a:pos x="18" y="118"/>
              </a:cxn>
              <a:cxn ang="0">
                <a:pos x="160" y="240"/>
              </a:cxn>
              <a:cxn ang="0">
                <a:pos x="160" y="160"/>
              </a:cxn>
              <a:cxn ang="0">
                <a:pos x="168" y="240"/>
              </a:cxn>
              <a:cxn ang="0">
                <a:pos x="168" y="156"/>
              </a:cxn>
              <a:cxn ang="0">
                <a:pos x="160" y="152"/>
              </a:cxn>
              <a:cxn ang="0">
                <a:pos x="96" y="152"/>
              </a:cxn>
              <a:cxn ang="0">
                <a:pos x="92" y="160"/>
              </a:cxn>
              <a:cxn ang="0">
                <a:pos x="40" y="136"/>
              </a:cxn>
              <a:cxn ang="0">
                <a:pos x="240" y="112"/>
              </a:cxn>
              <a:cxn ang="0">
                <a:pos x="238" y="118"/>
              </a:cxn>
              <a:cxn ang="0">
                <a:pos x="218" y="120"/>
              </a:cxn>
              <a:cxn ang="0">
                <a:pos x="208" y="64"/>
              </a:cxn>
              <a:cxn ang="0">
                <a:pos x="238" y="100"/>
              </a:cxn>
              <a:cxn ang="0">
                <a:pos x="240" y="112"/>
              </a:cxn>
            </a:cxnLst>
            <a:rect l="0" t="0" r="r" b="b"/>
            <a:pathLst>
              <a:path w="256" h="256">
                <a:moveTo>
                  <a:pt x="252" y="90"/>
                </a:moveTo>
                <a:lnTo>
                  <a:pt x="228" y="58"/>
                </a:lnTo>
                <a:lnTo>
                  <a:pt x="228" y="58"/>
                </a:lnTo>
                <a:lnTo>
                  <a:pt x="224" y="54"/>
                </a:lnTo>
                <a:lnTo>
                  <a:pt x="224" y="16"/>
                </a:lnTo>
                <a:lnTo>
                  <a:pt x="224" y="16"/>
                </a:lnTo>
                <a:lnTo>
                  <a:pt x="222" y="10"/>
                </a:lnTo>
                <a:lnTo>
                  <a:pt x="220" y="4"/>
                </a:lnTo>
                <a:lnTo>
                  <a:pt x="214" y="2"/>
                </a:lnTo>
                <a:lnTo>
                  <a:pt x="208" y="0"/>
                </a:lnTo>
                <a:lnTo>
                  <a:pt x="48" y="0"/>
                </a:lnTo>
                <a:lnTo>
                  <a:pt x="48" y="0"/>
                </a:lnTo>
                <a:lnTo>
                  <a:pt x="42" y="2"/>
                </a:lnTo>
                <a:lnTo>
                  <a:pt x="36" y="4"/>
                </a:lnTo>
                <a:lnTo>
                  <a:pt x="34" y="10"/>
                </a:lnTo>
                <a:lnTo>
                  <a:pt x="32" y="16"/>
                </a:lnTo>
                <a:lnTo>
                  <a:pt x="32" y="54"/>
                </a:lnTo>
                <a:lnTo>
                  <a:pt x="32" y="54"/>
                </a:lnTo>
                <a:lnTo>
                  <a:pt x="28" y="58"/>
                </a:lnTo>
                <a:lnTo>
                  <a:pt x="4" y="90"/>
                </a:lnTo>
                <a:lnTo>
                  <a:pt x="4" y="90"/>
                </a:lnTo>
                <a:lnTo>
                  <a:pt x="2" y="96"/>
                </a:lnTo>
                <a:lnTo>
                  <a:pt x="0" y="104"/>
                </a:lnTo>
                <a:lnTo>
                  <a:pt x="0" y="112"/>
                </a:lnTo>
                <a:lnTo>
                  <a:pt x="0" y="112"/>
                </a:lnTo>
                <a:lnTo>
                  <a:pt x="2" y="122"/>
                </a:lnTo>
                <a:lnTo>
                  <a:pt x="8" y="128"/>
                </a:lnTo>
                <a:lnTo>
                  <a:pt x="14" y="134"/>
                </a:lnTo>
                <a:lnTo>
                  <a:pt x="24" y="136"/>
                </a:lnTo>
                <a:lnTo>
                  <a:pt x="24" y="240"/>
                </a:lnTo>
                <a:lnTo>
                  <a:pt x="24" y="240"/>
                </a:lnTo>
                <a:lnTo>
                  <a:pt x="26" y="246"/>
                </a:lnTo>
                <a:lnTo>
                  <a:pt x="28" y="252"/>
                </a:lnTo>
                <a:lnTo>
                  <a:pt x="34" y="254"/>
                </a:lnTo>
                <a:lnTo>
                  <a:pt x="40" y="256"/>
                </a:lnTo>
                <a:lnTo>
                  <a:pt x="216" y="256"/>
                </a:lnTo>
                <a:lnTo>
                  <a:pt x="216" y="256"/>
                </a:lnTo>
                <a:lnTo>
                  <a:pt x="222" y="254"/>
                </a:lnTo>
                <a:lnTo>
                  <a:pt x="228" y="252"/>
                </a:lnTo>
                <a:lnTo>
                  <a:pt x="230" y="246"/>
                </a:lnTo>
                <a:lnTo>
                  <a:pt x="232" y="240"/>
                </a:lnTo>
                <a:lnTo>
                  <a:pt x="232" y="136"/>
                </a:lnTo>
                <a:lnTo>
                  <a:pt x="232" y="136"/>
                </a:lnTo>
                <a:lnTo>
                  <a:pt x="242" y="134"/>
                </a:lnTo>
                <a:lnTo>
                  <a:pt x="248" y="128"/>
                </a:lnTo>
                <a:lnTo>
                  <a:pt x="254" y="122"/>
                </a:lnTo>
                <a:lnTo>
                  <a:pt x="256" y="112"/>
                </a:lnTo>
                <a:lnTo>
                  <a:pt x="256" y="104"/>
                </a:lnTo>
                <a:lnTo>
                  <a:pt x="256" y="104"/>
                </a:lnTo>
                <a:lnTo>
                  <a:pt x="254" y="96"/>
                </a:lnTo>
                <a:lnTo>
                  <a:pt x="252" y="90"/>
                </a:lnTo>
                <a:close/>
                <a:moveTo>
                  <a:pt x="208" y="16"/>
                </a:moveTo>
                <a:lnTo>
                  <a:pt x="208" y="48"/>
                </a:lnTo>
                <a:lnTo>
                  <a:pt x="48" y="48"/>
                </a:lnTo>
                <a:lnTo>
                  <a:pt x="48" y="16"/>
                </a:lnTo>
                <a:lnTo>
                  <a:pt x="208" y="16"/>
                </a:lnTo>
                <a:close/>
                <a:moveTo>
                  <a:pt x="82" y="120"/>
                </a:moveTo>
                <a:lnTo>
                  <a:pt x="48" y="120"/>
                </a:lnTo>
                <a:lnTo>
                  <a:pt x="80" y="64"/>
                </a:lnTo>
                <a:lnTo>
                  <a:pt x="98" y="64"/>
                </a:lnTo>
                <a:lnTo>
                  <a:pt x="82" y="120"/>
                </a:lnTo>
                <a:close/>
                <a:moveTo>
                  <a:pt x="106" y="64"/>
                </a:moveTo>
                <a:lnTo>
                  <a:pt x="124" y="64"/>
                </a:lnTo>
                <a:lnTo>
                  <a:pt x="124" y="120"/>
                </a:lnTo>
                <a:lnTo>
                  <a:pt x="90" y="120"/>
                </a:lnTo>
                <a:lnTo>
                  <a:pt x="106" y="64"/>
                </a:lnTo>
                <a:close/>
                <a:moveTo>
                  <a:pt x="132" y="64"/>
                </a:moveTo>
                <a:lnTo>
                  <a:pt x="150" y="64"/>
                </a:lnTo>
                <a:lnTo>
                  <a:pt x="166" y="120"/>
                </a:lnTo>
                <a:lnTo>
                  <a:pt x="132" y="120"/>
                </a:lnTo>
                <a:lnTo>
                  <a:pt x="132" y="64"/>
                </a:lnTo>
                <a:close/>
                <a:moveTo>
                  <a:pt x="158" y="64"/>
                </a:moveTo>
                <a:lnTo>
                  <a:pt x="176" y="64"/>
                </a:lnTo>
                <a:lnTo>
                  <a:pt x="208" y="120"/>
                </a:lnTo>
                <a:lnTo>
                  <a:pt x="174" y="120"/>
                </a:lnTo>
                <a:lnTo>
                  <a:pt x="158" y="64"/>
                </a:lnTo>
                <a:close/>
                <a:moveTo>
                  <a:pt x="16" y="112"/>
                </a:moveTo>
                <a:lnTo>
                  <a:pt x="16" y="104"/>
                </a:lnTo>
                <a:lnTo>
                  <a:pt x="16" y="104"/>
                </a:lnTo>
                <a:lnTo>
                  <a:pt x="18" y="100"/>
                </a:lnTo>
                <a:lnTo>
                  <a:pt x="42" y="68"/>
                </a:lnTo>
                <a:lnTo>
                  <a:pt x="42" y="68"/>
                </a:lnTo>
                <a:lnTo>
                  <a:pt x="44" y="64"/>
                </a:lnTo>
                <a:lnTo>
                  <a:pt x="48" y="64"/>
                </a:lnTo>
                <a:lnTo>
                  <a:pt x="70" y="64"/>
                </a:lnTo>
                <a:lnTo>
                  <a:pt x="38" y="120"/>
                </a:lnTo>
                <a:lnTo>
                  <a:pt x="24" y="120"/>
                </a:lnTo>
                <a:lnTo>
                  <a:pt x="24" y="120"/>
                </a:lnTo>
                <a:lnTo>
                  <a:pt x="20" y="120"/>
                </a:lnTo>
                <a:lnTo>
                  <a:pt x="18" y="118"/>
                </a:lnTo>
                <a:lnTo>
                  <a:pt x="16" y="116"/>
                </a:lnTo>
                <a:lnTo>
                  <a:pt x="16" y="112"/>
                </a:lnTo>
                <a:close/>
                <a:moveTo>
                  <a:pt x="160" y="240"/>
                </a:moveTo>
                <a:lnTo>
                  <a:pt x="100" y="240"/>
                </a:lnTo>
                <a:lnTo>
                  <a:pt x="100" y="160"/>
                </a:lnTo>
                <a:lnTo>
                  <a:pt x="160" y="160"/>
                </a:lnTo>
                <a:lnTo>
                  <a:pt x="160" y="240"/>
                </a:lnTo>
                <a:close/>
                <a:moveTo>
                  <a:pt x="216" y="240"/>
                </a:moveTo>
                <a:lnTo>
                  <a:pt x="168" y="240"/>
                </a:lnTo>
                <a:lnTo>
                  <a:pt x="168" y="160"/>
                </a:lnTo>
                <a:lnTo>
                  <a:pt x="168" y="160"/>
                </a:lnTo>
                <a:lnTo>
                  <a:pt x="168" y="156"/>
                </a:lnTo>
                <a:lnTo>
                  <a:pt x="166" y="154"/>
                </a:lnTo>
                <a:lnTo>
                  <a:pt x="164" y="152"/>
                </a:lnTo>
                <a:lnTo>
                  <a:pt x="160" y="152"/>
                </a:lnTo>
                <a:lnTo>
                  <a:pt x="100" y="152"/>
                </a:lnTo>
                <a:lnTo>
                  <a:pt x="100" y="152"/>
                </a:lnTo>
                <a:lnTo>
                  <a:pt x="96" y="152"/>
                </a:lnTo>
                <a:lnTo>
                  <a:pt x="94" y="154"/>
                </a:lnTo>
                <a:lnTo>
                  <a:pt x="92" y="156"/>
                </a:lnTo>
                <a:lnTo>
                  <a:pt x="92" y="160"/>
                </a:lnTo>
                <a:lnTo>
                  <a:pt x="92" y="240"/>
                </a:lnTo>
                <a:lnTo>
                  <a:pt x="40" y="240"/>
                </a:lnTo>
                <a:lnTo>
                  <a:pt x="40" y="136"/>
                </a:lnTo>
                <a:lnTo>
                  <a:pt x="216" y="136"/>
                </a:lnTo>
                <a:lnTo>
                  <a:pt x="216" y="240"/>
                </a:lnTo>
                <a:close/>
                <a:moveTo>
                  <a:pt x="240" y="112"/>
                </a:moveTo>
                <a:lnTo>
                  <a:pt x="240" y="112"/>
                </a:lnTo>
                <a:lnTo>
                  <a:pt x="240" y="116"/>
                </a:lnTo>
                <a:lnTo>
                  <a:pt x="238" y="118"/>
                </a:lnTo>
                <a:lnTo>
                  <a:pt x="236" y="120"/>
                </a:lnTo>
                <a:lnTo>
                  <a:pt x="232" y="120"/>
                </a:lnTo>
                <a:lnTo>
                  <a:pt x="218" y="120"/>
                </a:lnTo>
                <a:lnTo>
                  <a:pt x="186" y="64"/>
                </a:lnTo>
                <a:lnTo>
                  <a:pt x="208" y="64"/>
                </a:lnTo>
                <a:lnTo>
                  <a:pt x="208" y="64"/>
                </a:lnTo>
                <a:lnTo>
                  <a:pt x="212" y="64"/>
                </a:lnTo>
                <a:lnTo>
                  <a:pt x="214" y="68"/>
                </a:lnTo>
                <a:lnTo>
                  <a:pt x="238" y="100"/>
                </a:lnTo>
                <a:lnTo>
                  <a:pt x="238" y="100"/>
                </a:lnTo>
                <a:lnTo>
                  <a:pt x="240" y="104"/>
                </a:lnTo>
                <a:lnTo>
                  <a:pt x="240" y="112"/>
                </a:lnTo>
                <a:close/>
              </a:path>
            </a:pathLst>
          </a:custGeom>
          <a:solidFill>
            <a:srgbClr val="B32E31"/>
          </a:solidFill>
          <a:ln w="9525">
            <a:noFill/>
            <a:round/>
            <a:headEnd/>
            <a:tailEnd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ar-SA" sz="1181"/>
          </a:p>
        </p:txBody>
      </p:sp>
      <p:sp>
        <p:nvSpPr>
          <p:cNvPr id="38" name="Freeform 154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 noEditPoints="1"/>
          </p:cNvSpPr>
          <p:nvPr/>
        </p:nvSpPr>
        <p:spPr bwMode="auto">
          <a:xfrm>
            <a:off x="7784744" y="5008851"/>
            <a:ext cx="475199" cy="460349"/>
          </a:xfrm>
          <a:custGeom>
            <a:avLst/>
            <a:gdLst/>
            <a:ahLst/>
            <a:cxnLst>
              <a:cxn ang="0">
                <a:pos x="256" y="92"/>
              </a:cxn>
              <a:cxn ang="0">
                <a:pos x="250" y="84"/>
              </a:cxn>
              <a:cxn ang="0">
                <a:pos x="240" y="80"/>
              </a:cxn>
              <a:cxn ang="0">
                <a:pos x="144" y="10"/>
              </a:cxn>
              <a:cxn ang="0">
                <a:pos x="142" y="6"/>
              </a:cxn>
              <a:cxn ang="0">
                <a:pos x="134" y="0"/>
              </a:cxn>
              <a:cxn ang="0">
                <a:pos x="128" y="0"/>
              </a:cxn>
              <a:cxn ang="0">
                <a:pos x="118" y="2"/>
              </a:cxn>
              <a:cxn ang="0">
                <a:pos x="112" y="10"/>
              </a:cxn>
              <a:cxn ang="0">
                <a:pos x="16" y="80"/>
              </a:cxn>
              <a:cxn ang="0">
                <a:pos x="10" y="82"/>
              </a:cxn>
              <a:cxn ang="0">
                <a:pos x="4" y="88"/>
              </a:cxn>
              <a:cxn ang="0">
                <a:pos x="0" y="92"/>
              </a:cxn>
              <a:cxn ang="0">
                <a:pos x="0" y="102"/>
              </a:cxn>
              <a:cxn ang="0">
                <a:pos x="6" y="110"/>
              </a:cxn>
              <a:cxn ang="0">
                <a:pos x="42" y="228"/>
              </a:cxn>
              <a:cxn ang="0">
                <a:pos x="42" y="232"/>
              </a:cxn>
              <a:cxn ang="0">
                <a:pos x="46" y="242"/>
              </a:cxn>
              <a:cxn ang="0">
                <a:pos x="50" y="244"/>
              </a:cxn>
              <a:cxn ang="0">
                <a:pos x="60" y="248"/>
              </a:cxn>
              <a:cxn ang="0">
                <a:pos x="70" y="246"/>
              </a:cxn>
              <a:cxn ang="0">
                <a:pos x="186" y="246"/>
              </a:cxn>
              <a:cxn ang="0">
                <a:pos x="196" y="248"/>
              </a:cxn>
              <a:cxn ang="0">
                <a:pos x="200" y="248"/>
              </a:cxn>
              <a:cxn ang="0">
                <a:pos x="206" y="244"/>
              </a:cxn>
              <a:cxn ang="0">
                <a:pos x="212" y="236"/>
              </a:cxn>
              <a:cxn ang="0">
                <a:pos x="214" y="228"/>
              </a:cxn>
              <a:cxn ang="0">
                <a:pos x="250" y="110"/>
              </a:cxn>
              <a:cxn ang="0">
                <a:pos x="254" y="106"/>
              </a:cxn>
              <a:cxn ang="0">
                <a:pos x="256" y="98"/>
              </a:cxn>
              <a:cxn ang="0">
                <a:pos x="188" y="146"/>
              </a:cxn>
              <a:cxn ang="0">
                <a:pos x="184" y="154"/>
              </a:cxn>
              <a:cxn ang="0">
                <a:pos x="196" y="230"/>
              </a:cxn>
              <a:cxn ang="0">
                <a:pos x="136" y="198"/>
              </a:cxn>
              <a:cxn ang="0">
                <a:pos x="128" y="196"/>
              </a:cxn>
              <a:cxn ang="0">
                <a:pos x="60" y="230"/>
              </a:cxn>
              <a:cxn ang="0">
                <a:pos x="72" y="162"/>
              </a:cxn>
              <a:cxn ang="0">
                <a:pos x="68" y="146"/>
              </a:cxn>
              <a:cxn ang="0">
                <a:pos x="86" y="88"/>
              </a:cxn>
              <a:cxn ang="0">
                <a:pos x="94" y="84"/>
              </a:cxn>
              <a:cxn ang="0">
                <a:pos x="128" y="18"/>
              </a:cxn>
              <a:cxn ang="0">
                <a:pos x="156" y="78"/>
              </a:cxn>
              <a:cxn ang="0">
                <a:pos x="170" y="88"/>
              </a:cxn>
              <a:cxn ang="0">
                <a:pos x="188" y="146"/>
              </a:cxn>
            </a:cxnLst>
            <a:rect l="0" t="0" r="r" b="b"/>
            <a:pathLst>
              <a:path w="256" h="248">
                <a:moveTo>
                  <a:pt x="256" y="92"/>
                </a:moveTo>
                <a:lnTo>
                  <a:pt x="256" y="92"/>
                </a:lnTo>
                <a:lnTo>
                  <a:pt x="252" y="88"/>
                </a:lnTo>
                <a:lnTo>
                  <a:pt x="250" y="84"/>
                </a:lnTo>
                <a:lnTo>
                  <a:pt x="246" y="82"/>
                </a:lnTo>
                <a:lnTo>
                  <a:pt x="240" y="80"/>
                </a:lnTo>
                <a:lnTo>
                  <a:pt x="174" y="70"/>
                </a:lnTo>
                <a:lnTo>
                  <a:pt x="144" y="10"/>
                </a:lnTo>
                <a:lnTo>
                  <a:pt x="144" y="10"/>
                </a:lnTo>
                <a:lnTo>
                  <a:pt x="142" y="6"/>
                </a:lnTo>
                <a:lnTo>
                  <a:pt x="138" y="2"/>
                </a:lnTo>
                <a:lnTo>
                  <a:pt x="134" y="0"/>
                </a:lnTo>
                <a:lnTo>
                  <a:pt x="128" y="0"/>
                </a:lnTo>
                <a:lnTo>
                  <a:pt x="128" y="0"/>
                </a:lnTo>
                <a:lnTo>
                  <a:pt x="122" y="0"/>
                </a:lnTo>
                <a:lnTo>
                  <a:pt x="118" y="2"/>
                </a:lnTo>
                <a:lnTo>
                  <a:pt x="114" y="6"/>
                </a:lnTo>
                <a:lnTo>
                  <a:pt x="112" y="10"/>
                </a:lnTo>
                <a:lnTo>
                  <a:pt x="82" y="70"/>
                </a:lnTo>
                <a:lnTo>
                  <a:pt x="16" y="80"/>
                </a:lnTo>
                <a:lnTo>
                  <a:pt x="16" y="80"/>
                </a:lnTo>
                <a:lnTo>
                  <a:pt x="10" y="82"/>
                </a:lnTo>
                <a:lnTo>
                  <a:pt x="6" y="84"/>
                </a:lnTo>
                <a:lnTo>
                  <a:pt x="4" y="88"/>
                </a:lnTo>
                <a:lnTo>
                  <a:pt x="0" y="92"/>
                </a:lnTo>
                <a:lnTo>
                  <a:pt x="0" y="92"/>
                </a:lnTo>
                <a:lnTo>
                  <a:pt x="0" y="98"/>
                </a:lnTo>
                <a:lnTo>
                  <a:pt x="0" y="102"/>
                </a:lnTo>
                <a:lnTo>
                  <a:pt x="2" y="106"/>
                </a:lnTo>
                <a:lnTo>
                  <a:pt x="6" y="110"/>
                </a:lnTo>
                <a:lnTo>
                  <a:pt x="54" y="160"/>
                </a:lnTo>
                <a:lnTo>
                  <a:pt x="42" y="228"/>
                </a:lnTo>
                <a:lnTo>
                  <a:pt x="42" y="228"/>
                </a:lnTo>
                <a:lnTo>
                  <a:pt x="42" y="232"/>
                </a:lnTo>
                <a:lnTo>
                  <a:pt x="44" y="236"/>
                </a:lnTo>
                <a:lnTo>
                  <a:pt x="46" y="242"/>
                </a:lnTo>
                <a:lnTo>
                  <a:pt x="50" y="244"/>
                </a:lnTo>
                <a:lnTo>
                  <a:pt x="50" y="244"/>
                </a:lnTo>
                <a:lnTo>
                  <a:pt x="56" y="248"/>
                </a:lnTo>
                <a:lnTo>
                  <a:pt x="60" y="248"/>
                </a:lnTo>
                <a:lnTo>
                  <a:pt x="60" y="248"/>
                </a:lnTo>
                <a:lnTo>
                  <a:pt x="70" y="246"/>
                </a:lnTo>
                <a:lnTo>
                  <a:pt x="128" y="214"/>
                </a:lnTo>
                <a:lnTo>
                  <a:pt x="186" y="246"/>
                </a:lnTo>
                <a:lnTo>
                  <a:pt x="186" y="246"/>
                </a:lnTo>
                <a:lnTo>
                  <a:pt x="196" y="248"/>
                </a:lnTo>
                <a:lnTo>
                  <a:pt x="196" y="248"/>
                </a:lnTo>
                <a:lnTo>
                  <a:pt x="200" y="248"/>
                </a:lnTo>
                <a:lnTo>
                  <a:pt x="206" y="244"/>
                </a:lnTo>
                <a:lnTo>
                  <a:pt x="206" y="244"/>
                </a:lnTo>
                <a:lnTo>
                  <a:pt x="210" y="242"/>
                </a:lnTo>
                <a:lnTo>
                  <a:pt x="212" y="236"/>
                </a:lnTo>
                <a:lnTo>
                  <a:pt x="214" y="232"/>
                </a:lnTo>
                <a:lnTo>
                  <a:pt x="214" y="228"/>
                </a:lnTo>
                <a:lnTo>
                  <a:pt x="202" y="160"/>
                </a:lnTo>
                <a:lnTo>
                  <a:pt x="250" y="110"/>
                </a:lnTo>
                <a:lnTo>
                  <a:pt x="250" y="110"/>
                </a:lnTo>
                <a:lnTo>
                  <a:pt x="254" y="106"/>
                </a:lnTo>
                <a:lnTo>
                  <a:pt x="256" y="102"/>
                </a:lnTo>
                <a:lnTo>
                  <a:pt x="256" y="98"/>
                </a:lnTo>
                <a:lnTo>
                  <a:pt x="256" y="92"/>
                </a:lnTo>
                <a:close/>
                <a:moveTo>
                  <a:pt x="188" y="146"/>
                </a:moveTo>
                <a:lnTo>
                  <a:pt x="188" y="146"/>
                </a:lnTo>
                <a:lnTo>
                  <a:pt x="184" y="154"/>
                </a:lnTo>
                <a:lnTo>
                  <a:pt x="184" y="162"/>
                </a:lnTo>
                <a:lnTo>
                  <a:pt x="196" y="230"/>
                </a:lnTo>
                <a:lnTo>
                  <a:pt x="136" y="198"/>
                </a:lnTo>
                <a:lnTo>
                  <a:pt x="136" y="198"/>
                </a:lnTo>
                <a:lnTo>
                  <a:pt x="128" y="196"/>
                </a:lnTo>
                <a:lnTo>
                  <a:pt x="128" y="196"/>
                </a:lnTo>
                <a:lnTo>
                  <a:pt x="120" y="198"/>
                </a:lnTo>
                <a:lnTo>
                  <a:pt x="60" y="230"/>
                </a:lnTo>
                <a:lnTo>
                  <a:pt x="72" y="162"/>
                </a:lnTo>
                <a:lnTo>
                  <a:pt x="72" y="162"/>
                </a:lnTo>
                <a:lnTo>
                  <a:pt x="72" y="154"/>
                </a:lnTo>
                <a:lnTo>
                  <a:pt x="68" y="146"/>
                </a:lnTo>
                <a:lnTo>
                  <a:pt x="18" y="98"/>
                </a:lnTo>
                <a:lnTo>
                  <a:pt x="86" y="88"/>
                </a:lnTo>
                <a:lnTo>
                  <a:pt x="86" y="88"/>
                </a:lnTo>
                <a:lnTo>
                  <a:pt x="94" y="84"/>
                </a:lnTo>
                <a:lnTo>
                  <a:pt x="100" y="78"/>
                </a:lnTo>
                <a:lnTo>
                  <a:pt x="128" y="18"/>
                </a:lnTo>
                <a:lnTo>
                  <a:pt x="156" y="78"/>
                </a:lnTo>
                <a:lnTo>
                  <a:pt x="156" y="78"/>
                </a:lnTo>
                <a:lnTo>
                  <a:pt x="162" y="84"/>
                </a:lnTo>
                <a:lnTo>
                  <a:pt x="170" y="88"/>
                </a:lnTo>
                <a:lnTo>
                  <a:pt x="238" y="98"/>
                </a:lnTo>
                <a:lnTo>
                  <a:pt x="188" y="146"/>
                </a:lnTo>
                <a:close/>
              </a:path>
            </a:pathLst>
          </a:custGeom>
          <a:solidFill>
            <a:srgbClr val="B32E31"/>
          </a:solidFill>
          <a:ln w="9525">
            <a:noFill/>
            <a:round/>
            <a:headEnd/>
            <a:tailEnd/>
          </a:ln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ar-SA" sz="1181"/>
          </a:p>
        </p:txBody>
      </p:sp>
      <p:sp>
        <p:nvSpPr>
          <p:cNvPr id="4" name="e7d195523061f1c0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 hidden="1">
            <a:extLst>
              <a:ext uri="{FF2B5EF4-FFF2-40B4-BE49-F238E27FC236}">
                <a16:creationId xmlns="" xmlns:a16="http://schemas.microsoft.com/office/drawing/2014/main" id="{F92A838A-ECDE-4A7A-893C-850F24CFEAAD}"/>
              </a:ext>
            </a:extLst>
          </p:cNvPr>
          <p:cNvSpPr txBox="1"/>
          <p:nvPr/>
        </p:nvSpPr>
        <p:spPr>
          <a:xfrm>
            <a:off x="-355600" y="1803400"/>
            <a:ext cx="293927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e7d195523061f1c0dc554706afe4c72a60a25314cbaece805811E654B44695D34D35691164BB3D154CCFD5D798F6FEAD99EAA8F1ADC3D4AFA5BC9ED0BB3A4B45073A038AC38E89AB54D31AA59602B9F119171EA029671D03CC5A9FDF7B6FBD52CFA77A9813EB1C48E56359C7D4F4CC6E1CF6F79A148452085485E677BFBC7D6AE55FD115E9DF0A16</a:t>
            </a:r>
            <a:endParaRPr lang="zh-CN" altLang="en-US" sz="100"/>
          </a:p>
        </p:txBody>
      </p:sp>
    </p:spTree>
    <p:extLst>
      <p:ext uri="{BB962C8B-B14F-4D97-AF65-F5344CB8AC3E}">
        <p14:creationId xmlns:p14="http://schemas.microsoft.com/office/powerpoint/2010/main" val="693294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 txBox="1"/>
          <p:nvPr/>
        </p:nvSpPr>
        <p:spPr>
          <a:xfrm>
            <a:off x="4926449" y="313942"/>
            <a:ext cx="233910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精美图标素材</a:t>
            </a:r>
          </a:p>
        </p:txBody>
      </p:sp>
      <p:grpSp>
        <p:nvGrpSpPr>
          <p:cNvPr id="6" name="组合 5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GrpSpPr/>
          <p:nvPr/>
        </p:nvGrpSpPr>
        <p:grpSpPr>
          <a:xfrm>
            <a:off x="0" y="526006"/>
            <a:ext cx="12192002" cy="0"/>
            <a:chOff x="0" y="526006"/>
            <a:chExt cx="12192002" cy="0"/>
          </a:xfrm>
        </p:grpSpPr>
        <p:cxnSp>
          <p:nvCxnSpPr>
            <p:cNvPr id="3" name="直接连接符 2"/>
            <p:cNvCxnSpPr/>
            <p:nvPr/>
          </p:nvCxnSpPr>
          <p:spPr>
            <a:xfrm flipH="1">
              <a:off x="7677150" y="526006"/>
              <a:ext cx="4514852" cy="0"/>
            </a:xfrm>
            <a:prstGeom prst="line">
              <a:avLst/>
            </a:prstGeom>
            <a:ln>
              <a:solidFill>
                <a:schemeClr val="bg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>
              <a:off x="0" y="526006"/>
              <a:ext cx="4514852" cy="0"/>
            </a:xfrm>
            <a:prstGeom prst="line">
              <a:avLst/>
            </a:prstGeom>
            <a:ln>
              <a:solidFill>
                <a:schemeClr val="bg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Freeform 20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 noEditPoints="1"/>
          </p:cNvSpPr>
          <p:nvPr/>
        </p:nvSpPr>
        <p:spPr bwMode="auto">
          <a:xfrm>
            <a:off x="10036082" y="2142237"/>
            <a:ext cx="249879" cy="249879"/>
          </a:xfrm>
          <a:custGeom>
            <a:avLst/>
            <a:gdLst>
              <a:gd name="T0" fmla="*/ 192 w 384"/>
              <a:gd name="T1" fmla="*/ 0 h 384"/>
              <a:gd name="T2" fmla="*/ 0 w 384"/>
              <a:gd name="T3" fmla="*/ 192 h 384"/>
              <a:gd name="T4" fmla="*/ 192 w 384"/>
              <a:gd name="T5" fmla="*/ 384 h 384"/>
              <a:gd name="T6" fmla="*/ 384 w 384"/>
              <a:gd name="T7" fmla="*/ 192 h 384"/>
              <a:gd name="T8" fmla="*/ 192 w 384"/>
              <a:gd name="T9" fmla="*/ 0 h 384"/>
              <a:gd name="T10" fmla="*/ 295 w 384"/>
              <a:gd name="T11" fmla="*/ 89 h 384"/>
              <a:gd name="T12" fmla="*/ 295 w 384"/>
              <a:gd name="T13" fmla="*/ 89 h 384"/>
              <a:gd name="T14" fmla="*/ 295 w 384"/>
              <a:gd name="T15" fmla="*/ 89 h 384"/>
              <a:gd name="T16" fmla="*/ 46 w 384"/>
              <a:gd name="T17" fmla="*/ 192 h 384"/>
              <a:gd name="T18" fmla="*/ 192 w 384"/>
              <a:gd name="T19" fmla="*/ 46 h 384"/>
              <a:gd name="T20" fmla="*/ 284 w 384"/>
              <a:gd name="T21" fmla="*/ 79 h 384"/>
              <a:gd name="T22" fmla="*/ 79 w 384"/>
              <a:gd name="T23" fmla="*/ 284 h 384"/>
              <a:gd name="T24" fmla="*/ 46 w 384"/>
              <a:gd name="T25" fmla="*/ 192 h 384"/>
              <a:gd name="T26" fmla="*/ 88 w 384"/>
              <a:gd name="T27" fmla="*/ 295 h 384"/>
              <a:gd name="T28" fmla="*/ 88 w 384"/>
              <a:gd name="T29" fmla="*/ 295 h 384"/>
              <a:gd name="T30" fmla="*/ 88 w 384"/>
              <a:gd name="T31" fmla="*/ 295 h 384"/>
              <a:gd name="T32" fmla="*/ 192 w 384"/>
              <a:gd name="T33" fmla="*/ 338 h 384"/>
              <a:gd name="T34" fmla="*/ 99 w 384"/>
              <a:gd name="T35" fmla="*/ 305 h 384"/>
              <a:gd name="T36" fmla="*/ 305 w 384"/>
              <a:gd name="T37" fmla="*/ 99 h 384"/>
              <a:gd name="T38" fmla="*/ 338 w 384"/>
              <a:gd name="T39" fmla="*/ 192 h 384"/>
              <a:gd name="T40" fmla="*/ 192 w 384"/>
              <a:gd name="T41" fmla="*/ 338 h 3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384" h="384">
                <a:moveTo>
                  <a:pt x="192" y="0"/>
                </a:moveTo>
                <a:cubicBezTo>
                  <a:pt x="86" y="0"/>
                  <a:pt x="0" y="86"/>
                  <a:pt x="0" y="192"/>
                </a:cubicBezTo>
                <a:cubicBezTo>
                  <a:pt x="0" y="298"/>
                  <a:pt x="86" y="384"/>
                  <a:pt x="192" y="384"/>
                </a:cubicBezTo>
                <a:cubicBezTo>
                  <a:pt x="298" y="384"/>
                  <a:pt x="384" y="298"/>
                  <a:pt x="384" y="192"/>
                </a:cubicBezTo>
                <a:cubicBezTo>
                  <a:pt x="384" y="86"/>
                  <a:pt x="298" y="0"/>
                  <a:pt x="192" y="0"/>
                </a:cubicBezTo>
                <a:close/>
                <a:moveTo>
                  <a:pt x="295" y="89"/>
                </a:moveTo>
                <a:cubicBezTo>
                  <a:pt x="295" y="89"/>
                  <a:pt x="295" y="89"/>
                  <a:pt x="295" y="89"/>
                </a:cubicBezTo>
                <a:cubicBezTo>
                  <a:pt x="295" y="89"/>
                  <a:pt x="295" y="89"/>
                  <a:pt x="295" y="89"/>
                </a:cubicBezTo>
                <a:close/>
                <a:moveTo>
                  <a:pt x="46" y="192"/>
                </a:moveTo>
                <a:cubicBezTo>
                  <a:pt x="46" y="111"/>
                  <a:pt x="111" y="46"/>
                  <a:pt x="192" y="46"/>
                </a:cubicBezTo>
                <a:cubicBezTo>
                  <a:pt x="227" y="46"/>
                  <a:pt x="259" y="58"/>
                  <a:pt x="284" y="79"/>
                </a:cubicBezTo>
                <a:cubicBezTo>
                  <a:pt x="79" y="284"/>
                  <a:pt x="79" y="284"/>
                  <a:pt x="79" y="284"/>
                </a:cubicBezTo>
                <a:cubicBezTo>
                  <a:pt x="58" y="259"/>
                  <a:pt x="46" y="227"/>
                  <a:pt x="46" y="192"/>
                </a:cubicBezTo>
                <a:close/>
                <a:moveTo>
                  <a:pt x="88" y="295"/>
                </a:moveTo>
                <a:cubicBezTo>
                  <a:pt x="88" y="295"/>
                  <a:pt x="88" y="295"/>
                  <a:pt x="88" y="295"/>
                </a:cubicBezTo>
                <a:cubicBezTo>
                  <a:pt x="88" y="295"/>
                  <a:pt x="88" y="295"/>
                  <a:pt x="88" y="295"/>
                </a:cubicBezTo>
                <a:close/>
                <a:moveTo>
                  <a:pt x="192" y="338"/>
                </a:moveTo>
                <a:cubicBezTo>
                  <a:pt x="157" y="338"/>
                  <a:pt x="125" y="326"/>
                  <a:pt x="99" y="305"/>
                </a:cubicBezTo>
                <a:cubicBezTo>
                  <a:pt x="305" y="99"/>
                  <a:pt x="305" y="99"/>
                  <a:pt x="305" y="99"/>
                </a:cubicBezTo>
                <a:cubicBezTo>
                  <a:pt x="325" y="125"/>
                  <a:pt x="338" y="157"/>
                  <a:pt x="338" y="192"/>
                </a:cubicBezTo>
                <a:cubicBezTo>
                  <a:pt x="338" y="273"/>
                  <a:pt x="272" y="338"/>
                  <a:pt x="192" y="33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8" name="Freeform 25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 noEditPoints="1"/>
          </p:cNvSpPr>
          <p:nvPr/>
        </p:nvSpPr>
        <p:spPr bwMode="auto">
          <a:xfrm>
            <a:off x="8323274" y="2157993"/>
            <a:ext cx="220614" cy="218364"/>
          </a:xfrm>
          <a:custGeom>
            <a:avLst/>
            <a:gdLst>
              <a:gd name="T0" fmla="*/ 168 w 336"/>
              <a:gd name="T1" fmla="*/ 0 h 336"/>
              <a:gd name="T2" fmla="*/ 0 w 336"/>
              <a:gd name="T3" fmla="*/ 168 h 336"/>
              <a:gd name="T4" fmla="*/ 168 w 336"/>
              <a:gd name="T5" fmla="*/ 336 h 336"/>
              <a:gd name="T6" fmla="*/ 336 w 336"/>
              <a:gd name="T7" fmla="*/ 168 h 336"/>
              <a:gd name="T8" fmla="*/ 168 w 336"/>
              <a:gd name="T9" fmla="*/ 0 h 336"/>
              <a:gd name="T10" fmla="*/ 202 w 336"/>
              <a:gd name="T11" fmla="*/ 168 h 336"/>
              <a:gd name="T12" fmla="*/ 264 w 336"/>
              <a:gd name="T13" fmla="*/ 229 h 336"/>
              <a:gd name="T14" fmla="*/ 229 w 336"/>
              <a:gd name="T15" fmla="*/ 264 h 336"/>
              <a:gd name="T16" fmla="*/ 168 w 336"/>
              <a:gd name="T17" fmla="*/ 202 h 336"/>
              <a:gd name="T18" fmla="*/ 107 w 336"/>
              <a:gd name="T19" fmla="*/ 264 h 336"/>
              <a:gd name="T20" fmla="*/ 72 w 336"/>
              <a:gd name="T21" fmla="*/ 229 h 336"/>
              <a:gd name="T22" fmla="*/ 133 w 336"/>
              <a:gd name="T23" fmla="*/ 168 h 336"/>
              <a:gd name="T24" fmla="*/ 72 w 336"/>
              <a:gd name="T25" fmla="*/ 107 h 336"/>
              <a:gd name="T26" fmla="*/ 107 w 336"/>
              <a:gd name="T27" fmla="*/ 72 h 336"/>
              <a:gd name="T28" fmla="*/ 168 w 336"/>
              <a:gd name="T29" fmla="*/ 133 h 336"/>
              <a:gd name="T30" fmla="*/ 229 w 336"/>
              <a:gd name="T31" fmla="*/ 72 h 336"/>
              <a:gd name="T32" fmla="*/ 264 w 336"/>
              <a:gd name="T33" fmla="*/ 107 h 336"/>
              <a:gd name="T34" fmla="*/ 202 w 336"/>
              <a:gd name="T35" fmla="*/ 168 h 3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36" h="336">
                <a:moveTo>
                  <a:pt x="168" y="0"/>
                </a:moveTo>
                <a:cubicBezTo>
                  <a:pt x="75" y="0"/>
                  <a:pt x="0" y="75"/>
                  <a:pt x="0" y="168"/>
                </a:cubicBezTo>
                <a:cubicBezTo>
                  <a:pt x="0" y="261"/>
                  <a:pt x="75" y="336"/>
                  <a:pt x="168" y="336"/>
                </a:cubicBezTo>
                <a:cubicBezTo>
                  <a:pt x="261" y="336"/>
                  <a:pt x="336" y="261"/>
                  <a:pt x="336" y="168"/>
                </a:cubicBezTo>
                <a:cubicBezTo>
                  <a:pt x="336" y="75"/>
                  <a:pt x="261" y="0"/>
                  <a:pt x="168" y="0"/>
                </a:cubicBezTo>
                <a:close/>
                <a:moveTo>
                  <a:pt x="202" y="168"/>
                </a:moveTo>
                <a:cubicBezTo>
                  <a:pt x="264" y="229"/>
                  <a:pt x="264" y="229"/>
                  <a:pt x="264" y="229"/>
                </a:cubicBezTo>
                <a:cubicBezTo>
                  <a:pt x="229" y="264"/>
                  <a:pt x="229" y="264"/>
                  <a:pt x="229" y="264"/>
                </a:cubicBezTo>
                <a:cubicBezTo>
                  <a:pt x="168" y="202"/>
                  <a:pt x="168" y="202"/>
                  <a:pt x="168" y="202"/>
                </a:cubicBezTo>
                <a:cubicBezTo>
                  <a:pt x="107" y="264"/>
                  <a:pt x="107" y="264"/>
                  <a:pt x="107" y="264"/>
                </a:cubicBezTo>
                <a:cubicBezTo>
                  <a:pt x="72" y="229"/>
                  <a:pt x="72" y="229"/>
                  <a:pt x="72" y="229"/>
                </a:cubicBezTo>
                <a:cubicBezTo>
                  <a:pt x="133" y="168"/>
                  <a:pt x="133" y="168"/>
                  <a:pt x="133" y="168"/>
                </a:cubicBezTo>
                <a:cubicBezTo>
                  <a:pt x="72" y="107"/>
                  <a:pt x="72" y="107"/>
                  <a:pt x="72" y="107"/>
                </a:cubicBezTo>
                <a:cubicBezTo>
                  <a:pt x="107" y="72"/>
                  <a:pt x="107" y="72"/>
                  <a:pt x="107" y="72"/>
                </a:cubicBezTo>
                <a:cubicBezTo>
                  <a:pt x="168" y="133"/>
                  <a:pt x="168" y="133"/>
                  <a:pt x="168" y="133"/>
                </a:cubicBezTo>
                <a:cubicBezTo>
                  <a:pt x="229" y="72"/>
                  <a:pt x="229" y="72"/>
                  <a:pt x="229" y="72"/>
                </a:cubicBezTo>
                <a:cubicBezTo>
                  <a:pt x="264" y="107"/>
                  <a:pt x="264" y="107"/>
                  <a:pt x="264" y="107"/>
                </a:cubicBezTo>
                <a:lnTo>
                  <a:pt x="202" y="16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9" name="Freeform 26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 noEditPoints="1"/>
          </p:cNvSpPr>
          <p:nvPr/>
        </p:nvSpPr>
        <p:spPr bwMode="auto">
          <a:xfrm>
            <a:off x="10494907" y="2148988"/>
            <a:ext cx="150828" cy="236373"/>
          </a:xfrm>
          <a:custGeom>
            <a:avLst/>
            <a:gdLst>
              <a:gd name="T0" fmla="*/ 198 w 232"/>
              <a:gd name="T1" fmla="*/ 25 h 361"/>
              <a:gd name="T2" fmla="*/ 112 w 232"/>
              <a:gd name="T3" fmla="*/ 0 h 361"/>
              <a:gd name="T4" fmla="*/ 45 w 232"/>
              <a:gd name="T5" fmla="*/ 17 h 361"/>
              <a:gd name="T6" fmla="*/ 0 w 232"/>
              <a:gd name="T7" fmla="*/ 110 h 361"/>
              <a:gd name="T8" fmla="*/ 66 w 232"/>
              <a:gd name="T9" fmla="*/ 110 h 361"/>
              <a:gd name="T10" fmla="*/ 77 w 232"/>
              <a:gd name="T11" fmla="*/ 73 h 361"/>
              <a:gd name="T12" fmla="*/ 115 w 232"/>
              <a:gd name="T13" fmla="*/ 55 h 361"/>
              <a:gd name="T14" fmla="*/ 152 w 232"/>
              <a:gd name="T15" fmla="*/ 70 h 361"/>
              <a:gd name="T16" fmla="*/ 162 w 232"/>
              <a:gd name="T17" fmla="*/ 101 h 361"/>
              <a:gd name="T18" fmla="*/ 151 w 232"/>
              <a:gd name="T19" fmla="*/ 129 h 361"/>
              <a:gd name="T20" fmla="*/ 137 w 232"/>
              <a:gd name="T21" fmla="*/ 142 h 361"/>
              <a:gd name="T22" fmla="*/ 86 w 232"/>
              <a:gd name="T23" fmla="*/ 184 h 361"/>
              <a:gd name="T24" fmla="*/ 75 w 232"/>
              <a:gd name="T25" fmla="*/ 234 h 361"/>
              <a:gd name="T26" fmla="*/ 81 w 232"/>
              <a:gd name="T27" fmla="*/ 239 h 361"/>
              <a:gd name="T28" fmla="*/ 133 w 232"/>
              <a:gd name="T29" fmla="*/ 239 h 361"/>
              <a:gd name="T30" fmla="*/ 139 w 232"/>
              <a:gd name="T31" fmla="*/ 233 h 361"/>
              <a:gd name="T32" fmla="*/ 142 w 232"/>
              <a:gd name="T33" fmla="*/ 216 h 361"/>
              <a:gd name="T34" fmla="*/ 161 w 232"/>
              <a:gd name="T35" fmla="*/ 192 h 361"/>
              <a:gd name="T36" fmla="*/ 180 w 232"/>
              <a:gd name="T37" fmla="*/ 179 h 361"/>
              <a:gd name="T38" fmla="*/ 215 w 232"/>
              <a:gd name="T39" fmla="*/ 148 h 361"/>
              <a:gd name="T40" fmla="*/ 232 w 232"/>
              <a:gd name="T41" fmla="*/ 98 h 361"/>
              <a:gd name="T42" fmla="*/ 198 w 232"/>
              <a:gd name="T43" fmla="*/ 25 h 361"/>
              <a:gd name="T44" fmla="*/ 111 w 232"/>
              <a:gd name="T45" fmla="*/ 278 h 361"/>
              <a:gd name="T46" fmla="*/ 68 w 232"/>
              <a:gd name="T47" fmla="*/ 318 h 361"/>
              <a:gd name="T48" fmla="*/ 108 w 232"/>
              <a:gd name="T49" fmla="*/ 360 h 361"/>
              <a:gd name="T50" fmla="*/ 151 w 232"/>
              <a:gd name="T51" fmla="*/ 321 h 361"/>
              <a:gd name="T52" fmla="*/ 111 w 232"/>
              <a:gd name="T53" fmla="*/ 278 h 3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232" h="361">
                <a:moveTo>
                  <a:pt x="198" y="25"/>
                </a:moveTo>
                <a:cubicBezTo>
                  <a:pt x="175" y="8"/>
                  <a:pt x="146" y="0"/>
                  <a:pt x="112" y="0"/>
                </a:cubicBezTo>
                <a:cubicBezTo>
                  <a:pt x="85" y="0"/>
                  <a:pt x="63" y="6"/>
                  <a:pt x="45" y="17"/>
                </a:cubicBezTo>
                <a:cubicBezTo>
                  <a:pt x="17" y="35"/>
                  <a:pt x="2" y="66"/>
                  <a:pt x="0" y="110"/>
                </a:cubicBezTo>
                <a:cubicBezTo>
                  <a:pt x="66" y="110"/>
                  <a:pt x="66" y="110"/>
                  <a:pt x="66" y="110"/>
                </a:cubicBezTo>
                <a:cubicBezTo>
                  <a:pt x="66" y="97"/>
                  <a:pt x="70" y="85"/>
                  <a:pt x="77" y="73"/>
                </a:cubicBezTo>
                <a:cubicBezTo>
                  <a:pt x="84" y="61"/>
                  <a:pt x="97" y="55"/>
                  <a:pt x="115" y="55"/>
                </a:cubicBezTo>
                <a:cubicBezTo>
                  <a:pt x="132" y="55"/>
                  <a:pt x="145" y="60"/>
                  <a:pt x="152" y="70"/>
                </a:cubicBezTo>
                <a:cubicBezTo>
                  <a:pt x="158" y="79"/>
                  <a:pt x="162" y="90"/>
                  <a:pt x="162" y="101"/>
                </a:cubicBezTo>
                <a:cubicBezTo>
                  <a:pt x="162" y="111"/>
                  <a:pt x="157" y="121"/>
                  <a:pt x="151" y="129"/>
                </a:cubicBezTo>
                <a:cubicBezTo>
                  <a:pt x="147" y="134"/>
                  <a:pt x="143" y="138"/>
                  <a:pt x="137" y="142"/>
                </a:cubicBezTo>
                <a:cubicBezTo>
                  <a:pt x="137" y="142"/>
                  <a:pt x="102" y="165"/>
                  <a:pt x="86" y="184"/>
                </a:cubicBezTo>
                <a:cubicBezTo>
                  <a:pt x="77" y="195"/>
                  <a:pt x="76" y="211"/>
                  <a:pt x="75" y="234"/>
                </a:cubicBezTo>
                <a:cubicBezTo>
                  <a:pt x="75" y="235"/>
                  <a:pt x="76" y="239"/>
                  <a:pt x="81" y="239"/>
                </a:cubicBezTo>
                <a:cubicBezTo>
                  <a:pt x="87" y="239"/>
                  <a:pt x="128" y="239"/>
                  <a:pt x="133" y="239"/>
                </a:cubicBezTo>
                <a:cubicBezTo>
                  <a:pt x="138" y="239"/>
                  <a:pt x="139" y="235"/>
                  <a:pt x="139" y="233"/>
                </a:cubicBezTo>
                <a:cubicBezTo>
                  <a:pt x="139" y="225"/>
                  <a:pt x="140" y="221"/>
                  <a:pt x="142" y="216"/>
                </a:cubicBezTo>
                <a:cubicBezTo>
                  <a:pt x="145" y="207"/>
                  <a:pt x="153" y="199"/>
                  <a:pt x="161" y="192"/>
                </a:cubicBezTo>
                <a:cubicBezTo>
                  <a:pt x="180" y="179"/>
                  <a:pt x="180" y="179"/>
                  <a:pt x="180" y="179"/>
                </a:cubicBezTo>
                <a:cubicBezTo>
                  <a:pt x="196" y="166"/>
                  <a:pt x="209" y="156"/>
                  <a:pt x="215" y="148"/>
                </a:cubicBezTo>
                <a:cubicBezTo>
                  <a:pt x="225" y="134"/>
                  <a:pt x="232" y="117"/>
                  <a:pt x="232" y="98"/>
                </a:cubicBezTo>
                <a:cubicBezTo>
                  <a:pt x="232" y="65"/>
                  <a:pt x="220" y="41"/>
                  <a:pt x="198" y="25"/>
                </a:cubicBezTo>
                <a:close/>
                <a:moveTo>
                  <a:pt x="111" y="278"/>
                </a:moveTo>
                <a:cubicBezTo>
                  <a:pt x="88" y="278"/>
                  <a:pt x="69" y="293"/>
                  <a:pt x="68" y="318"/>
                </a:cubicBezTo>
                <a:cubicBezTo>
                  <a:pt x="68" y="343"/>
                  <a:pt x="85" y="359"/>
                  <a:pt x="108" y="360"/>
                </a:cubicBezTo>
                <a:cubicBezTo>
                  <a:pt x="132" y="361"/>
                  <a:pt x="150" y="345"/>
                  <a:pt x="151" y="321"/>
                </a:cubicBezTo>
                <a:cubicBezTo>
                  <a:pt x="152" y="296"/>
                  <a:pt x="134" y="279"/>
                  <a:pt x="111" y="27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10" name="Freeform 28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9220491" y="2191761"/>
            <a:ext cx="150828" cy="150828"/>
          </a:xfrm>
          <a:custGeom>
            <a:avLst/>
            <a:gdLst>
              <a:gd name="T0" fmla="*/ 220 w 232"/>
              <a:gd name="T1" fmla="*/ 96 h 232"/>
              <a:gd name="T2" fmla="*/ 136 w 232"/>
              <a:gd name="T3" fmla="*/ 96 h 232"/>
              <a:gd name="T4" fmla="*/ 136 w 232"/>
              <a:gd name="T5" fmla="*/ 12 h 232"/>
              <a:gd name="T6" fmla="*/ 116 w 232"/>
              <a:gd name="T7" fmla="*/ 0 h 232"/>
              <a:gd name="T8" fmla="*/ 96 w 232"/>
              <a:gd name="T9" fmla="*/ 12 h 232"/>
              <a:gd name="T10" fmla="*/ 96 w 232"/>
              <a:gd name="T11" fmla="*/ 96 h 232"/>
              <a:gd name="T12" fmla="*/ 12 w 232"/>
              <a:gd name="T13" fmla="*/ 96 h 232"/>
              <a:gd name="T14" fmla="*/ 0 w 232"/>
              <a:gd name="T15" fmla="*/ 116 h 232"/>
              <a:gd name="T16" fmla="*/ 12 w 232"/>
              <a:gd name="T17" fmla="*/ 136 h 232"/>
              <a:gd name="T18" fmla="*/ 96 w 232"/>
              <a:gd name="T19" fmla="*/ 136 h 232"/>
              <a:gd name="T20" fmla="*/ 96 w 232"/>
              <a:gd name="T21" fmla="*/ 220 h 232"/>
              <a:gd name="T22" fmla="*/ 116 w 232"/>
              <a:gd name="T23" fmla="*/ 232 h 232"/>
              <a:gd name="T24" fmla="*/ 136 w 232"/>
              <a:gd name="T25" fmla="*/ 220 h 232"/>
              <a:gd name="T26" fmla="*/ 136 w 232"/>
              <a:gd name="T27" fmla="*/ 136 h 232"/>
              <a:gd name="T28" fmla="*/ 220 w 232"/>
              <a:gd name="T29" fmla="*/ 136 h 232"/>
              <a:gd name="T30" fmla="*/ 232 w 232"/>
              <a:gd name="T31" fmla="*/ 116 h 232"/>
              <a:gd name="T32" fmla="*/ 220 w 232"/>
              <a:gd name="T33" fmla="*/ 96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32" h="232">
                <a:moveTo>
                  <a:pt x="220" y="96"/>
                </a:moveTo>
                <a:cubicBezTo>
                  <a:pt x="136" y="96"/>
                  <a:pt x="136" y="96"/>
                  <a:pt x="136" y="96"/>
                </a:cubicBezTo>
                <a:cubicBezTo>
                  <a:pt x="136" y="12"/>
                  <a:pt x="136" y="12"/>
                  <a:pt x="136" y="12"/>
                </a:cubicBezTo>
                <a:cubicBezTo>
                  <a:pt x="136" y="1"/>
                  <a:pt x="127" y="0"/>
                  <a:pt x="116" y="0"/>
                </a:cubicBezTo>
                <a:cubicBezTo>
                  <a:pt x="105" y="0"/>
                  <a:pt x="96" y="1"/>
                  <a:pt x="96" y="12"/>
                </a:cubicBezTo>
                <a:cubicBezTo>
                  <a:pt x="96" y="96"/>
                  <a:pt x="96" y="96"/>
                  <a:pt x="96" y="96"/>
                </a:cubicBezTo>
                <a:cubicBezTo>
                  <a:pt x="12" y="96"/>
                  <a:pt x="12" y="96"/>
                  <a:pt x="12" y="96"/>
                </a:cubicBezTo>
                <a:cubicBezTo>
                  <a:pt x="1" y="96"/>
                  <a:pt x="0" y="105"/>
                  <a:pt x="0" y="116"/>
                </a:cubicBezTo>
                <a:cubicBezTo>
                  <a:pt x="0" y="127"/>
                  <a:pt x="1" y="136"/>
                  <a:pt x="12" y="136"/>
                </a:cubicBezTo>
                <a:cubicBezTo>
                  <a:pt x="96" y="136"/>
                  <a:pt x="96" y="136"/>
                  <a:pt x="96" y="136"/>
                </a:cubicBezTo>
                <a:cubicBezTo>
                  <a:pt x="96" y="220"/>
                  <a:pt x="96" y="220"/>
                  <a:pt x="96" y="220"/>
                </a:cubicBezTo>
                <a:cubicBezTo>
                  <a:pt x="96" y="231"/>
                  <a:pt x="105" y="232"/>
                  <a:pt x="116" y="232"/>
                </a:cubicBezTo>
                <a:cubicBezTo>
                  <a:pt x="127" y="232"/>
                  <a:pt x="136" y="231"/>
                  <a:pt x="136" y="220"/>
                </a:cubicBezTo>
                <a:cubicBezTo>
                  <a:pt x="136" y="136"/>
                  <a:pt x="136" y="136"/>
                  <a:pt x="136" y="136"/>
                </a:cubicBezTo>
                <a:cubicBezTo>
                  <a:pt x="220" y="136"/>
                  <a:pt x="220" y="136"/>
                  <a:pt x="220" y="136"/>
                </a:cubicBezTo>
                <a:cubicBezTo>
                  <a:pt x="231" y="136"/>
                  <a:pt x="232" y="127"/>
                  <a:pt x="232" y="116"/>
                </a:cubicBezTo>
                <a:cubicBezTo>
                  <a:pt x="232" y="105"/>
                  <a:pt x="231" y="96"/>
                  <a:pt x="220" y="9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11" name="Freeform 29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8788863" y="2254794"/>
            <a:ext cx="150828" cy="24763"/>
          </a:xfrm>
          <a:custGeom>
            <a:avLst/>
            <a:gdLst>
              <a:gd name="T0" fmla="*/ 220 w 232"/>
              <a:gd name="T1" fmla="*/ 0 h 40"/>
              <a:gd name="T2" fmla="*/ 12 w 232"/>
              <a:gd name="T3" fmla="*/ 0 h 40"/>
              <a:gd name="T4" fmla="*/ 0 w 232"/>
              <a:gd name="T5" fmla="*/ 20 h 40"/>
              <a:gd name="T6" fmla="*/ 12 w 232"/>
              <a:gd name="T7" fmla="*/ 40 h 40"/>
              <a:gd name="T8" fmla="*/ 220 w 232"/>
              <a:gd name="T9" fmla="*/ 40 h 40"/>
              <a:gd name="T10" fmla="*/ 232 w 232"/>
              <a:gd name="T11" fmla="*/ 20 h 40"/>
              <a:gd name="T12" fmla="*/ 220 w 232"/>
              <a:gd name="T13" fmla="*/ 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2" h="40">
                <a:moveTo>
                  <a:pt x="220" y="0"/>
                </a:moveTo>
                <a:cubicBezTo>
                  <a:pt x="12" y="0"/>
                  <a:pt x="12" y="0"/>
                  <a:pt x="12" y="0"/>
                </a:cubicBezTo>
                <a:cubicBezTo>
                  <a:pt x="1" y="0"/>
                  <a:pt x="0" y="9"/>
                  <a:pt x="0" y="20"/>
                </a:cubicBezTo>
                <a:cubicBezTo>
                  <a:pt x="0" y="31"/>
                  <a:pt x="1" y="40"/>
                  <a:pt x="12" y="40"/>
                </a:cubicBezTo>
                <a:cubicBezTo>
                  <a:pt x="220" y="40"/>
                  <a:pt x="220" y="40"/>
                  <a:pt x="220" y="40"/>
                </a:cubicBezTo>
                <a:cubicBezTo>
                  <a:pt x="231" y="40"/>
                  <a:pt x="232" y="31"/>
                  <a:pt x="232" y="20"/>
                </a:cubicBezTo>
                <a:cubicBezTo>
                  <a:pt x="232" y="9"/>
                  <a:pt x="231" y="0"/>
                  <a:pt x="22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12" name="Freeform 54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 noEditPoints="1"/>
          </p:cNvSpPr>
          <p:nvPr/>
        </p:nvSpPr>
        <p:spPr bwMode="auto">
          <a:xfrm>
            <a:off x="10490805" y="1715104"/>
            <a:ext cx="198102" cy="198102"/>
          </a:xfrm>
          <a:custGeom>
            <a:avLst/>
            <a:gdLst>
              <a:gd name="T0" fmla="*/ 0 w 304"/>
              <a:gd name="T1" fmla="*/ 0 h 304"/>
              <a:gd name="T2" fmla="*/ 0 w 304"/>
              <a:gd name="T3" fmla="*/ 47 h 304"/>
              <a:gd name="T4" fmla="*/ 256 w 304"/>
              <a:gd name="T5" fmla="*/ 304 h 304"/>
              <a:gd name="T6" fmla="*/ 304 w 304"/>
              <a:gd name="T7" fmla="*/ 304 h 304"/>
              <a:gd name="T8" fmla="*/ 0 w 304"/>
              <a:gd name="T9" fmla="*/ 0 h 304"/>
              <a:gd name="T10" fmla="*/ 0 w 304"/>
              <a:gd name="T11" fmla="*/ 95 h 304"/>
              <a:gd name="T12" fmla="*/ 0 w 304"/>
              <a:gd name="T13" fmla="*/ 142 h 304"/>
              <a:gd name="T14" fmla="*/ 162 w 304"/>
              <a:gd name="T15" fmla="*/ 304 h 304"/>
              <a:gd name="T16" fmla="*/ 209 w 304"/>
              <a:gd name="T17" fmla="*/ 304 h 304"/>
              <a:gd name="T18" fmla="*/ 0 w 304"/>
              <a:gd name="T19" fmla="*/ 95 h 304"/>
              <a:gd name="T20" fmla="*/ 45 w 304"/>
              <a:gd name="T21" fmla="*/ 213 h 304"/>
              <a:gd name="T22" fmla="*/ 0 w 304"/>
              <a:gd name="T23" fmla="*/ 258 h 304"/>
              <a:gd name="T24" fmla="*/ 45 w 304"/>
              <a:gd name="T25" fmla="*/ 304 h 304"/>
              <a:gd name="T26" fmla="*/ 91 w 304"/>
              <a:gd name="T27" fmla="*/ 258 h 304"/>
              <a:gd name="T28" fmla="*/ 45 w 304"/>
              <a:gd name="T29" fmla="*/ 213 h 3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04" h="304">
                <a:moveTo>
                  <a:pt x="0" y="0"/>
                </a:moveTo>
                <a:cubicBezTo>
                  <a:pt x="0" y="47"/>
                  <a:pt x="0" y="47"/>
                  <a:pt x="0" y="47"/>
                </a:cubicBezTo>
                <a:cubicBezTo>
                  <a:pt x="141" y="47"/>
                  <a:pt x="256" y="162"/>
                  <a:pt x="256" y="304"/>
                </a:cubicBezTo>
                <a:cubicBezTo>
                  <a:pt x="304" y="304"/>
                  <a:pt x="304" y="304"/>
                  <a:pt x="304" y="304"/>
                </a:cubicBezTo>
                <a:cubicBezTo>
                  <a:pt x="304" y="136"/>
                  <a:pt x="168" y="0"/>
                  <a:pt x="0" y="0"/>
                </a:cubicBezTo>
                <a:close/>
                <a:moveTo>
                  <a:pt x="0" y="95"/>
                </a:moveTo>
                <a:cubicBezTo>
                  <a:pt x="0" y="142"/>
                  <a:pt x="0" y="142"/>
                  <a:pt x="0" y="142"/>
                </a:cubicBezTo>
                <a:cubicBezTo>
                  <a:pt x="89" y="142"/>
                  <a:pt x="162" y="214"/>
                  <a:pt x="162" y="304"/>
                </a:cubicBezTo>
                <a:cubicBezTo>
                  <a:pt x="209" y="304"/>
                  <a:pt x="209" y="304"/>
                  <a:pt x="209" y="304"/>
                </a:cubicBezTo>
                <a:cubicBezTo>
                  <a:pt x="209" y="188"/>
                  <a:pt x="115" y="95"/>
                  <a:pt x="0" y="95"/>
                </a:cubicBezTo>
                <a:close/>
                <a:moveTo>
                  <a:pt x="45" y="213"/>
                </a:moveTo>
                <a:cubicBezTo>
                  <a:pt x="20" y="213"/>
                  <a:pt x="0" y="233"/>
                  <a:pt x="0" y="258"/>
                </a:cubicBezTo>
                <a:cubicBezTo>
                  <a:pt x="0" y="284"/>
                  <a:pt x="20" y="304"/>
                  <a:pt x="45" y="304"/>
                </a:cubicBezTo>
                <a:cubicBezTo>
                  <a:pt x="70" y="304"/>
                  <a:pt x="91" y="284"/>
                  <a:pt x="91" y="258"/>
                </a:cubicBezTo>
                <a:cubicBezTo>
                  <a:pt x="91" y="233"/>
                  <a:pt x="70" y="213"/>
                  <a:pt x="45" y="21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13" name="Freeform 61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8305554" y="2607362"/>
            <a:ext cx="231869" cy="231869"/>
          </a:xfrm>
          <a:custGeom>
            <a:avLst/>
            <a:gdLst>
              <a:gd name="T0" fmla="*/ 208 w 358"/>
              <a:gd name="T1" fmla="*/ 207 h 357"/>
              <a:gd name="T2" fmla="*/ 126 w 358"/>
              <a:gd name="T3" fmla="*/ 255 h 357"/>
              <a:gd name="T4" fmla="*/ 46 w 358"/>
              <a:gd name="T5" fmla="*/ 253 h 357"/>
              <a:gd name="T6" fmla="*/ 56 w 358"/>
              <a:gd name="T7" fmla="*/ 334 h 357"/>
              <a:gd name="T8" fmla="*/ 251 w 358"/>
              <a:gd name="T9" fmla="*/ 250 h 357"/>
              <a:gd name="T10" fmla="*/ 335 w 358"/>
              <a:gd name="T11" fmla="*/ 55 h 357"/>
              <a:gd name="T12" fmla="*/ 254 w 358"/>
              <a:gd name="T13" fmla="*/ 45 h 357"/>
              <a:gd name="T14" fmla="*/ 256 w 358"/>
              <a:gd name="T15" fmla="*/ 125 h 357"/>
              <a:gd name="T16" fmla="*/ 208 w 358"/>
              <a:gd name="T17" fmla="*/ 207 h 3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58" h="357">
                <a:moveTo>
                  <a:pt x="208" y="207"/>
                </a:moveTo>
                <a:cubicBezTo>
                  <a:pt x="177" y="239"/>
                  <a:pt x="140" y="269"/>
                  <a:pt x="126" y="255"/>
                </a:cubicBezTo>
                <a:cubicBezTo>
                  <a:pt x="105" y="234"/>
                  <a:pt x="92" y="216"/>
                  <a:pt x="46" y="253"/>
                </a:cubicBezTo>
                <a:cubicBezTo>
                  <a:pt x="0" y="290"/>
                  <a:pt x="36" y="314"/>
                  <a:pt x="56" y="334"/>
                </a:cubicBezTo>
                <a:cubicBezTo>
                  <a:pt x="79" y="357"/>
                  <a:pt x="165" y="335"/>
                  <a:pt x="251" y="250"/>
                </a:cubicBezTo>
                <a:cubicBezTo>
                  <a:pt x="336" y="165"/>
                  <a:pt x="358" y="78"/>
                  <a:pt x="335" y="55"/>
                </a:cubicBezTo>
                <a:cubicBezTo>
                  <a:pt x="315" y="35"/>
                  <a:pt x="290" y="0"/>
                  <a:pt x="254" y="45"/>
                </a:cubicBezTo>
                <a:cubicBezTo>
                  <a:pt x="217" y="91"/>
                  <a:pt x="235" y="104"/>
                  <a:pt x="256" y="125"/>
                </a:cubicBezTo>
                <a:cubicBezTo>
                  <a:pt x="270" y="139"/>
                  <a:pt x="240" y="176"/>
                  <a:pt x="208" y="20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14" name="Freeform 62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 noEditPoints="1"/>
          </p:cNvSpPr>
          <p:nvPr/>
        </p:nvSpPr>
        <p:spPr bwMode="auto">
          <a:xfrm>
            <a:off x="10027168" y="2649742"/>
            <a:ext cx="245378" cy="150828"/>
          </a:xfrm>
          <a:custGeom>
            <a:avLst/>
            <a:gdLst>
              <a:gd name="T0" fmla="*/ 19 w 374"/>
              <a:gd name="T1" fmla="*/ 22 h 232"/>
              <a:gd name="T2" fmla="*/ 169 w 374"/>
              <a:gd name="T3" fmla="*/ 102 h 232"/>
              <a:gd name="T4" fmla="*/ 187 w 374"/>
              <a:gd name="T5" fmla="*/ 106 h 232"/>
              <a:gd name="T6" fmla="*/ 205 w 374"/>
              <a:gd name="T7" fmla="*/ 102 h 232"/>
              <a:gd name="T8" fmla="*/ 355 w 374"/>
              <a:gd name="T9" fmla="*/ 22 h 232"/>
              <a:gd name="T10" fmla="*/ 356 w 374"/>
              <a:gd name="T11" fmla="*/ 0 h 232"/>
              <a:gd name="T12" fmla="*/ 18 w 374"/>
              <a:gd name="T13" fmla="*/ 0 h 232"/>
              <a:gd name="T14" fmla="*/ 19 w 374"/>
              <a:gd name="T15" fmla="*/ 22 h 232"/>
              <a:gd name="T16" fmla="*/ 359 w 374"/>
              <a:gd name="T17" fmla="*/ 62 h 232"/>
              <a:gd name="T18" fmla="*/ 205 w 374"/>
              <a:gd name="T19" fmla="*/ 142 h 232"/>
              <a:gd name="T20" fmla="*/ 187 w 374"/>
              <a:gd name="T21" fmla="*/ 146 h 232"/>
              <a:gd name="T22" fmla="*/ 169 w 374"/>
              <a:gd name="T23" fmla="*/ 142 h 232"/>
              <a:gd name="T24" fmla="*/ 15 w 374"/>
              <a:gd name="T25" fmla="*/ 62 h 232"/>
              <a:gd name="T26" fmla="*/ 7 w 374"/>
              <a:gd name="T27" fmla="*/ 66 h 232"/>
              <a:gd name="T28" fmla="*/ 7 w 374"/>
              <a:gd name="T29" fmla="*/ 213 h 232"/>
              <a:gd name="T30" fmla="*/ 27 w 374"/>
              <a:gd name="T31" fmla="*/ 232 h 232"/>
              <a:gd name="T32" fmla="*/ 347 w 374"/>
              <a:gd name="T33" fmla="*/ 232 h 232"/>
              <a:gd name="T34" fmla="*/ 367 w 374"/>
              <a:gd name="T35" fmla="*/ 213 h 232"/>
              <a:gd name="T36" fmla="*/ 367 w 374"/>
              <a:gd name="T37" fmla="*/ 66 h 232"/>
              <a:gd name="T38" fmla="*/ 359 w 374"/>
              <a:gd name="T39" fmla="*/ 62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374" h="232">
                <a:moveTo>
                  <a:pt x="19" y="22"/>
                </a:moveTo>
                <a:cubicBezTo>
                  <a:pt x="28" y="27"/>
                  <a:pt x="164" y="99"/>
                  <a:pt x="169" y="102"/>
                </a:cubicBezTo>
                <a:cubicBezTo>
                  <a:pt x="174" y="105"/>
                  <a:pt x="180" y="106"/>
                  <a:pt x="187" y="106"/>
                </a:cubicBezTo>
                <a:cubicBezTo>
                  <a:pt x="193" y="106"/>
                  <a:pt x="200" y="105"/>
                  <a:pt x="205" y="102"/>
                </a:cubicBezTo>
                <a:cubicBezTo>
                  <a:pt x="210" y="99"/>
                  <a:pt x="345" y="27"/>
                  <a:pt x="355" y="22"/>
                </a:cubicBezTo>
                <a:cubicBezTo>
                  <a:pt x="365" y="16"/>
                  <a:pt x="374" y="0"/>
                  <a:pt x="356" y="0"/>
                </a:cubicBezTo>
                <a:cubicBezTo>
                  <a:pt x="18" y="0"/>
                  <a:pt x="18" y="0"/>
                  <a:pt x="18" y="0"/>
                </a:cubicBezTo>
                <a:cubicBezTo>
                  <a:pt x="0" y="0"/>
                  <a:pt x="9" y="16"/>
                  <a:pt x="19" y="22"/>
                </a:cubicBezTo>
                <a:close/>
                <a:moveTo>
                  <a:pt x="359" y="62"/>
                </a:moveTo>
                <a:cubicBezTo>
                  <a:pt x="348" y="67"/>
                  <a:pt x="212" y="139"/>
                  <a:pt x="205" y="142"/>
                </a:cubicBezTo>
                <a:cubicBezTo>
                  <a:pt x="198" y="146"/>
                  <a:pt x="193" y="146"/>
                  <a:pt x="187" y="146"/>
                </a:cubicBezTo>
                <a:cubicBezTo>
                  <a:pt x="180" y="146"/>
                  <a:pt x="175" y="146"/>
                  <a:pt x="169" y="142"/>
                </a:cubicBezTo>
                <a:cubicBezTo>
                  <a:pt x="162" y="139"/>
                  <a:pt x="26" y="67"/>
                  <a:pt x="15" y="62"/>
                </a:cubicBezTo>
                <a:cubicBezTo>
                  <a:pt x="7" y="58"/>
                  <a:pt x="7" y="62"/>
                  <a:pt x="7" y="66"/>
                </a:cubicBezTo>
                <a:cubicBezTo>
                  <a:pt x="7" y="70"/>
                  <a:pt x="7" y="213"/>
                  <a:pt x="7" y="213"/>
                </a:cubicBezTo>
                <a:cubicBezTo>
                  <a:pt x="7" y="221"/>
                  <a:pt x="18" y="232"/>
                  <a:pt x="27" y="232"/>
                </a:cubicBezTo>
                <a:cubicBezTo>
                  <a:pt x="347" y="232"/>
                  <a:pt x="347" y="232"/>
                  <a:pt x="347" y="232"/>
                </a:cubicBezTo>
                <a:cubicBezTo>
                  <a:pt x="356" y="232"/>
                  <a:pt x="367" y="221"/>
                  <a:pt x="367" y="213"/>
                </a:cubicBezTo>
                <a:cubicBezTo>
                  <a:pt x="367" y="213"/>
                  <a:pt x="367" y="70"/>
                  <a:pt x="367" y="66"/>
                </a:cubicBezTo>
                <a:cubicBezTo>
                  <a:pt x="367" y="62"/>
                  <a:pt x="367" y="58"/>
                  <a:pt x="359" y="6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15" name="Freeform 65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 noEditPoints="1"/>
          </p:cNvSpPr>
          <p:nvPr/>
        </p:nvSpPr>
        <p:spPr bwMode="auto">
          <a:xfrm>
            <a:off x="9588591" y="2609025"/>
            <a:ext cx="261135" cy="234120"/>
          </a:xfrm>
          <a:custGeom>
            <a:avLst/>
            <a:gdLst>
              <a:gd name="T0" fmla="*/ 170 w 400"/>
              <a:gd name="T1" fmla="*/ 0 h 360"/>
              <a:gd name="T2" fmla="*/ 152 w 400"/>
              <a:gd name="T3" fmla="*/ 0 h 360"/>
              <a:gd name="T4" fmla="*/ 144 w 400"/>
              <a:gd name="T5" fmla="*/ 8 h 360"/>
              <a:gd name="T6" fmla="*/ 144 w 400"/>
              <a:gd name="T7" fmla="*/ 84 h 360"/>
              <a:gd name="T8" fmla="*/ 73 w 400"/>
              <a:gd name="T9" fmla="*/ 84 h 360"/>
              <a:gd name="T10" fmla="*/ 62 w 400"/>
              <a:gd name="T11" fmla="*/ 86 h 360"/>
              <a:gd name="T12" fmla="*/ 51 w 400"/>
              <a:gd name="T13" fmla="*/ 91 h 360"/>
              <a:gd name="T14" fmla="*/ 4 w 400"/>
              <a:gd name="T15" fmla="*/ 123 h 360"/>
              <a:gd name="T16" fmla="*/ 0 w 400"/>
              <a:gd name="T17" fmla="*/ 130 h 360"/>
              <a:gd name="T18" fmla="*/ 4 w 400"/>
              <a:gd name="T19" fmla="*/ 137 h 360"/>
              <a:gd name="T20" fmla="*/ 51 w 400"/>
              <a:gd name="T21" fmla="*/ 169 h 360"/>
              <a:gd name="T22" fmla="*/ 62 w 400"/>
              <a:gd name="T23" fmla="*/ 174 h 360"/>
              <a:gd name="T24" fmla="*/ 73 w 400"/>
              <a:gd name="T25" fmla="*/ 176 h 360"/>
              <a:gd name="T26" fmla="*/ 144 w 400"/>
              <a:gd name="T27" fmla="*/ 176 h 360"/>
              <a:gd name="T28" fmla="*/ 144 w 400"/>
              <a:gd name="T29" fmla="*/ 352 h 360"/>
              <a:gd name="T30" fmla="*/ 152 w 400"/>
              <a:gd name="T31" fmla="*/ 360 h 360"/>
              <a:gd name="T32" fmla="*/ 170 w 400"/>
              <a:gd name="T33" fmla="*/ 360 h 360"/>
              <a:gd name="T34" fmla="*/ 178 w 400"/>
              <a:gd name="T35" fmla="*/ 352 h 360"/>
              <a:gd name="T36" fmla="*/ 178 w 400"/>
              <a:gd name="T37" fmla="*/ 8 h 360"/>
              <a:gd name="T38" fmla="*/ 170 w 400"/>
              <a:gd name="T39" fmla="*/ 0 h 360"/>
              <a:gd name="T40" fmla="*/ 396 w 400"/>
              <a:gd name="T41" fmla="*/ 83 h 360"/>
              <a:gd name="T42" fmla="*/ 348 w 400"/>
              <a:gd name="T43" fmla="*/ 51 h 360"/>
              <a:gd name="T44" fmla="*/ 338 w 400"/>
              <a:gd name="T45" fmla="*/ 46 h 360"/>
              <a:gd name="T46" fmla="*/ 326 w 400"/>
              <a:gd name="T47" fmla="*/ 44 h 360"/>
              <a:gd name="T48" fmla="*/ 190 w 400"/>
              <a:gd name="T49" fmla="*/ 44 h 360"/>
              <a:gd name="T50" fmla="*/ 206 w 400"/>
              <a:gd name="T51" fmla="*/ 136 h 360"/>
              <a:gd name="T52" fmla="*/ 326 w 400"/>
              <a:gd name="T53" fmla="*/ 136 h 360"/>
              <a:gd name="T54" fmla="*/ 338 w 400"/>
              <a:gd name="T55" fmla="*/ 134 h 360"/>
              <a:gd name="T56" fmla="*/ 348 w 400"/>
              <a:gd name="T57" fmla="*/ 129 h 360"/>
              <a:gd name="T58" fmla="*/ 396 w 400"/>
              <a:gd name="T59" fmla="*/ 97 h 360"/>
              <a:gd name="T60" fmla="*/ 400 w 400"/>
              <a:gd name="T61" fmla="*/ 90 h 360"/>
              <a:gd name="T62" fmla="*/ 396 w 400"/>
              <a:gd name="T63" fmla="*/ 83 h 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400" h="360">
                <a:moveTo>
                  <a:pt x="170" y="0"/>
                </a:moveTo>
                <a:cubicBezTo>
                  <a:pt x="152" y="0"/>
                  <a:pt x="152" y="0"/>
                  <a:pt x="152" y="0"/>
                </a:cubicBezTo>
                <a:cubicBezTo>
                  <a:pt x="147" y="0"/>
                  <a:pt x="144" y="3"/>
                  <a:pt x="144" y="8"/>
                </a:cubicBezTo>
                <a:cubicBezTo>
                  <a:pt x="144" y="84"/>
                  <a:pt x="144" y="84"/>
                  <a:pt x="144" y="84"/>
                </a:cubicBezTo>
                <a:cubicBezTo>
                  <a:pt x="73" y="84"/>
                  <a:pt x="73" y="84"/>
                  <a:pt x="73" y="84"/>
                </a:cubicBezTo>
                <a:cubicBezTo>
                  <a:pt x="70" y="84"/>
                  <a:pt x="66" y="85"/>
                  <a:pt x="62" y="86"/>
                </a:cubicBezTo>
                <a:cubicBezTo>
                  <a:pt x="58" y="87"/>
                  <a:pt x="54" y="89"/>
                  <a:pt x="51" y="91"/>
                </a:cubicBezTo>
                <a:cubicBezTo>
                  <a:pt x="4" y="123"/>
                  <a:pt x="4" y="123"/>
                  <a:pt x="4" y="123"/>
                </a:cubicBezTo>
                <a:cubicBezTo>
                  <a:pt x="1" y="125"/>
                  <a:pt x="0" y="127"/>
                  <a:pt x="0" y="130"/>
                </a:cubicBezTo>
                <a:cubicBezTo>
                  <a:pt x="0" y="132"/>
                  <a:pt x="1" y="135"/>
                  <a:pt x="4" y="137"/>
                </a:cubicBezTo>
                <a:cubicBezTo>
                  <a:pt x="51" y="169"/>
                  <a:pt x="51" y="169"/>
                  <a:pt x="51" y="169"/>
                </a:cubicBezTo>
                <a:cubicBezTo>
                  <a:pt x="54" y="171"/>
                  <a:pt x="58" y="173"/>
                  <a:pt x="62" y="174"/>
                </a:cubicBezTo>
                <a:cubicBezTo>
                  <a:pt x="66" y="175"/>
                  <a:pt x="70" y="176"/>
                  <a:pt x="73" y="176"/>
                </a:cubicBezTo>
                <a:cubicBezTo>
                  <a:pt x="144" y="176"/>
                  <a:pt x="144" y="176"/>
                  <a:pt x="144" y="176"/>
                </a:cubicBezTo>
                <a:cubicBezTo>
                  <a:pt x="144" y="352"/>
                  <a:pt x="144" y="352"/>
                  <a:pt x="144" y="352"/>
                </a:cubicBezTo>
                <a:cubicBezTo>
                  <a:pt x="144" y="356"/>
                  <a:pt x="147" y="360"/>
                  <a:pt x="152" y="360"/>
                </a:cubicBezTo>
                <a:cubicBezTo>
                  <a:pt x="170" y="360"/>
                  <a:pt x="170" y="360"/>
                  <a:pt x="170" y="360"/>
                </a:cubicBezTo>
                <a:cubicBezTo>
                  <a:pt x="174" y="360"/>
                  <a:pt x="178" y="356"/>
                  <a:pt x="178" y="352"/>
                </a:cubicBezTo>
                <a:cubicBezTo>
                  <a:pt x="178" y="8"/>
                  <a:pt x="178" y="8"/>
                  <a:pt x="178" y="8"/>
                </a:cubicBezTo>
                <a:cubicBezTo>
                  <a:pt x="178" y="3"/>
                  <a:pt x="174" y="0"/>
                  <a:pt x="170" y="0"/>
                </a:cubicBezTo>
                <a:close/>
                <a:moveTo>
                  <a:pt x="396" y="83"/>
                </a:moveTo>
                <a:cubicBezTo>
                  <a:pt x="348" y="51"/>
                  <a:pt x="348" y="51"/>
                  <a:pt x="348" y="51"/>
                </a:cubicBezTo>
                <a:cubicBezTo>
                  <a:pt x="346" y="49"/>
                  <a:pt x="342" y="47"/>
                  <a:pt x="338" y="46"/>
                </a:cubicBezTo>
                <a:cubicBezTo>
                  <a:pt x="334" y="45"/>
                  <a:pt x="330" y="44"/>
                  <a:pt x="326" y="44"/>
                </a:cubicBezTo>
                <a:cubicBezTo>
                  <a:pt x="190" y="44"/>
                  <a:pt x="190" y="44"/>
                  <a:pt x="190" y="44"/>
                </a:cubicBezTo>
                <a:cubicBezTo>
                  <a:pt x="206" y="136"/>
                  <a:pt x="206" y="136"/>
                  <a:pt x="206" y="136"/>
                </a:cubicBezTo>
                <a:cubicBezTo>
                  <a:pt x="326" y="136"/>
                  <a:pt x="326" y="136"/>
                  <a:pt x="326" y="136"/>
                </a:cubicBezTo>
                <a:cubicBezTo>
                  <a:pt x="330" y="136"/>
                  <a:pt x="334" y="135"/>
                  <a:pt x="338" y="134"/>
                </a:cubicBezTo>
                <a:cubicBezTo>
                  <a:pt x="342" y="133"/>
                  <a:pt x="346" y="131"/>
                  <a:pt x="348" y="129"/>
                </a:cubicBezTo>
                <a:cubicBezTo>
                  <a:pt x="396" y="97"/>
                  <a:pt x="396" y="97"/>
                  <a:pt x="396" y="97"/>
                </a:cubicBezTo>
                <a:cubicBezTo>
                  <a:pt x="398" y="95"/>
                  <a:pt x="400" y="92"/>
                  <a:pt x="400" y="90"/>
                </a:cubicBezTo>
                <a:cubicBezTo>
                  <a:pt x="400" y="87"/>
                  <a:pt x="398" y="85"/>
                  <a:pt x="396" y="8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16" name="Freeform 66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 noEditPoints="1"/>
          </p:cNvSpPr>
          <p:nvPr/>
        </p:nvSpPr>
        <p:spPr bwMode="auto">
          <a:xfrm>
            <a:off x="9208742" y="2592875"/>
            <a:ext cx="157581" cy="270140"/>
          </a:xfrm>
          <a:custGeom>
            <a:avLst/>
            <a:gdLst>
              <a:gd name="T0" fmla="*/ 227 w 242"/>
              <a:gd name="T1" fmla="*/ 290 h 412"/>
              <a:gd name="T2" fmla="*/ 174 w 242"/>
              <a:gd name="T3" fmla="*/ 139 h 412"/>
              <a:gd name="T4" fmla="*/ 72 w 242"/>
              <a:gd name="T5" fmla="*/ 86 h 412"/>
              <a:gd name="T6" fmla="*/ 33 w 242"/>
              <a:gd name="T7" fmla="*/ 9 h 412"/>
              <a:gd name="T8" fmla="*/ 14 w 242"/>
              <a:gd name="T9" fmla="*/ 4 h 412"/>
              <a:gd name="T10" fmla="*/ 8 w 242"/>
              <a:gd name="T11" fmla="*/ 23 h 412"/>
              <a:gd name="T12" fmla="*/ 47 w 242"/>
              <a:gd name="T13" fmla="*/ 98 h 412"/>
              <a:gd name="T14" fmla="*/ 10 w 242"/>
              <a:gd name="T15" fmla="*/ 193 h 412"/>
              <a:gd name="T16" fmla="*/ 53 w 242"/>
              <a:gd name="T17" fmla="*/ 347 h 412"/>
              <a:gd name="T18" fmla="*/ 165 w 242"/>
              <a:gd name="T19" fmla="*/ 397 h 412"/>
              <a:gd name="T20" fmla="*/ 227 w 242"/>
              <a:gd name="T21" fmla="*/ 290 h 412"/>
              <a:gd name="T22" fmla="*/ 97 w 242"/>
              <a:gd name="T23" fmla="*/ 180 h 412"/>
              <a:gd name="T24" fmla="*/ 62 w 242"/>
              <a:gd name="T25" fmla="*/ 162 h 412"/>
              <a:gd name="T26" fmla="*/ 80 w 242"/>
              <a:gd name="T27" fmla="*/ 126 h 412"/>
              <a:gd name="T28" fmla="*/ 115 w 242"/>
              <a:gd name="T29" fmla="*/ 145 h 412"/>
              <a:gd name="T30" fmla="*/ 97 w 242"/>
              <a:gd name="T31" fmla="*/ 180 h 4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42" h="412">
                <a:moveTo>
                  <a:pt x="227" y="290"/>
                </a:moveTo>
                <a:cubicBezTo>
                  <a:pt x="174" y="139"/>
                  <a:pt x="174" y="139"/>
                  <a:pt x="174" y="139"/>
                </a:cubicBezTo>
                <a:cubicBezTo>
                  <a:pt x="160" y="98"/>
                  <a:pt x="115" y="75"/>
                  <a:pt x="72" y="86"/>
                </a:cubicBezTo>
                <a:cubicBezTo>
                  <a:pt x="33" y="9"/>
                  <a:pt x="33" y="9"/>
                  <a:pt x="33" y="9"/>
                </a:cubicBezTo>
                <a:cubicBezTo>
                  <a:pt x="29" y="3"/>
                  <a:pt x="21" y="0"/>
                  <a:pt x="14" y="4"/>
                </a:cubicBezTo>
                <a:cubicBezTo>
                  <a:pt x="7" y="7"/>
                  <a:pt x="5" y="16"/>
                  <a:pt x="8" y="23"/>
                </a:cubicBezTo>
                <a:cubicBezTo>
                  <a:pt x="47" y="98"/>
                  <a:pt x="47" y="98"/>
                  <a:pt x="47" y="98"/>
                </a:cubicBezTo>
                <a:cubicBezTo>
                  <a:pt x="16" y="118"/>
                  <a:pt x="0" y="157"/>
                  <a:pt x="10" y="193"/>
                </a:cubicBezTo>
                <a:cubicBezTo>
                  <a:pt x="53" y="347"/>
                  <a:pt x="53" y="347"/>
                  <a:pt x="53" y="347"/>
                </a:cubicBezTo>
                <a:cubicBezTo>
                  <a:pt x="65" y="390"/>
                  <a:pt x="115" y="412"/>
                  <a:pt x="165" y="397"/>
                </a:cubicBezTo>
                <a:cubicBezTo>
                  <a:pt x="214" y="380"/>
                  <a:pt x="242" y="332"/>
                  <a:pt x="227" y="290"/>
                </a:cubicBezTo>
                <a:close/>
                <a:moveTo>
                  <a:pt x="97" y="180"/>
                </a:moveTo>
                <a:cubicBezTo>
                  <a:pt x="82" y="185"/>
                  <a:pt x="67" y="177"/>
                  <a:pt x="62" y="162"/>
                </a:cubicBezTo>
                <a:cubicBezTo>
                  <a:pt x="57" y="147"/>
                  <a:pt x="65" y="131"/>
                  <a:pt x="80" y="126"/>
                </a:cubicBezTo>
                <a:cubicBezTo>
                  <a:pt x="94" y="121"/>
                  <a:pt x="110" y="130"/>
                  <a:pt x="115" y="145"/>
                </a:cubicBezTo>
                <a:cubicBezTo>
                  <a:pt x="119" y="160"/>
                  <a:pt x="111" y="176"/>
                  <a:pt x="97" y="18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17" name="Freeform 94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 noEditPoints="1"/>
          </p:cNvSpPr>
          <p:nvPr/>
        </p:nvSpPr>
        <p:spPr bwMode="auto">
          <a:xfrm>
            <a:off x="8779561" y="2597964"/>
            <a:ext cx="150828" cy="254383"/>
          </a:xfrm>
          <a:custGeom>
            <a:avLst/>
            <a:gdLst>
              <a:gd name="T0" fmla="*/ 192 w 232"/>
              <a:gd name="T1" fmla="*/ 0 h 392"/>
              <a:gd name="T2" fmla="*/ 40 w 232"/>
              <a:gd name="T3" fmla="*/ 0 h 392"/>
              <a:gd name="T4" fmla="*/ 0 w 232"/>
              <a:gd name="T5" fmla="*/ 40 h 392"/>
              <a:gd name="T6" fmla="*/ 0 w 232"/>
              <a:gd name="T7" fmla="*/ 352 h 392"/>
              <a:gd name="T8" fmla="*/ 40 w 232"/>
              <a:gd name="T9" fmla="*/ 392 h 392"/>
              <a:gd name="T10" fmla="*/ 192 w 232"/>
              <a:gd name="T11" fmla="*/ 392 h 392"/>
              <a:gd name="T12" fmla="*/ 232 w 232"/>
              <a:gd name="T13" fmla="*/ 352 h 392"/>
              <a:gd name="T14" fmla="*/ 232 w 232"/>
              <a:gd name="T15" fmla="*/ 40 h 392"/>
              <a:gd name="T16" fmla="*/ 192 w 232"/>
              <a:gd name="T17" fmla="*/ 0 h 392"/>
              <a:gd name="T18" fmla="*/ 116 w 232"/>
              <a:gd name="T19" fmla="*/ 376 h 392"/>
              <a:gd name="T20" fmla="*/ 88 w 232"/>
              <a:gd name="T21" fmla="*/ 356 h 392"/>
              <a:gd name="T22" fmla="*/ 116 w 232"/>
              <a:gd name="T23" fmla="*/ 336 h 392"/>
              <a:gd name="T24" fmla="*/ 144 w 232"/>
              <a:gd name="T25" fmla="*/ 356 h 392"/>
              <a:gd name="T26" fmla="*/ 116 w 232"/>
              <a:gd name="T27" fmla="*/ 376 h 392"/>
              <a:gd name="T28" fmla="*/ 200 w 232"/>
              <a:gd name="T29" fmla="*/ 316 h 392"/>
              <a:gd name="T30" fmla="*/ 32 w 232"/>
              <a:gd name="T31" fmla="*/ 316 h 392"/>
              <a:gd name="T32" fmla="*/ 32 w 232"/>
              <a:gd name="T33" fmla="*/ 52 h 392"/>
              <a:gd name="T34" fmla="*/ 200 w 232"/>
              <a:gd name="T35" fmla="*/ 52 h 392"/>
              <a:gd name="T36" fmla="*/ 200 w 232"/>
              <a:gd name="T37" fmla="*/ 316 h 3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32" h="392">
                <a:moveTo>
                  <a:pt x="192" y="0"/>
                </a:moveTo>
                <a:cubicBezTo>
                  <a:pt x="40" y="0"/>
                  <a:pt x="40" y="0"/>
                  <a:pt x="40" y="0"/>
                </a:cubicBezTo>
                <a:cubicBezTo>
                  <a:pt x="18" y="0"/>
                  <a:pt x="0" y="18"/>
                  <a:pt x="0" y="40"/>
                </a:cubicBezTo>
                <a:cubicBezTo>
                  <a:pt x="0" y="352"/>
                  <a:pt x="0" y="352"/>
                  <a:pt x="0" y="352"/>
                </a:cubicBezTo>
                <a:cubicBezTo>
                  <a:pt x="0" y="374"/>
                  <a:pt x="18" y="392"/>
                  <a:pt x="40" y="392"/>
                </a:cubicBezTo>
                <a:cubicBezTo>
                  <a:pt x="192" y="392"/>
                  <a:pt x="192" y="392"/>
                  <a:pt x="192" y="392"/>
                </a:cubicBezTo>
                <a:cubicBezTo>
                  <a:pt x="214" y="392"/>
                  <a:pt x="232" y="374"/>
                  <a:pt x="232" y="352"/>
                </a:cubicBezTo>
                <a:cubicBezTo>
                  <a:pt x="232" y="40"/>
                  <a:pt x="232" y="40"/>
                  <a:pt x="232" y="40"/>
                </a:cubicBezTo>
                <a:cubicBezTo>
                  <a:pt x="232" y="18"/>
                  <a:pt x="214" y="0"/>
                  <a:pt x="192" y="0"/>
                </a:cubicBezTo>
                <a:close/>
                <a:moveTo>
                  <a:pt x="116" y="376"/>
                </a:moveTo>
                <a:cubicBezTo>
                  <a:pt x="101" y="376"/>
                  <a:pt x="88" y="367"/>
                  <a:pt x="88" y="356"/>
                </a:cubicBezTo>
                <a:cubicBezTo>
                  <a:pt x="88" y="345"/>
                  <a:pt x="101" y="336"/>
                  <a:pt x="116" y="336"/>
                </a:cubicBezTo>
                <a:cubicBezTo>
                  <a:pt x="131" y="336"/>
                  <a:pt x="144" y="345"/>
                  <a:pt x="144" y="356"/>
                </a:cubicBezTo>
                <a:cubicBezTo>
                  <a:pt x="144" y="367"/>
                  <a:pt x="131" y="376"/>
                  <a:pt x="116" y="376"/>
                </a:cubicBezTo>
                <a:close/>
                <a:moveTo>
                  <a:pt x="200" y="316"/>
                </a:moveTo>
                <a:cubicBezTo>
                  <a:pt x="32" y="316"/>
                  <a:pt x="32" y="316"/>
                  <a:pt x="32" y="316"/>
                </a:cubicBezTo>
                <a:cubicBezTo>
                  <a:pt x="32" y="52"/>
                  <a:pt x="32" y="52"/>
                  <a:pt x="32" y="52"/>
                </a:cubicBezTo>
                <a:cubicBezTo>
                  <a:pt x="200" y="52"/>
                  <a:pt x="200" y="52"/>
                  <a:pt x="200" y="52"/>
                </a:cubicBezTo>
                <a:lnTo>
                  <a:pt x="200" y="31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18" name="Freeform 145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 noEditPoints="1"/>
          </p:cNvSpPr>
          <p:nvPr/>
        </p:nvSpPr>
        <p:spPr bwMode="auto">
          <a:xfrm>
            <a:off x="10458990" y="2627230"/>
            <a:ext cx="243126" cy="195851"/>
          </a:xfrm>
          <a:custGeom>
            <a:avLst/>
            <a:gdLst>
              <a:gd name="T0" fmla="*/ 360 w 371"/>
              <a:gd name="T1" fmla="*/ 3 h 299"/>
              <a:gd name="T2" fmla="*/ 7 w 371"/>
              <a:gd name="T3" fmla="*/ 127 h 299"/>
              <a:gd name="T4" fmla="*/ 6 w 371"/>
              <a:gd name="T5" fmla="*/ 137 h 299"/>
              <a:gd name="T6" fmla="*/ 82 w 371"/>
              <a:gd name="T7" fmla="*/ 167 h 299"/>
              <a:gd name="T8" fmla="*/ 82 w 371"/>
              <a:gd name="T9" fmla="*/ 167 h 299"/>
              <a:gd name="T10" fmla="*/ 127 w 371"/>
              <a:gd name="T11" fmla="*/ 185 h 299"/>
              <a:gd name="T12" fmla="*/ 347 w 371"/>
              <a:gd name="T13" fmla="*/ 24 h 299"/>
              <a:gd name="T14" fmla="*/ 351 w 371"/>
              <a:gd name="T15" fmla="*/ 28 h 299"/>
              <a:gd name="T16" fmla="*/ 194 w 371"/>
              <a:gd name="T17" fmla="*/ 198 h 299"/>
              <a:gd name="T18" fmla="*/ 194 w 371"/>
              <a:gd name="T19" fmla="*/ 198 h 299"/>
              <a:gd name="T20" fmla="*/ 185 w 371"/>
              <a:gd name="T21" fmla="*/ 208 h 299"/>
              <a:gd name="T22" fmla="*/ 197 w 371"/>
              <a:gd name="T23" fmla="*/ 215 h 299"/>
              <a:gd name="T24" fmla="*/ 197 w 371"/>
              <a:gd name="T25" fmla="*/ 215 h 299"/>
              <a:gd name="T26" fmla="*/ 296 w 371"/>
              <a:gd name="T27" fmla="*/ 268 h 299"/>
              <a:gd name="T28" fmla="*/ 311 w 371"/>
              <a:gd name="T29" fmla="*/ 262 h 299"/>
              <a:gd name="T30" fmla="*/ 369 w 371"/>
              <a:gd name="T31" fmla="*/ 11 h 299"/>
              <a:gd name="T32" fmla="*/ 360 w 371"/>
              <a:gd name="T33" fmla="*/ 3 h 299"/>
              <a:gd name="T34" fmla="*/ 127 w 371"/>
              <a:gd name="T35" fmla="*/ 293 h 299"/>
              <a:gd name="T36" fmla="*/ 133 w 371"/>
              <a:gd name="T37" fmla="*/ 296 h 299"/>
              <a:gd name="T38" fmla="*/ 190 w 371"/>
              <a:gd name="T39" fmla="*/ 245 h 299"/>
              <a:gd name="T40" fmla="*/ 127 w 371"/>
              <a:gd name="T41" fmla="*/ 212 h 299"/>
              <a:gd name="T42" fmla="*/ 127 w 371"/>
              <a:gd name="T43" fmla="*/ 293 h 2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71" h="299">
                <a:moveTo>
                  <a:pt x="360" y="3"/>
                </a:moveTo>
                <a:cubicBezTo>
                  <a:pt x="353" y="5"/>
                  <a:pt x="13" y="125"/>
                  <a:pt x="7" y="127"/>
                </a:cubicBezTo>
                <a:cubicBezTo>
                  <a:pt x="1" y="129"/>
                  <a:pt x="0" y="134"/>
                  <a:pt x="6" y="137"/>
                </a:cubicBezTo>
                <a:cubicBezTo>
                  <a:pt x="14" y="140"/>
                  <a:pt x="82" y="167"/>
                  <a:pt x="82" y="167"/>
                </a:cubicBezTo>
                <a:cubicBezTo>
                  <a:pt x="82" y="167"/>
                  <a:pt x="82" y="167"/>
                  <a:pt x="82" y="167"/>
                </a:cubicBezTo>
                <a:cubicBezTo>
                  <a:pt x="127" y="185"/>
                  <a:pt x="127" y="185"/>
                  <a:pt x="127" y="185"/>
                </a:cubicBezTo>
                <a:cubicBezTo>
                  <a:pt x="127" y="185"/>
                  <a:pt x="344" y="26"/>
                  <a:pt x="347" y="24"/>
                </a:cubicBezTo>
                <a:cubicBezTo>
                  <a:pt x="350" y="22"/>
                  <a:pt x="353" y="26"/>
                  <a:pt x="351" y="28"/>
                </a:cubicBezTo>
                <a:cubicBezTo>
                  <a:pt x="349" y="30"/>
                  <a:pt x="194" y="198"/>
                  <a:pt x="194" y="198"/>
                </a:cubicBezTo>
                <a:cubicBezTo>
                  <a:pt x="194" y="198"/>
                  <a:pt x="194" y="198"/>
                  <a:pt x="194" y="198"/>
                </a:cubicBezTo>
                <a:cubicBezTo>
                  <a:pt x="185" y="208"/>
                  <a:pt x="185" y="208"/>
                  <a:pt x="185" y="208"/>
                </a:cubicBezTo>
                <a:cubicBezTo>
                  <a:pt x="197" y="215"/>
                  <a:pt x="197" y="215"/>
                  <a:pt x="197" y="215"/>
                </a:cubicBezTo>
                <a:cubicBezTo>
                  <a:pt x="197" y="215"/>
                  <a:pt x="197" y="215"/>
                  <a:pt x="197" y="215"/>
                </a:cubicBezTo>
                <a:cubicBezTo>
                  <a:pt x="197" y="215"/>
                  <a:pt x="290" y="265"/>
                  <a:pt x="296" y="268"/>
                </a:cubicBezTo>
                <a:cubicBezTo>
                  <a:pt x="302" y="272"/>
                  <a:pt x="310" y="269"/>
                  <a:pt x="311" y="262"/>
                </a:cubicBezTo>
                <a:cubicBezTo>
                  <a:pt x="313" y="253"/>
                  <a:pt x="368" y="16"/>
                  <a:pt x="369" y="11"/>
                </a:cubicBezTo>
                <a:cubicBezTo>
                  <a:pt x="371" y="4"/>
                  <a:pt x="367" y="0"/>
                  <a:pt x="360" y="3"/>
                </a:cubicBezTo>
                <a:close/>
                <a:moveTo>
                  <a:pt x="127" y="293"/>
                </a:moveTo>
                <a:cubicBezTo>
                  <a:pt x="127" y="298"/>
                  <a:pt x="130" y="299"/>
                  <a:pt x="133" y="296"/>
                </a:cubicBezTo>
                <a:cubicBezTo>
                  <a:pt x="138" y="291"/>
                  <a:pt x="190" y="245"/>
                  <a:pt x="190" y="245"/>
                </a:cubicBezTo>
                <a:cubicBezTo>
                  <a:pt x="127" y="212"/>
                  <a:pt x="127" y="212"/>
                  <a:pt x="127" y="212"/>
                </a:cubicBezTo>
                <a:lnTo>
                  <a:pt x="127" y="29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19" name="Freeform 30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 noEditPoints="1"/>
          </p:cNvSpPr>
          <p:nvPr/>
        </p:nvSpPr>
        <p:spPr bwMode="auto">
          <a:xfrm>
            <a:off x="4812122" y="1716564"/>
            <a:ext cx="261135" cy="263386"/>
          </a:xfrm>
          <a:custGeom>
            <a:avLst/>
            <a:gdLst>
              <a:gd name="T0" fmla="*/ 381 w 402"/>
              <a:gd name="T1" fmla="*/ 10 h 404"/>
              <a:gd name="T2" fmla="*/ 365 w 402"/>
              <a:gd name="T3" fmla="*/ 3 h 404"/>
              <a:gd name="T4" fmla="*/ 358 w 402"/>
              <a:gd name="T5" fmla="*/ 18 h 404"/>
              <a:gd name="T6" fmla="*/ 312 w 402"/>
              <a:gd name="T7" fmla="*/ 133 h 404"/>
              <a:gd name="T8" fmla="*/ 301 w 402"/>
              <a:gd name="T9" fmla="*/ 116 h 404"/>
              <a:gd name="T10" fmla="*/ 282 w 402"/>
              <a:gd name="T11" fmla="*/ 106 h 404"/>
              <a:gd name="T12" fmla="*/ 219 w 402"/>
              <a:gd name="T13" fmla="*/ 107 h 404"/>
              <a:gd name="T14" fmla="*/ 197 w 402"/>
              <a:gd name="T15" fmla="*/ 113 h 404"/>
              <a:gd name="T16" fmla="*/ 11 w 402"/>
              <a:gd name="T17" fmla="*/ 245 h 404"/>
              <a:gd name="T18" fmla="*/ 6 w 402"/>
              <a:gd name="T19" fmla="*/ 273 h 404"/>
              <a:gd name="T20" fmla="*/ 91 w 402"/>
              <a:gd name="T21" fmla="*/ 395 h 404"/>
              <a:gd name="T22" fmla="*/ 116 w 402"/>
              <a:gd name="T23" fmla="*/ 397 h 404"/>
              <a:gd name="T24" fmla="*/ 302 w 402"/>
              <a:gd name="T25" fmla="*/ 265 h 404"/>
              <a:gd name="T26" fmla="*/ 316 w 402"/>
              <a:gd name="T27" fmla="*/ 247 h 404"/>
              <a:gd name="T28" fmla="*/ 336 w 402"/>
              <a:gd name="T29" fmla="*/ 184 h 404"/>
              <a:gd name="T30" fmla="*/ 333 w 402"/>
              <a:gd name="T31" fmla="*/ 163 h 404"/>
              <a:gd name="T32" fmla="*/ 326 w 402"/>
              <a:gd name="T33" fmla="*/ 153 h 404"/>
              <a:gd name="T34" fmla="*/ 381 w 402"/>
              <a:gd name="T35" fmla="*/ 10 h 404"/>
              <a:gd name="T36" fmla="*/ 294 w 402"/>
              <a:gd name="T37" fmla="*/ 197 h 404"/>
              <a:gd name="T38" fmla="*/ 250 w 402"/>
              <a:gd name="T39" fmla="*/ 189 h 404"/>
              <a:gd name="T40" fmla="*/ 258 w 402"/>
              <a:gd name="T41" fmla="*/ 144 h 404"/>
              <a:gd name="T42" fmla="*/ 295 w 402"/>
              <a:gd name="T43" fmla="*/ 145 h 404"/>
              <a:gd name="T44" fmla="*/ 285 w 402"/>
              <a:gd name="T45" fmla="*/ 150 h 404"/>
              <a:gd name="T46" fmla="*/ 279 w 402"/>
              <a:gd name="T47" fmla="*/ 166 h 404"/>
              <a:gd name="T48" fmla="*/ 290 w 402"/>
              <a:gd name="T49" fmla="*/ 173 h 404"/>
              <a:gd name="T50" fmla="*/ 295 w 402"/>
              <a:gd name="T51" fmla="*/ 172 h 404"/>
              <a:gd name="T52" fmla="*/ 307 w 402"/>
              <a:gd name="T53" fmla="*/ 165 h 404"/>
              <a:gd name="T54" fmla="*/ 294 w 402"/>
              <a:gd name="T55" fmla="*/ 197 h 4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402" h="404">
                <a:moveTo>
                  <a:pt x="381" y="10"/>
                </a:moveTo>
                <a:cubicBezTo>
                  <a:pt x="378" y="4"/>
                  <a:pt x="372" y="0"/>
                  <a:pt x="365" y="3"/>
                </a:cubicBezTo>
                <a:cubicBezTo>
                  <a:pt x="359" y="5"/>
                  <a:pt x="356" y="12"/>
                  <a:pt x="358" y="18"/>
                </a:cubicBezTo>
                <a:cubicBezTo>
                  <a:pt x="376" y="71"/>
                  <a:pt x="340" y="111"/>
                  <a:pt x="312" y="133"/>
                </a:cubicBezTo>
                <a:cubicBezTo>
                  <a:pt x="301" y="116"/>
                  <a:pt x="301" y="116"/>
                  <a:pt x="301" y="116"/>
                </a:cubicBezTo>
                <a:cubicBezTo>
                  <a:pt x="297" y="111"/>
                  <a:pt x="289" y="106"/>
                  <a:pt x="282" y="106"/>
                </a:cubicBezTo>
                <a:cubicBezTo>
                  <a:pt x="219" y="107"/>
                  <a:pt x="219" y="107"/>
                  <a:pt x="219" y="107"/>
                </a:cubicBezTo>
                <a:cubicBezTo>
                  <a:pt x="212" y="106"/>
                  <a:pt x="203" y="109"/>
                  <a:pt x="197" y="113"/>
                </a:cubicBezTo>
                <a:cubicBezTo>
                  <a:pt x="11" y="245"/>
                  <a:pt x="11" y="245"/>
                  <a:pt x="11" y="245"/>
                </a:cubicBezTo>
                <a:cubicBezTo>
                  <a:pt x="2" y="251"/>
                  <a:pt x="0" y="264"/>
                  <a:pt x="6" y="273"/>
                </a:cubicBezTo>
                <a:cubicBezTo>
                  <a:pt x="91" y="395"/>
                  <a:pt x="91" y="395"/>
                  <a:pt x="91" y="395"/>
                </a:cubicBezTo>
                <a:cubicBezTo>
                  <a:pt x="97" y="404"/>
                  <a:pt x="107" y="403"/>
                  <a:pt x="116" y="397"/>
                </a:cubicBezTo>
                <a:cubicBezTo>
                  <a:pt x="302" y="265"/>
                  <a:pt x="302" y="265"/>
                  <a:pt x="302" y="265"/>
                </a:cubicBezTo>
                <a:cubicBezTo>
                  <a:pt x="308" y="261"/>
                  <a:pt x="314" y="253"/>
                  <a:pt x="316" y="247"/>
                </a:cubicBezTo>
                <a:cubicBezTo>
                  <a:pt x="336" y="184"/>
                  <a:pt x="336" y="184"/>
                  <a:pt x="336" y="184"/>
                </a:cubicBezTo>
                <a:cubicBezTo>
                  <a:pt x="338" y="178"/>
                  <a:pt x="337" y="168"/>
                  <a:pt x="333" y="163"/>
                </a:cubicBezTo>
                <a:cubicBezTo>
                  <a:pt x="326" y="153"/>
                  <a:pt x="326" y="153"/>
                  <a:pt x="326" y="153"/>
                </a:cubicBezTo>
                <a:cubicBezTo>
                  <a:pt x="363" y="124"/>
                  <a:pt x="402" y="73"/>
                  <a:pt x="381" y="10"/>
                </a:cubicBezTo>
                <a:close/>
                <a:moveTo>
                  <a:pt x="294" y="197"/>
                </a:moveTo>
                <a:cubicBezTo>
                  <a:pt x="280" y="207"/>
                  <a:pt x="260" y="204"/>
                  <a:pt x="250" y="189"/>
                </a:cubicBezTo>
                <a:cubicBezTo>
                  <a:pt x="240" y="175"/>
                  <a:pt x="243" y="155"/>
                  <a:pt x="258" y="144"/>
                </a:cubicBezTo>
                <a:cubicBezTo>
                  <a:pt x="269" y="136"/>
                  <a:pt x="284" y="137"/>
                  <a:pt x="295" y="145"/>
                </a:cubicBezTo>
                <a:cubicBezTo>
                  <a:pt x="289" y="148"/>
                  <a:pt x="285" y="150"/>
                  <a:pt x="285" y="150"/>
                </a:cubicBezTo>
                <a:cubicBezTo>
                  <a:pt x="279" y="153"/>
                  <a:pt x="276" y="160"/>
                  <a:pt x="279" y="166"/>
                </a:cubicBezTo>
                <a:cubicBezTo>
                  <a:pt x="281" y="171"/>
                  <a:pt x="285" y="173"/>
                  <a:pt x="290" y="173"/>
                </a:cubicBezTo>
                <a:cubicBezTo>
                  <a:pt x="292" y="173"/>
                  <a:pt x="293" y="173"/>
                  <a:pt x="295" y="172"/>
                </a:cubicBezTo>
                <a:cubicBezTo>
                  <a:pt x="299" y="170"/>
                  <a:pt x="303" y="168"/>
                  <a:pt x="307" y="165"/>
                </a:cubicBezTo>
                <a:cubicBezTo>
                  <a:pt x="309" y="177"/>
                  <a:pt x="304" y="190"/>
                  <a:pt x="294" y="19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20" name="Freeform 31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 noEditPoints="1"/>
          </p:cNvSpPr>
          <p:nvPr/>
        </p:nvSpPr>
        <p:spPr bwMode="auto">
          <a:xfrm>
            <a:off x="4808400" y="2204860"/>
            <a:ext cx="261135" cy="146327"/>
          </a:xfrm>
          <a:custGeom>
            <a:avLst/>
            <a:gdLst>
              <a:gd name="T0" fmla="*/ 200 w 400"/>
              <a:gd name="T1" fmla="*/ 0 h 224"/>
              <a:gd name="T2" fmla="*/ 0 w 400"/>
              <a:gd name="T3" fmla="*/ 112 h 224"/>
              <a:gd name="T4" fmla="*/ 200 w 400"/>
              <a:gd name="T5" fmla="*/ 224 h 224"/>
              <a:gd name="T6" fmla="*/ 400 w 400"/>
              <a:gd name="T7" fmla="*/ 112 h 224"/>
              <a:gd name="T8" fmla="*/ 200 w 400"/>
              <a:gd name="T9" fmla="*/ 0 h 224"/>
              <a:gd name="T10" fmla="*/ 200 w 400"/>
              <a:gd name="T11" fmla="*/ 198 h 224"/>
              <a:gd name="T12" fmla="*/ 111 w 400"/>
              <a:gd name="T13" fmla="*/ 112 h 224"/>
              <a:gd name="T14" fmla="*/ 200 w 400"/>
              <a:gd name="T15" fmla="*/ 26 h 224"/>
              <a:gd name="T16" fmla="*/ 289 w 400"/>
              <a:gd name="T17" fmla="*/ 112 h 224"/>
              <a:gd name="T18" fmla="*/ 200 w 400"/>
              <a:gd name="T19" fmla="*/ 198 h 224"/>
              <a:gd name="T20" fmla="*/ 200 w 400"/>
              <a:gd name="T21" fmla="*/ 112 h 224"/>
              <a:gd name="T22" fmla="*/ 200 w 400"/>
              <a:gd name="T23" fmla="*/ 69 h 224"/>
              <a:gd name="T24" fmla="*/ 155 w 400"/>
              <a:gd name="T25" fmla="*/ 112 h 224"/>
              <a:gd name="T26" fmla="*/ 200 w 400"/>
              <a:gd name="T27" fmla="*/ 155 h 224"/>
              <a:gd name="T28" fmla="*/ 244 w 400"/>
              <a:gd name="T29" fmla="*/ 112 h 224"/>
              <a:gd name="T30" fmla="*/ 200 w 400"/>
              <a:gd name="T31" fmla="*/ 112 h 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400" h="224">
                <a:moveTo>
                  <a:pt x="200" y="0"/>
                </a:moveTo>
                <a:cubicBezTo>
                  <a:pt x="69" y="0"/>
                  <a:pt x="0" y="97"/>
                  <a:pt x="0" y="112"/>
                </a:cubicBezTo>
                <a:cubicBezTo>
                  <a:pt x="0" y="127"/>
                  <a:pt x="69" y="224"/>
                  <a:pt x="200" y="224"/>
                </a:cubicBezTo>
                <a:cubicBezTo>
                  <a:pt x="331" y="224"/>
                  <a:pt x="400" y="127"/>
                  <a:pt x="400" y="112"/>
                </a:cubicBezTo>
                <a:cubicBezTo>
                  <a:pt x="400" y="97"/>
                  <a:pt x="331" y="0"/>
                  <a:pt x="200" y="0"/>
                </a:cubicBezTo>
                <a:close/>
                <a:moveTo>
                  <a:pt x="200" y="198"/>
                </a:moveTo>
                <a:cubicBezTo>
                  <a:pt x="151" y="198"/>
                  <a:pt x="111" y="159"/>
                  <a:pt x="111" y="112"/>
                </a:cubicBezTo>
                <a:cubicBezTo>
                  <a:pt x="111" y="64"/>
                  <a:pt x="151" y="26"/>
                  <a:pt x="200" y="26"/>
                </a:cubicBezTo>
                <a:cubicBezTo>
                  <a:pt x="249" y="26"/>
                  <a:pt x="289" y="64"/>
                  <a:pt x="289" y="112"/>
                </a:cubicBezTo>
                <a:cubicBezTo>
                  <a:pt x="289" y="159"/>
                  <a:pt x="249" y="198"/>
                  <a:pt x="200" y="198"/>
                </a:cubicBezTo>
                <a:close/>
                <a:moveTo>
                  <a:pt x="200" y="112"/>
                </a:moveTo>
                <a:cubicBezTo>
                  <a:pt x="192" y="103"/>
                  <a:pt x="213" y="69"/>
                  <a:pt x="200" y="69"/>
                </a:cubicBezTo>
                <a:cubicBezTo>
                  <a:pt x="175" y="69"/>
                  <a:pt x="155" y="88"/>
                  <a:pt x="155" y="112"/>
                </a:cubicBezTo>
                <a:cubicBezTo>
                  <a:pt x="155" y="136"/>
                  <a:pt x="175" y="155"/>
                  <a:pt x="200" y="155"/>
                </a:cubicBezTo>
                <a:cubicBezTo>
                  <a:pt x="224" y="155"/>
                  <a:pt x="244" y="136"/>
                  <a:pt x="244" y="112"/>
                </a:cubicBezTo>
                <a:cubicBezTo>
                  <a:pt x="244" y="101"/>
                  <a:pt x="207" y="119"/>
                  <a:pt x="200" y="11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21" name="Freeform 32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 noEditPoints="1"/>
          </p:cNvSpPr>
          <p:nvPr/>
        </p:nvSpPr>
        <p:spPr bwMode="auto">
          <a:xfrm>
            <a:off x="4387833" y="2157586"/>
            <a:ext cx="240874" cy="240874"/>
          </a:xfrm>
          <a:custGeom>
            <a:avLst/>
            <a:gdLst>
              <a:gd name="T0" fmla="*/ 183 w 371"/>
              <a:gd name="T1" fmla="*/ 1 h 370"/>
              <a:gd name="T2" fmla="*/ 2 w 371"/>
              <a:gd name="T3" fmla="*/ 187 h 370"/>
              <a:gd name="T4" fmla="*/ 188 w 371"/>
              <a:gd name="T5" fmla="*/ 369 h 370"/>
              <a:gd name="T6" fmla="*/ 370 w 371"/>
              <a:gd name="T7" fmla="*/ 182 h 370"/>
              <a:gd name="T8" fmla="*/ 183 w 371"/>
              <a:gd name="T9" fmla="*/ 1 h 370"/>
              <a:gd name="T10" fmla="*/ 184 w 371"/>
              <a:gd name="T11" fmla="*/ 25 h 370"/>
              <a:gd name="T12" fmla="*/ 260 w 371"/>
              <a:gd name="T13" fmla="*/ 43 h 370"/>
              <a:gd name="T14" fmla="*/ 235 w 371"/>
              <a:gd name="T15" fmla="*/ 84 h 370"/>
              <a:gd name="T16" fmla="*/ 186 w 371"/>
              <a:gd name="T17" fmla="*/ 73 h 370"/>
              <a:gd name="T18" fmla="*/ 137 w 371"/>
              <a:gd name="T19" fmla="*/ 84 h 370"/>
              <a:gd name="T20" fmla="*/ 112 w 371"/>
              <a:gd name="T21" fmla="*/ 43 h 370"/>
              <a:gd name="T22" fmla="*/ 184 w 371"/>
              <a:gd name="T23" fmla="*/ 25 h 370"/>
              <a:gd name="T24" fmla="*/ 85 w 371"/>
              <a:gd name="T25" fmla="*/ 234 h 370"/>
              <a:gd name="T26" fmla="*/ 44 w 371"/>
              <a:gd name="T27" fmla="*/ 259 h 370"/>
              <a:gd name="T28" fmla="*/ 26 w 371"/>
              <a:gd name="T29" fmla="*/ 187 h 370"/>
              <a:gd name="T30" fmla="*/ 44 w 371"/>
              <a:gd name="T31" fmla="*/ 111 h 370"/>
              <a:gd name="T32" fmla="*/ 85 w 371"/>
              <a:gd name="T33" fmla="*/ 136 h 370"/>
              <a:gd name="T34" fmla="*/ 74 w 371"/>
              <a:gd name="T35" fmla="*/ 185 h 370"/>
              <a:gd name="T36" fmla="*/ 85 w 371"/>
              <a:gd name="T37" fmla="*/ 234 h 370"/>
              <a:gd name="T38" fmla="*/ 188 w 371"/>
              <a:gd name="T39" fmla="*/ 345 h 370"/>
              <a:gd name="T40" fmla="*/ 112 w 371"/>
              <a:gd name="T41" fmla="*/ 327 h 370"/>
              <a:gd name="T42" fmla="*/ 137 w 371"/>
              <a:gd name="T43" fmla="*/ 286 h 370"/>
              <a:gd name="T44" fmla="*/ 186 w 371"/>
              <a:gd name="T45" fmla="*/ 297 h 370"/>
              <a:gd name="T46" fmla="*/ 235 w 371"/>
              <a:gd name="T47" fmla="*/ 286 h 370"/>
              <a:gd name="T48" fmla="*/ 260 w 371"/>
              <a:gd name="T49" fmla="*/ 327 h 370"/>
              <a:gd name="T50" fmla="*/ 188 w 371"/>
              <a:gd name="T51" fmla="*/ 345 h 370"/>
              <a:gd name="T52" fmla="*/ 186 w 371"/>
              <a:gd name="T53" fmla="*/ 273 h 370"/>
              <a:gd name="T54" fmla="*/ 98 w 371"/>
              <a:gd name="T55" fmla="*/ 185 h 370"/>
              <a:gd name="T56" fmla="*/ 186 w 371"/>
              <a:gd name="T57" fmla="*/ 97 h 370"/>
              <a:gd name="T58" fmla="*/ 274 w 371"/>
              <a:gd name="T59" fmla="*/ 185 h 370"/>
              <a:gd name="T60" fmla="*/ 186 w 371"/>
              <a:gd name="T61" fmla="*/ 273 h 370"/>
              <a:gd name="T62" fmla="*/ 286 w 371"/>
              <a:gd name="T63" fmla="*/ 234 h 370"/>
              <a:gd name="T64" fmla="*/ 298 w 371"/>
              <a:gd name="T65" fmla="*/ 185 h 370"/>
              <a:gd name="T66" fmla="*/ 286 w 371"/>
              <a:gd name="T67" fmla="*/ 136 h 370"/>
              <a:gd name="T68" fmla="*/ 328 w 371"/>
              <a:gd name="T69" fmla="*/ 111 h 370"/>
              <a:gd name="T70" fmla="*/ 346 w 371"/>
              <a:gd name="T71" fmla="*/ 183 h 370"/>
              <a:gd name="T72" fmla="*/ 328 w 371"/>
              <a:gd name="T73" fmla="*/ 259 h 370"/>
              <a:gd name="T74" fmla="*/ 286 w 371"/>
              <a:gd name="T75" fmla="*/ 234 h 3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371" h="370">
                <a:moveTo>
                  <a:pt x="183" y="1"/>
                </a:moveTo>
                <a:cubicBezTo>
                  <a:pt x="82" y="2"/>
                  <a:pt x="0" y="86"/>
                  <a:pt x="2" y="187"/>
                </a:cubicBezTo>
                <a:cubicBezTo>
                  <a:pt x="3" y="289"/>
                  <a:pt x="87" y="370"/>
                  <a:pt x="188" y="369"/>
                </a:cubicBezTo>
                <a:cubicBezTo>
                  <a:pt x="290" y="368"/>
                  <a:pt x="371" y="284"/>
                  <a:pt x="370" y="182"/>
                </a:cubicBezTo>
                <a:cubicBezTo>
                  <a:pt x="368" y="81"/>
                  <a:pt x="285" y="0"/>
                  <a:pt x="183" y="1"/>
                </a:cubicBezTo>
                <a:close/>
                <a:moveTo>
                  <a:pt x="184" y="25"/>
                </a:moveTo>
                <a:cubicBezTo>
                  <a:pt x="211" y="25"/>
                  <a:pt x="237" y="31"/>
                  <a:pt x="260" y="43"/>
                </a:cubicBezTo>
                <a:cubicBezTo>
                  <a:pt x="235" y="84"/>
                  <a:pt x="235" y="84"/>
                  <a:pt x="235" y="84"/>
                </a:cubicBezTo>
                <a:cubicBezTo>
                  <a:pt x="220" y="77"/>
                  <a:pt x="203" y="73"/>
                  <a:pt x="186" y="73"/>
                </a:cubicBezTo>
                <a:cubicBezTo>
                  <a:pt x="168" y="73"/>
                  <a:pt x="151" y="77"/>
                  <a:pt x="137" y="84"/>
                </a:cubicBezTo>
                <a:cubicBezTo>
                  <a:pt x="112" y="43"/>
                  <a:pt x="112" y="43"/>
                  <a:pt x="112" y="43"/>
                </a:cubicBezTo>
                <a:cubicBezTo>
                  <a:pt x="133" y="32"/>
                  <a:pt x="158" y="25"/>
                  <a:pt x="184" y="25"/>
                </a:cubicBezTo>
                <a:close/>
                <a:moveTo>
                  <a:pt x="85" y="234"/>
                </a:moveTo>
                <a:cubicBezTo>
                  <a:pt x="44" y="259"/>
                  <a:pt x="44" y="259"/>
                  <a:pt x="44" y="259"/>
                </a:cubicBezTo>
                <a:cubicBezTo>
                  <a:pt x="33" y="237"/>
                  <a:pt x="26" y="213"/>
                  <a:pt x="26" y="187"/>
                </a:cubicBezTo>
                <a:cubicBezTo>
                  <a:pt x="25" y="160"/>
                  <a:pt x="32" y="134"/>
                  <a:pt x="44" y="111"/>
                </a:cubicBezTo>
                <a:cubicBezTo>
                  <a:pt x="85" y="136"/>
                  <a:pt x="85" y="136"/>
                  <a:pt x="85" y="136"/>
                </a:cubicBezTo>
                <a:cubicBezTo>
                  <a:pt x="78" y="151"/>
                  <a:pt x="74" y="167"/>
                  <a:pt x="74" y="185"/>
                </a:cubicBezTo>
                <a:cubicBezTo>
                  <a:pt x="74" y="203"/>
                  <a:pt x="78" y="219"/>
                  <a:pt x="85" y="234"/>
                </a:cubicBezTo>
                <a:close/>
                <a:moveTo>
                  <a:pt x="188" y="345"/>
                </a:moveTo>
                <a:cubicBezTo>
                  <a:pt x="161" y="345"/>
                  <a:pt x="135" y="339"/>
                  <a:pt x="112" y="327"/>
                </a:cubicBezTo>
                <a:cubicBezTo>
                  <a:pt x="137" y="286"/>
                  <a:pt x="137" y="286"/>
                  <a:pt x="137" y="286"/>
                </a:cubicBezTo>
                <a:cubicBezTo>
                  <a:pt x="151" y="293"/>
                  <a:pt x="168" y="297"/>
                  <a:pt x="186" y="297"/>
                </a:cubicBezTo>
                <a:cubicBezTo>
                  <a:pt x="203" y="297"/>
                  <a:pt x="220" y="293"/>
                  <a:pt x="235" y="286"/>
                </a:cubicBezTo>
                <a:cubicBezTo>
                  <a:pt x="260" y="327"/>
                  <a:pt x="260" y="327"/>
                  <a:pt x="260" y="327"/>
                </a:cubicBezTo>
                <a:cubicBezTo>
                  <a:pt x="238" y="338"/>
                  <a:pt x="214" y="345"/>
                  <a:pt x="188" y="345"/>
                </a:cubicBezTo>
                <a:close/>
                <a:moveTo>
                  <a:pt x="186" y="273"/>
                </a:moveTo>
                <a:cubicBezTo>
                  <a:pt x="137" y="273"/>
                  <a:pt x="98" y="233"/>
                  <a:pt x="98" y="185"/>
                </a:cubicBezTo>
                <a:cubicBezTo>
                  <a:pt x="98" y="136"/>
                  <a:pt x="137" y="97"/>
                  <a:pt x="186" y="97"/>
                </a:cubicBezTo>
                <a:cubicBezTo>
                  <a:pt x="234" y="97"/>
                  <a:pt x="274" y="136"/>
                  <a:pt x="274" y="185"/>
                </a:cubicBezTo>
                <a:cubicBezTo>
                  <a:pt x="274" y="233"/>
                  <a:pt x="234" y="273"/>
                  <a:pt x="186" y="273"/>
                </a:cubicBezTo>
                <a:close/>
                <a:moveTo>
                  <a:pt x="286" y="234"/>
                </a:moveTo>
                <a:cubicBezTo>
                  <a:pt x="294" y="219"/>
                  <a:pt x="298" y="203"/>
                  <a:pt x="298" y="185"/>
                </a:cubicBezTo>
                <a:cubicBezTo>
                  <a:pt x="298" y="167"/>
                  <a:pt x="294" y="151"/>
                  <a:pt x="286" y="136"/>
                </a:cubicBezTo>
                <a:cubicBezTo>
                  <a:pt x="328" y="111"/>
                  <a:pt x="328" y="111"/>
                  <a:pt x="328" y="111"/>
                </a:cubicBezTo>
                <a:cubicBezTo>
                  <a:pt x="339" y="133"/>
                  <a:pt x="345" y="157"/>
                  <a:pt x="346" y="183"/>
                </a:cubicBezTo>
                <a:cubicBezTo>
                  <a:pt x="346" y="210"/>
                  <a:pt x="340" y="236"/>
                  <a:pt x="328" y="259"/>
                </a:cubicBezTo>
                <a:lnTo>
                  <a:pt x="286" y="2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22" name="Freeform 33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 noEditPoints="1"/>
          </p:cNvSpPr>
          <p:nvPr/>
        </p:nvSpPr>
        <p:spPr bwMode="auto">
          <a:xfrm>
            <a:off x="3531333" y="2168648"/>
            <a:ext cx="227368" cy="220615"/>
          </a:xfrm>
          <a:custGeom>
            <a:avLst/>
            <a:gdLst>
              <a:gd name="T0" fmla="*/ 336 w 347"/>
              <a:gd name="T1" fmla="*/ 41 h 336"/>
              <a:gd name="T2" fmla="*/ 292 w 347"/>
              <a:gd name="T3" fmla="*/ 7 h 336"/>
              <a:gd name="T4" fmla="*/ 270 w 347"/>
              <a:gd name="T5" fmla="*/ 0 h 336"/>
              <a:gd name="T6" fmla="*/ 78 w 347"/>
              <a:gd name="T7" fmla="*/ 0 h 336"/>
              <a:gd name="T8" fmla="*/ 55 w 347"/>
              <a:gd name="T9" fmla="*/ 7 h 336"/>
              <a:gd name="T10" fmla="*/ 11 w 347"/>
              <a:gd name="T11" fmla="*/ 41 h 336"/>
              <a:gd name="T12" fmla="*/ 2 w 347"/>
              <a:gd name="T13" fmla="*/ 65 h 336"/>
              <a:gd name="T14" fmla="*/ 41 w 347"/>
              <a:gd name="T15" fmla="*/ 325 h 336"/>
              <a:gd name="T16" fmla="*/ 57 w 347"/>
              <a:gd name="T17" fmla="*/ 336 h 336"/>
              <a:gd name="T18" fmla="*/ 291 w 347"/>
              <a:gd name="T19" fmla="*/ 336 h 336"/>
              <a:gd name="T20" fmla="*/ 307 w 347"/>
              <a:gd name="T21" fmla="*/ 325 h 336"/>
              <a:gd name="T22" fmla="*/ 345 w 347"/>
              <a:gd name="T23" fmla="*/ 65 h 336"/>
              <a:gd name="T24" fmla="*/ 336 w 347"/>
              <a:gd name="T25" fmla="*/ 41 h 336"/>
              <a:gd name="T26" fmla="*/ 174 w 347"/>
              <a:gd name="T27" fmla="*/ 215 h 336"/>
              <a:gd name="T28" fmla="*/ 92 w 347"/>
              <a:gd name="T29" fmla="*/ 104 h 336"/>
              <a:gd name="T30" fmla="*/ 129 w 347"/>
              <a:gd name="T31" fmla="*/ 104 h 336"/>
              <a:gd name="T32" fmla="*/ 174 w 347"/>
              <a:gd name="T33" fmla="*/ 179 h 336"/>
              <a:gd name="T34" fmla="*/ 219 w 347"/>
              <a:gd name="T35" fmla="*/ 104 h 336"/>
              <a:gd name="T36" fmla="*/ 256 w 347"/>
              <a:gd name="T37" fmla="*/ 104 h 336"/>
              <a:gd name="T38" fmla="*/ 174 w 347"/>
              <a:gd name="T39" fmla="*/ 215 h 336"/>
              <a:gd name="T40" fmla="*/ 33 w 347"/>
              <a:gd name="T41" fmla="*/ 68 h 336"/>
              <a:gd name="T42" fmla="*/ 77 w 347"/>
              <a:gd name="T43" fmla="*/ 22 h 336"/>
              <a:gd name="T44" fmla="*/ 270 w 347"/>
              <a:gd name="T45" fmla="*/ 22 h 336"/>
              <a:gd name="T46" fmla="*/ 315 w 347"/>
              <a:gd name="T47" fmla="*/ 68 h 336"/>
              <a:gd name="T48" fmla="*/ 33 w 347"/>
              <a:gd name="T49" fmla="*/ 68 h 3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347" h="336">
                <a:moveTo>
                  <a:pt x="336" y="41"/>
                </a:moveTo>
                <a:cubicBezTo>
                  <a:pt x="330" y="36"/>
                  <a:pt x="298" y="12"/>
                  <a:pt x="292" y="7"/>
                </a:cubicBezTo>
                <a:cubicBezTo>
                  <a:pt x="286" y="1"/>
                  <a:pt x="277" y="0"/>
                  <a:pt x="270" y="0"/>
                </a:cubicBezTo>
                <a:cubicBezTo>
                  <a:pt x="78" y="0"/>
                  <a:pt x="78" y="0"/>
                  <a:pt x="78" y="0"/>
                </a:cubicBezTo>
                <a:cubicBezTo>
                  <a:pt x="71" y="0"/>
                  <a:pt x="61" y="1"/>
                  <a:pt x="55" y="7"/>
                </a:cubicBezTo>
                <a:cubicBezTo>
                  <a:pt x="49" y="12"/>
                  <a:pt x="17" y="36"/>
                  <a:pt x="11" y="41"/>
                </a:cubicBezTo>
                <a:cubicBezTo>
                  <a:pt x="5" y="46"/>
                  <a:pt x="0" y="54"/>
                  <a:pt x="2" y="65"/>
                </a:cubicBezTo>
                <a:cubicBezTo>
                  <a:pt x="4" y="76"/>
                  <a:pt x="41" y="325"/>
                  <a:pt x="41" y="325"/>
                </a:cubicBezTo>
                <a:cubicBezTo>
                  <a:pt x="43" y="331"/>
                  <a:pt x="50" y="336"/>
                  <a:pt x="57" y="336"/>
                </a:cubicBezTo>
                <a:cubicBezTo>
                  <a:pt x="291" y="336"/>
                  <a:pt x="291" y="336"/>
                  <a:pt x="291" y="336"/>
                </a:cubicBezTo>
                <a:cubicBezTo>
                  <a:pt x="298" y="336"/>
                  <a:pt x="305" y="331"/>
                  <a:pt x="307" y="325"/>
                </a:cubicBezTo>
                <a:cubicBezTo>
                  <a:pt x="307" y="325"/>
                  <a:pt x="344" y="76"/>
                  <a:pt x="345" y="65"/>
                </a:cubicBezTo>
                <a:cubicBezTo>
                  <a:pt x="347" y="54"/>
                  <a:pt x="342" y="46"/>
                  <a:pt x="336" y="41"/>
                </a:cubicBezTo>
                <a:close/>
                <a:moveTo>
                  <a:pt x="174" y="215"/>
                </a:moveTo>
                <a:cubicBezTo>
                  <a:pt x="109" y="215"/>
                  <a:pt x="95" y="123"/>
                  <a:pt x="92" y="104"/>
                </a:cubicBezTo>
                <a:cubicBezTo>
                  <a:pt x="129" y="104"/>
                  <a:pt x="129" y="104"/>
                  <a:pt x="129" y="104"/>
                </a:cubicBezTo>
                <a:cubicBezTo>
                  <a:pt x="134" y="132"/>
                  <a:pt x="147" y="179"/>
                  <a:pt x="174" y="179"/>
                </a:cubicBezTo>
                <a:cubicBezTo>
                  <a:pt x="201" y="179"/>
                  <a:pt x="213" y="132"/>
                  <a:pt x="219" y="104"/>
                </a:cubicBezTo>
                <a:cubicBezTo>
                  <a:pt x="256" y="104"/>
                  <a:pt x="256" y="104"/>
                  <a:pt x="256" y="104"/>
                </a:cubicBezTo>
                <a:cubicBezTo>
                  <a:pt x="253" y="123"/>
                  <a:pt x="239" y="215"/>
                  <a:pt x="174" y="215"/>
                </a:cubicBezTo>
                <a:close/>
                <a:moveTo>
                  <a:pt x="33" y="68"/>
                </a:moveTo>
                <a:cubicBezTo>
                  <a:pt x="77" y="22"/>
                  <a:pt x="77" y="22"/>
                  <a:pt x="77" y="22"/>
                </a:cubicBezTo>
                <a:cubicBezTo>
                  <a:pt x="270" y="22"/>
                  <a:pt x="270" y="22"/>
                  <a:pt x="270" y="22"/>
                </a:cubicBezTo>
                <a:cubicBezTo>
                  <a:pt x="315" y="68"/>
                  <a:pt x="315" y="68"/>
                  <a:pt x="315" y="68"/>
                </a:cubicBezTo>
                <a:lnTo>
                  <a:pt x="33" y="6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23" name="Freeform 35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 noEditPoints="1"/>
          </p:cNvSpPr>
          <p:nvPr/>
        </p:nvSpPr>
        <p:spPr bwMode="auto">
          <a:xfrm>
            <a:off x="5240026" y="1743772"/>
            <a:ext cx="261135" cy="207107"/>
          </a:xfrm>
          <a:custGeom>
            <a:avLst/>
            <a:gdLst>
              <a:gd name="T0" fmla="*/ 200 w 400"/>
              <a:gd name="T1" fmla="*/ 120 h 320"/>
              <a:gd name="T2" fmla="*/ 140 w 400"/>
              <a:gd name="T3" fmla="*/ 180 h 320"/>
              <a:gd name="T4" fmla="*/ 200 w 400"/>
              <a:gd name="T5" fmla="*/ 240 h 320"/>
              <a:gd name="T6" fmla="*/ 260 w 400"/>
              <a:gd name="T7" fmla="*/ 180 h 320"/>
              <a:gd name="T8" fmla="*/ 200 w 400"/>
              <a:gd name="T9" fmla="*/ 120 h 320"/>
              <a:gd name="T10" fmla="*/ 360 w 400"/>
              <a:gd name="T11" fmla="*/ 60 h 320"/>
              <a:gd name="T12" fmla="*/ 312 w 400"/>
              <a:gd name="T13" fmla="*/ 60 h 320"/>
              <a:gd name="T14" fmla="*/ 296 w 400"/>
              <a:gd name="T15" fmla="*/ 49 h 320"/>
              <a:gd name="T16" fmla="*/ 284 w 400"/>
              <a:gd name="T17" fmla="*/ 11 h 320"/>
              <a:gd name="T18" fmla="*/ 268 w 400"/>
              <a:gd name="T19" fmla="*/ 0 h 320"/>
              <a:gd name="T20" fmla="*/ 132 w 400"/>
              <a:gd name="T21" fmla="*/ 0 h 320"/>
              <a:gd name="T22" fmla="*/ 116 w 400"/>
              <a:gd name="T23" fmla="*/ 11 h 320"/>
              <a:gd name="T24" fmla="*/ 104 w 400"/>
              <a:gd name="T25" fmla="*/ 49 h 320"/>
              <a:gd name="T26" fmla="*/ 88 w 400"/>
              <a:gd name="T27" fmla="*/ 60 h 320"/>
              <a:gd name="T28" fmla="*/ 40 w 400"/>
              <a:gd name="T29" fmla="*/ 60 h 320"/>
              <a:gd name="T30" fmla="*/ 0 w 400"/>
              <a:gd name="T31" fmla="*/ 100 h 320"/>
              <a:gd name="T32" fmla="*/ 0 w 400"/>
              <a:gd name="T33" fmla="*/ 280 h 320"/>
              <a:gd name="T34" fmla="*/ 40 w 400"/>
              <a:gd name="T35" fmla="*/ 320 h 320"/>
              <a:gd name="T36" fmla="*/ 360 w 400"/>
              <a:gd name="T37" fmla="*/ 320 h 320"/>
              <a:gd name="T38" fmla="*/ 400 w 400"/>
              <a:gd name="T39" fmla="*/ 280 h 320"/>
              <a:gd name="T40" fmla="*/ 400 w 400"/>
              <a:gd name="T41" fmla="*/ 100 h 320"/>
              <a:gd name="T42" fmla="*/ 360 w 400"/>
              <a:gd name="T43" fmla="*/ 60 h 320"/>
              <a:gd name="T44" fmla="*/ 200 w 400"/>
              <a:gd name="T45" fmla="*/ 280 h 320"/>
              <a:gd name="T46" fmla="*/ 100 w 400"/>
              <a:gd name="T47" fmla="*/ 180 h 320"/>
              <a:gd name="T48" fmla="*/ 200 w 400"/>
              <a:gd name="T49" fmla="*/ 80 h 320"/>
              <a:gd name="T50" fmla="*/ 300 w 400"/>
              <a:gd name="T51" fmla="*/ 180 h 320"/>
              <a:gd name="T52" fmla="*/ 200 w 400"/>
              <a:gd name="T53" fmla="*/ 280 h 320"/>
              <a:gd name="T54" fmla="*/ 346 w 400"/>
              <a:gd name="T55" fmla="*/ 128 h 320"/>
              <a:gd name="T56" fmla="*/ 332 w 400"/>
              <a:gd name="T57" fmla="*/ 114 h 320"/>
              <a:gd name="T58" fmla="*/ 346 w 400"/>
              <a:gd name="T59" fmla="*/ 100 h 320"/>
              <a:gd name="T60" fmla="*/ 360 w 400"/>
              <a:gd name="T61" fmla="*/ 114 h 320"/>
              <a:gd name="T62" fmla="*/ 346 w 400"/>
              <a:gd name="T63" fmla="*/ 128 h 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400" h="320">
                <a:moveTo>
                  <a:pt x="200" y="120"/>
                </a:moveTo>
                <a:cubicBezTo>
                  <a:pt x="167" y="120"/>
                  <a:pt x="140" y="147"/>
                  <a:pt x="140" y="180"/>
                </a:cubicBezTo>
                <a:cubicBezTo>
                  <a:pt x="140" y="213"/>
                  <a:pt x="167" y="240"/>
                  <a:pt x="200" y="240"/>
                </a:cubicBezTo>
                <a:cubicBezTo>
                  <a:pt x="233" y="240"/>
                  <a:pt x="260" y="213"/>
                  <a:pt x="260" y="180"/>
                </a:cubicBezTo>
                <a:cubicBezTo>
                  <a:pt x="260" y="147"/>
                  <a:pt x="233" y="120"/>
                  <a:pt x="200" y="120"/>
                </a:cubicBezTo>
                <a:close/>
                <a:moveTo>
                  <a:pt x="360" y="60"/>
                </a:moveTo>
                <a:cubicBezTo>
                  <a:pt x="312" y="60"/>
                  <a:pt x="312" y="60"/>
                  <a:pt x="312" y="60"/>
                </a:cubicBezTo>
                <a:cubicBezTo>
                  <a:pt x="305" y="60"/>
                  <a:pt x="298" y="55"/>
                  <a:pt x="296" y="49"/>
                </a:cubicBezTo>
                <a:cubicBezTo>
                  <a:pt x="284" y="11"/>
                  <a:pt x="284" y="11"/>
                  <a:pt x="284" y="11"/>
                </a:cubicBezTo>
                <a:cubicBezTo>
                  <a:pt x="281" y="5"/>
                  <a:pt x="274" y="0"/>
                  <a:pt x="268" y="0"/>
                </a:cubicBezTo>
                <a:cubicBezTo>
                  <a:pt x="132" y="0"/>
                  <a:pt x="132" y="0"/>
                  <a:pt x="132" y="0"/>
                </a:cubicBezTo>
                <a:cubicBezTo>
                  <a:pt x="125" y="0"/>
                  <a:pt x="118" y="5"/>
                  <a:pt x="116" y="11"/>
                </a:cubicBezTo>
                <a:cubicBezTo>
                  <a:pt x="104" y="49"/>
                  <a:pt x="104" y="49"/>
                  <a:pt x="104" y="49"/>
                </a:cubicBezTo>
                <a:cubicBezTo>
                  <a:pt x="101" y="55"/>
                  <a:pt x="94" y="60"/>
                  <a:pt x="88" y="60"/>
                </a:cubicBezTo>
                <a:cubicBezTo>
                  <a:pt x="40" y="60"/>
                  <a:pt x="40" y="60"/>
                  <a:pt x="40" y="60"/>
                </a:cubicBezTo>
                <a:cubicBezTo>
                  <a:pt x="18" y="60"/>
                  <a:pt x="0" y="78"/>
                  <a:pt x="0" y="100"/>
                </a:cubicBezTo>
                <a:cubicBezTo>
                  <a:pt x="0" y="280"/>
                  <a:pt x="0" y="280"/>
                  <a:pt x="0" y="280"/>
                </a:cubicBezTo>
                <a:cubicBezTo>
                  <a:pt x="0" y="302"/>
                  <a:pt x="18" y="320"/>
                  <a:pt x="40" y="320"/>
                </a:cubicBezTo>
                <a:cubicBezTo>
                  <a:pt x="360" y="320"/>
                  <a:pt x="360" y="320"/>
                  <a:pt x="360" y="320"/>
                </a:cubicBezTo>
                <a:cubicBezTo>
                  <a:pt x="382" y="320"/>
                  <a:pt x="400" y="302"/>
                  <a:pt x="400" y="280"/>
                </a:cubicBezTo>
                <a:cubicBezTo>
                  <a:pt x="400" y="100"/>
                  <a:pt x="400" y="100"/>
                  <a:pt x="400" y="100"/>
                </a:cubicBezTo>
                <a:cubicBezTo>
                  <a:pt x="400" y="78"/>
                  <a:pt x="382" y="60"/>
                  <a:pt x="360" y="60"/>
                </a:cubicBezTo>
                <a:close/>
                <a:moveTo>
                  <a:pt x="200" y="280"/>
                </a:moveTo>
                <a:cubicBezTo>
                  <a:pt x="145" y="280"/>
                  <a:pt x="100" y="235"/>
                  <a:pt x="100" y="180"/>
                </a:cubicBezTo>
                <a:cubicBezTo>
                  <a:pt x="100" y="125"/>
                  <a:pt x="145" y="80"/>
                  <a:pt x="200" y="80"/>
                </a:cubicBezTo>
                <a:cubicBezTo>
                  <a:pt x="255" y="80"/>
                  <a:pt x="300" y="125"/>
                  <a:pt x="300" y="180"/>
                </a:cubicBezTo>
                <a:cubicBezTo>
                  <a:pt x="300" y="235"/>
                  <a:pt x="255" y="280"/>
                  <a:pt x="200" y="280"/>
                </a:cubicBezTo>
                <a:close/>
                <a:moveTo>
                  <a:pt x="346" y="128"/>
                </a:moveTo>
                <a:cubicBezTo>
                  <a:pt x="338" y="128"/>
                  <a:pt x="332" y="122"/>
                  <a:pt x="332" y="114"/>
                </a:cubicBezTo>
                <a:cubicBezTo>
                  <a:pt x="332" y="106"/>
                  <a:pt x="338" y="100"/>
                  <a:pt x="346" y="100"/>
                </a:cubicBezTo>
                <a:cubicBezTo>
                  <a:pt x="354" y="100"/>
                  <a:pt x="360" y="106"/>
                  <a:pt x="360" y="114"/>
                </a:cubicBezTo>
                <a:cubicBezTo>
                  <a:pt x="360" y="122"/>
                  <a:pt x="354" y="128"/>
                  <a:pt x="346" y="12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24" name="Freeform 40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 noEditPoints="1"/>
          </p:cNvSpPr>
          <p:nvPr/>
        </p:nvSpPr>
        <p:spPr bwMode="auto">
          <a:xfrm>
            <a:off x="4390084" y="1728015"/>
            <a:ext cx="236373" cy="238622"/>
          </a:xfrm>
          <a:custGeom>
            <a:avLst/>
            <a:gdLst>
              <a:gd name="T0" fmla="*/ 203 w 360"/>
              <a:gd name="T1" fmla="*/ 271 h 368"/>
              <a:gd name="T2" fmla="*/ 261 w 360"/>
              <a:gd name="T3" fmla="*/ 202 h 368"/>
              <a:gd name="T4" fmla="*/ 360 w 360"/>
              <a:gd name="T5" fmla="*/ 51 h 368"/>
              <a:gd name="T6" fmla="*/ 346 w 360"/>
              <a:gd name="T7" fmla="*/ 37 h 368"/>
              <a:gd name="T8" fmla="*/ 277 w 360"/>
              <a:gd name="T9" fmla="*/ 37 h 368"/>
              <a:gd name="T10" fmla="*/ 180 w 360"/>
              <a:gd name="T11" fmla="*/ 0 h 368"/>
              <a:gd name="T12" fmla="*/ 83 w 360"/>
              <a:gd name="T13" fmla="*/ 37 h 368"/>
              <a:gd name="T14" fmla="*/ 14 w 360"/>
              <a:gd name="T15" fmla="*/ 37 h 368"/>
              <a:gd name="T16" fmla="*/ 0 w 360"/>
              <a:gd name="T17" fmla="*/ 51 h 368"/>
              <a:gd name="T18" fmla="*/ 98 w 360"/>
              <a:gd name="T19" fmla="*/ 202 h 368"/>
              <a:gd name="T20" fmla="*/ 156 w 360"/>
              <a:gd name="T21" fmla="*/ 271 h 368"/>
              <a:gd name="T22" fmla="*/ 156 w 360"/>
              <a:gd name="T23" fmla="*/ 297 h 368"/>
              <a:gd name="T24" fmla="*/ 91 w 360"/>
              <a:gd name="T25" fmla="*/ 332 h 368"/>
              <a:gd name="T26" fmla="*/ 180 w 360"/>
              <a:gd name="T27" fmla="*/ 368 h 368"/>
              <a:gd name="T28" fmla="*/ 269 w 360"/>
              <a:gd name="T29" fmla="*/ 332 h 368"/>
              <a:gd name="T30" fmla="*/ 203 w 360"/>
              <a:gd name="T31" fmla="*/ 297 h 368"/>
              <a:gd name="T32" fmla="*/ 203 w 360"/>
              <a:gd name="T33" fmla="*/ 271 h 368"/>
              <a:gd name="T34" fmla="*/ 259 w 360"/>
              <a:gd name="T35" fmla="*/ 170 h 368"/>
              <a:gd name="T36" fmla="*/ 281 w 360"/>
              <a:gd name="T37" fmla="*/ 65 h 368"/>
              <a:gd name="T38" fmla="*/ 331 w 360"/>
              <a:gd name="T39" fmla="*/ 65 h 368"/>
              <a:gd name="T40" fmla="*/ 259 w 360"/>
              <a:gd name="T41" fmla="*/ 170 h 368"/>
              <a:gd name="T42" fmla="*/ 180 w 360"/>
              <a:gd name="T43" fmla="*/ 24 h 368"/>
              <a:gd name="T44" fmla="*/ 256 w 360"/>
              <a:gd name="T45" fmla="*/ 55 h 368"/>
              <a:gd name="T46" fmla="*/ 180 w 360"/>
              <a:gd name="T47" fmla="*/ 86 h 368"/>
              <a:gd name="T48" fmla="*/ 104 w 360"/>
              <a:gd name="T49" fmla="*/ 55 h 368"/>
              <a:gd name="T50" fmla="*/ 180 w 360"/>
              <a:gd name="T51" fmla="*/ 24 h 368"/>
              <a:gd name="T52" fmla="*/ 29 w 360"/>
              <a:gd name="T53" fmla="*/ 65 h 368"/>
              <a:gd name="T54" fmla="*/ 79 w 360"/>
              <a:gd name="T55" fmla="*/ 65 h 368"/>
              <a:gd name="T56" fmla="*/ 101 w 360"/>
              <a:gd name="T57" fmla="*/ 170 h 368"/>
              <a:gd name="T58" fmla="*/ 29 w 360"/>
              <a:gd name="T59" fmla="*/ 65 h 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360" h="368">
                <a:moveTo>
                  <a:pt x="203" y="271"/>
                </a:moveTo>
                <a:cubicBezTo>
                  <a:pt x="203" y="242"/>
                  <a:pt x="225" y="226"/>
                  <a:pt x="261" y="202"/>
                </a:cubicBezTo>
                <a:cubicBezTo>
                  <a:pt x="305" y="173"/>
                  <a:pt x="360" y="137"/>
                  <a:pt x="360" y="51"/>
                </a:cubicBezTo>
                <a:cubicBezTo>
                  <a:pt x="360" y="43"/>
                  <a:pt x="353" y="37"/>
                  <a:pt x="346" y="37"/>
                </a:cubicBezTo>
                <a:cubicBezTo>
                  <a:pt x="277" y="37"/>
                  <a:pt x="277" y="37"/>
                  <a:pt x="277" y="37"/>
                </a:cubicBezTo>
                <a:cubicBezTo>
                  <a:pt x="267" y="19"/>
                  <a:pt x="238" y="0"/>
                  <a:pt x="180" y="0"/>
                </a:cubicBezTo>
                <a:cubicBezTo>
                  <a:pt x="121" y="0"/>
                  <a:pt x="92" y="19"/>
                  <a:pt x="83" y="37"/>
                </a:cubicBezTo>
                <a:cubicBezTo>
                  <a:pt x="14" y="37"/>
                  <a:pt x="14" y="37"/>
                  <a:pt x="14" y="37"/>
                </a:cubicBezTo>
                <a:cubicBezTo>
                  <a:pt x="6" y="37"/>
                  <a:pt x="0" y="43"/>
                  <a:pt x="0" y="51"/>
                </a:cubicBezTo>
                <a:cubicBezTo>
                  <a:pt x="0" y="137"/>
                  <a:pt x="54" y="173"/>
                  <a:pt x="98" y="202"/>
                </a:cubicBezTo>
                <a:cubicBezTo>
                  <a:pt x="134" y="226"/>
                  <a:pt x="156" y="242"/>
                  <a:pt x="156" y="271"/>
                </a:cubicBezTo>
                <a:cubicBezTo>
                  <a:pt x="156" y="297"/>
                  <a:pt x="156" y="297"/>
                  <a:pt x="156" y="297"/>
                </a:cubicBezTo>
                <a:cubicBezTo>
                  <a:pt x="118" y="301"/>
                  <a:pt x="91" y="315"/>
                  <a:pt x="91" y="332"/>
                </a:cubicBezTo>
                <a:cubicBezTo>
                  <a:pt x="91" y="352"/>
                  <a:pt x="131" y="368"/>
                  <a:pt x="180" y="368"/>
                </a:cubicBezTo>
                <a:cubicBezTo>
                  <a:pt x="229" y="368"/>
                  <a:pt x="269" y="352"/>
                  <a:pt x="269" y="332"/>
                </a:cubicBezTo>
                <a:cubicBezTo>
                  <a:pt x="269" y="315"/>
                  <a:pt x="241" y="301"/>
                  <a:pt x="203" y="297"/>
                </a:cubicBezTo>
                <a:lnTo>
                  <a:pt x="203" y="271"/>
                </a:lnTo>
                <a:close/>
                <a:moveTo>
                  <a:pt x="259" y="170"/>
                </a:moveTo>
                <a:cubicBezTo>
                  <a:pt x="270" y="146"/>
                  <a:pt x="279" y="113"/>
                  <a:pt x="281" y="65"/>
                </a:cubicBezTo>
                <a:cubicBezTo>
                  <a:pt x="331" y="65"/>
                  <a:pt x="331" y="65"/>
                  <a:pt x="331" y="65"/>
                </a:cubicBezTo>
                <a:cubicBezTo>
                  <a:pt x="326" y="119"/>
                  <a:pt x="294" y="146"/>
                  <a:pt x="259" y="170"/>
                </a:cubicBezTo>
                <a:close/>
                <a:moveTo>
                  <a:pt x="180" y="24"/>
                </a:moveTo>
                <a:cubicBezTo>
                  <a:pt x="234" y="24"/>
                  <a:pt x="256" y="47"/>
                  <a:pt x="256" y="55"/>
                </a:cubicBezTo>
                <a:cubicBezTo>
                  <a:pt x="256" y="63"/>
                  <a:pt x="234" y="86"/>
                  <a:pt x="180" y="86"/>
                </a:cubicBezTo>
                <a:cubicBezTo>
                  <a:pt x="125" y="86"/>
                  <a:pt x="104" y="63"/>
                  <a:pt x="104" y="55"/>
                </a:cubicBezTo>
                <a:cubicBezTo>
                  <a:pt x="104" y="47"/>
                  <a:pt x="125" y="24"/>
                  <a:pt x="180" y="24"/>
                </a:cubicBezTo>
                <a:close/>
                <a:moveTo>
                  <a:pt x="29" y="65"/>
                </a:moveTo>
                <a:cubicBezTo>
                  <a:pt x="79" y="65"/>
                  <a:pt x="79" y="65"/>
                  <a:pt x="79" y="65"/>
                </a:cubicBezTo>
                <a:cubicBezTo>
                  <a:pt x="80" y="113"/>
                  <a:pt x="89" y="146"/>
                  <a:pt x="101" y="170"/>
                </a:cubicBezTo>
                <a:cubicBezTo>
                  <a:pt x="66" y="146"/>
                  <a:pt x="33" y="119"/>
                  <a:pt x="29" y="6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25" name="Freeform 41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3947005" y="2155335"/>
            <a:ext cx="261135" cy="245378"/>
          </a:xfrm>
          <a:custGeom>
            <a:avLst/>
            <a:gdLst>
              <a:gd name="T0" fmla="*/ 107 w 400"/>
              <a:gd name="T1" fmla="*/ 376 h 376"/>
              <a:gd name="T2" fmla="*/ 147 w 400"/>
              <a:gd name="T3" fmla="*/ 376 h 376"/>
              <a:gd name="T4" fmla="*/ 237 w 400"/>
              <a:gd name="T5" fmla="*/ 216 h 376"/>
              <a:gd name="T6" fmla="*/ 340 w 400"/>
              <a:gd name="T7" fmla="*/ 216 h 376"/>
              <a:gd name="T8" fmla="*/ 400 w 400"/>
              <a:gd name="T9" fmla="*/ 188 h 376"/>
              <a:gd name="T10" fmla="*/ 340 w 400"/>
              <a:gd name="T11" fmla="*/ 160 h 376"/>
              <a:gd name="T12" fmla="*/ 237 w 400"/>
              <a:gd name="T13" fmla="*/ 160 h 376"/>
              <a:gd name="T14" fmla="*/ 147 w 400"/>
              <a:gd name="T15" fmla="*/ 0 h 376"/>
              <a:gd name="T16" fmla="*/ 107 w 400"/>
              <a:gd name="T17" fmla="*/ 0 h 376"/>
              <a:gd name="T18" fmla="*/ 157 w 400"/>
              <a:gd name="T19" fmla="*/ 160 h 376"/>
              <a:gd name="T20" fmla="*/ 85 w 400"/>
              <a:gd name="T21" fmla="*/ 160 h 376"/>
              <a:gd name="T22" fmla="*/ 40 w 400"/>
              <a:gd name="T23" fmla="*/ 120 h 376"/>
              <a:gd name="T24" fmla="*/ 0 w 400"/>
              <a:gd name="T25" fmla="*/ 120 h 376"/>
              <a:gd name="T26" fmla="*/ 32 w 400"/>
              <a:gd name="T27" fmla="*/ 188 h 376"/>
              <a:gd name="T28" fmla="*/ 0 w 400"/>
              <a:gd name="T29" fmla="*/ 256 h 376"/>
              <a:gd name="T30" fmla="*/ 40 w 400"/>
              <a:gd name="T31" fmla="*/ 256 h 376"/>
              <a:gd name="T32" fmla="*/ 85 w 400"/>
              <a:gd name="T33" fmla="*/ 216 h 376"/>
              <a:gd name="T34" fmla="*/ 157 w 400"/>
              <a:gd name="T35" fmla="*/ 216 h 376"/>
              <a:gd name="T36" fmla="*/ 107 w 400"/>
              <a:gd name="T37" fmla="*/ 376 h 3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00" h="376">
                <a:moveTo>
                  <a:pt x="107" y="376"/>
                </a:moveTo>
                <a:cubicBezTo>
                  <a:pt x="147" y="376"/>
                  <a:pt x="147" y="376"/>
                  <a:pt x="147" y="376"/>
                </a:cubicBezTo>
                <a:cubicBezTo>
                  <a:pt x="237" y="216"/>
                  <a:pt x="237" y="216"/>
                  <a:pt x="237" y="216"/>
                </a:cubicBezTo>
                <a:cubicBezTo>
                  <a:pt x="340" y="216"/>
                  <a:pt x="340" y="216"/>
                  <a:pt x="340" y="216"/>
                </a:cubicBezTo>
                <a:cubicBezTo>
                  <a:pt x="340" y="216"/>
                  <a:pt x="400" y="216"/>
                  <a:pt x="400" y="188"/>
                </a:cubicBezTo>
                <a:cubicBezTo>
                  <a:pt x="400" y="160"/>
                  <a:pt x="340" y="160"/>
                  <a:pt x="340" y="160"/>
                </a:cubicBezTo>
                <a:cubicBezTo>
                  <a:pt x="237" y="160"/>
                  <a:pt x="237" y="160"/>
                  <a:pt x="237" y="160"/>
                </a:cubicBezTo>
                <a:cubicBezTo>
                  <a:pt x="147" y="0"/>
                  <a:pt x="147" y="0"/>
                  <a:pt x="147" y="0"/>
                </a:cubicBezTo>
                <a:cubicBezTo>
                  <a:pt x="107" y="0"/>
                  <a:pt x="107" y="0"/>
                  <a:pt x="107" y="0"/>
                </a:cubicBezTo>
                <a:cubicBezTo>
                  <a:pt x="157" y="160"/>
                  <a:pt x="157" y="160"/>
                  <a:pt x="157" y="160"/>
                </a:cubicBezTo>
                <a:cubicBezTo>
                  <a:pt x="85" y="160"/>
                  <a:pt x="85" y="160"/>
                  <a:pt x="85" y="160"/>
                </a:cubicBezTo>
                <a:cubicBezTo>
                  <a:pt x="40" y="120"/>
                  <a:pt x="40" y="120"/>
                  <a:pt x="40" y="120"/>
                </a:cubicBezTo>
                <a:cubicBezTo>
                  <a:pt x="0" y="120"/>
                  <a:pt x="0" y="120"/>
                  <a:pt x="0" y="120"/>
                </a:cubicBezTo>
                <a:cubicBezTo>
                  <a:pt x="32" y="188"/>
                  <a:pt x="32" y="188"/>
                  <a:pt x="32" y="188"/>
                </a:cubicBezTo>
                <a:cubicBezTo>
                  <a:pt x="0" y="256"/>
                  <a:pt x="0" y="256"/>
                  <a:pt x="0" y="256"/>
                </a:cubicBezTo>
                <a:cubicBezTo>
                  <a:pt x="40" y="256"/>
                  <a:pt x="40" y="256"/>
                  <a:pt x="40" y="256"/>
                </a:cubicBezTo>
                <a:cubicBezTo>
                  <a:pt x="85" y="216"/>
                  <a:pt x="85" y="216"/>
                  <a:pt x="85" y="216"/>
                </a:cubicBezTo>
                <a:cubicBezTo>
                  <a:pt x="157" y="216"/>
                  <a:pt x="157" y="216"/>
                  <a:pt x="157" y="216"/>
                </a:cubicBezTo>
                <a:lnTo>
                  <a:pt x="107" y="37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grpSp>
        <p:nvGrpSpPr>
          <p:cNvPr id="26" name="Group 26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GrpSpPr/>
          <p:nvPr/>
        </p:nvGrpSpPr>
        <p:grpSpPr>
          <a:xfrm>
            <a:off x="5251088" y="2159643"/>
            <a:ext cx="240874" cy="238622"/>
            <a:chOff x="5214113" y="2454763"/>
            <a:chExt cx="186849" cy="185103"/>
          </a:xfrm>
          <a:solidFill>
            <a:schemeClr val="bg1"/>
          </a:solidFill>
        </p:grpSpPr>
        <p:sp>
          <p:nvSpPr>
            <p:cNvPr id="27" name="Freeform 42"/>
            <p:cNvSpPr>
              <a:spLocks noEditPoints="1"/>
            </p:cNvSpPr>
            <p:nvPr/>
          </p:nvSpPr>
          <p:spPr bwMode="auto">
            <a:xfrm>
              <a:off x="5214113" y="2454763"/>
              <a:ext cx="186849" cy="185103"/>
            </a:xfrm>
            <a:custGeom>
              <a:avLst/>
              <a:gdLst>
                <a:gd name="T0" fmla="*/ 184 w 368"/>
                <a:gd name="T1" fmla="*/ 0 h 368"/>
                <a:gd name="T2" fmla="*/ 0 w 368"/>
                <a:gd name="T3" fmla="*/ 184 h 368"/>
                <a:gd name="T4" fmla="*/ 184 w 368"/>
                <a:gd name="T5" fmla="*/ 368 h 368"/>
                <a:gd name="T6" fmla="*/ 368 w 368"/>
                <a:gd name="T7" fmla="*/ 184 h 368"/>
                <a:gd name="T8" fmla="*/ 184 w 368"/>
                <a:gd name="T9" fmla="*/ 0 h 368"/>
                <a:gd name="T10" fmla="*/ 184 w 368"/>
                <a:gd name="T11" fmla="*/ 328 h 368"/>
                <a:gd name="T12" fmla="*/ 40 w 368"/>
                <a:gd name="T13" fmla="*/ 184 h 368"/>
                <a:gd name="T14" fmla="*/ 184 w 368"/>
                <a:gd name="T15" fmla="*/ 40 h 368"/>
                <a:gd name="T16" fmla="*/ 328 w 368"/>
                <a:gd name="T17" fmla="*/ 184 h 368"/>
                <a:gd name="T18" fmla="*/ 184 w 368"/>
                <a:gd name="T19" fmla="*/ 328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8" h="368">
                  <a:moveTo>
                    <a:pt x="184" y="0"/>
                  </a:moveTo>
                  <a:cubicBezTo>
                    <a:pt x="82" y="0"/>
                    <a:pt x="0" y="82"/>
                    <a:pt x="0" y="184"/>
                  </a:cubicBezTo>
                  <a:cubicBezTo>
                    <a:pt x="0" y="286"/>
                    <a:pt x="82" y="368"/>
                    <a:pt x="184" y="368"/>
                  </a:cubicBezTo>
                  <a:cubicBezTo>
                    <a:pt x="285" y="368"/>
                    <a:pt x="368" y="286"/>
                    <a:pt x="368" y="184"/>
                  </a:cubicBezTo>
                  <a:cubicBezTo>
                    <a:pt x="368" y="82"/>
                    <a:pt x="285" y="0"/>
                    <a:pt x="184" y="0"/>
                  </a:cubicBezTo>
                  <a:close/>
                  <a:moveTo>
                    <a:pt x="184" y="328"/>
                  </a:moveTo>
                  <a:cubicBezTo>
                    <a:pt x="104" y="328"/>
                    <a:pt x="40" y="263"/>
                    <a:pt x="40" y="184"/>
                  </a:cubicBezTo>
                  <a:cubicBezTo>
                    <a:pt x="40" y="104"/>
                    <a:pt x="104" y="40"/>
                    <a:pt x="184" y="40"/>
                  </a:cubicBezTo>
                  <a:cubicBezTo>
                    <a:pt x="263" y="40"/>
                    <a:pt x="328" y="104"/>
                    <a:pt x="328" y="184"/>
                  </a:cubicBezTo>
                  <a:cubicBezTo>
                    <a:pt x="328" y="263"/>
                    <a:pt x="263" y="328"/>
                    <a:pt x="184" y="3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57150" tIns="28575" rIns="57150" bIns="28575" numCol="1" anchor="t" anchorCtr="0" compatLnSpc="1">
              <a:prstTxWarp prst="textNoShape">
                <a:avLst/>
              </a:prstTxWarp>
            </a:bodyPr>
            <a:lstStyle/>
            <a:p>
              <a:endParaRPr lang="en-AU" sz="1181"/>
            </a:p>
          </p:txBody>
        </p:sp>
        <p:sp>
          <p:nvSpPr>
            <p:cNvPr id="28" name="Freeform 43"/>
            <p:cNvSpPr>
              <a:spLocks/>
            </p:cNvSpPr>
            <p:nvPr/>
          </p:nvSpPr>
          <p:spPr bwMode="auto">
            <a:xfrm>
              <a:off x="5299680" y="2494926"/>
              <a:ext cx="45402" cy="89059"/>
            </a:xfrm>
            <a:custGeom>
              <a:avLst/>
              <a:gdLst>
                <a:gd name="T0" fmla="*/ 8 w 26"/>
                <a:gd name="T1" fmla="*/ 0 h 51"/>
                <a:gd name="T2" fmla="*/ 0 w 26"/>
                <a:gd name="T3" fmla="*/ 0 h 51"/>
                <a:gd name="T4" fmla="*/ 0 w 26"/>
                <a:gd name="T5" fmla="*/ 32 h 51"/>
                <a:gd name="T6" fmla="*/ 20 w 26"/>
                <a:gd name="T7" fmla="*/ 51 h 51"/>
                <a:gd name="T8" fmla="*/ 26 w 26"/>
                <a:gd name="T9" fmla="*/ 46 h 51"/>
                <a:gd name="T10" fmla="*/ 8 w 26"/>
                <a:gd name="T11" fmla="*/ 28 h 51"/>
                <a:gd name="T12" fmla="*/ 8 w 26"/>
                <a:gd name="T13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51">
                  <a:moveTo>
                    <a:pt x="8" y="0"/>
                  </a:moveTo>
                  <a:lnTo>
                    <a:pt x="0" y="0"/>
                  </a:lnTo>
                  <a:lnTo>
                    <a:pt x="0" y="32"/>
                  </a:lnTo>
                  <a:lnTo>
                    <a:pt x="20" y="51"/>
                  </a:lnTo>
                  <a:lnTo>
                    <a:pt x="26" y="46"/>
                  </a:lnTo>
                  <a:lnTo>
                    <a:pt x="8" y="28"/>
                  </a:lnTo>
                  <a:lnTo>
                    <a:pt x="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57150" tIns="28575" rIns="57150" bIns="28575" numCol="1" anchor="t" anchorCtr="0" compatLnSpc="1">
              <a:prstTxWarp prst="textNoShape">
                <a:avLst/>
              </a:prstTxWarp>
            </a:bodyPr>
            <a:lstStyle/>
            <a:p>
              <a:endParaRPr lang="en-AU" sz="1181"/>
            </a:p>
          </p:txBody>
        </p:sp>
      </p:grpSp>
      <p:sp>
        <p:nvSpPr>
          <p:cNvPr id="29" name="Freeform 76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 noEditPoints="1"/>
          </p:cNvSpPr>
          <p:nvPr/>
        </p:nvSpPr>
        <p:spPr bwMode="auto">
          <a:xfrm>
            <a:off x="3535640" y="1737021"/>
            <a:ext cx="220614" cy="220615"/>
          </a:xfrm>
          <a:custGeom>
            <a:avLst/>
            <a:gdLst>
              <a:gd name="T0" fmla="*/ 303 w 336"/>
              <a:gd name="T1" fmla="*/ 168 h 336"/>
              <a:gd name="T2" fmla="*/ 336 w 336"/>
              <a:gd name="T3" fmla="*/ 119 h 336"/>
              <a:gd name="T4" fmla="*/ 322 w 336"/>
              <a:gd name="T5" fmla="*/ 86 h 336"/>
              <a:gd name="T6" fmla="*/ 268 w 336"/>
              <a:gd name="T7" fmla="*/ 68 h 336"/>
              <a:gd name="T8" fmla="*/ 254 w 336"/>
              <a:gd name="T9" fmla="*/ 14 h 336"/>
              <a:gd name="T10" fmla="*/ 221 w 336"/>
              <a:gd name="T11" fmla="*/ 0 h 336"/>
              <a:gd name="T12" fmla="*/ 168 w 336"/>
              <a:gd name="T13" fmla="*/ 32 h 336"/>
              <a:gd name="T14" fmla="*/ 115 w 336"/>
              <a:gd name="T15" fmla="*/ 0 h 336"/>
              <a:gd name="T16" fmla="*/ 81 w 336"/>
              <a:gd name="T17" fmla="*/ 14 h 336"/>
              <a:gd name="T18" fmla="*/ 68 w 336"/>
              <a:gd name="T19" fmla="*/ 68 h 336"/>
              <a:gd name="T20" fmla="*/ 14 w 336"/>
              <a:gd name="T21" fmla="*/ 86 h 336"/>
              <a:gd name="T22" fmla="*/ 0 w 336"/>
              <a:gd name="T23" fmla="*/ 119 h 336"/>
              <a:gd name="T24" fmla="*/ 32 w 336"/>
              <a:gd name="T25" fmla="*/ 168 h 336"/>
              <a:gd name="T26" fmla="*/ 0 w 336"/>
              <a:gd name="T27" fmla="*/ 221 h 336"/>
              <a:gd name="T28" fmla="*/ 14 w 336"/>
              <a:gd name="T29" fmla="*/ 254 h 336"/>
              <a:gd name="T30" fmla="*/ 68 w 336"/>
              <a:gd name="T31" fmla="*/ 268 h 336"/>
              <a:gd name="T32" fmla="*/ 81 w 336"/>
              <a:gd name="T33" fmla="*/ 322 h 336"/>
              <a:gd name="T34" fmla="*/ 115 w 336"/>
              <a:gd name="T35" fmla="*/ 336 h 336"/>
              <a:gd name="T36" fmla="*/ 168 w 336"/>
              <a:gd name="T37" fmla="*/ 304 h 336"/>
              <a:gd name="T38" fmla="*/ 221 w 336"/>
              <a:gd name="T39" fmla="*/ 336 h 336"/>
              <a:gd name="T40" fmla="*/ 254 w 336"/>
              <a:gd name="T41" fmla="*/ 322 h 336"/>
              <a:gd name="T42" fmla="*/ 268 w 336"/>
              <a:gd name="T43" fmla="*/ 268 h 336"/>
              <a:gd name="T44" fmla="*/ 322 w 336"/>
              <a:gd name="T45" fmla="*/ 250 h 336"/>
              <a:gd name="T46" fmla="*/ 336 w 336"/>
              <a:gd name="T47" fmla="*/ 217 h 336"/>
              <a:gd name="T48" fmla="*/ 303 w 336"/>
              <a:gd name="T49" fmla="*/ 168 h 336"/>
              <a:gd name="T50" fmla="*/ 168 w 336"/>
              <a:gd name="T51" fmla="*/ 241 h 336"/>
              <a:gd name="T52" fmla="*/ 95 w 336"/>
              <a:gd name="T53" fmla="*/ 168 h 336"/>
              <a:gd name="T54" fmla="*/ 168 w 336"/>
              <a:gd name="T55" fmla="*/ 95 h 336"/>
              <a:gd name="T56" fmla="*/ 241 w 336"/>
              <a:gd name="T57" fmla="*/ 168 h 336"/>
              <a:gd name="T58" fmla="*/ 168 w 336"/>
              <a:gd name="T59" fmla="*/ 241 h 3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336" h="336">
                <a:moveTo>
                  <a:pt x="303" y="168"/>
                </a:moveTo>
                <a:cubicBezTo>
                  <a:pt x="303" y="147"/>
                  <a:pt x="316" y="130"/>
                  <a:pt x="336" y="119"/>
                </a:cubicBezTo>
                <a:cubicBezTo>
                  <a:pt x="332" y="107"/>
                  <a:pt x="328" y="96"/>
                  <a:pt x="322" y="86"/>
                </a:cubicBezTo>
                <a:cubicBezTo>
                  <a:pt x="300" y="91"/>
                  <a:pt x="283" y="83"/>
                  <a:pt x="268" y="68"/>
                </a:cubicBezTo>
                <a:cubicBezTo>
                  <a:pt x="253" y="53"/>
                  <a:pt x="248" y="36"/>
                  <a:pt x="254" y="14"/>
                </a:cubicBezTo>
                <a:cubicBezTo>
                  <a:pt x="244" y="8"/>
                  <a:pt x="232" y="3"/>
                  <a:pt x="221" y="0"/>
                </a:cubicBezTo>
                <a:cubicBezTo>
                  <a:pt x="209" y="19"/>
                  <a:pt x="189" y="32"/>
                  <a:pt x="168" y="32"/>
                </a:cubicBezTo>
                <a:cubicBezTo>
                  <a:pt x="147" y="32"/>
                  <a:pt x="126" y="19"/>
                  <a:pt x="115" y="0"/>
                </a:cubicBezTo>
                <a:cubicBezTo>
                  <a:pt x="103" y="3"/>
                  <a:pt x="92" y="8"/>
                  <a:pt x="81" y="14"/>
                </a:cubicBezTo>
                <a:cubicBezTo>
                  <a:pt x="87" y="36"/>
                  <a:pt x="83" y="53"/>
                  <a:pt x="68" y="68"/>
                </a:cubicBezTo>
                <a:cubicBezTo>
                  <a:pt x="53" y="83"/>
                  <a:pt x="35" y="91"/>
                  <a:pt x="14" y="86"/>
                </a:cubicBezTo>
                <a:cubicBezTo>
                  <a:pt x="8" y="96"/>
                  <a:pt x="3" y="107"/>
                  <a:pt x="0" y="119"/>
                </a:cubicBezTo>
                <a:cubicBezTo>
                  <a:pt x="19" y="130"/>
                  <a:pt x="32" y="147"/>
                  <a:pt x="32" y="168"/>
                </a:cubicBezTo>
                <a:cubicBezTo>
                  <a:pt x="32" y="189"/>
                  <a:pt x="19" y="209"/>
                  <a:pt x="0" y="221"/>
                </a:cubicBezTo>
                <a:cubicBezTo>
                  <a:pt x="3" y="232"/>
                  <a:pt x="8" y="244"/>
                  <a:pt x="14" y="254"/>
                </a:cubicBezTo>
                <a:cubicBezTo>
                  <a:pt x="35" y="248"/>
                  <a:pt x="53" y="253"/>
                  <a:pt x="68" y="268"/>
                </a:cubicBezTo>
                <a:cubicBezTo>
                  <a:pt x="83" y="283"/>
                  <a:pt x="87" y="300"/>
                  <a:pt x="81" y="322"/>
                </a:cubicBezTo>
                <a:cubicBezTo>
                  <a:pt x="92" y="328"/>
                  <a:pt x="103" y="332"/>
                  <a:pt x="115" y="336"/>
                </a:cubicBezTo>
                <a:cubicBezTo>
                  <a:pt x="126" y="316"/>
                  <a:pt x="147" y="304"/>
                  <a:pt x="168" y="304"/>
                </a:cubicBezTo>
                <a:cubicBezTo>
                  <a:pt x="189" y="304"/>
                  <a:pt x="209" y="316"/>
                  <a:pt x="221" y="336"/>
                </a:cubicBezTo>
                <a:cubicBezTo>
                  <a:pt x="232" y="332"/>
                  <a:pt x="244" y="328"/>
                  <a:pt x="254" y="322"/>
                </a:cubicBezTo>
                <a:cubicBezTo>
                  <a:pt x="248" y="300"/>
                  <a:pt x="253" y="283"/>
                  <a:pt x="268" y="268"/>
                </a:cubicBezTo>
                <a:cubicBezTo>
                  <a:pt x="283" y="253"/>
                  <a:pt x="300" y="244"/>
                  <a:pt x="322" y="250"/>
                </a:cubicBezTo>
                <a:cubicBezTo>
                  <a:pt x="328" y="240"/>
                  <a:pt x="332" y="228"/>
                  <a:pt x="336" y="217"/>
                </a:cubicBezTo>
                <a:cubicBezTo>
                  <a:pt x="316" y="205"/>
                  <a:pt x="303" y="189"/>
                  <a:pt x="303" y="168"/>
                </a:cubicBezTo>
                <a:close/>
                <a:moveTo>
                  <a:pt x="168" y="241"/>
                </a:moveTo>
                <a:cubicBezTo>
                  <a:pt x="127" y="241"/>
                  <a:pt x="95" y="208"/>
                  <a:pt x="95" y="168"/>
                </a:cubicBezTo>
                <a:cubicBezTo>
                  <a:pt x="95" y="128"/>
                  <a:pt x="127" y="95"/>
                  <a:pt x="168" y="95"/>
                </a:cubicBezTo>
                <a:cubicBezTo>
                  <a:pt x="208" y="95"/>
                  <a:pt x="241" y="128"/>
                  <a:pt x="241" y="168"/>
                </a:cubicBezTo>
                <a:cubicBezTo>
                  <a:pt x="241" y="208"/>
                  <a:pt x="208" y="241"/>
                  <a:pt x="168" y="24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30" name="Freeform 78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3097064" y="1681317"/>
            <a:ext cx="236373" cy="283647"/>
          </a:xfrm>
          <a:custGeom>
            <a:avLst/>
            <a:gdLst>
              <a:gd name="T0" fmla="*/ 349 w 363"/>
              <a:gd name="T1" fmla="*/ 154 h 434"/>
              <a:gd name="T2" fmla="*/ 37 w 363"/>
              <a:gd name="T3" fmla="*/ 129 h 434"/>
              <a:gd name="T4" fmla="*/ 0 w 363"/>
              <a:gd name="T5" fmla="*/ 143 h 434"/>
              <a:gd name="T6" fmla="*/ 73 w 363"/>
              <a:gd name="T7" fmla="*/ 431 h 434"/>
              <a:gd name="T8" fmla="*/ 113 w 363"/>
              <a:gd name="T9" fmla="*/ 431 h 434"/>
              <a:gd name="T10" fmla="*/ 78 w 363"/>
              <a:gd name="T11" fmla="*/ 290 h 434"/>
              <a:gd name="T12" fmla="*/ 358 w 363"/>
              <a:gd name="T13" fmla="*/ 163 h 434"/>
              <a:gd name="T14" fmla="*/ 349 w 363"/>
              <a:gd name="T15" fmla="*/ 154 h 4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63" h="434">
                <a:moveTo>
                  <a:pt x="349" y="154"/>
                </a:moveTo>
                <a:cubicBezTo>
                  <a:pt x="121" y="246"/>
                  <a:pt x="214" y="0"/>
                  <a:pt x="37" y="129"/>
                </a:cubicBezTo>
                <a:cubicBezTo>
                  <a:pt x="0" y="143"/>
                  <a:pt x="0" y="143"/>
                  <a:pt x="0" y="143"/>
                </a:cubicBezTo>
                <a:cubicBezTo>
                  <a:pt x="73" y="431"/>
                  <a:pt x="73" y="431"/>
                  <a:pt x="73" y="431"/>
                </a:cubicBezTo>
                <a:cubicBezTo>
                  <a:pt x="113" y="431"/>
                  <a:pt x="113" y="431"/>
                  <a:pt x="113" y="431"/>
                </a:cubicBezTo>
                <a:cubicBezTo>
                  <a:pt x="78" y="290"/>
                  <a:pt x="78" y="290"/>
                  <a:pt x="78" y="290"/>
                </a:cubicBezTo>
                <a:cubicBezTo>
                  <a:pt x="235" y="157"/>
                  <a:pt x="172" y="434"/>
                  <a:pt x="358" y="163"/>
                </a:cubicBezTo>
                <a:cubicBezTo>
                  <a:pt x="363" y="156"/>
                  <a:pt x="357" y="152"/>
                  <a:pt x="349" y="15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31" name="Freeform 137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 noEditPoints="1"/>
          </p:cNvSpPr>
          <p:nvPr/>
        </p:nvSpPr>
        <p:spPr bwMode="auto">
          <a:xfrm>
            <a:off x="3947005" y="1730265"/>
            <a:ext cx="261135" cy="234120"/>
          </a:xfrm>
          <a:custGeom>
            <a:avLst/>
            <a:gdLst>
              <a:gd name="T0" fmla="*/ 62 w 401"/>
              <a:gd name="T1" fmla="*/ 116 h 357"/>
              <a:gd name="T2" fmla="*/ 117 w 401"/>
              <a:gd name="T3" fmla="*/ 135 h 357"/>
              <a:gd name="T4" fmla="*/ 124 w 401"/>
              <a:gd name="T5" fmla="*/ 133 h 357"/>
              <a:gd name="T6" fmla="*/ 155 w 401"/>
              <a:gd name="T7" fmla="*/ 106 h 357"/>
              <a:gd name="T8" fmla="*/ 156 w 401"/>
              <a:gd name="T9" fmla="*/ 100 h 357"/>
              <a:gd name="T10" fmla="*/ 141 w 401"/>
              <a:gd name="T11" fmla="*/ 81 h 357"/>
              <a:gd name="T12" fmla="*/ 219 w 401"/>
              <a:gd name="T13" fmla="*/ 1 h 357"/>
              <a:gd name="T14" fmla="*/ 160 w 401"/>
              <a:gd name="T15" fmla="*/ 1 h 357"/>
              <a:gd name="T16" fmla="*/ 86 w 401"/>
              <a:gd name="T17" fmla="*/ 39 h 357"/>
              <a:gd name="T18" fmla="*/ 55 w 401"/>
              <a:gd name="T19" fmla="*/ 63 h 357"/>
              <a:gd name="T20" fmla="*/ 43 w 401"/>
              <a:gd name="T21" fmla="*/ 90 h 357"/>
              <a:gd name="T22" fmla="*/ 18 w 401"/>
              <a:gd name="T23" fmla="*/ 98 h 357"/>
              <a:gd name="T24" fmla="*/ 3 w 401"/>
              <a:gd name="T25" fmla="*/ 110 h 357"/>
              <a:gd name="T26" fmla="*/ 2 w 401"/>
              <a:gd name="T27" fmla="*/ 120 h 357"/>
              <a:gd name="T28" fmla="*/ 30 w 401"/>
              <a:gd name="T29" fmla="*/ 150 h 357"/>
              <a:gd name="T30" fmla="*/ 41 w 401"/>
              <a:gd name="T31" fmla="*/ 152 h 357"/>
              <a:gd name="T32" fmla="*/ 55 w 401"/>
              <a:gd name="T33" fmla="*/ 139 h 357"/>
              <a:gd name="T34" fmla="*/ 62 w 401"/>
              <a:gd name="T35" fmla="*/ 116 h 357"/>
              <a:gd name="T36" fmla="*/ 177 w 401"/>
              <a:gd name="T37" fmla="*/ 126 h 357"/>
              <a:gd name="T38" fmla="*/ 169 w 401"/>
              <a:gd name="T39" fmla="*/ 125 h 357"/>
              <a:gd name="T40" fmla="*/ 140 w 401"/>
              <a:gd name="T41" fmla="*/ 150 h 357"/>
              <a:gd name="T42" fmla="*/ 139 w 401"/>
              <a:gd name="T43" fmla="*/ 158 h 357"/>
              <a:gd name="T44" fmla="*/ 305 w 401"/>
              <a:gd name="T45" fmla="*/ 347 h 357"/>
              <a:gd name="T46" fmla="*/ 320 w 401"/>
              <a:gd name="T47" fmla="*/ 348 h 357"/>
              <a:gd name="T48" fmla="*/ 340 w 401"/>
              <a:gd name="T49" fmla="*/ 332 h 357"/>
              <a:gd name="T50" fmla="*/ 341 w 401"/>
              <a:gd name="T51" fmla="*/ 317 h 357"/>
              <a:gd name="T52" fmla="*/ 177 w 401"/>
              <a:gd name="T53" fmla="*/ 126 h 357"/>
              <a:gd name="T54" fmla="*/ 398 w 401"/>
              <a:gd name="T55" fmla="*/ 46 h 357"/>
              <a:gd name="T56" fmla="*/ 389 w 401"/>
              <a:gd name="T57" fmla="*/ 42 h 357"/>
              <a:gd name="T58" fmla="*/ 369 w 401"/>
              <a:gd name="T59" fmla="*/ 72 h 357"/>
              <a:gd name="T60" fmla="*/ 331 w 401"/>
              <a:gd name="T61" fmla="*/ 80 h 357"/>
              <a:gd name="T62" fmla="*/ 320 w 401"/>
              <a:gd name="T63" fmla="*/ 45 h 357"/>
              <a:gd name="T64" fmla="*/ 338 w 401"/>
              <a:gd name="T65" fmla="*/ 13 h 357"/>
              <a:gd name="T66" fmla="*/ 330 w 401"/>
              <a:gd name="T67" fmla="*/ 6 h 357"/>
              <a:gd name="T68" fmla="*/ 274 w 401"/>
              <a:gd name="T69" fmla="*/ 51 h 357"/>
              <a:gd name="T70" fmla="*/ 257 w 401"/>
              <a:gd name="T71" fmla="*/ 121 h 357"/>
              <a:gd name="T72" fmla="*/ 230 w 401"/>
              <a:gd name="T73" fmla="*/ 149 h 357"/>
              <a:gd name="T74" fmla="*/ 257 w 401"/>
              <a:gd name="T75" fmla="*/ 181 h 357"/>
              <a:gd name="T76" fmla="*/ 290 w 401"/>
              <a:gd name="T77" fmla="*/ 149 h 357"/>
              <a:gd name="T78" fmla="*/ 330 w 401"/>
              <a:gd name="T79" fmla="*/ 137 h 357"/>
              <a:gd name="T80" fmla="*/ 391 w 401"/>
              <a:gd name="T81" fmla="*/ 112 h 357"/>
              <a:gd name="T82" fmla="*/ 398 w 401"/>
              <a:gd name="T83" fmla="*/ 46 h 357"/>
              <a:gd name="T84" fmla="*/ 55 w 401"/>
              <a:gd name="T85" fmla="*/ 319 h 357"/>
              <a:gd name="T86" fmla="*/ 55 w 401"/>
              <a:gd name="T87" fmla="*/ 334 h 357"/>
              <a:gd name="T88" fmla="*/ 74 w 401"/>
              <a:gd name="T89" fmla="*/ 353 h 357"/>
              <a:gd name="T90" fmla="*/ 89 w 401"/>
              <a:gd name="T91" fmla="*/ 351 h 357"/>
              <a:gd name="T92" fmla="*/ 187 w 401"/>
              <a:gd name="T93" fmla="*/ 254 h 357"/>
              <a:gd name="T94" fmla="*/ 157 w 401"/>
              <a:gd name="T95" fmla="*/ 220 h 357"/>
              <a:gd name="T96" fmla="*/ 55 w 401"/>
              <a:gd name="T97" fmla="*/ 319 h 3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01" h="357">
                <a:moveTo>
                  <a:pt x="62" y="116"/>
                </a:moveTo>
                <a:cubicBezTo>
                  <a:pt x="81" y="101"/>
                  <a:pt x="97" y="111"/>
                  <a:pt x="117" y="135"/>
                </a:cubicBezTo>
                <a:cubicBezTo>
                  <a:pt x="120" y="138"/>
                  <a:pt x="123" y="135"/>
                  <a:pt x="124" y="133"/>
                </a:cubicBezTo>
                <a:cubicBezTo>
                  <a:pt x="126" y="132"/>
                  <a:pt x="154" y="107"/>
                  <a:pt x="155" y="106"/>
                </a:cubicBezTo>
                <a:cubicBezTo>
                  <a:pt x="156" y="105"/>
                  <a:pt x="158" y="102"/>
                  <a:pt x="156" y="100"/>
                </a:cubicBezTo>
                <a:cubicBezTo>
                  <a:pt x="154" y="98"/>
                  <a:pt x="146" y="88"/>
                  <a:pt x="141" y="81"/>
                </a:cubicBezTo>
                <a:cubicBezTo>
                  <a:pt x="105" y="34"/>
                  <a:pt x="240" y="2"/>
                  <a:pt x="219" y="1"/>
                </a:cubicBezTo>
                <a:cubicBezTo>
                  <a:pt x="208" y="1"/>
                  <a:pt x="166" y="0"/>
                  <a:pt x="160" y="1"/>
                </a:cubicBezTo>
                <a:cubicBezTo>
                  <a:pt x="134" y="4"/>
                  <a:pt x="102" y="28"/>
                  <a:pt x="86" y="39"/>
                </a:cubicBezTo>
                <a:cubicBezTo>
                  <a:pt x="64" y="53"/>
                  <a:pt x="57" y="62"/>
                  <a:pt x="55" y="63"/>
                </a:cubicBezTo>
                <a:cubicBezTo>
                  <a:pt x="49" y="68"/>
                  <a:pt x="54" y="80"/>
                  <a:pt x="43" y="90"/>
                </a:cubicBezTo>
                <a:cubicBezTo>
                  <a:pt x="32" y="100"/>
                  <a:pt x="25" y="92"/>
                  <a:pt x="18" y="98"/>
                </a:cubicBezTo>
                <a:cubicBezTo>
                  <a:pt x="15" y="101"/>
                  <a:pt x="5" y="108"/>
                  <a:pt x="3" y="110"/>
                </a:cubicBezTo>
                <a:cubicBezTo>
                  <a:pt x="0" y="113"/>
                  <a:pt x="0" y="117"/>
                  <a:pt x="2" y="120"/>
                </a:cubicBezTo>
                <a:cubicBezTo>
                  <a:pt x="2" y="120"/>
                  <a:pt x="28" y="148"/>
                  <a:pt x="30" y="150"/>
                </a:cubicBezTo>
                <a:cubicBezTo>
                  <a:pt x="32" y="153"/>
                  <a:pt x="38" y="155"/>
                  <a:pt x="41" y="152"/>
                </a:cubicBezTo>
                <a:cubicBezTo>
                  <a:pt x="45" y="149"/>
                  <a:pt x="54" y="141"/>
                  <a:pt x="55" y="139"/>
                </a:cubicBezTo>
                <a:cubicBezTo>
                  <a:pt x="57" y="138"/>
                  <a:pt x="54" y="122"/>
                  <a:pt x="62" y="116"/>
                </a:cubicBezTo>
                <a:close/>
                <a:moveTo>
                  <a:pt x="177" y="126"/>
                </a:moveTo>
                <a:cubicBezTo>
                  <a:pt x="174" y="123"/>
                  <a:pt x="171" y="123"/>
                  <a:pt x="169" y="125"/>
                </a:cubicBezTo>
                <a:cubicBezTo>
                  <a:pt x="140" y="150"/>
                  <a:pt x="140" y="150"/>
                  <a:pt x="140" y="150"/>
                </a:cubicBezTo>
                <a:cubicBezTo>
                  <a:pt x="138" y="152"/>
                  <a:pt x="137" y="156"/>
                  <a:pt x="139" y="158"/>
                </a:cubicBezTo>
                <a:cubicBezTo>
                  <a:pt x="305" y="347"/>
                  <a:pt x="305" y="347"/>
                  <a:pt x="305" y="347"/>
                </a:cubicBezTo>
                <a:cubicBezTo>
                  <a:pt x="309" y="352"/>
                  <a:pt x="316" y="352"/>
                  <a:pt x="320" y="348"/>
                </a:cubicBezTo>
                <a:cubicBezTo>
                  <a:pt x="340" y="332"/>
                  <a:pt x="340" y="332"/>
                  <a:pt x="340" y="332"/>
                </a:cubicBezTo>
                <a:cubicBezTo>
                  <a:pt x="344" y="328"/>
                  <a:pt x="345" y="321"/>
                  <a:pt x="341" y="317"/>
                </a:cubicBezTo>
                <a:lnTo>
                  <a:pt x="177" y="126"/>
                </a:lnTo>
                <a:close/>
                <a:moveTo>
                  <a:pt x="398" y="46"/>
                </a:moveTo>
                <a:cubicBezTo>
                  <a:pt x="396" y="36"/>
                  <a:pt x="391" y="38"/>
                  <a:pt x="389" y="42"/>
                </a:cubicBezTo>
                <a:cubicBezTo>
                  <a:pt x="386" y="46"/>
                  <a:pt x="374" y="64"/>
                  <a:pt x="369" y="72"/>
                </a:cubicBezTo>
                <a:cubicBezTo>
                  <a:pt x="364" y="80"/>
                  <a:pt x="353" y="96"/>
                  <a:pt x="331" y="80"/>
                </a:cubicBezTo>
                <a:cubicBezTo>
                  <a:pt x="308" y="64"/>
                  <a:pt x="316" y="53"/>
                  <a:pt x="320" y="45"/>
                </a:cubicBezTo>
                <a:cubicBezTo>
                  <a:pt x="324" y="38"/>
                  <a:pt x="336" y="16"/>
                  <a:pt x="338" y="13"/>
                </a:cubicBezTo>
                <a:cubicBezTo>
                  <a:pt x="340" y="11"/>
                  <a:pt x="338" y="3"/>
                  <a:pt x="330" y="6"/>
                </a:cubicBezTo>
                <a:cubicBezTo>
                  <a:pt x="323" y="9"/>
                  <a:pt x="280" y="27"/>
                  <a:pt x="274" y="51"/>
                </a:cubicBezTo>
                <a:cubicBezTo>
                  <a:pt x="268" y="76"/>
                  <a:pt x="279" y="99"/>
                  <a:pt x="257" y="121"/>
                </a:cubicBezTo>
                <a:cubicBezTo>
                  <a:pt x="230" y="149"/>
                  <a:pt x="230" y="149"/>
                  <a:pt x="230" y="149"/>
                </a:cubicBezTo>
                <a:cubicBezTo>
                  <a:pt x="257" y="181"/>
                  <a:pt x="257" y="181"/>
                  <a:pt x="257" y="181"/>
                </a:cubicBezTo>
                <a:cubicBezTo>
                  <a:pt x="290" y="149"/>
                  <a:pt x="290" y="149"/>
                  <a:pt x="290" y="149"/>
                </a:cubicBezTo>
                <a:cubicBezTo>
                  <a:pt x="298" y="141"/>
                  <a:pt x="315" y="134"/>
                  <a:pt x="330" y="137"/>
                </a:cubicBezTo>
                <a:cubicBezTo>
                  <a:pt x="363" y="144"/>
                  <a:pt x="381" y="132"/>
                  <a:pt x="391" y="112"/>
                </a:cubicBezTo>
                <a:cubicBezTo>
                  <a:pt x="401" y="94"/>
                  <a:pt x="399" y="56"/>
                  <a:pt x="398" y="46"/>
                </a:cubicBezTo>
                <a:close/>
                <a:moveTo>
                  <a:pt x="55" y="319"/>
                </a:moveTo>
                <a:cubicBezTo>
                  <a:pt x="50" y="323"/>
                  <a:pt x="50" y="330"/>
                  <a:pt x="55" y="334"/>
                </a:cubicBezTo>
                <a:cubicBezTo>
                  <a:pt x="74" y="353"/>
                  <a:pt x="74" y="353"/>
                  <a:pt x="74" y="353"/>
                </a:cubicBezTo>
                <a:cubicBezTo>
                  <a:pt x="78" y="357"/>
                  <a:pt x="84" y="355"/>
                  <a:pt x="89" y="351"/>
                </a:cubicBezTo>
                <a:cubicBezTo>
                  <a:pt x="187" y="254"/>
                  <a:pt x="187" y="254"/>
                  <a:pt x="187" y="254"/>
                </a:cubicBezTo>
                <a:cubicBezTo>
                  <a:pt x="157" y="220"/>
                  <a:pt x="157" y="220"/>
                  <a:pt x="157" y="220"/>
                </a:cubicBezTo>
                <a:lnTo>
                  <a:pt x="55" y="31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32" name="Freeform 147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 noEditPoints="1"/>
          </p:cNvSpPr>
          <p:nvPr/>
        </p:nvSpPr>
        <p:spPr bwMode="auto">
          <a:xfrm>
            <a:off x="3110765" y="2161892"/>
            <a:ext cx="207107" cy="234120"/>
          </a:xfrm>
          <a:custGeom>
            <a:avLst/>
            <a:gdLst>
              <a:gd name="T0" fmla="*/ 280 w 320"/>
              <a:gd name="T1" fmla="*/ 0 h 360"/>
              <a:gd name="T2" fmla="*/ 40 w 320"/>
              <a:gd name="T3" fmla="*/ 0 h 360"/>
              <a:gd name="T4" fmla="*/ 0 w 320"/>
              <a:gd name="T5" fmla="*/ 40 h 360"/>
              <a:gd name="T6" fmla="*/ 0 w 320"/>
              <a:gd name="T7" fmla="*/ 320 h 360"/>
              <a:gd name="T8" fmla="*/ 40 w 320"/>
              <a:gd name="T9" fmla="*/ 360 h 360"/>
              <a:gd name="T10" fmla="*/ 280 w 320"/>
              <a:gd name="T11" fmla="*/ 360 h 360"/>
              <a:gd name="T12" fmla="*/ 320 w 320"/>
              <a:gd name="T13" fmla="*/ 320 h 360"/>
              <a:gd name="T14" fmla="*/ 320 w 320"/>
              <a:gd name="T15" fmla="*/ 40 h 360"/>
              <a:gd name="T16" fmla="*/ 280 w 320"/>
              <a:gd name="T17" fmla="*/ 0 h 360"/>
              <a:gd name="T18" fmla="*/ 280 w 320"/>
              <a:gd name="T19" fmla="*/ 320 h 360"/>
              <a:gd name="T20" fmla="*/ 40 w 320"/>
              <a:gd name="T21" fmla="*/ 320 h 360"/>
              <a:gd name="T22" fmla="*/ 40 w 320"/>
              <a:gd name="T23" fmla="*/ 40 h 360"/>
              <a:gd name="T24" fmla="*/ 280 w 320"/>
              <a:gd name="T25" fmla="*/ 40 h 360"/>
              <a:gd name="T26" fmla="*/ 280 w 320"/>
              <a:gd name="T27" fmla="*/ 320 h 360"/>
              <a:gd name="T28" fmla="*/ 180 w 320"/>
              <a:gd name="T29" fmla="*/ 220 h 360"/>
              <a:gd name="T30" fmla="*/ 80 w 320"/>
              <a:gd name="T31" fmla="*/ 220 h 360"/>
              <a:gd name="T32" fmla="*/ 80 w 320"/>
              <a:gd name="T33" fmla="*/ 240 h 360"/>
              <a:gd name="T34" fmla="*/ 180 w 320"/>
              <a:gd name="T35" fmla="*/ 240 h 360"/>
              <a:gd name="T36" fmla="*/ 180 w 320"/>
              <a:gd name="T37" fmla="*/ 220 h 360"/>
              <a:gd name="T38" fmla="*/ 240 w 320"/>
              <a:gd name="T39" fmla="*/ 140 h 360"/>
              <a:gd name="T40" fmla="*/ 160 w 320"/>
              <a:gd name="T41" fmla="*/ 140 h 360"/>
              <a:gd name="T42" fmla="*/ 160 w 320"/>
              <a:gd name="T43" fmla="*/ 160 h 360"/>
              <a:gd name="T44" fmla="*/ 240 w 320"/>
              <a:gd name="T45" fmla="*/ 160 h 360"/>
              <a:gd name="T46" fmla="*/ 240 w 320"/>
              <a:gd name="T47" fmla="*/ 140 h 360"/>
              <a:gd name="T48" fmla="*/ 160 w 320"/>
              <a:gd name="T49" fmla="*/ 120 h 360"/>
              <a:gd name="T50" fmla="*/ 240 w 320"/>
              <a:gd name="T51" fmla="*/ 120 h 360"/>
              <a:gd name="T52" fmla="*/ 240 w 320"/>
              <a:gd name="T53" fmla="*/ 80 h 360"/>
              <a:gd name="T54" fmla="*/ 160 w 320"/>
              <a:gd name="T55" fmla="*/ 80 h 360"/>
              <a:gd name="T56" fmla="*/ 160 w 320"/>
              <a:gd name="T57" fmla="*/ 120 h 360"/>
              <a:gd name="T58" fmla="*/ 140 w 320"/>
              <a:gd name="T59" fmla="*/ 80 h 360"/>
              <a:gd name="T60" fmla="*/ 80 w 320"/>
              <a:gd name="T61" fmla="*/ 80 h 360"/>
              <a:gd name="T62" fmla="*/ 80 w 320"/>
              <a:gd name="T63" fmla="*/ 160 h 360"/>
              <a:gd name="T64" fmla="*/ 140 w 320"/>
              <a:gd name="T65" fmla="*/ 160 h 360"/>
              <a:gd name="T66" fmla="*/ 140 w 320"/>
              <a:gd name="T67" fmla="*/ 80 h 360"/>
              <a:gd name="T68" fmla="*/ 120 w 320"/>
              <a:gd name="T69" fmla="*/ 180 h 360"/>
              <a:gd name="T70" fmla="*/ 80 w 320"/>
              <a:gd name="T71" fmla="*/ 180 h 360"/>
              <a:gd name="T72" fmla="*/ 80 w 320"/>
              <a:gd name="T73" fmla="*/ 200 h 360"/>
              <a:gd name="T74" fmla="*/ 120 w 320"/>
              <a:gd name="T75" fmla="*/ 200 h 360"/>
              <a:gd name="T76" fmla="*/ 120 w 320"/>
              <a:gd name="T77" fmla="*/ 180 h 360"/>
              <a:gd name="T78" fmla="*/ 140 w 320"/>
              <a:gd name="T79" fmla="*/ 200 h 360"/>
              <a:gd name="T80" fmla="*/ 240 w 320"/>
              <a:gd name="T81" fmla="*/ 200 h 360"/>
              <a:gd name="T82" fmla="*/ 240 w 320"/>
              <a:gd name="T83" fmla="*/ 180 h 360"/>
              <a:gd name="T84" fmla="*/ 140 w 320"/>
              <a:gd name="T85" fmla="*/ 180 h 360"/>
              <a:gd name="T86" fmla="*/ 140 w 320"/>
              <a:gd name="T87" fmla="*/ 200 h 360"/>
              <a:gd name="T88" fmla="*/ 240 w 320"/>
              <a:gd name="T89" fmla="*/ 260 h 360"/>
              <a:gd name="T90" fmla="*/ 80 w 320"/>
              <a:gd name="T91" fmla="*/ 260 h 360"/>
              <a:gd name="T92" fmla="*/ 80 w 320"/>
              <a:gd name="T93" fmla="*/ 280 h 360"/>
              <a:gd name="T94" fmla="*/ 240 w 320"/>
              <a:gd name="T95" fmla="*/ 280 h 360"/>
              <a:gd name="T96" fmla="*/ 240 w 320"/>
              <a:gd name="T97" fmla="*/ 260 h 360"/>
              <a:gd name="T98" fmla="*/ 200 w 320"/>
              <a:gd name="T99" fmla="*/ 240 h 360"/>
              <a:gd name="T100" fmla="*/ 240 w 320"/>
              <a:gd name="T101" fmla="*/ 240 h 360"/>
              <a:gd name="T102" fmla="*/ 240 w 320"/>
              <a:gd name="T103" fmla="*/ 220 h 360"/>
              <a:gd name="T104" fmla="*/ 200 w 320"/>
              <a:gd name="T105" fmla="*/ 220 h 360"/>
              <a:gd name="T106" fmla="*/ 200 w 320"/>
              <a:gd name="T107" fmla="*/ 240 h 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20" h="360">
                <a:moveTo>
                  <a:pt x="280" y="0"/>
                </a:moveTo>
                <a:cubicBezTo>
                  <a:pt x="40" y="0"/>
                  <a:pt x="40" y="0"/>
                  <a:pt x="40" y="0"/>
                </a:cubicBezTo>
                <a:cubicBezTo>
                  <a:pt x="18" y="0"/>
                  <a:pt x="0" y="18"/>
                  <a:pt x="0" y="40"/>
                </a:cubicBezTo>
                <a:cubicBezTo>
                  <a:pt x="0" y="320"/>
                  <a:pt x="0" y="320"/>
                  <a:pt x="0" y="320"/>
                </a:cubicBezTo>
                <a:cubicBezTo>
                  <a:pt x="0" y="342"/>
                  <a:pt x="18" y="360"/>
                  <a:pt x="40" y="360"/>
                </a:cubicBezTo>
                <a:cubicBezTo>
                  <a:pt x="280" y="360"/>
                  <a:pt x="280" y="360"/>
                  <a:pt x="280" y="360"/>
                </a:cubicBezTo>
                <a:cubicBezTo>
                  <a:pt x="302" y="360"/>
                  <a:pt x="320" y="342"/>
                  <a:pt x="320" y="320"/>
                </a:cubicBezTo>
                <a:cubicBezTo>
                  <a:pt x="320" y="40"/>
                  <a:pt x="320" y="40"/>
                  <a:pt x="320" y="40"/>
                </a:cubicBezTo>
                <a:cubicBezTo>
                  <a:pt x="320" y="18"/>
                  <a:pt x="302" y="0"/>
                  <a:pt x="280" y="0"/>
                </a:cubicBezTo>
                <a:close/>
                <a:moveTo>
                  <a:pt x="280" y="320"/>
                </a:moveTo>
                <a:cubicBezTo>
                  <a:pt x="40" y="320"/>
                  <a:pt x="40" y="320"/>
                  <a:pt x="40" y="320"/>
                </a:cubicBezTo>
                <a:cubicBezTo>
                  <a:pt x="40" y="40"/>
                  <a:pt x="40" y="40"/>
                  <a:pt x="40" y="40"/>
                </a:cubicBezTo>
                <a:cubicBezTo>
                  <a:pt x="280" y="40"/>
                  <a:pt x="280" y="40"/>
                  <a:pt x="280" y="40"/>
                </a:cubicBezTo>
                <a:lnTo>
                  <a:pt x="280" y="320"/>
                </a:lnTo>
                <a:close/>
                <a:moveTo>
                  <a:pt x="180" y="220"/>
                </a:moveTo>
                <a:cubicBezTo>
                  <a:pt x="80" y="220"/>
                  <a:pt x="80" y="220"/>
                  <a:pt x="80" y="220"/>
                </a:cubicBezTo>
                <a:cubicBezTo>
                  <a:pt x="80" y="240"/>
                  <a:pt x="80" y="240"/>
                  <a:pt x="80" y="240"/>
                </a:cubicBezTo>
                <a:cubicBezTo>
                  <a:pt x="180" y="240"/>
                  <a:pt x="180" y="240"/>
                  <a:pt x="180" y="240"/>
                </a:cubicBezTo>
                <a:lnTo>
                  <a:pt x="180" y="220"/>
                </a:lnTo>
                <a:close/>
                <a:moveTo>
                  <a:pt x="240" y="140"/>
                </a:moveTo>
                <a:cubicBezTo>
                  <a:pt x="160" y="140"/>
                  <a:pt x="160" y="140"/>
                  <a:pt x="160" y="140"/>
                </a:cubicBezTo>
                <a:cubicBezTo>
                  <a:pt x="160" y="160"/>
                  <a:pt x="160" y="160"/>
                  <a:pt x="160" y="160"/>
                </a:cubicBezTo>
                <a:cubicBezTo>
                  <a:pt x="240" y="160"/>
                  <a:pt x="240" y="160"/>
                  <a:pt x="240" y="160"/>
                </a:cubicBezTo>
                <a:lnTo>
                  <a:pt x="240" y="140"/>
                </a:lnTo>
                <a:close/>
                <a:moveTo>
                  <a:pt x="160" y="120"/>
                </a:moveTo>
                <a:cubicBezTo>
                  <a:pt x="240" y="120"/>
                  <a:pt x="240" y="120"/>
                  <a:pt x="240" y="120"/>
                </a:cubicBezTo>
                <a:cubicBezTo>
                  <a:pt x="240" y="80"/>
                  <a:pt x="240" y="80"/>
                  <a:pt x="240" y="80"/>
                </a:cubicBezTo>
                <a:cubicBezTo>
                  <a:pt x="160" y="80"/>
                  <a:pt x="160" y="80"/>
                  <a:pt x="160" y="80"/>
                </a:cubicBezTo>
                <a:lnTo>
                  <a:pt x="160" y="120"/>
                </a:lnTo>
                <a:close/>
                <a:moveTo>
                  <a:pt x="140" y="80"/>
                </a:moveTo>
                <a:cubicBezTo>
                  <a:pt x="80" y="80"/>
                  <a:pt x="80" y="80"/>
                  <a:pt x="80" y="80"/>
                </a:cubicBezTo>
                <a:cubicBezTo>
                  <a:pt x="80" y="160"/>
                  <a:pt x="80" y="160"/>
                  <a:pt x="80" y="160"/>
                </a:cubicBezTo>
                <a:cubicBezTo>
                  <a:pt x="140" y="160"/>
                  <a:pt x="140" y="160"/>
                  <a:pt x="140" y="160"/>
                </a:cubicBezTo>
                <a:lnTo>
                  <a:pt x="140" y="80"/>
                </a:lnTo>
                <a:close/>
                <a:moveTo>
                  <a:pt x="120" y="180"/>
                </a:moveTo>
                <a:cubicBezTo>
                  <a:pt x="80" y="180"/>
                  <a:pt x="80" y="180"/>
                  <a:pt x="80" y="180"/>
                </a:cubicBezTo>
                <a:cubicBezTo>
                  <a:pt x="80" y="200"/>
                  <a:pt x="80" y="200"/>
                  <a:pt x="80" y="200"/>
                </a:cubicBezTo>
                <a:cubicBezTo>
                  <a:pt x="120" y="200"/>
                  <a:pt x="120" y="200"/>
                  <a:pt x="120" y="200"/>
                </a:cubicBezTo>
                <a:lnTo>
                  <a:pt x="120" y="180"/>
                </a:lnTo>
                <a:close/>
                <a:moveTo>
                  <a:pt x="140" y="200"/>
                </a:moveTo>
                <a:cubicBezTo>
                  <a:pt x="240" y="200"/>
                  <a:pt x="240" y="200"/>
                  <a:pt x="240" y="200"/>
                </a:cubicBezTo>
                <a:cubicBezTo>
                  <a:pt x="240" y="180"/>
                  <a:pt x="240" y="180"/>
                  <a:pt x="240" y="180"/>
                </a:cubicBezTo>
                <a:cubicBezTo>
                  <a:pt x="140" y="180"/>
                  <a:pt x="140" y="180"/>
                  <a:pt x="140" y="180"/>
                </a:cubicBezTo>
                <a:lnTo>
                  <a:pt x="140" y="200"/>
                </a:lnTo>
                <a:close/>
                <a:moveTo>
                  <a:pt x="240" y="260"/>
                </a:moveTo>
                <a:cubicBezTo>
                  <a:pt x="80" y="260"/>
                  <a:pt x="80" y="260"/>
                  <a:pt x="80" y="260"/>
                </a:cubicBezTo>
                <a:cubicBezTo>
                  <a:pt x="80" y="280"/>
                  <a:pt x="80" y="280"/>
                  <a:pt x="80" y="280"/>
                </a:cubicBezTo>
                <a:cubicBezTo>
                  <a:pt x="240" y="280"/>
                  <a:pt x="240" y="280"/>
                  <a:pt x="240" y="280"/>
                </a:cubicBezTo>
                <a:lnTo>
                  <a:pt x="240" y="260"/>
                </a:lnTo>
                <a:close/>
                <a:moveTo>
                  <a:pt x="200" y="240"/>
                </a:moveTo>
                <a:cubicBezTo>
                  <a:pt x="240" y="240"/>
                  <a:pt x="240" y="240"/>
                  <a:pt x="240" y="240"/>
                </a:cubicBezTo>
                <a:cubicBezTo>
                  <a:pt x="240" y="220"/>
                  <a:pt x="240" y="220"/>
                  <a:pt x="240" y="220"/>
                </a:cubicBezTo>
                <a:cubicBezTo>
                  <a:pt x="200" y="220"/>
                  <a:pt x="200" y="220"/>
                  <a:pt x="200" y="220"/>
                </a:cubicBezTo>
                <a:lnTo>
                  <a:pt x="200" y="2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33" name="Freeform 100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 noEditPoints="1"/>
          </p:cNvSpPr>
          <p:nvPr/>
        </p:nvSpPr>
        <p:spPr bwMode="auto">
          <a:xfrm>
            <a:off x="5653716" y="2143271"/>
            <a:ext cx="261135" cy="209358"/>
          </a:xfrm>
          <a:custGeom>
            <a:avLst/>
            <a:gdLst>
              <a:gd name="T0" fmla="*/ 360 w 400"/>
              <a:gd name="T1" fmla="*/ 0 h 320"/>
              <a:gd name="T2" fmla="*/ 40 w 400"/>
              <a:gd name="T3" fmla="*/ 0 h 320"/>
              <a:gd name="T4" fmla="*/ 0 w 400"/>
              <a:gd name="T5" fmla="*/ 40 h 320"/>
              <a:gd name="T6" fmla="*/ 0 w 400"/>
              <a:gd name="T7" fmla="*/ 280 h 320"/>
              <a:gd name="T8" fmla="*/ 40 w 400"/>
              <a:gd name="T9" fmla="*/ 320 h 320"/>
              <a:gd name="T10" fmla="*/ 360 w 400"/>
              <a:gd name="T11" fmla="*/ 320 h 320"/>
              <a:gd name="T12" fmla="*/ 400 w 400"/>
              <a:gd name="T13" fmla="*/ 280 h 320"/>
              <a:gd name="T14" fmla="*/ 400 w 400"/>
              <a:gd name="T15" fmla="*/ 40 h 320"/>
              <a:gd name="T16" fmla="*/ 360 w 400"/>
              <a:gd name="T17" fmla="*/ 0 h 320"/>
              <a:gd name="T18" fmla="*/ 92 w 400"/>
              <a:gd name="T19" fmla="*/ 37 h 320"/>
              <a:gd name="T20" fmla="*/ 107 w 400"/>
              <a:gd name="T21" fmla="*/ 52 h 320"/>
              <a:gd name="T22" fmla="*/ 92 w 400"/>
              <a:gd name="T23" fmla="*/ 66 h 320"/>
              <a:gd name="T24" fmla="*/ 77 w 400"/>
              <a:gd name="T25" fmla="*/ 52 h 320"/>
              <a:gd name="T26" fmla="*/ 92 w 400"/>
              <a:gd name="T27" fmla="*/ 37 h 320"/>
              <a:gd name="T28" fmla="*/ 37 w 400"/>
              <a:gd name="T29" fmla="*/ 52 h 320"/>
              <a:gd name="T30" fmla="*/ 52 w 400"/>
              <a:gd name="T31" fmla="*/ 37 h 320"/>
              <a:gd name="T32" fmla="*/ 67 w 400"/>
              <a:gd name="T33" fmla="*/ 52 h 320"/>
              <a:gd name="T34" fmla="*/ 52 w 400"/>
              <a:gd name="T35" fmla="*/ 66 h 320"/>
              <a:gd name="T36" fmla="*/ 37 w 400"/>
              <a:gd name="T37" fmla="*/ 52 h 320"/>
              <a:gd name="T38" fmla="*/ 360 w 400"/>
              <a:gd name="T39" fmla="*/ 280 h 320"/>
              <a:gd name="T40" fmla="*/ 39 w 400"/>
              <a:gd name="T41" fmla="*/ 280 h 320"/>
              <a:gd name="T42" fmla="*/ 39 w 400"/>
              <a:gd name="T43" fmla="*/ 96 h 320"/>
              <a:gd name="T44" fmla="*/ 360 w 400"/>
              <a:gd name="T45" fmla="*/ 96 h 320"/>
              <a:gd name="T46" fmla="*/ 360 w 400"/>
              <a:gd name="T47" fmla="*/ 280 h 320"/>
              <a:gd name="T48" fmla="*/ 360 w 400"/>
              <a:gd name="T49" fmla="*/ 64 h 320"/>
              <a:gd name="T50" fmla="*/ 120 w 400"/>
              <a:gd name="T51" fmla="*/ 64 h 320"/>
              <a:gd name="T52" fmla="*/ 120 w 400"/>
              <a:gd name="T53" fmla="*/ 40 h 320"/>
              <a:gd name="T54" fmla="*/ 360 w 400"/>
              <a:gd name="T55" fmla="*/ 40 h 320"/>
              <a:gd name="T56" fmla="*/ 360 w 400"/>
              <a:gd name="T57" fmla="*/ 64 h 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400" h="320">
                <a:moveTo>
                  <a:pt x="360" y="0"/>
                </a:moveTo>
                <a:cubicBezTo>
                  <a:pt x="40" y="0"/>
                  <a:pt x="40" y="0"/>
                  <a:pt x="40" y="0"/>
                </a:cubicBezTo>
                <a:cubicBezTo>
                  <a:pt x="18" y="0"/>
                  <a:pt x="0" y="18"/>
                  <a:pt x="0" y="40"/>
                </a:cubicBezTo>
                <a:cubicBezTo>
                  <a:pt x="0" y="280"/>
                  <a:pt x="0" y="280"/>
                  <a:pt x="0" y="280"/>
                </a:cubicBezTo>
                <a:cubicBezTo>
                  <a:pt x="0" y="302"/>
                  <a:pt x="18" y="320"/>
                  <a:pt x="40" y="320"/>
                </a:cubicBezTo>
                <a:cubicBezTo>
                  <a:pt x="360" y="320"/>
                  <a:pt x="360" y="320"/>
                  <a:pt x="360" y="320"/>
                </a:cubicBezTo>
                <a:cubicBezTo>
                  <a:pt x="382" y="320"/>
                  <a:pt x="400" y="302"/>
                  <a:pt x="400" y="280"/>
                </a:cubicBezTo>
                <a:cubicBezTo>
                  <a:pt x="400" y="40"/>
                  <a:pt x="400" y="40"/>
                  <a:pt x="400" y="40"/>
                </a:cubicBezTo>
                <a:cubicBezTo>
                  <a:pt x="400" y="18"/>
                  <a:pt x="382" y="0"/>
                  <a:pt x="360" y="0"/>
                </a:cubicBezTo>
                <a:close/>
                <a:moveTo>
                  <a:pt x="92" y="37"/>
                </a:moveTo>
                <a:cubicBezTo>
                  <a:pt x="100" y="37"/>
                  <a:pt x="107" y="44"/>
                  <a:pt x="107" y="52"/>
                </a:cubicBezTo>
                <a:cubicBezTo>
                  <a:pt x="107" y="60"/>
                  <a:pt x="100" y="66"/>
                  <a:pt x="92" y="66"/>
                </a:cubicBezTo>
                <a:cubicBezTo>
                  <a:pt x="83" y="66"/>
                  <a:pt x="77" y="60"/>
                  <a:pt x="77" y="52"/>
                </a:cubicBezTo>
                <a:cubicBezTo>
                  <a:pt x="77" y="44"/>
                  <a:pt x="83" y="37"/>
                  <a:pt x="92" y="37"/>
                </a:cubicBezTo>
                <a:close/>
                <a:moveTo>
                  <a:pt x="37" y="52"/>
                </a:moveTo>
                <a:cubicBezTo>
                  <a:pt x="37" y="44"/>
                  <a:pt x="43" y="37"/>
                  <a:pt x="52" y="37"/>
                </a:cubicBezTo>
                <a:cubicBezTo>
                  <a:pt x="60" y="37"/>
                  <a:pt x="67" y="44"/>
                  <a:pt x="67" y="52"/>
                </a:cubicBezTo>
                <a:cubicBezTo>
                  <a:pt x="67" y="60"/>
                  <a:pt x="60" y="66"/>
                  <a:pt x="52" y="66"/>
                </a:cubicBezTo>
                <a:cubicBezTo>
                  <a:pt x="43" y="66"/>
                  <a:pt x="37" y="60"/>
                  <a:pt x="37" y="52"/>
                </a:cubicBezTo>
                <a:close/>
                <a:moveTo>
                  <a:pt x="360" y="280"/>
                </a:moveTo>
                <a:cubicBezTo>
                  <a:pt x="39" y="280"/>
                  <a:pt x="39" y="280"/>
                  <a:pt x="39" y="280"/>
                </a:cubicBezTo>
                <a:cubicBezTo>
                  <a:pt x="39" y="96"/>
                  <a:pt x="39" y="96"/>
                  <a:pt x="39" y="96"/>
                </a:cubicBezTo>
                <a:cubicBezTo>
                  <a:pt x="360" y="96"/>
                  <a:pt x="360" y="96"/>
                  <a:pt x="360" y="96"/>
                </a:cubicBezTo>
                <a:lnTo>
                  <a:pt x="360" y="280"/>
                </a:lnTo>
                <a:close/>
                <a:moveTo>
                  <a:pt x="360" y="64"/>
                </a:moveTo>
                <a:cubicBezTo>
                  <a:pt x="120" y="64"/>
                  <a:pt x="120" y="64"/>
                  <a:pt x="120" y="64"/>
                </a:cubicBezTo>
                <a:cubicBezTo>
                  <a:pt x="120" y="40"/>
                  <a:pt x="120" y="40"/>
                  <a:pt x="120" y="40"/>
                </a:cubicBezTo>
                <a:cubicBezTo>
                  <a:pt x="360" y="40"/>
                  <a:pt x="360" y="40"/>
                  <a:pt x="360" y="40"/>
                </a:cubicBezTo>
                <a:lnTo>
                  <a:pt x="360" y="6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34" name="Freeform 101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 noEditPoints="1"/>
          </p:cNvSpPr>
          <p:nvPr/>
        </p:nvSpPr>
        <p:spPr bwMode="auto">
          <a:xfrm>
            <a:off x="6085343" y="2129762"/>
            <a:ext cx="261135" cy="236373"/>
          </a:xfrm>
          <a:custGeom>
            <a:avLst/>
            <a:gdLst>
              <a:gd name="T0" fmla="*/ 360 w 400"/>
              <a:gd name="T1" fmla="*/ 0 h 360"/>
              <a:gd name="T2" fmla="*/ 40 w 400"/>
              <a:gd name="T3" fmla="*/ 0 h 360"/>
              <a:gd name="T4" fmla="*/ 0 w 400"/>
              <a:gd name="T5" fmla="*/ 40 h 360"/>
              <a:gd name="T6" fmla="*/ 0 w 400"/>
              <a:gd name="T7" fmla="*/ 280 h 360"/>
              <a:gd name="T8" fmla="*/ 40 w 400"/>
              <a:gd name="T9" fmla="*/ 319 h 360"/>
              <a:gd name="T10" fmla="*/ 119 w 400"/>
              <a:gd name="T11" fmla="*/ 319 h 360"/>
              <a:gd name="T12" fmla="*/ 119 w 400"/>
              <a:gd name="T13" fmla="*/ 280 h 360"/>
              <a:gd name="T14" fmla="*/ 39 w 400"/>
              <a:gd name="T15" fmla="*/ 280 h 360"/>
              <a:gd name="T16" fmla="*/ 39 w 400"/>
              <a:gd name="T17" fmla="*/ 96 h 360"/>
              <a:gd name="T18" fmla="*/ 360 w 400"/>
              <a:gd name="T19" fmla="*/ 96 h 360"/>
              <a:gd name="T20" fmla="*/ 360 w 400"/>
              <a:gd name="T21" fmla="*/ 280 h 360"/>
              <a:gd name="T22" fmla="*/ 280 w 400"/>
              <a:gd name="T23" fmla="*/ 280 h 360"/>
              <a:gd name="T24" fmla="*/ 280 w 400"/>
              <a:gd name="T25" fmla="*/ 319 h 360"/>
              <a:gd name="T26" fmla="*/ 360 w 400"/>
              <a:gd name="T27" fmla="*/ 319 h 360"/>
              <a:gd name="T28" fmla="*/ 400 w 400"/>
              <a:gd name="T29" fmla="*/ 280 h 360"/>
              <a:gd name="T30" fmla="*/ 400 w 400"/>
              <a:gd name="T31" fmla="*/ 40 h 360"/>
              <a:gd name="T32" fmla="*/ 360 w 400"/>
              <a:gd name="T33" fmla="*/ 0 h 360"/>
              <a:gd name="T34" fmla="*/ 52 w 400"/>
              <a:gd name="T35" fmla="*/ 66 h 360"/>
              <a:gd name="T36" fmla="*/ 37 w 400"/>
              <a:gd name="T37" fmla="*/ 52 h 360"/>
              <a:gd name="T38" fmla="*/ 52 w 400"/>
              <a:gd name="T39" fmla="*/ 37 h 360"/>
              <a:gd name="T40" fmla="*/ 67 w 400"/>
              <a:gd name="T41" fmla="*/ 52 h 360"/>
              <a:gd name="T42" fmla="*/ 52 w 400"/>
              <a:gd name="T43" fmla="*/ 66 h 360"/>
              <a:gd name="T44" fmla="*/ 92 w 400"/>
              <a:gd name="T45" fmla="*/ 66 h 360"/>
              <a:gd name="T46" fmla="*/ 77 w 400"/>
              <a:gd name="T47" fmla="*/ 52 h 360"/>
              <a:gd name="T48" fmla="*/ 92 w 400"/>
              <a:gd name="T49" fmla="*/ 37 h 360"/>
              <a:gd name="T50" fmla="*/ 107 w 400"/>
              <a:gd name="T51" fmla="*/ 52 h 360"/>
              <a:gd name="T52" fmla="*/ 92 w 400"/>
              <a:gd name="T53" fmla="*/ 66 h 360"/>
              <a:gd name="T54" fmla="*/ 360 w 400"/>
              <a:gd name="T55" fmla="*/ 64 h 360"/>
              <a:gd name="T56" fmla="*/ 119 w 400"/>
              <a:gd name="T57" fmla="*/ 64 h 360"/>
              <a:gd name="T58" fmla="*/ 119 w 400"/>
              <a:gd name="T59" fmla="*/ 39 h 360"/>
              <a:gd name="T60" fmla="*/ 360 w 400"/>
              <a:gd name="T61" fmla="*/ 39 h 360"/>
              <a:gd name="T62" fmla="*/ 360 w 400"/>
              <a:gd name="T63" fmla="*/ 64 h 360"/>
              <a:gd name="T64" fmla="*/ 199 w 400"/>
              <a:gd name="T65" fmla="*/ 143 h 360"/>
              <a:gd name="T66" fmla="*/ 102 w 400"/>
              <a:gd name="T67" fmla="*/ 240 h 360"/>
              <a:gd name="T68" fmla="*/ 162 w 400"/>
              <a:gd name="T69" fmla="*/ 240 h 360"/>
              <a:gd name="T70" fmla="*/ 162 w 400"/>
              <a:gd name="T71" fmla="*/ 360 h 360"/>
              <a:gd name="T72" fmla="*/ 236 w 400"/>
              <a:gd name="T73" fmla="*/ 360 h 360"/>
              <a:gd name="T74" fmla="*/ 236 w 400"/>
              <a:gd name="T75" fmla="*/ 240 h 360"/>
              <a:gd name="T76" fmla="*/ 296 w 400"/>
              <a:gd name="T77" fmla="*/ 240 h 360"/>
              <a:gd name="T78" fmla="*/ 199 w 400"/>
              <a:gd name="T79" fmla="*/ 143 h 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400" h="360">
                <a:moveTo>
                  <a:pt x="360" y="0"/>
                </a:moveTo>
                <a:cubicBezTo>
                  <a:pt x="40" y="0"/>
                  <a:pt x="40" y="0"/>
                  <a:pt x="40" y="0"/>
                </a:cubicBezTo>
                <a:cubicBezTo>
                  <a:pt x="18" y="0"/>
                  <a:pt x="0" y="18"/>
                  <a:pt x="0" y="40"/>
                </a:cubicBezTo>
                <a:cubicBezTo>
                  <a:pt x="0" y="280"/>
                  <a:pt x="0" y="280"/>
                  <a:pt x="0" y="280"/>
                </a:cubicBezTo>
                <a:cubicBezTo>
                  <a:pt x="0" y="302"/>
                  <a:pt x="18" y="319"/>
                  <a:pt x="40" y="319"/>
                </a:cubicBezTo>
                <a:cubicBezTo>
                  <a:pt x="119" y="319"/>
                  <a:pt x="119" y="319"/>
                  <a:pt x="119" y="319"/>
                </a:cubicBezTo>
                <a:cubicBezTo>
                  <a:pt x="119" y="280"/>
                  <a:pt x="119" y="280"/>
                  <a:pt x="119" y="280"/>
                </a:cubicBezTo>
                <a:cubicBezTo>
                  <a:pt x="39" y="280"/>
                  <a:pt x="39" y="280"/>
                  <a:pt x="39" y="280"/>
                </a:cubicBezTo>
                <a:cubicBezTo>
                  <a:pt x="39" y="96"/>
                  <a:pt x="39" y="96"/>
                  <a:pt x="39" y="96"/>
                </a:cubicBezTo>
                <a:cubicBezTo>
                  <a:pt x="360" y="96"/>
                  <a:pt x="360" y="96"/>
                  <a:pt x="360" y="96"/>
                </a:cubicBezTo>
                <a:cubicBezTo>
                  <a:pt x="360" y="280"/>
                  <a:pt x="360" y="280"/>
                  <a:pt x="360" y="280"/>
                </a:cubicBezTo>
                <a:cubicBezTo>
                  <a:pt x="280" y="280"/>
                  <a:pt x="280" y="280"/>
                  <a:pt x="280" y="280"/>
                </a:cubicBezTo>
                <a:cubicBezTo>
                  <a:pt x="280" y="319"/>
                  <a:pt x="280" y="319"/>
                  <a:pt x="280" y="319"/>
                </a:cubicBezTo>
                <a:cubicBezTo>
                  <a:pt x="360" y="319"/>
                  <a:pt x="360" y="319"/>
                  <a:pt x="360" y="319"/>
                </a:cubicBezTo>
                <a:cubicBezTo>
                  <a:pt x="382" y="319"/>
                  <a:pt x="400" y="302"/>
                  <a:pt x="400" y="280"/>
                </a:cubicBezTo>
                <a:cubicBezTo>
                  <a:pt x="400" y="40"/>
                  <a:pt x="400" y="40"/>
                  <a:pt x="400" y="40"/>
                </a:cubicBezTo>
                <a:cubicBezTo>
                  <a:pt x="400" y="18"/>
                  <a:pt x="382" y="0"/>
                  <a:pt x="360" y="0"/>
                </a:cubicBezTo>
                <a:close/>
                <a:moveTo>
                  <a:pt x="52" y="66"/>
                </a:moveTo>
                <a:cubicBezTo>
                  <a:pt x="43" y="66"/>
                  <a:pt x="37" y="60"/>
                  <a:pt x="37" y="52"/>
                </a:cubicBezTo>
                <a:cubicBezTo>
                  <a:pt x="37" y="44"/>
                  <a:pt x="43" y="37"/>
                  <a:pt x="52" y="37"/>
                </a:cubicBezTo>
                <a:cubicBezTo>
                  <a:pt x="60" y="37"/>
                  <a:pt x="67" y="44"/>
                  <a:pt x="67" y="52"/>
                </a:cubicBezTo>
                <a:cubicBezTo>
                  <a:pt x="67" y="60"/>
                  <a:pt x="60" y="66"/>
                  <a:pt x="52" y="66"/>
                </a:cubicBezTo>
                <a:close/>
                <a:moveTo>
                  <a:pt x="92" y="66"/>
                </a:moveTo>
                <a:cubicBezTo>
                  <a:pt x="83" y="66"/>
                  <a:pt x="77" y="60"/>
                  <a:pt x="77" y="52"/>
                </a:cubicBezTo>
                <a:cubicBezTo>
                  <a:pt x="77" y="44"/>
                  <a:pt x="83" y="37"/>
                  <a:pt x="92" y="37"/>
                </a:cubicBezTo>
                <a:cubicBezTo>
                  <a:pt x="100" y="37"/>
                  <a:pt x="107" y="44"/>
                  <a:pt x="107" y="52"/>
                </a:cubicBezTo>
                <a:cubicBezTo>
                  <a:pt x="107" y="60"/>
                  <a:pt x="100" y="66"/>
                  <a:pt x="92" y="66"/>
                </a:cubicBezTo>
                <a:close/>
                <a:moveTo>
                  <a:pt x="360" y="64"/>
                </a:moveTo>
                <a:cubicBezTo>
                  <a:pt x="119" y="64"/>
                  <a:pt x="119" y="64"/>
                  <a:pt x="119" y="64"/>
                </a:cubicBezTo>
                <a:cubicBezTo>
                  <a:pt x="119" y="39"/>
                  <a:pt x="119" y="39"/>
                  <a:pt x="119" y="39"/>
                </a:cubicBezTo>
                <a:cubicBezTo>
                  <a:pt x="360" y="39"/>
                  <a:pt x="360" y="39"/>
                  <a:pt x="360" y="39"/>
                </a:cubicBezTo>
                <a:lnTo>
                  <a:pt x="360" y="64"/>
                </a:lnTo>
                <a:close/>
                <a:moveTo>
                  <a:pt x="199" y="143"/>
                </a:moveTo>
                <a:cubicBezTo>
                  <a:pt x="102" y="240"/>
                  <a:pt x="102" y="240"/>
                  <a:pt x="102" y="240"/>
                </a:cubicBezTo>
                <a:cubicBezTo>
                  <a:pt x="162" y="240"/>
                  <a:pt x="162" y="240"/>
                  <a:pt x="162" y="240"/>
                </a:cubicBezTo>
                <a:cubicBezTo>
                  <a:pt x="162" y="360"/>
                  <a:pt x="162" y="360"/>
                  <a:pt x="162" y="360"/>
                </a:cubicBezTo>
                <a:cubicBezTo>
                  <a:pt x="236" y="360"/>
                  <a:pt x="236" y="360"/>
                  <a:pt x="236" y="360"/>
                </a:cubicBezTo>
                <a:cubicBezTo>
                  <a:pt x="236" y="240"/>
                  <a:pt x="236" y="240"/>
                  <a:pt x="236" y="240"/>
                </a:cubicBezTo>
                <a:cubicBezTo>
                  <a:pt x="296" y="240"/>
                  <a:pt x="296" y="240"/>
                  <a:pt x="296" y="240"/>
                </a:cubicBezTo>
                <a:lnTo>
                  <a:pt x="199" y="1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35" name="Freeform 106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 noEditPoints="1"/>
          </p:cNvSpPr>
          <p:nvPr/>
        </p:nvSpPr>
        <p:spPr bwMode="auto">
          <a:xfrm>
            <a:off x="6526170" y="1695885"/>
            <a:ext cx="240874" cy="240874"/>
          </a:xfrm>
          <a:custGeom>
            <a:avLst/>
            <a:gdLst>
              <a:gd name="T0" fmla="*/ 89 w 368"/>
              <a:gd name="T1" fmla="*/ 122 h 368"/>
              <a:gd name="T2" fmla="*/ 101 w 368"/>
              <a:gd name="T3" fmla="*/ 124 h 368"/>
              <a:gd name="T4" fmla="*/ 146 w 368"/>
              <a:gd name="T5" fmla="*/ 82 h 368"/>
              <a:gd name="T6" fmla="*/ 145 w 368"/>
              <a:gd name="T7" fmla="*/ 73 h 368"/>
              <a:gd name="T8" fmla="*/ 147 w 368"/>
              <a:gd name="T9" fmla="*/ 60 h 368"/>
              <a:gd name="T10" fmla="*/ 87 w 368"/>
              <a:gd name="T11" fmla="*/ 27 h 368"/>
              <a:gd name="T12" fmla="*/ 36 w 368"/>
              <a:gd name="T13" fmla="*/ 75 h 368"/>
              <a:gd name="T14" fmla="*/ 72 w 368"/>
              <a:gd name="T15" fmla="*/ 126 h 368"/>
              <a:gd name="T16" fmla="*/ 89 w 368"/>
              <a:gd name="T17" fmla="*/ 122 h 368"/>
              <a:gd name="T18" fmla="*/ 50 w 368"/>
              <a:gd name="T19" fmla="*/ 161 h 368"/>
              <a:gd name="T20" fmla="*/ 53 w 368"/>
              <a:gd name="T21" fmla="*/ 146 h 368"/>
              <a:gd name="T22" fmla="*/ 19 w 368"/>
              <a:gd name="T23" fmla="*/ 101 h 368"/>
              <a:gd name="T24" fmla="*/ 0 w 368"/>
              <a:gd name="T25" fmla="*/ 184 h 368"/>
              <a:gd name="T26" fmla="*/ 26 w 368"/>
              <a:gd name="T27" fmla="*/ 278 h 368"/>
              <a:gd name="T28" fmla="*/ 58 w 368"/>
              <a:gd name="T29" fmla="*/ 185 h 368"/>
              <a:gd name="T30" fmla="*/ 50 w 368"/>
              <a:gd name="T31" fmla="*/ 161 h 368"/>
              <a:gd name="T32" fmla="*/ 184 w 368"/>
              <a:gd name="T33" fmla="*/ 34 h 368"/>
              <a:gd name="T34" fmla="*/ 211 w 368"/>
              <a:gd name="T35" fmla="*/ 44 h 368"/>
              <a:gd name="T36" fmla="*/ 275 w 368"/>
              <a:gd name="T37" fmla="*/ 24 h 368"/>
              <a:gd name="T38" fmla="*/ 184 w 368"/>
              <a:gd name="T39" fmla="*/ 0 h 368"/>
              <a:gd name="T40" fmla="*/ 119 w 368"/>
              <a:gd name="T41" fmla="*/ 12 h 368"/>
              <a:gd name="T42" fmla="*/ 165 w 368"/>
              <a:gd name="T43" fmla="*/ 39 h 368"/>
              <a:gd name="T44" fmla="*/ 184 w 368"/>
              <a:gd name="T45" fmla="*/ 34 h 368"/>
              <a:gd name="T46" fmla="*/ 243 w 368"/>
              <a:gd name="T47" fmla="*/ 218 h 368"/>
              <a:gd name="T48" fmla="*/ 253 w 368"/>
              <a:gd name="T49" fmla="*/ 205 h 368"/>
              <a:gd name="T50" fmla="*/ 200 w 368"/>
              <a:gd name="T51" fmla="*/ 109 h 368"/>
              <a:gd name="T52" fmla="*/ 184 w 368"/>
              <a:gd name="T53" fmla="*/ 112 h 368"/>
              <a:gd name="T54" fmla="*/ 162 w 368"/>
              <a:gd name="T55" fmla="*/ 105 h 368"/>
              <a:gd name="T56" fmla="*/ 122 w 368"/>
              <a:gd name="T57" fmla="*/ 141 h 368"/>
              <a:gd name="T58" fmla="*/ 128 w 368"/>
              <a:gd name="T59" fmla="*/ 161 h 368"/>
              <a:gd name="T60" fmla="*/ 127 w 368"/>
              <a:gd name="T61" fmla="*/ 173 h 368"/>
              <a:gd name="T62" fmla="*/ 243 w 368"/>
              <a:gd name="T63" fmla="*/ 218 h 368"/>
              <a:gd name="T64" fmla="*/ 294 w 368"/>
              <a:gd name="T65" fmla="*/ 271 h 368"/>
              <a:gd name="T66" fmla="*/ 295 w 368"/>
              <a:gd name="T67" fmla="*/ 293 h 368"/>
              <a:gd name="T68" fmla="*/ 292 w 368"/>
              <a:gd name="T69" fmla="*/ 333 h 368"/>
              <a:gd name="T70" fmla="*/ 359 w 368"/>
              <a:gd name="T71" fmla="*/ 240 h 368"/>
              <a:gd name="T72" fmla="*/ 315 w 368"/>
              <a:gd name="T73" fmla="*/ 247 h 368"/>
              <a:gd name="T74" fmla="*/ 294 w 368"/>
              <a:gd name="T75" fmla="*/ 271 h 368"/>
              <a:gd name="T76" fmla="*/ 234 w 368"/>
              <a:gd name="T77" fmla="*/ 244 h 368"/>
              <a:gd name="T78" fmla="*/ 110 w 368"/>
              <a:gd name="T79" fmla="*/ 195 h 368"/>
              <a:gd name="T80" fmla="*/ 89 w 368"/>
              <a:gd name="T81" fmla="*/ 200 h 368"/>
              <a:gd name="T82" fmla="*/ 81 w 368"/>
              <a:gd name="T83" fmla="*/ 200 h 368"/>
              <a:gd name="T84" fmla="*/ 49 w 368"/>
              <a:gd name="T85" fmla="*/ 309 h 368"/>
              <a:gd name="T86" fmla="*/ 112 w 368"/>
              <a:gd name="T87" fmla="*/ 353 h 368"/>
              <a:gd name="T88" fmla="*/ 234 w 368"/>
              <a:gd name="T89" fmla="*/ 244 h 368"/>
              <a:gd name="T90" fmla="*/ 307 w 368"/>
              <a:gd name="T91" fmla="*/ 48 h 368"/>
              <a:gd name="T92" fmla="*/ 223 w 368"/>
              <a:gd name="T93" fmla="*/ 69 h 368"/>
              <a:gd name="T94" fmla="*/ 224 w 368"/>
              <a:gd name="T95" fmla="*/ 73 h 368"/>
              <a:gd name="T96" fmla="*/ 220 w 368"/>
              <a:gd name="T97" fmla="*/ 90 h 368"/>
              <a:gd name="T98" fmla="*/ 279 w 368"/>
              <a:gd name="T99" fmla="*/ 196 h 368"/>
              <a:gd name="T100" fmla="*/ 314 w 368"/>
              <a:gd name="T101" fmla="*/ 220 h 368"/>
              <a:gd name="T102" fmla="*/ 366 w 368"/>
              <a:gd name="T103" fmla="*/ 210 h 368"/>
              <a:gd name="T104" fmla="*/ 368 w 368"/>
              <a:gd name="T105" fmla="*/ 184 h 368"/>
              <a:gd name="T106" fmla="*/ 307 w 368"/>
              <a:gd name="T107" fmla="*/ 48 h 368"/>
              <a:gd name="T108" fmla="*/ 254 w 368"/>
              <a:gd name="T109" fmla="*/ 265 h 368"/>
              <a:gd name="T110" fmla="*/ 139 w 368"/>
              <a:gd name="T111" fmla="*/ 362 h 368"/>
              <a:gd name="T112" fmla="*/ 184 w 368"/>
              <a:gd name="T113" fmla="*/ 368 h 368"/>
              <a:gd name="T114" fmla="*/ 261 w 368"/>
              <a:gd name="T115" fmla="*/ 351 h 368"/>
              <a:gd name="T116" fmla="*/ 267 w 368"/>
              <a:gd name="T117" fmla="*/ 293 h 368"/>
              <a:gd name="T118" fmla="*/ 266 w 368"/>
              <a:gd name="T119" fmla="*/ 272 h 368"/>
              <a:gd name="T120" fmla="*/ 254 w 368"/>
              <a:gd name="T121" fmla="*/ 265 h 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68" h="368">
                <a:moveTo>
                  <a:pt x="89" y="122"/>
                </a:moveTo>
                <a:cubicBezTo>
                  <a:pt x="93" y="122"/>
                  <a:pt x="97" y="123"/>
                  <a:pt x="101" y="124"/>
                </a:cubicBezTo>
                <a:cubicBezTo>
                  <a:pt x="115" y="108"/>
                  <a:pt x="130" y="94"/>
                  <a:pt x="146" y="82"/>
                </a:cubicBezTo>
                <a:cubicBezTo>
                  <a:pt x="146" y="79"/>
                  <a:pt x="145" y="76"/>
                  <a:pt x="145" y="73"/>
                </a:cubicBezTo>
                <a:cubicBezTo>
                  <a:pt x="145" y="68"/>
                  <a:pt x="146" y="64"/>
                  <a:pt x="147" y="60"/>
                </a:cubicBezTo>
                <a:cubicBezTo>
                  <a:pt x="129" y="47"/>
                  <a:pt x="109" y="36"/>
                  <a:pt x="87" y="27"/>
                </a:cubicBezTo>
                <a:cubicBezTo>
                  <a:pt x="67" y="40"/>
                  <a:pt x="50" y="56"/>
                  <a:pt x="36" y="75"/>
                </a:cubicBezTo>
                <a:cubicBezTo>
                  <a:pt x="46" y="93"/>
                  <a:pt x="58" y="110"/>
                  <a:pt x="72" y="126"/>
                </a:cubicBezTo>
                <a:cubicBezTo>
                  <a:pt x="77" y="124"/>
                  <a:pt x="83" y="122"/>
                  <a:pt x="89" y="122"/>
                </a:cubicBezTo>
                <a:close/>
                <a:moveTo>
                  <a:pt x="50" y="161"/>
                </a:moveTo>
                <a:cubicBezTo>
                  <a:pt x="50" y="156"/>
                  <a:pt x="51" y="151"/>
                  <a:pt x="53" y="146"/>
                </a:cubicBezTo>
                <a:cubicBezTo>
                  <a:pt x="41" y="132"/>
                  <a:pt x="29" y="117"/>
                  <a:pt x="19" y="101"/>
                </a:cubicBezTo>
                <a:cubicBezTo>
                  <a:pt x="7" y="126"/>
                  <a:pt x="0" y="154"/>
                  <a:pt x="0" y="184"/>
                </a:cubicBezTo>
                <a:cubicBezTo>
                  <a:pt x="0" y="218"/>
                  <a:pt x="9" y="250"/>
                  <a:pt x="26" y="278"/>
                </a:cubicBezTo>
                <a:cubicBezTo>
                  <a:pt x="32" y="245"/>
                  <a:pt x="43" y="214"/>
                  <a:pt x="58" y="185"/>
                </a:cubicBezTo>
                <a:cubicBezTo>
                  <a:pt x="53" y="178"/>
                  <a:pt x="50" y="170"/>
                  <a:pt x="50" y="161"/>
                </a:cubicBezTo>
                <a:close/>
                <a:moveTo>
                  <a:pt x="184" y="34"/>
                </a:moveTo>
                <a:cubicBezTo>
                  <a:pt x="195" y="34"/>
                  <a:pt x="204" y="38"/>
                  <a:pt x="211" y="44"/>
                </a:cubicBezTo>
                <a:cubicBezTo>
                  <a:pt x="232" y="35"/>
                  <a:pt x="253" y="29"/>
                  <a:pt x="275" y="24"/>
                </a:cubicBezTo>
                <a:cubicBezTo>
                  <a:pt x="248" y="9"/>
                  <a:pt x="217" y="0"/>
                  <a:pt x="184" y="0"/>
                </a:cubicBezTo>
                <a:cubicBezTo>
                  <a:pt x="161" y="0"/>
                  <a:pt x="139" y="4"/>
                  <a:pt x="119" y="12"/>
                </a:cubicBezTo>
                <a:cubicBezTo>
                  <a:pt x="135" y="20"/>
                  <a:pt x="150" y="29"/>
                  <a:pt x="165" y="39"/>
                </a:cubicBezTo>
                <a:cubicBezTo>
                  <a:pt x="170" y="36"/>
                  <a:pt x="177" y="34"/>
                  <a:pt x="184" y="34"/>
                </a:cubicBezTo>
                <a:close/>
                <a:moveTo>
                  <a:pt x="243" y="218"/>
                </a:moveTo>
                <a:cubicBezTo>
                  <a:pt x="245" y="213"/>
                  <a:pt x="249" y="208"/>
                  <a:pt x="253" y="205"/>
                </a:cubicBezTo>
                <a:cubicBezTo>
                  <a:pt x="242" y="169"/>
                  <a:pt x="223" y="137"/>
                  <a:pt x="200" y="109"/>
                </a:cubicBezTo>
                <a:cubicBezTo>
                  <a:pt x="195" y="111"/>
                  <a:pt x="190" y="112"/>
                  <a:pt x="184" y="112"/>
                </a:cubicBezTo>
                <a:cubicBezTo>
                  <a:pt x="176" y="112"/>
                  <a:pt x="168" y="109"/>
                  <a:pt x="162" y="105"/>
                </a:cubicBezTo>
                <a:cubicBezTo>
                  <a:pt x="148" y="115"/>
                  <a:pt x="134" y="128"/>
                  <a:pt x="122" y="141"/>
                </a:cubicBezTo>
                <a:cubicBezTo>
                  <a:pt x="126" y="147"/>
                  <a:pt x="128" y="154"/>
                  <a:pt x="128" y="161"/>
                </a:cubicBezTo>
                <a:cubicBezTo>
                  <a:pt x="128" y="165"/>
                  <a:pt x="128" y="169"/>
                  <a:pt x="127" y="173"/>
                </a:cubicBezTo>
                <a:cubicBezTo>
                  <a:pt x="161" y="196"/>
                  <a:pt x="200" y="212"/>
                  <a:pt x="243" y="218"/>
                </a:cubicBezTo>
                <a:close/>
                <a:moveTo>
                  <a:pt x="294" y="271"/>
                </a:moveTo>
                <a:cubicBezTo>
                  <a:pt x="294" y="278"/>
                  <a:pt x="295" y="286"/>
                  <a:pt x="295" y="293"/>
                </a:cubicBezTo>
                <a:cubicBezTo>
                  <a:pt x="295" y="307"/>
                  <a:pt x="294" y="320"/>
                  <a:pt x="292" y="333"/>
                </a:cubicBezTo>
                <a:cubicBezTo>
                  <a:pt x="323" y="310"/>
                  <a:pt x="347" y="277"/>
                  <a:pt x="359" y="240"/>
                </a:cubicBezTo>
                <a:cubicBezTo>
                  <a:pt x="345" y="243"/>
                  <a:pt x="330" y="246"/>
                  <a:pt x="315" y="247"/>
                </a:cubicBezTo>
                <a:cubicBezTo>
                  <a:pt x="312" y="258"/>
                  <a:pt x="304" y="266"/>
                  <a:pt x="294" y="271"/>
                </a:cubicBezTo>
                <a:close/>
                <a:moveTo>
                  <a:pt x="234" y="244"/>
                </a:moveTo>
                <a:cubicBezTo>
                  <a:pt x="188" y="237"/>
                  <a:pt x="146" y="220"/>
                  <a:pt x="110" y="195"/>
                </a:cubicBezTo>
                <a:cubicBezTo>
                  <a:pt x="104" y="198"/>
                  <a:pt x="97" y="200"/>
                  <a:pt x="89" y="200"/>
                </a:cubicBezTo>
                <a:cubicBezTo>
                  <a:pt x="86" y="200"/>
                  <a:pt x="84" y="200"/>
                  <a:pt x="81" y="200"/>
                </a:cubicBezTo>
                <a:cubicBezTo>
                  <a:pt x="64" y="233"/>
                  <a:pt x="52" y="270"/>
                  <a:pt x="49" y="309"/>
                </a:cubicBezTo>
                <a:cubicBezTo>
                  <a:pt x="67" y="328"/>
                  <a:pt x="88" y="343"/>
                  <a:pt x="112" y="353"/>
                </a:cubicBezTo>
                <a:cubicBezTo>
                  <a:pt x="142" y="308"/>
                  <a:pt x="184" y="270"/>
                  <a:pt x="234" y="244"/>
                </a:cubicBezTo>
                <a:close/>
                <a:moveTo>
                  <a:pt x="307" y="48"/>
                </a:moveTo>
                <a:cubicBezTo>
                  <a:pt x="278" y="50"/>
                  <a:pt x="250" y="58"/>
                  <a:pt x="223" y="69"/>
                </a:cubicBezTo>
                <a:cubicBezTo>
                  <a:pt x="224" y="70"/>
                  <a:pt x="224" y="71"/>
                  <a:pt x="224" y="73"/>
                </a:cubicBezTo>
                <a:cubicBezTo>
                  <a:pt x="224" y="79"/>
                  <a:pt x="222" y="85"/>
                  <a:pt x="220" y="90"/>
                </a:cubicBezTo>
                <a:cubicBezTo>
                  <a:pt x="246" y="121"/>
                  <a:pt x="266" y="157"/>
                  <a:pt x="279" y="196"/>
                </a:cubicBezTo>
                <a:cubicBezTo>
                  <a:pt x="295" y="196"/>
                  <a:pt x="309" y="206"/>
                  <a:pt x="314" y="220"/>
                </a:cubicBezTo>
                <a:cubicBezTo>
                  <a:pt x="332" y="218"/>
                  <a:pt x="349" y="215"/>
                  <a:pt x="366" y="210"/>
                </a:cubicBezTo>
                <a:cubicBezTo>
                  <a:pt x="367" y="201"/>
                  <a:pt x="368" y="193"/>
                  <a:pt x="368" y="184"/>
                </a:cubicBezTo>
                <a:cubicBezTo>
                  <a:pt x="368" y="130"/>
                  <a:pt x="344" y="81"/>
                  <a:pt x="307" y="48"/>
                </a:cubicBezTo>
                <a:close/>
                <a:moveTo>
                  <a:pt x="254" y="265"/>
                </a:moveTo>
                <a:cubicBezTo>
                  <a:pt x="207" y="287"/>
                  <a:pt x="167" y="321"/>
                  <a:pt x="139" y="362"/>
                </a:cubicBezTo>
                <a:cubicBezTo>
                  <a:pt x="153" y="366"/>
                  <a:pt x="168" y="368"/>
                  <a:pt x="184" y="368"/>
                </a:cubicBezTo>
                <a:cubicBezTo>
                  <a:pt x="212" y="368"/>
                  <a:pt x="238" y="362"/>
                  <a:pt x="261" y="351"/>
                </a:cubicBezTo>
                <a:cubicBezTo>
                  <a:pt x="265" y="332"/>
                  <a:pt x="267" y="313"/>
                  <a:pt x="267" y="293"/>
                </a:cubicBezTo>
                <a:cubicBezTo>
                  <a:pt x="267" y="286"/>
                  <a:pt x="267" y="279"/>
                  <a:pt x="266" y="272"/>
                </a:cubicBezTo>
                <a:cubicBezTo>
                  <a:pt x="262" y="271"/>
                  <a:pt x="257" y="268"/>
                  <a:pt x="254" y="26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36" name="Freeform 115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 noEditPoints="1"/>
          </p:cNvSpPr>
          <p:nvPr/>
        </p:nvSpPr>
        <p:spPr bwMode="auto">
          <a:xfrm>
            <a:off x="6516969" y="2181734"/>
            <a:ext cx="261135" cy="130568"/>
          </a:xfrm>
          <a:custGeom>
            <a:avLst/>
            <a:gdLst>
              <a:gd name="T0" fmla="*/ 360 w 400"/>
              <a:gd name="T1" fmla="*/ 0 h 200"/>
              <a:gd name="T2" fmla="*/ 40 w 400"/>
              <a:gd name="T3" fmla="*/ 0 h 200"/>
              <a:gd name="T4" fmla="*/ 0 w 400"/>
              <a:gd name="T5" fmla="*/ 40 h 200"/>
              <a:gd name="T6" fmla="*/ 0 w 400"/>
              <a:gd name="T7" fmla="*/ 160 h 200"/>
              <a:gd name="T8" fmla="*/ 40 w 400"/>
              <a:gd name="T9" fmla="*/ 200 h 200"/>
              <a:gd name="T10" fmla="*/ 360 w 400"/>
              <a:gd name="T11" fmla="*/ 200 h 200"/>
              <a:gd name="T12" fmla="*/ 400 w 400"/>
              <a:gd name="T13" fmla="*/ 160 h 200"/>
              <a:gd name="T14" fmla="*/ 400 w 400"/>
              <a:gd name="T15" fmla="*/ 40 h 200"/>
              <a:gd name="T16" fmla="*/ 360 w 400"/>
              <a:gd name="T17" fmla="*/ 0 h 200"/>
              <a:gd name="T18" fmla="*/ 360 w 400"/>
              <a:gd name="T19" fmla="*/ 160 h 200"/>
              <a:gd name="T20" fmla="*/ 40 w 400"/>
              <a:gd name="T21" fmla="*/ 160 h 200"/>
              <a:gd name="T22" fmla="*/ 40 w 400"/>
              <a:gd name="T23" fmla="*/ 40 h 200"/>
              <a:gd name="T24" fmla="*/ 360 w 400"/>
              <a:gd name="T25" fmla="*/ 40 h 200"/>
              <a:gd name="T26" fmla="*/ 360 w 400"/>
              <a:gd name="T27" fmla="*/ 160 h 200"/>
              <a:gd name="T28" fmla="*/ 240 w 400"/>
              <a:gd name="T29" fmla="*/ 60 h 200"/>
              <a:gd name="T30" fmla="*/ 160 w 400"/>
              <a:gd name="T31" fmla="*/ 60 h 200"/>
              <a:gd name="T32" fmla="*/ 160 w 400"/>
              <a:gd name="T33" fmla="*/ 139 h 200"/>
              <a:gd name="T34" fmla="*/ 240 w 400"/>
              <a:gd name="T35" fmla="*/ 139 h 200"/>
              <a:gd name="T36" fmla="*/ 240 w 400"/>
              <a:gd name="T37" fmla="*/ 60 h 200"/>
              <a:gd name="T38" fmla="*/ 340 w 400"/>
              <a:gd name="T39" fmla="*/ 60 h 200"/>
              <a:gd name="T40" fmla="*/ 260 w 400"/>
              <a:gd name="T41" fmla="*/ 60 h 200"/>
              <a:gd name="T42" fmla="*/ 260 w 400"/>
              <a:gd name="T43" fmla="*/ 139 h 200"/>
              <a:gd name="T44" fmla="*/ 340 w 400"/>
              <a:gd name="T45" fmla="*/ 139 h 200"/>
              <a:gd name="T46" fmla="*/ 340 w 400"/>
              <a:gd name="T47" fmla="*/ 60 h 200"/>
              <a:gd name="T48" fmla="*/ 140 w 400"/>
              <a:gd name="T49" fmla="*/ 60 h 200"/>
              <a:gd name="T50" fmla="*/ 60 w 400"/>
              <a:gd name="T51" fmla="*/ 60 h 200"/>
              <a:gd name="T52" fmla="*/ 60 w 400"/>
              <a:gd name="T53" fmla="*/ 139 h 200"/>
              <a:gd name="T54" fmla="*/ 140 w 400"/>
              <a:gd name="T55" fmla="*/ 139 h 200"/>
              <a:gd name="T56" fmla="*/ 140 w 400"/>
              <a:gd name="T57" fmla="*/ 60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400" h="200">
                <a:moveTo>
                  <a:pt x="360" y="0"/>
                </a:moveTo>
                <a:cubicBezTo>
                  <a:pt x="40" y="0"/>
                  <a:pt x="40" y="0"/>
                  <a:pt x="40" y="0"/>
                </a:cubicBezTo>
                <a:cubicBezTo>
                  <a:pt x="18" y="0"/>
                  <a:pt x="0" y="18"/>
                  <a:pt x="0" y="40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182"/>
                  <a:pt x="18" y="200"/>
                  <a:pt x="40" y="200"/>
                </a:cubicBezTo>
                <a:cubicBezTo>
                  <a:pt x="360" y="200"/>
                  <a:pt x="360" y="200"/>
                  <a:pt x="360" y="200"/>
                </a:cubicBezTo>
                <a:cubicBezTo>
                  <a:pt x="382" y="200"/>
                  <a:pt x="400" y="182"/>
                  <a:pt x="400" y="160"/>
                </a:cubicBezTo>
                <a:cubicBezTo>
                  <a:pt x="400" y="40"/>
                  <a:pt x="400" y="40"/>
                  <a:pt x="400" y="40"/>
                </a:cubicBezTo>
                <a:cubicBezTo>
                  <a:pt x="400" y="18"/>
                  <a:pt x="382" y="0"/>
                  <a:pt x="360" y="0"/>
                </a:cubicBezTo>
                <a:close/>
                <a:moveTo>
                  <a:pt x="360" y="160"/>
                </a:moveTo>
                <a:cubicBezTo>
                  <a:pt x="40" y="160"/>
                  <a:pt x="40" y="160"/>
                  <a:pt x="40" y="160"/>
                </a:cubicBezTo>
                <a:cubicBezTo>
                  <a:pt x="40" y="40"/>
                  <a:pt x="40" y="40"/>
                  <a:pt x="40" y="40"/>
                </a:cubicBezTo>
                <a:cubicBezTo>
                  <a:pt x="360" y="40"/>
                  <a:pt x="360" y="40"/>
                  <a:pt x="360" y="40"/>
                </a:cubicBezTo>
                <a:lnTo>
                  <a:pt x="360" y="160"/>
                </a:lnTo>
                <a:close/>
                <a:moveTo>
                  <a:pt x="240" y="60"/>
                </a:moveTo>
                <a:cubicBezTo>
                  <a:pt x="160" y="60"/>
                  <a:pt x="160" y="60"/>
                  <a:pt x="160" y="60"/>
                </a:cubicBezTo>
                <a:cubicBezTo>
                  <a:pt x="160" y="139"/>
                  <a:pt x="160" y="139"/>
                  <a:pt x="160" y="139"/>
                </a:cubicBezTo>
                <a:cubicBezTo>
                  <a:pt x="240" y="139"/>
                  <a:pt x="240" y="139"/>
                  <a:pt x="240" y="139"/>
                </a:cubicBezTo>
                <a:lnTo>
                  <a:pt x="240" y="60"/>
                </a:lnTo>
                <a:close/>
                <a:moveTo>
                  <a:pt x="340" y="60"/>
                </a:moveTo>
                <a:cubicBezTo>
                  <a:pt x="260" y="60"/>
                  <a:pt x="260" y="60"/>
                  <a:pt x="260" y="60"/>
                </a:cubicBezTo>
                <a:cubicBezTo>
                  <a:pt x="260" y="139"/>
                  <a:pt x="260" y="139"/>
                  <a:pt x="260" y="139"/>
                </a:cubicBezTo>
                <a:cubicBezTo>
                  <a:pt x="340" y="139"/>
                  <a:pt x="340" y="139"/>
                  <a:pt x="340" y="139"/>
                </a:cubicBezTo>
                <a:lnTo>
                  <a:pt x="340" y="60"/>
                </a:lnTo>
                <a:close/>
                <a:moveTo>
                  <a:pt x="140" y="60"/>
                </a:moveTo>
                <a:cubicBezTo>
                  <a:pt x="60" y="60"/>
                  <a:pt x="60" y="60"/>
                  <a:pt x="60" y="60"/>
                </a:cubicBezTo>
                <a:cubicBezTo>
                  <a:pt x="60" y="139"/>
                  <a:pt x="60" y="139"/>
                  <a:pt x="60" y="139"/>
                </a:cubicBezTo>
                <a:cubicBezTo>
                  <a:pt x="140" y="139"/>
                  <a:pt x="140" y="139"/>
                  <a:pt x="140" y="139"/>
                </a:cubicBezTo>
                <a:lnTo>
                  <a:pt x="140" y="6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37" name="Freeform 116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 noEditPoints="1"/>
          </p:cNvSpPr>
          <p:nvPr/>
        </p:nvSpPr>
        <p:spPr bwMode="auto">
          <a:xfrm>
            <a:off x="6948597" y="2181734"/>
            <a:ext cx="261135" cy="130568"/>
          </a:xfrm>
          <a:custGeom>
            <a:avLst/>
            <a:gdLst>
              <a:gd name="T0" fmla="*/ 360 w 400"/>
              <a:gd name="T1" fmla="*/ 0 h 200"/>
              <a:gd name="T2" fmla="*/ 40 w 400"/>
              <a:gd name="T3" fmla="*/ 0 h 200"/>
              <a:gd name="T4" fmla="*/ 0 w 400"/>
              <a:gd name="T5" fmla="*/ 40 h 200"/>
              <a:gd name="T6" fmla="*/ 0 w 400"/>
              <a:gd name="T7" fmla="*/ 160 h 200"/>
              <a:gd name="T8" fmla="*/ 40 w 400"/>
              <a:gd name="T9" fmla="*/ 200 h 200"/>
              <a:gd name="T10" fmla="*/ 360 w 400"/>
              <a:gd name="T11" fmla="*/ 200 h 200"/>
              <a:gd name="T12" fmla="*/ 400 w 400"/>
              <a:gd name="T13" fmla="*/ 160 h 200"/>
              <a:gd name="T14" fmla="*/ 400 w 400"/>
              <a:gd name="T15" fmla="*/ 40 h 200"/>
              <a:gd name="T16" fmla="*/ 360 w 400"/>
              <a:gd name="T17" fmla="*/ 0 h 200"/>
              <a:gd name="T18" fmla="*/ 360 w 400"/>
              <a:gd name="T19" fmla="*/ 160 h 200"/>
              <a:gd name="T20" fmla="*/ 40 w 400"/>
              <a:gd name="T21" fmla="*/ 160 h 200"/>
              <a:gd name="T22" fmla="*/ 40 w 400"/>
              <a:gd name="T23" fmla="*/ 40 h 200"/>
              <a:gd name="T24" fmla="*/ 360 w 400"/>
              <a:gd name="T25" fmla="*/ 40 h 200"/>
              <a:gd name="T26" fmla="*/ 360 w 400"/>
              <a:gd name="T27" fmla="*/ 160 h 200"/>
              <a:gd name="T28" fmla="*/ 240 w 400"/>
              <a:gd name="T29" fmla="*/ 60 h 200"/>
              <a:gd name="T30" fmla="*/ 160 w 400"/>
              <a:gd name="T31" fmla="*/ 60 h 200"/>
              <a:gd name="T32" fmla="*/ 160 w 400"/>
              <a:gd name="T33" fmla="*/ 139 h 200"/>
              <a:gd name="T34" fmla="*/ 240 w 400"/>
              <a:gd name="T35" fmla="*/ 139 h 200"/>
              <a:gd name="T36" fmla="*/ 240 w 400"/>
              <a:gd name="T37" fmla="*/ 60 h 200"/>
              <a:gd name="T38" fmla="*/ 140 w 400"/>
              <a:gd name="T39" fmla="*/ 60 h 200"/>
              <a:gd name="T40" fmla="*/ 60 w 400"/>
              <a:gd name="T41" fmla="*/ 60 h 200"/>
              <a:gd name="T42" fmla="*/ 60 w 400"/>
              <a:gd name="T43" fmla="*/ 139 h 200"/>
              <a:gd name="T44" fmla="*/ 140 w 400"/>
              <a:gd name="T45" fmla="*/ 139 h 200"/>
              <a:gd name="T46" fmla="*/ 140 w 400"/>
              <a:gd name="T47" fmla="*/ 60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400" h="200">
                <a:moveTo>
                  <a:pt x="360" y="0"/>
                </a:moveTo>
                <a:cubicBezTo>
                  <a:pt x="40" y="0"/>
                  <a:pt x="40" y="0"/>
                  <a:pt x="40" y="0"/>
                </a:cubicBezTo>
                <a:cubicBezTo>
                  <a:pt x="18" y="0"/>
                  <a:pt x="0" y="18"/>
                  <a:pt x="0" y="40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182"/>
                  <a:pt x="18" y="200"/>
                  <a:pt x="40" y="200"/>
                </a:cubicBezTo>
                <a:cubicBezTo>
                  <a:pt x="360" y="200"/>
                  <a:pt x="360" y="200"/>
                  <a:pt x="360" y="200"/>
                </a:cubicBezTo>
                <a:cubicBezTo>
                  <a:pt x="382" y="200"/>
                  <a:pt x="400" y="182"/>
                  <a:pt x="400" y="160"/>
                </a:cubicBezTo>
                <a:cubicBezTo>
                  <a:pt x="400" y="40"/>
                  <a:pt x="400" y="40"/>
                  <a:pt x="400" y="40"/>
                </a:cubicBezTo>
                <a:cubicBezTo>
                  <a:pt x="400" y="18"/>
                  <a:pt x="382" y="0"/>
                  <a:pt x="360" y="0"/>
                </a:cubicBezTo>
                <a:close/>
                <a:moveTo>
                  <a:pt x="360" y="160"/>
                </a:moveTo>
                <a:cubicBezTo>
                  <a:pt x="40" y="160"/>
                  <a:pt x="40" y="160"/>
                  <a:pt x="40" y="160"/>
                </a:cubicBezTo>
                <a:cubicBezTo>
                  <a:pt x="40" y="40"/>
                  <a:pt x="40" y="40"/>
                  <a:pt x="40" y="40"/>
                </a:cubicBezTo>
                <a:cubicBezTo>
                  <a:pt x="360" y="40"/>
                  <a:pt x="360" y="40"/>
                  <a:pt x="360" y="40"/>
                </a:cubicBezTo>
                <a:lnTo>
                  <a:pt x="360" y="160"/>
                </a:lnTo>
                <a:close/>
                <a:moveTo>
                  <a:pt x="240" y="60"/>
                </a:moveTo>
                <a:cubicBezTo>
                  <a:pt x="160" y="60"/>
                  <a:pt x="160" y="60"/>
                  <a:pt x="160" y="60"/>
                </a:cubicBezTo>
                <a:cubicBezTo>
                  <a:pt x="160" y="139"/>
                  <a:pt x="160" y="139"/>
                  <a:pt x="160" y="139"/>
                </a:cubicBezTo>
                <a:cubicBezTo>
                  <a:pt x="240" y="139"/>
                  <a:pt x="240" y="139"/>
                  <a:pt x="240" y="139"/>
                </a:cubicBezTo>
                <a:lnTo>
                  <a:pt x="240" y="60"/>
                </a:lnTo>
                <a:close/>
                <a:moveTo>
                  <a:pt x="140" y="60"/>
                </a:moveTo>
                <a:cubicBezTo>
                  <a:pt x="60" y="60"/>
                  <a:pt x="60" y="60"/>
                  <a:pt x="60" y="60"/>
                </a:cubicBezTo>
                <a:cubicBezTo>
                  <a:pt x="60" y="139"/>
                  <a:pt x="60" y="139"/>
                  <a:pt x="60" y="139"/>
                </a:cubicBezTo>
                <a:cubicBezTo>
                  <a:pt x="140" y="139"/>
                  <a:pt x="140" y="139"/>
                  <a:pt x="140" y="139"/>
                </a:cubicBezTo>
                <a:lnTo>
                  <a:pt x="140" y="6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38" name="Freeform 117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 noEditPoints="1"/>
          </p:cNvSpPr>
          <p:nvPr/>
        </p:nvSpPr>
        <p:spPr bwMode="auto">
          <a:xfrm>
            <a:off x="7378364" y="2181734"/>
            <a:ext cx="261135" cy="130568"/>
          </a:xfrm>
          <a:custGeom>
            <a:avLst/>
            <a:gdLst>
              <a:gd name="T0" fmla="*/ 360 w 400"/>
              <a:gd name="T1" fmla="*/ 0 h 200"/>
              <a:gd name="T2" fmla="*/ 40 w 400"/>
              <a:gd name="T3" fmla="*/ 0 h 200"/>
              <a:gd name="T4" fmla="*/ 0 w 400"/>
              <a:gd name="T5" fmla="*/ 40 h 200"/>
              <a:gd name="T6" fmla="*/ 0 w 400"/>
              <a:gd name="T7" fmla="*/ 160 h 200"/>
              <a:gd name="T8" fmla="*/ 40 w 400"/>
              <a:gd name="T9" fmla="*/ 200 h 200"/>
              <a:gd name="T10" fmla="*/ 360 w 400"/>
              <a:gd name="T11" fmla="*/ 200 h 200"/>
              <a:gd name="T12" fmla="*/ 400 w 400"/>
              <a:gd name="T13" fmla="*/ 160 h 200"/>
              <a:gd name="T14" fmla="*/ 400 w 400"/>
              <a:gd name="T15" fmla="*/ 40 h 200"/>
              <a:gd name="T16" fmla="*/ 360 w 400"/>
              <a:gd name="T17" fmla="*/ 0 h 200"/>
              <a:gd name="T18" fmla="*/ 360 w 400"/>
              <a:gd name="T19" fmla="*/ 160 h 200"/>
              <a:gd name="T20" fmla="*/ 40 w 400"/>
              <a:gd name="T21" fmla="*/ 160 h 200"/>
              <a:gd name="T22" fmla="*/ 40 w 400"/>
              <a:gd name="T23" fmla="*/ 40 h 200"/>
              <a:gd name="T24" fmla="*/ 360 w 400"/>
              <a:gd name="T25" fmla="*/ 40 h 200"/>
              <a:gd name="T26" fmla="*/ 360 w 400"/>
              <a:gd name="T27" fmla="*/ 160 h 200"/>
              <a:gd name="T28" fmla="*/ 140 w 400"/>
              <a:gd name="T29" fmla="*/ 60 h 200"/>
              <a:gd name="T30" fmla="*/ 60 w 400"/>
              <a:gd name="T31" fmla="*/ 60 h 200"/>
              <a:gd name="T32" fmla="*/ 60 w 400"/>
              <a:gd name="T33" fmla="*/ 139 h 200"/>
              <a:gd name="T34" fmla="*/ 140 w 400"/>
              <a:gd name="T35" fmla="*/ 139 h 200"/>
              <a:gd name="T36" fmla="*/ 140 w 400"/>
              <a:gd name="T37" fmla="*/ 60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00" h="200">
                <a:moveTo>
                  <a:pt x="360" y="0"/>
                </a:moveTo>
                <a:cubicBezTo>
                  <a:pt x="40" y="0"/>
                  <a:pt x="40" y="0"/>
                  <a:pt x="40" y="0"/>
                </a:cubicBezTo>
                <a:cubicBezTo>
                  <a:pt x="18" y="0"/>
                  <a:pt x="0" y="18"/>
                  <a:pt x="0" y="40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182"/>
                  <a:pt x="18" y="200"/>
                  <a:pt x="40" y="200"/>
                </a:cubicBezTo>
                <a:cubicBezTo>
                  <a:pt x="360" y="200"/>
                  <a:pt x="360" y="200"/>
                  <a:pt x="360" y="200"/>
                </a:cubicBezTo>
                <a:cubicBezTo>
                  <a:pt x="382" y="200"/>
                  <a:pt x="400" y="182"/>
                  <a:pt x="400" y="160"/>
                </a:cubicBezTo>
                <a:cubicBezTo>
                  <a:pt x="400" y="40"/>
                  <a:pt x="400" y="40"/>
                  <a:pt x="400" y="40"/>
                </a:cubicBezTo>
                <a:cubicBezTo>
                  <a:pt x="400" y="18"/>
                  <a:pt x="382" y="0"/>
                  <a:pt x="360" y="0"/>
                </a:cubicBezTo>
                <a:close/>
                <a:moveTo>
                  <a:pt x="360" y="160"/>
                </a:moveTo>
                <a:cubicBezTo>
                  <a:pt x="40" y="160"/>
                  <a:pt x="40" y="160"/>
                  <a:pt x="40" y="160"/>
                </a:cubicBezTo>
                <a:cubicBezTo>
                  <a:pt x="40" y="40"/>
                  <a:pt x="40" y="40"/>
                  <a:pt x="40" y="40"/>
                </a:cubicBezTo>
                <a:cubicBezTo>
                  <a:pt x="360" y="40"/>
                  <a:pt x="360" y="40"/>
                  <a:pt x="360" y="40"/>
                </a:cubicBezTo>
                <a:lnTo>
                  <a:pt x="360" y="160"/>
                </a:lnTo>
                <a:close/>
                <a:moveTo>
                  <a:pt x="140" y="60"/>
                </a:moveTo>
                <a:cubicBezTo>
                  <a:pt x="60" y="60"/>
                  <a:pt x="60" y="60"/>
                  <a:pt x="60" y="60"/>
                </a:cubicBezTo>
                <a:cubicBezTo>
                  <a:pt x="60" y="139"/>
                  <a:pt x="60" y="139"/>
                  <a:pt x="60" y="139"/>
                </a:cubicBezTo>
                <a:cubicBezTo>
                  <a:pt x="140" y="139"/>
                  <a:pt x="140" y="139"/>
                  <a:pt x="140" y="139"/>
                </a:cubicBezTo>
                <a:lnTo>
                  <a:pt x="140" y="6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39" name="Freeform 118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 noEditPoints="1"/>
          </p:cNvSpPr>
          <p:nvPr/>
        </p:nvSpPr>
        <p:spPr bwMode="auto">
          <a:xfrm>
            <a:off x="7809991" y="2181734"/>
            <a:ext cx="261135" cy="130568"/>
          </a:xfrm>
          <a:custGeom>
            <a:avLst/>
            <a:gdLst>
              <a:gd name="T0" fmla="*/ 360 w 400"/>
              <a:gd name="T1" fmla="*/ 0 h 200"/>
              <a:gd name="T2" fmla="*/ 40 w 400"/>
              <a:gd name="T3" fmla="*/ 0 h 200"/>
              <a:gd name="T4" fmla="*/ 0 w 400"/>
              <a:gd name="T5" fmla="*/ 40 h 200"/>
              <a:gd name="T6" fmla="*/ 0 w 400"/>
              <a:gd name="T7" fmla="*/ 160 h 200"/>
              <a:gd name="T8" fmla="*/ 40 w 400"/>
              <a:gd name="T9" fmla="*/ 200 h 200"/>
              <a:gd name="T10" fmla="*/ 360 w 400"/>
              <a:gd name="T11" fmla="*/ 200 h 200"/>
              <a:gd name="T12" fmla="*/ 400 w 400"/>
              <a:gd name="T13" fmla="*/ 160 h 200"/>
              <a:gd name="T14" fmla="*/ 400 w 400"/>
              <a:gd name="T15" fmla="*/ 40 h 200"/>
              <a:gd name="T16" fmla="*/ 360 w 400"/>
              <a:gd name="T17" fmla="*/ 0 h 200"/>
              <a:gd name="T18" fmla="*/ 360 w 400"/>
              <a:gd name="T19" fmla="*/ 160 h 200"/>
              <a:gd name="T20" fmla="*/ 40 w 400"/>
              <a:gd name="T21" fmla="*/ 160 h 200"/>
              <a:gd name="T22" fmla="*/ 40 w 400"/>
              <a:gd name="T23" fmla="*/ 40 h 200"/>
              <a:gd name="T24" fmla="*/ 360 w 400"/>
              <a:gd name="T25" fmla="*/ 40 h 200"/>
              <a:gd name="T26" fmla="*/ 360 w 400"/>
              <a:gd name="T27" fmla="*/ 160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00" h="200">
                <a:moveTo>
                  <a:pt x="360" y="0"/>
                </a:moveTo>
                <a:cubicBezTo>
                  <a:pt x="40" y="0"/>
                  <a:pt x="40" y="0"/>
                  <a:pt x="40" y="0"/>
                </a:cubicBezTo>
                <a:cubicBezTo>
                  <a:pt x="18" y="0"/>
                  <a:pt x="0" y="18"/>
                  <a:pt x="0" y="40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182"/>
                  <a:pt x="18" y="200"/>
                  <a:pt x="40" y="200"/>
                </a:cubicBezTo>
                <a:cubicBezTo>
                  <a:pt x="360" y="200"/>
                  <a:pt x="360" y="200"/>
                  <a:pt x="360" y="200"/>
                </a:cubicBezTo>
                <a:cubicBezTo>
                  <a:pt x="382" y="200"/>
                  <a:pt x="400" y="182"/>
                  <a:pt x="400" y="160"/>
                </a:cubicBezTo>
                <a:cubicBezTo>
                  <a:pt x="400" y="40"/>
                  <a:pt x="400" y="40"/>
                  <a:pt x="400" y="40"/>
                </a:cubicBezTo>
                <a:cubicBezTo>
                  <a:pt x="400" y="18"/>
                  <a:pt x="382" y="0"/>
                  <a:pt x="360" y="0"/>
                </a:cubicBezTo>
                <a:close/>
                <a:moveTo>
                  <a:pt x="360" y="160"/>
                </a:moveTo>
                <a:cubicBezTo>
                  <a:pt x="40" y="160"/>
                  <a:pt x="40" y="160"/>
                  <a:pt x="40" y="160"/>
                </a:cubicBezTo>
                <a:cubicBezTo>
                  <a:pt x="40" y="40"/>
                  <a:pt x="40" y="40"/>
                  <a:pt x="40" y="40"/>
                </a:cubicBezTo>
                <a:cubicBezTo>
                  <a:pt x="360" y="40"/>
                  <a:pt x="360" y="40"/>
                  <a:pt x="360" y="40"/>
                </a:cubicBezTo>
                <a:lnTo>
                  <a:pt x="360" y="16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40" name="Freeform 134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 noEditPoints="1"/>
          </p:cNvSpPr>
          <p:nvPr/>
        </p:nvSpPr>
        <p:spPr bwMode="auto">
          <a:xfrm>
            <a:off x="7378364" y="1738657"/>
            <a:ext cx="261135" cy="155331"/>
          </a:xfrm>
          <a:custGeom>
            <a:avLst/>
            <a:gdLst>
              <a:gd name="T0" fmla="*/ 308 w 400"/>
              <a:gd name="T1" fmla="*/ 120 h 240"/>
              <a:gd name="T2" fmla="*/ 353 w 400"/>
              <a:gd name="T3" fmla="*/ 33 h 240"/>
              <a:gd name="T4" fmla="*/ 380 w 400"/>
              <a:gd name="T5" fmla="*/ 33 h 240"/>
              <a:gd name="T6" fmla="*/ 307 w 400"/>
              <a:gd name="T7" fmla="*/ 0 h 240"/>
              <a:gd name="T8" fmla="*/ 106 w 400"/>
              <a:gd name="T9" fmla="*/ 0 h 240"/>
              <a:gd name="T10" fmla="*/ 0 w 400"/>
              <a:gd name="T11" fmla="*/ 120 h 240"/>
              <a:gd name="T12" fmla="*/ 106 w 400"/>
              <a:gd name="T13" fmla="*/ 240 h 240"/>
              <a:gd name="T14" fmla="*/ 307 w 400"/>
              <a:gd name="T15" fmla="*/ 240 h 240"/>
              <a:gd name="T16" fmla="*/ 380 w 400"/>
              <a:gd name="T17" fmla="*/ 206 h 240"/>
              <a:gd name="T18" fmla="*/ 353 w 400"/>
              <a:gd name="T19" fmla="*/ 206 h 240"/>
              <a:gd name="T20" fmla="*/ 308 w 400"/>
              <a:gd name="T21" fmla="*/ 120 h 240"/>
              <a:gd name="T22" fmla="*/ 254 w 400"/>
              <a:gd name="T23" fmla="*/ 156 h 240"/>
              <a:gd name="T24" fmla="*/ 240 w 400"/>
              <a:gd name="T25" fmla="*/ 156 h 240"/>
              <a:gd name="T26" fmla="*/ 181 w 400"/>
              <a:gd name="T27" fmla="*/ 129 h 240"/>
              <a:gd name="T28" fmla="*/ 172 w 400"/>
              <a:gd name="T29" fmla="*/ 152 h 240"/>
              <a:gd name="T30" fmla="*/ 147 w 400"/>
              <a:gd name="T31" fmla="*/ 160 h 240"/>
              <a:gd name="T32" fmla="*/ 76 w 400"/>
              <a:gd name="T33" fmla="*/ 95 h 240"/>
              <a:gd name="T34" fmla="*/ 72 w 400"/>
              <a:gd name="T35" fmla="*/ 84 h 240"/>
              <a:gd name="T36" fmla="*/ 86 w 400"/>
              <a:gd name="T37" fmla="*/ 84 h 240"/>
              <a:gd name="T38" fmla="*/ 145 w 400"/>
              <a:gd name="T39" fmla="*/ 111 h 240"/>
              <a:gd name="T40" fmla="*/ 154 w 400"/>
              <a:gd name="T41" fmla="*/ 88 h 240"/>
              <a:gd name="T42" fmla="*/ 178 w 400"/>
              <a:gd name="T43" fmla="*/ 80 h 240"/>
              <a:gd name="T44" fmla="*/ 250 w 400"/>
              <a:gd name="T45" fmla="*/ 145 h 240"/>
              <a:gd name="T46" fmla="*/ 254 w 400"/>
              <a:gd name="T47" fmla="*/ 156 h 240"/>
              <a:gd name="T48" fmla="*/ 377 w 400"/>
              <a:gd name="T49" fmla="*/ 78 h 240"/>
              <a:gd name="T50" fmla="*/ 362 w 400"/>
              <a:gd name="T51" fmla="*/ 78 h 240"/>
              <a:gd name="T52" fmla="*/ 340 w 400"/>
              <a:gd name="T53" fmla="*/ 118 h 240"/>
              <a:gd name="T54" fmla="*/ 362 w 400"/>
              <a:gd name="T55" fmla="*/ 158 h 240"/>
              <a:gd name="T56" fmla="*/ 377 w 400"/>
              <a:gd name="T57" fmla="*/ 158 h 240"/>
              <a:gd name="T58" fmla="*/ 400 w 400"/>
              <a:gd name="T59" fmla="*/ 118 h 240"/>
              <a:gd name="T60" fmla="*/ 377 w 400"/>
              <a:gd name="T61" fmla="*/ 78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400" h="240">
                <a:moveTo>
                  <a:pt x="308" y="120"/>
                </a:moveTo>
                <a:cubicBezTo>
                  <a:pt x="308" y="65"/>
                  <a:pt x="333" y="33"/>
                  <a:pt x="353" y="33"/>
                </a:cubicBezTo>
                <a:cubicBezTo>
                  <a:pt x="361" y="33"/>
                  <a:pt x="380" y="33"/>
                  <a:pt x="380" y="33"/>
                </a:cubicBezTo>
                <a:cubicBezTo>
                  <a:pt x="366" y="12"/>
                  <a:pt x="355" y="0"/>
                  <a:pt x="307" y="0"/>
                </a:cubicBezTo>
                <a:cubicBezTo>
                  <a:pt x="106" y="0"/>
                  <a:pt x="106" y="0"/>
                  <a:pt x="106" y="0"/>
                </a:cubicBezTo>
                <a:cubicBezTo>
                  <a:pt x="32" y="0"/>
                  <a:pt x="0" y="69"/>
                  <a:pt x="0" y="120"/>
                </a:cubicBezTo>
                <a:cubicBezTo>
                  <a:pt x="0" y="171"/>
                  <a:pt x="32" y="240"/>
                  <a:pt x="106" y="240"/>
                </a:cubicBezTo>
                <a:cubicBezTo>
                  <a:pt x="307" y="240"/>
                  <a:pt x="307" y="240"/>
                  <a:pt x="307" y="240"/>
                </a:cubicBezTo>
                <a:cubicBezTo>
                  <a:pt x="355" y="240"/>
                  <a:pt x="366" y="227"/>
                  <a:pt x="380" y="206"/>
                </a:cubicBezTo>
                <a:cubicBezTo>
                  <a:pt x="380" y="206"/>
                  <a:pt x="373" y="206"/>
                  <a:pt x="353" y="206"/>
                </a:cubicBezTo>
                <a:cubicBezTo>
                  <a:pt x="333" y="206"/>
                  <a:pt x="308" y="175"/>
                  <a:pt x="308" y="120"/>
                </a:cubicBezTo>
                <a:close/>
                <a:moveTo>
                  <a:pt x="254" y="156"/>
                </a:moveTo>
                <a:cubicBezTo>
                  <a:pt x="250" y="161"/>
                  <a:pt x="240" y="156"/>
                  <a:pt x="240" y="156"/>
                </a:cubicBezTo>
                <a:cubicBezTo>
                  <a:pt x="181" y="129"/>
                  <a:pt x="181" y="129"/>
                  <a:pt x="181" y="129"/>
                </a:cubicBezTo>
                <a:cubicBezTo>
                  <a:pt x="181" y="129"/>
                  <a:pt x="176" y="143"/>
                  <a:pt x="172" y="152"/>
                </a:cubicBezTo>
                <a:cubicBezTo>
                  <a:pt x="167" y="162"/>
                  <a:pt x="164" y="172"/>
                  <a:pt x="147" y="160"/>
                </a:cubicBezTo>
                <a:cubicBezTo>
                  <a:pt x="130" y="148"/>
                  <a:pt x="76" y="95"/>
                  <a:pt x="76" y="95"/>
                </a:cubicBezTo>
                <a:cubicBezTo>
                  <a:pt x="76" y="95"/>
                  <a:pt x="69" y="90"/>
                  <a:pt x="72" y="84"/>
                </a:cubicBezTo>
                <a:cubicBezTo>
                  <a:pt x="76" y="79"/>
                  <a:pt x="86" y="84"/>
                  <a:pt x="86" y="84"/>
                </a:cubicBezTo>
                <a:cubicBezTo>
                  <a:pt x="145" y="111"/>
                  <a:pt x="145" y="111"/>
                  <a:pt x="145" y="111"/>
                </a:cubicBezTo>
                <a:cubicBezTo>
                  <a:pt x="145" y="111"/>
                  <a:pt x="150" y="97"/>
                  <a:pt x="154" y="88"/>
                </a:cubicBezTo>
                <a:cubicBezTo>
                  <a:pt x="158" y="79"/>
                  <a:pt x="161" y="68"/>
                  <a:pt x="178" y="80"/>
                </a:cubicBezTo>
                <a:cubicBezTo>
                  <a:pt x="195" y="92"/>
                  <a:pt x="250" y="145"/>
                  <a:pt x="250" y="145"/>
                </a:cubicBezTo>
                <a:cubicBezTo>
                  <a:pt x="250" y="145"/>
                  <a:pt x="257" y="150"/>
                  <a:pt x="254" y="156"/>
                </a:cubicBezTo>
                <a:close/>
                <a:moveTo>
                  <a:pt x="377" y="78"/>
                </a:moveTo>
                <a:cubicBezTo>
                  <a:pt x="362" y="78"/>
                  <a:pt x="362" y="78"/>
                  <a:pt x="362" y="78"/>
                </a:cubicBezTo>
                <a:cubicBezTo>
                  <a:pt x="351" y="78"/>
                  <a:pt x="340" y="94"/>
                  <a:pt x="340" y="118"/>
                </a:cubicBezTo>
                <a:cubicBezTo>
                  <a:pt x="340" y="143"/>
                  <a:pt x="351" y="158"/>
                  <a:pt x="362" y="158"/>
                </a:cubicBezTo>
                <a:cubicBezTo>
                  <a:pt x="377" y="158"/>
                  <a:pt x="377" y="158"/>
                  <a:pt x="377" y="158"/>
                </a:cubicBezTo>
                <a:cubicBezTo>
                  <a:pt x="388" y="158"/>
                  <a:pt x="400" y="143"/>
                  <a:pt x="400" y="118"/>
                </a:cubicBezTo>
                <a:cubicBezTo>
                  <a:pt x="400" y="94"/>
                  <a:pt x="388" y="78"/>
                  <a:pt x="377" y="7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41" name="Freeform 139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 noEditPoints="1"/>
          </p:cNvSpPr>
          <p:nvPr/>
        </p:nvSpPr>
        <p:spPr bwMode="auto">
          <a:xfrm>
            <a:off x="5653716" y="1727596"/>
            <a:ext cx="261135" cy="175591"/>
          </a:xfrm>
          <a:custGeom>
            <a:avLst/>
            <a:gdLst>
              <a:gd name="T0" fmla="*/ 162 w 400"/>
              <a:gd name="T1" fmla="*/ 206 h 271"/>
              <a:gd name="T2" fmla="*/ 177 w 400"/>
              <a:gd name="T3" fmla="*/ 260 h 271"/>
              <a:gd name="T4" fmla="*/ 232 w 400"/>
              <a:gd name="T5" fmla="*/ 246 h 271"/>
              <a:gd name="T6" fmla="*/ 325 w 400"/>
              <a:gd name="T7" fmla="*/ 4 h 271"/>
              <a:gd name="T8" fmla="*/ 162 w 400"/>
              <a:gd name="T9" fmla="*/ 206 h 271"/>
              <a:gd name="T10" fmla="*/ 200 w 400"/>
              <a:gd name="T11" fmla="*/ 54 h 271"/>
              <a:gd name="T12" fmla="*/ 225 w 400"/>
              <a:gd name="T13" fmla="*/ 56 h 271"/>
              <a:gd name="T14" fmla="*/ 254 w 400"/>
              <a:gd name="T15" fmla="*/ 21 h 271"/>
              <a:gd name="T16" fmla="*/ 200 w 400"/>
              <a:gd name="T17" fmla="*/ 14 h 271"/>
              <a:gd name="T18" fmla="*/ 0 w 400"/>
              <a:gd name="T19" fmla="*/ 229 h 271"/>
              <a:gd name="T20" fmla="*/ 1 w 400"/>
              <a:gd name="T21" fmla="*/ 251 h 271"/>
              <a:gd name="T22" fmla="*/ 22 w 400"/>
              <a:gd name="T23" fmla="*/ 269 h 271"/>
              <a:gd name="T24" fmla="*/ 41 w 400"/>
              <a:gd name="T25" fmla="*/ 248 h 271"/>
              <a:gd name="T26" fmla="*/ 40 w 400"/>
              <a:gd name="T27" fmla="*/ 229 h 271"/>
              <a:gd name="T28" fmla="*/ 200 w 400"/>
              <a:gd name="T29" fmla="*/ 54 h 271"/>
              <a:gd name="T30" fmla="*/ 344 w 400"/>
              <a:gd name="T31" fmla="*/ 79 h 271"/>
              <a:gd name="T32" fmla="*/ 327 w 400"/>
              <a:gd name="T33" fmla="*/ 122 h 271"/>
              <a:gd name="T34" fmla="*/ 360 w 400"/>
              <a:gd name="T35" fmla="*/ 229 h 271"/>
              <a:gd name="T36" fmla="*/ 359 w 400"/>
              <a:gd name="T37" fmla="*/ 248 h 271"/>
              <a:gd name="T38" fmla="*/ 377 w 400"/>
              <a:gd name="T39" fmla="*/ 270 h 271"/>
              <a:gd name="T40" fmla="*/ 379 w 400"/>
              <a:gd name="T41" fmla="*/ 270 h 271"/>
              <a:gd name="T42" fmla="*/ 399 w 400"/>
              <a:gd name="T43" fmla="*/ 252 h 271"/>
              <a:gd name="T44" fmla="*/ 400 w 400"/>
              <a:gd name="T45" fmla="*/ 229 h 271"/>
              <a:gd name="T46" fmla="*/ 344 w 400"/>
              <a:gd name="T47" fmla="*/ 79 h 2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400" h="271">
                <a:moveTo>
                  <a:pt x="162" y="206"/>
                </a:moveTo>
                <a:cubicBezTo>
                  <a:pt x="149" y="230"/>
                  <a:pt x="158" y="249"/>
                  <a:pt x="177" y="260"/>
                </a:cubicBezTo>
                <a:cubicBezTo>
                  <a:pt x="196" y="271"/>
                  <a:pt x="218" y="270"/>
                  <a:pt x="232" y="246"/>
                </a:cubicBezTo>
                <a:cubicBezTo>
                  <a:pt x="245" y="222"/>
                  <a:pt x="333" y="8"/>
                  <a:pt x="325" y="4"/>
                </a:cubicBezTo>
                <a:cubicBezTo>
                  <a:pt x="317" y="0"/>
                  <a:pt x="176" y="182"/>
                  <a:pt x="162" y="206"/>
                </a:cubicBezTo>
                <a:close/>
                <a:moveTo>
                  <a:pt x="200" y="54"/>
                </a:moveTo>
                <a:cubicBezTo>
                  <a:pt x="209" y="54"/>
                  <a:pt x="217" y="55"/>
                  <a:pt x="225" y="56"/>
                </a:cubicBezTo>
                <a:cubicBezTo>
                  <a:pt x="234" y="45"/>
                  <a:pt x="244" y="33"/>
                  <a:pt x="254" y="21"/>
                </a:cubicBezTo>
                <a:cubicBezTo>
                  <a:pt x="236" y="16"/>
                  <a:pt x="218" y="14"/>
                  <a:pt x="200" y="14"/>
                </a:cubicBezTo>
                <a:cubicBezTo>
                  <a:pt x="88" y="14"/>
                  <a:pt x="0" y="108"/>
                  <a:pt x="0" y="229"/>
                </a:cubicBezTo>
                <a:cubicBezTo>
                  <a:pt x="0" y="236"/>
                  <a:pt x="0" y="244"/>
                  <a:pt x="1" y="251"/>
                </a:cubicBezTo>
                <a:cubicBezTo>
                  <a:pt x="2" y="262"/>
                  <a:pt x="12" y="270"/>
                  <a:pt x="22" y="269"/>
                </a:cubicBezTo>
                <a:cubicBezTo>
                  <a:pt x="33" y="268"/>
                  <a:pt x="42" y="259"/>
                  <a:pt x="41" y="248"/>
                </a:cubicBezTo>
                <a:cubicBezTo>
                  <a:pt x="40" y="242"/>
                  <a:pt x="40" y="235"/>
                  <a:pt x="40" y="229"/>
                </a:cubicBezTo>
                <a:cubicBezTo>
                  <a:pt x="40" y="131"/>
                  <a:pt x="110" y="54"/>
                  <a:pt x="200" y="54"/>
                </a:cubicBezTo>
                <a:close/>
                <a:moveTo>
                  <a:pt x="344" y="79"/>
                </a:moveTo>
                <a:cubicBezTo>
                  <a:pt x="339" y="94"/>
                  <a:pt x="333" y="109"/>
                  <a:pt x="327" y="122"/>
                </a:cubicBezTo>
                <a:cubicBezTo>
                  <a:pt x="348" y="152"/>
                  <a:pt x="360" y="189"/>
                  <a:pt x="360" y="229"/>
                </a:cubicBezTo>
                <a:cubicBezTo>
                  <a:pt x="360" y="235"/>
                  <a:pt x="359" y="242"/>
                  <a:pt x="359" y="248"/>
                </a:cubicBezTo>
                <a:cubicBezTo>
                  <a:pt x="358" y="259"/>
                  <a:pt x="366" y="269"/>
                  <a:pt x="377" y="270"/>
                </a:cubicBezTo>
                <a:cubicBezTo>
                  <a:pt x="378" y="270"/>
                  <a:pt x="378" y="270"/>
                  <a:pt x="379" y="270"/>
                </a:cubicBezTo>
                <a:cubicBezTo>
                  <a:pt x="389" y="270"/>
                  <a:pt x="398" y="262"/>
                  <a:pt x="399" y="252"/>
                </a:cubicBezTo>
                <a:cubicBezTo>
                  <a:pt x="399" y="244"/>
                  <a:pt x="400" y="237"/>
                  <a:pt x="400" y="229"/>
                </a:cubicBezTo>
                <a:cubicBezTo>
                  <a:pt x="400" y="170"/>
                  <a:pt x="379" y="117"/>
                  <a:pt x="344" y="7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42" name="Freeform 140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 noEditPoints="1"/>
          </p:cNvSpPr>
          <p:nvPr/>
        </p:nvSpPr>
        <p:spPr bwMode="auto">
          <a:xfrm>
            <a:off x="6084758" y="1718201"/>
            <a:ext cx="267887" cy="198102"/>
          </a:xfrm>
          <a:custGeom>
            <a:avLst/>
            <a:gdLst>
              <a:gd name="T0" fmla="*/ 395 w 411"/>
              <a:gd name="T1" fmla="*/ 170 h 305"/>
              <a:gd name="T2" fmla="*/ 302 w 411"/>
              <a:gd name="T3" fmla="*/ 115 h 305"/>
              <a:gd name="T4" fmla="*/ 296 w 411"/>
              <a:gd name="T5" fmla="*/ 115 h 305"/>
              <a:gd name="T6" fmla="*/ 296 w 411"/>
              <a:gd name="T7" fmla="*/ 74 h 305"/>
              <a:gd name="T8" fmla="*/ 367 w 411"/>
              <a:gd name="T9" fmla="*/ 62 h 305"/>
              <a:gd name="T10" fmla="*/ 369 w 411"/>
              <a:gd name="T11" fmla="*/ 57 h 305"/>
              <a:gd name="T12" fmla="*/ 365 w 411"/>
              <a:gd name="T13" fmla="*/ 38 h 305"/>
              <a:gd name="T14" fmla="*/ 361 w 411"/>
              <a:gd name="T15" fmla="*/ 35 h 305"/>
              <a:gd name="T16" fmla="*/ 296 w 411"/>
              <a:gd name="T17" fmla="*/ 45 h 305"/>
              <a:gd name="T18" fmla="*/ 296 w 411"/>
              <a:gd name="T19" fmla="*/ 3 h 305"/>
              <a:gd name="T20" fmla="*/ 292 w 411"/>
              <a:gd name="T21" fmla="*/ 0 h 305"/>
              <a:gd name="T22" fmla="*/ 271 w 411"/>
              <a:gd name="T23" fmla="*/ 0 h 305"/>
              <a:gd name="T24" fmla="*/ 268 w 411"/>
              <a:gd name="T25" fmla="*/ 3 h 305"/>
              <a:gd name="T26" fmla="*/ 269 w 411"/>
              <a:gd name="T27" fmla="*/ 49 h 305"/>
              <a:gd name="T28" fmla="*/ 206 w 411"/>
              <a:gd name="T29" fmla="*/ 60 h 305"/>
              <a:gd name="T30" fmla="*/ 203 w 411"/>
              <a:gd name="T31" fmla="*/ 63 h 305"/>
              <a:gd name="T32" fmla="*/ 207 w 411"/>
              <a:gd name="T33" fmla="*/ 86 h 305"/>
              <a:gd name="T34" fmla="*/ 211 w 411"/>
              <a:gd name="T35" fmla="*/ 89 h 305"/>
              <a:gd name="T36" fmla="*/ 269 w 411"/>
              <a:gd name="T37" fmla="*/ 79 h 305"/>
              <a:gd name="T38" fmla="*/ 270 w 411"/>
              <a:gd name="T39" fmla="*/ 119 h 305"/>
              <a:gd name="T40" fmla="*/ 225 w 411"/>
              <a:gd name="T41" fmla="*/ 145 h 305"/>
              <a:gd name="T42" fmla="*/ 201 w 411"/>
              <a:gd name="T43" fmla="*/ 204 h 305"/>
              <a:gd name="T44" fmla="*/ 247 w 411"/>
              <a:gd name="T45" fmla="*/ 258 h 305"/>
              <a:gd name="T46" fmla="*/ 363 w 411"/>
              <a:gd name="T47" fmla="*/ 164 h 305"/>
              <a:gd name="T48" fmla="*/ 321 w 411"/>
              <a:gd name="T49" fmla="*/ 283 h 305"/>
              <a:gd name="T50" fmla="*/ 320 w 411"/>
              <a:gd name="T51" fmla="*/ 288 h 305"/>
              <a:gd name="T52" fmla="*/ 332 w 411"/>
              <a:gd name="T53" fmla="*/ 303 h 305"/>
              <a:gd name="T54" fmla="*/ 337 w 411"/>
              <a:gd name="T55" fmla="*/ 303 h 305"/>
              <a:gd name="T56" fmla="*/ 395 w 411"/>
              <a:gd name="T57" fmla="*/ 170 h 305"/>
              <a:gd name="T58" fmla="*/ 247 w 411"/>
              <a:gd name="T59" fmla="*/ 233 h 305"/>
              <a:gd name="T60" fmla="*/ 228 w 411"/>
              <a:gd name="T61" fmla="*/ 204 h 305"/>
              <a:gd name="T62" fmla="*/ 246 w 411"/>
              <a:gd name="T63" fmla="*/ 161 h 305"/>
              <a:gd name="T64" fmla="*/ 270 w 411"/>
              <a:gd name="T65" fmla="*/ 145 h 305"/>
              <a:gd name="T66" fmla="*/ 272 w 411"/>
              <a:gd name="T67" fmla="*/ 231 h 305"/>
              <a:gd name="T68" fmla="*/ 247 w 411"/>
              <a:gd name="T69" fmla="*/ 233 h 305"/>
              <a:gd name="T70" fmla="*/ 296 w 411"/>
              <a:gd name="T71" fmla="*/ 222 h 305"/>
              <a:gd name="T72" fmla="*/ 297 w 411"/>
              <a:gd name="T73" fmla="*/ 140 h 305"/>
              <a:gd name="T74" fmla="*/ 302 w 411"/>
              <a:gd name="T75" fmla="*/ 140 h 305"/>
              <a:gd name="T76" fmla="*/ 339 w 411"/>
              <a:gd name="T77" fmla="*/ 147 h 305"/>
              <a:gd name="T78" fmla="*/ 296 w 411"/>
              <a:gd name="T79" fmla="*/ 222 h 305"/>
              <a:gd name="T80" fmla="*/ 117 w 411"/>
              <a:gd name="T81" fmla="*/ 69 h 305"/>
              <a:gd name="T82" fmla="*/ 113 w 411"/>
              <a:gd name="T83" fmla="*/ 66 h 305"/>
              <a:gd name="T84" fmla="*/ 74 w 411"/>
              <a:gd name="T85" fmla="*/ 66 h 305"/>
              <a:gd name="T86" fmla="*/ 70 w 411"/>
              <a:gd name="T87" fmla="*/ 69 h 305"/>
              <a:gd name="T88" fmla="*/ 0 w 411"/>
              <a:gd name="T89" fmla="*/ 290 h 305"/>
              <a:gd name="T90" fmla="*/ 1 w 411"/>
              <a:gd name="T91" fmla="*/ 291 h 305"/>
              <a:gd name="T92" fmla="*/ 36 w 411"/>
              <a:gd name="T93" fmla="*/ 291 h 305"/>
              <a:gd name="T94" fmla="*/ 38 w 411"/>
              <a:gd name="T95" fmla="*/ 290 h 305"/>
              <a:gd name="T96" fmla="*/ 58 w 411"/>
              <a:gd name="T97" fmla="*/ 223 h 305"/>
              <a:gd name="T98" fmla="*/ 128 w 411"/>
              <a:gd name="T99" fmla="*/ 223 h 305"/>
              <a:gd name="T100" fmla="*/ 148 w 411"/>
              <a:gd name="T101" fmla="*/ 290 h 305"/>
              <a:gd name="T102" fmla="*/ 151 w 411"/>
              <a:gd name="T103" fmla="*/ 291 h 305"/>
              <a:gd name="T104" fmla="*/ 185 w 411"/>
              <a:gd name="T105" fmla="*/ 291 h 305"/>
              <a:gd name="T106" fmla="*/ 187 w 411"/>
              <a:gd name="T107" fmla="*/ 290 h 305"/>
              <a:gd name="T108" fmla="*/ 117 w 411"/>
              <a:gd name="T109" fmla="*/ 69 h 305"/>
              <a:gd name="T110" fmla="*/ 64 w 411"/>
              <a:gd name="T111" fmla="*/ 195 h 305"/>
              <a:gd name="T112" fmla="*/ 93 w 411"/>
              <a:gd name="T113" fmla="*/ 90 h 305"/>
              <a:gd name="T114" fmla="*/ 122 w 411"/>
              <a:gd name="T115" fmla="*/ 195 h 305"/>
              <a:gd name="T116" fmla="*/ 64 w 411"/>
              <a:gd name="T117" fmla="*/ 195 h 3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411" h="305">
                <a:moveTo>
                  <a:pt x="395" y="170"/>
                </a:moveTo>
                <a:cubicBezTo>
                  <a:pt x="382" y="135"/>
                  <a:pt x="348" y="115"/>
                  <a:pt x="302" y="115"/>
                </a:cubicBezTo>
                <a:cubicBezTo>
                  <a:pt x="300" y="115"/>
                  <a:pt x="298" y="115"/>
                  <a:pt x="296" y="115"/>
                </a:cubicBezTo>
                <a:cubicBezTo>
                  <a:pt x="296" y="74"/>
                  <a:pt x="296" y="74"/>
                  <a:pt x="296" y="74"/>
                </a:cubicBezTo>
                <a:cubicBezTo>
                  <a:pt x="296" y="74"/>
                  <a:pt x="364" y="62"/>
                  <a:pt x="367" y="62"/>
                </a:cubicBezTo>
                <a:cubicBezTo>
                  <a:pt x="369" y="61"/>
                  <a:pt x="369" y="59"/>
                  <a:pt x="369" y="57"/>
                </a:cubicBezTo>
                <a:cubicBezTo>
                  <a:pt x="368" y="55"/>
                  <a:pt x="365" y="39"/>
                  <a:pt x="365" y="38"/>
                </a:cubicBezTo>
                <a:cubicBezTo>
                  <a:pt x="364" y="35"/>
                  <a:pt x="363" y="35"/>
                  <a:pt x="361" y="35"/>
                </a:cubicBezTo>
                <a:cubicBezTo>
                  <a:pt x="359" y="36"/>
                  <a:pt x="296" y="45"/>
                  <a:pt x="296" y="45"/>
                </a:cubicBezTo>
                <a:cubicBezTo>
                  <a:pt x="296" y="45"/>
                  <a:pt x="296" y="6"/>
                  <a:pt x="296" y="3"/>
                </a:cubicBezTo>
                <a:cubicBezTo>
                  <a:pt x="296" y="1"/>
                  <a:pt x="294" y="0"/>
                  <a:pt x="292" y="0"/>
                </a:cubicBezTo>
                <a:cubicBezTo>
                  <a:pt x="289" y="0"/>
                  <a:pt x="273" y="0"/>
                  <a:pt x="271" y="0"/>
                </a:cubicBezTo>
                <a:cubicBezTo>
                  <a:pt x="269" y="0"/>
                  <a:pt x="268" y="1"/>
                  <a:pt x="268" y="3"/>
                </a:cubicBezTo>
                <a:cubicBezTo>
                  <a:pt x="268" y="5"/>
                  <a:pt x="269" y="49"/>
                  <a:pt x="269" y="49"/>
                </a:cubicBezTo>
                <a:cubicBezTo>
                  <a:pt x="269" y="49"/>
                  <a:pt x="207" y="60"/>
                  <a:pt x="206" y="60"/>
                </a:cubicBezTo>
                <a:cubicBezTo>
                  <a:pt x="204" y="60"/>
                  <a:pt x="202" y="61"/>
                  <a:pt x="203" y="63"/>
                </a:cubicBezTo>
                <a:cubicBezTo>
                  <a:pt x="203" y="65"/>
                  <a:pt x="207" y="85"/>
                  <a:pt x="207" y="86"/>
                </a:cubicBezTo>
                <a:cubicBezTo>
                  <a:pt x="207" y="88"/>
                  <a:pt x="208" y="89"/>
                  <a:pt x="211" y="89"/>
                </a:cubicBezTo>
                <a:cubicBezTo>
                  <a:pt x="213" y="88"/>
                  <a:pt x="269" y="79"/>
                  <a:pt x="269" y="79"/>
                </a:cubicBezTo>
                <a:cubicBezTo>
                  <a:pt x="270" y="119"/>
                  <a:pt x="270" y="119"/>
                  <a:pt x="270" y="119"/>
                </a:cubicBezTo>
                <a:cubicBezTo>
                  <a:pt x="248" y="125"/>
                  <a:pt x="234" y="135"/>
                  <a:pt x="225" y="145"/>
                </a:cubicBezTo>
                <a:cubicBezTo>
                  <a:pt x="209" y="161"/>
                  <a:pt x="201" y="183"/>
                  <a:pt x="201" y="204"/>
                </a:cubicBezTo>
                <a:cubicBezTo>
                  <a:pt x="201" y="236"/>
                  <a:pt x="220" y="255"/>
                  <a:pt x="247" y="258"/>
                </a:cubicBezTo>
                <a:cubicBezTo>
                  <a:pt x="310" y="266"/>
                  <a:pt x="349" y="197"/>
                  <a:pt x="363" y="164"/>
                </a:cubicBezTo>
                <a:cubicBezTo>
                  <a:pt x="384" y="194"/>
                  <a:pt x="368" y="251"/>
                  <a:pt x="321" y="283"/>
                </a:cubicBezTo>
                <a:cubicBezTo>
                  <a:pt x="320" y="284"/>
                  <a:pt x="319" y="286"/>
                  <a:pt x="320" y="288"/>
                </a:cubicBezTo>
                <a:cubicBezTo>
                  <a:pt x="321" y="289"/>
                  <a:pt x="331" y="301"/>
                  <a:pt x="332" y="303"/>
                </a:cubicBezTo>
                <a:cubicBezTo>
                  <a:pt x="334" y="305"/>
                  <a:pt x="336" y="304"/>
                  <a:pt x="337" y="303"/>
                </a:cubicBezTo>
                <a:cubicBezTo>
                  <a:pt x="388" y="269"/>
                  <a:pt x="411" y="213"/>
                  <a:pt x="395" y="170"/>
                </a:cubicBezTo>
                <a:close/>
                <a:moveTo>
                  <a:pt x="247" y="233"/>
                </a:moveTo>
                <a:cubicBezTo>
                  <a:pt x="228" y="231"/>
                  <a:pt x="228" y="215"/>
                  <a:pt x="228" y="204"/>
                </a:cubicBezTo>
                <a:cubicBezTo>
                  <a:pt x="228" y="189"/>
                  <a:pt x="235" y="173"/>
                  <a:pt x="246" y="161"/>
                </a:cubicBezTo>
                <a:cubicBezTo>
                  <a:pt x="252" y="154"/>
                  <a:pt x="261" y="149"/>
                  <a:pt x="270" y="145"/>
                </a:cubicBezTo>
                <a:cubicBezTo>
                  <a:pt x="272" y="231"/>
                  <a:pt x="272" y="231"/>
                  <a:pt x="272" y="231"/>
                </a:cubicBezTo>
                <a:cubicBezTo>
                  <a:pt x="264" y="233"/>
                  <a:pt x="256" y="234"/>
                  <a:pt x="247" y="233"/>
                </a:cubicBezTo>
                <a:close/>
                <a:moveTo>
                  <a:pt x="296" y="222"/>
                </a:moveTo>
                <a:cubicBezTo>
                  <a:pt x="297" y="140"/>
                  <a:pt x="297" y="140"/>
                  <a:pt x="297" y="140"/>
                </a:cubicBezTo>
                <a:cubicBezTo>
                  <a:pt x="298" y="140"/>
                  <a:pt x="300" y="140"/>
                  <a:pt x="302" y="140"/>
                </a:cubicBezTo>
                <a:cubicBezTo>
                  <a:pt x="317" y="140"/>
                  <a:pt x="331" y="143"/>
                  <a:pt x="339" y="147"/>
                </a:cubicBezTo>
                <a:cubicBezTo>
                  <a:pt x="347" y="151"/>
                  <a:pt x="319" y="201"/>
                  <a:pt x="296" y="222"/>
                </a:cubicBezTo>
                <a:close/>
                <a:moveTo>
                  <a:pt x="117" y="69"/>
                </a:moveTo>
                <a:cubicBezTo>
                  <a:pt x="116" y="67"/>
                  <a:pt x="115" y="66"/>
                  <a:pt x="113" y="66"/>
                </a:cubicBezTo>
                <a:cubicBezTo>
                  <a:pt x="74" y="66"/>
                  <a:pt x="74" y="66"/>
                  <a:pt x="74" y="66"/>
                </a:cubicBezTo>
                <a:cubicBezTo>
                  <a:pt x="72" y="66"/>
                  <a:pt x="70" y="67"/>
                  <a:pt x="70" y="69"/>
                </a:cubicBezTo>
                <a:cubicBezTo>
                  <a:pt x="62" y="95"/>
                  <a:pt x="0" y="289"/>
                  <a:pt x="0" y="290"/>
                </a:cubicBezTo>
                <a:cubicBezTo>
                  <a:pt x="0" y="291"/>
                  <a:pt x="0" y="291"/>
                  <a:pt x="1" y="291"/>
                </a:cubicBezTo>
                <a:cubicBezTo>
                  <a:pt x="36" y="291"/>
                  <a:pt x="36" y="291"/>
                  <a:pt x="36" y="291"/>
                </a:cubicBezTo>
                <a:cubicBezTo>
                  <a:pt x="37" y="291"/>
                  <a:pt x="38" y="291"/>
                  <a:pt x="38" y="290"/>
                </a:cubicBezTo>
                <a:cubicBezTo>
                  <a:pt x="38" y="289"/>
                  <a:pt x="58" y="223"/>
                  <a:pt x="58" y="223"/>
                </a:cubicBezTo>
                <a:cubicBezTo>
                  <a:pt x="128" y="223"/>
                  <a:pt x="128" y="223"/>
                  <a:pt x="128" y="223"/>
                </a:cubicBezTo>
                <a:cubicBezTo>
                  <a:pt x="128" y="223"/>
                  <a:pt x="148" y="289"/>
                  <a:pt x="148" y="290"/>
                </a:cubicBezTo>
                <a:cubicBezTo>
                  <a:pt x="149" y="291"/>
                  <a:pt x="149" y="291"/>
                  <a:pt x="151" y="291"/>
                </a:cubicBezTo>
                <a:cubicBezTo>
                  <a:pt x="185" y="291"/>
                  <a:pt x="185" y="291"/>
                  <a:pt x="185" y="291"/>
                </a:cubicBezTo>
                <a:cubicBezTo>
                  <a:pt x="187" y="291"/>
                  <a:pt x="187" y="291"/>
                  <a:pt x="187" y="290"/>
                </a:cubicBezTo>
                <a:cubicBezTo>
                  <a:pt x="186" y="289"/>
                  <a:pt x="125" y="95"/>
                  <a:pt x="117" y="69"/>
                </a:cubicBezTo>
                <a:close/>
                <a:moveTo>
                  <a:pt x="64" y="195"/>
                </a:moveTo>
                <a:cubicBezTo>
                  <a:pt x="93" y="90"/>
                  <a:pt x="93" y="90"/>
                  <a:pt x="93" y="90"/>
                </a:cubicBezTo>
                <a:cubicBezTo>
                  <a:pt x="122" y="195"/>
                  <a:pt x="122" y="195"/>
                  <a:pt x="122" y="195"/>
                </a:cubicBezTo>
                <a:lnTo>
                  <a:pt x="64" y="19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43" name="Freeform 150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 noEditPoints="1"/>
          </p:cNvSpPr>
          <p:nvPr/>
        </p:nvSpPr>
        <p:spPr bwMode="auto">
          <a:xfrm>
            <a:off x="6975417" y="1682769"/>
            <a:ext cx="209358" cy="263386"/>
          </a:xfrm>
          <a:custGeom>
            <a:avLst/>
            <a:gdLst>
              <a:gd name="T0" fmla="*/ 311 w 321"/>
              <a:gd name="T1" fmla="*/ 99 h 402"/>
              <a:gd name="T2" fmla="*/ 189 w 321"/>
              <a:gd name="T3" fmla="*/ 11 h 402"/>
              <a:gd name="T4" fmla="*/ 94 w 321"/>
              <a:gd name="T5" fmla="*/ 126 h 402"/>
              <a:gd name="T6" fmla="*/ 109 w 321"/>
              <a:gd name="T7" fmla="*/ 174 h 402"/>
              <a:gd name="T8" fmla="*/ 6 w 321"/>
              <a:gd name="T9" fmla="*/ 328 h 402"/>
              <a:gd name="T10" fmla="*/ 1 w 321"/>
              <a:gd name="T11" fmla="*/ 351 h 402"/>
              <a:gd name="T12" fmla="*/ 8 w 321"/>
              <a:gd name="T13" fmla="*/ 390 h 402"/>
              <a:gd name="T14" fmla="*/ 22 w 321"/>
              <a:gd name="T15" fmla="*/ 401 h 402"/>
              <a:gd name="T16" fmla="*/ 52 w 321"/>
              <a:gd name="T17" fmla="*/ 395 h 402"/>
              <a:gd name="T18" fmla="*/ 71 w 321"/>
              <a:gd name="T19" fmla="*/ 382 h 402"/>
              <a:gd name="T20" fmla="*/ 111 w 321"/>
              <a:gd name="T21" fmla="*/ 316 h 402"/>
              <a:gd name="T22" fmla="*/ 112 w 321"/>
              <a:gd name="T23" fmla="*/ 316 h 402"/>
              <a:gd name="T24" fmla="*/ 140 w 321"/>
              <a:gd name="T25" fmla="*/ 311 h 402"/>
              <a:gd name="T26" fmla="*/ 187 w 321"/>
              <a:gd name="T27" fmla="*/ 233 h 402"/>
              <a:gd name="T28" fmla="*/ 239 w 321"/>
              <a:gd name="T29" fmla="*/ 232 h 402"/>
              <a:gd name="T30" fmla="*/ 311 w 321"/>
              <a:gd name="T31" fmla="*/ 99 h 402"/>
              <a:gd name="T32" fmla="*/ 260 w 321"/>
              <a:gd name="T33" fmla="*/ 130 h 402"/>
              <a:gd name="T34" fmla="*/ 206 w 321"/>
              <a:gd name="T35" fmla="*/ 120 h 402"/>
              <a:gd name="T36" fmla="*/ 179 w 321"/>
              <a:gd name="T37" fmla="*/ 71 h 402"/>
              <a:gd name="T38" fmla="*/ 248 w 321"/>
              <a:gd name="T39" fmla="*/ 58 h 402"/>
              <a:gd name="T40" fmla="*/ 260 w 321"/>
              <a:gd name="T41" fmla="*/ 130 h 4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321" h="402">
                <a:moveTo>
                  <a:pt x="311" y="99"/>
                </a:moveTo>
                <a:cubicBezTo>
                  <a:pt x="301" y="40"/>
                  <a:pt x="246" y="0"/>
                  <a:pt x="189" y="11"/>
                </a:cubicBezTo>
                <a:cubicBezTo>
                  <a:pt x="132" y="21"/>
                  <a:pt x="84" y="67"/>
                  <a:pt x="94" y="126"/>
                </a:cubicBezTo>
                <a:cubicBezTo>
                  <a:pt x="96" y="139"/>
                  <a:pt x="102" y="159"/>
                  <a:pt x="109" y="174"/>
                </a:cubicBezTo>
                <a:cubicBezTo>
                  <a:pt x="6" y="328"/>
                  <a:pt x="6" y="328"/>
                  <a:pt x="6" y="328"/>
                </a:cubicBezTo>
                <a:cubicBezTo>
                  <a:pt x="2" y="334"/>
                  <a:pt x="0" y="344"/>
                  <a:pt x="1" y="351"/>
                </a:cubicBezTo>
                <a:cubicBezTo>
                  <a:pt x="8" y="390"/>
                  <a:pt x="8" y="390"/>
                  <a:pt x="8" y="390"/>
                </a:cubicBezTo>
                <a:cubicBezTo>
                  <a:pt x="9" y="397"/>
                  <a:pt x="15" y="402"/>
                  <a:pt x="22" y="401"/>
                </a:cubicBezTo>
                <a:cubicBezTo>
                  <a:pt x="52" y="395"/>
                  <a:pt x="52" y="395"/>
                  <a:pt x="52" y="395"/>
                </a:cubicBezTo>
                <a:cubicBezTo>
                  <a:pt x="59" y="394"/>
                  <a:pt x="67" y="388"/>
                  <a:pt x="71" y="382"/>
                </a:cubicBezTo>
                <a:cubicBezTo>
                  <a:pt x="111" y="316"/>
                  <a:pt x="111" y="316"/>
                  <a:pt x="111" y="316"/>
                </a:cubicBezTo>
                <a:cubicBezTo>
                  <a:pt x="112" y="316"/>
                  <a:pt x="112" y="316"/>
                  <a:pt x="112" y="316"/>
                </a:cubicBezTo>
                <a:cubicBezTo>
                  <a:pt x="140" y="311"/>
                  <a:pt x="140" y="311"/>
                  <a:pt x="140" y="311"/>
                </a:cubicBezTo>
                <a:cubicBezTo>
                  <a:pt x="187" y="233"/>
                  <a:pt x="187" y="233"/>
                  <a:pt x="187" y="233"/>
                </a:cubicBezTo>
                <a:cubicBezTo>
                  <a:pt x="203" y="236"/>
                  <a:pt x="226" y="235"/>
                  <a:pt x="239" y="232"/>
                </a:cubicBezTo>
                <a:cubicBezTo>
                  <a:pt x="296" y="222"/>
                  <a:pt x="321" y="159"/>
                  <a:pt x="311" y="99"/>
                </a:cubicBezTo>
                <a:close/>
                <a:moveTo>
                  <a:pt x="260" y="130"/>
                </a:moveTo>
                <a:cubicBezTo>
                  <a:pt x="244" y="153"/>
                  <a:pt x="228" y="137"/>
                  <a:pt x="206" y="120"/>
                </a:cubicBezTo>
                <a:cubicBezTo>
                  <a:pt x="184" y="104"/>
                  <a:pt x="163" y="94"/>
                  <a:pt x="179" y="71"/>
                </a:cubicBezTo>
                <a:cubicBezTo>
                  <a:pt x="195" y="47"/>
                  <a:pt x="226" y="42"/>
                  <a:pt x="248" y="58"/>
                </a:cubicBezTo>
                <a:cubicBezTo>
                  <a:pt x="270" y="74"/>
                  <a:pt x="276" y="107"/>
                  <a:pt x="260" y="13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44" name="Freeform 152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 noEditPoints="1"/>
          </p:cNvSpPr>
          <p:nvPr/>
        </p:nvSpPr>
        <p:spPr bwMode="auto">
          <a:xfrm>
            <a:off x="7821052" y="1704888"/>
            <a:ext cx="240874" cy="222866"/>
          </a:xfrm>
          <a:custGeom>
            <a:avLst/>
            <a:gdLst>
              <a:gd name="T0" fmla="*/ 211 w 371"/>
              <a:gd name="T1" fmla="*/ 0 h 344"/>
              <a:gd name="T2" fmla="*/ 211 w 371"/>
              <a:gd name="T3" fmla="*/ 0 h 344"/>
              <a:gd name="T4" fmla="*/ 56 w 371"/>
              <a:gd name="T5" fmla="*/ 61 h 344"/>
              <a:gd name="T6" fmla="*/ 64 w 371"/>
              <a:gd name="T7" fmla="*/ 116 h 344"/>
              <a:gd name="T8" fmla="*/ 2 w 371"/>
              <a:gd name="T9" fmla="*/ 190 h 344"/>
              <a:gd name="T10" fmla="*/ 89 w 371"/>
              <a:gd name="T11" fmla="*/ 256 h 344"/>
              <a:gd name="T12" fmla="*/ 187 w 371"/>
              <a:gd name="T13" fmla="*/ 210 h 344"/>
              <a:gd name="T14" fmla="*/ 183 w 371"/>
              <a:gd name="T15" fmla="*/ 196 h 344"/>
              <a:gd name="T16" fmla="*/ 211 w 371"/>
              <a:gd name="T17" fmla="*/ 168 h 344"/>
              <a:gd name="T18" fmla="*/ 239 w 371"/>
              <a:gd name="T19" fmla="*/ 196 h 344"/>
              <a:gd name="T20" fmla="*/ 212 w 371"/>
              <a:gd name="T21" fmla="*/ 224 h 344"/>
              <a:gd name="T22" fmla="*/ 91 w 371"/>
              <a:gd name="T23" fmla="*/ 284 h 344"/>
              <a:gd name="T24" fmla="*/ 93 w 371"/>
              <a:gd name="T25" fmla="*/ 297 h 344"/>
              <a:gd name="T26" fmla="*/ 211 w 371"/>
              <a:gd name="T27" fmla="*/ 344 h 344"/>
              <a:gd name="T28" fmla="*/ 211 w 371"/>
              <a:gd name="T29" fmla="*/ 344 h 344"/>
              <a:gd name="T30" fmla="*/ 330 w 371"/>
              <a:gd name="T31" fmla="*/ 297 h 344"/>
              <a:gd name="T32" fmla="*/ 367 w 371"/>
              <a:gd name="T33" fmla="*/ 61 h 344"/>
              <a:gd name="T34" fmla="*/ 211 w 371"/>
              <a:gd name="T35" fmla="*/ 0 h 344"/>
              <a:gd name="T36" fmla="*/ 30 w 371"/>
              <a:gd name="T37" fmla="*/ 188 h 344"/>
              <a:gd name="T38" fmla="*/ 69 w 371"/>
              <a:gd name="T39" fmla="*/ 145 h 344"/>
              <a:gd name="T40" fmla="*/ 82 w 371"/>
              <a:gd name="T41" fmla="*/ 226 h 344"/>
              <a:gd name="T42" fmla="*/ 30 w 371"/>
              <a:gd name="T43" fmla="*/ 188 h 344"/>
              <a:gd name="T44" fmla="*/ 211 w 371"/>
              <a:gd name="T45" fmla="*/ 102 h 344"/>
              <a:gd name="T46" fmla="*/ 89 w 371"/>
              <a:gd name="T47" fmla="*/ 66 h 344"/>
              <a:gd name="T48" fmla="*/ 211 w 371"/>
              <a:gd name="T49" fmla="*/ 29 h 344"/>
              <a:gd name="T50" fmla="*/ 334 w 371"/>
              <a:gd name="T51" fmla="*/ 66 h 344"/>
              <a:gd name="T52" fmla="*/ 211 w 371"/>
              <a:gd name="T53" fmla="*/ 102 h 3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371" h="344">
                <a:moveTo>
                  <a:pt x="211" y="0"/>
                </a:moveTo>
                <a:cubicBezTo>
                  <a:pt x="211" y="0"/>
                  <a:pt x="211" y="0"/>
                  <a:pt x="211" y="0"/>
                </a:cubicBezTo>
                <a:cubicBezTo>
                  <a:pt x="113" y="0"/>
                  <a:pt x="51" y="34"/>
                  <a:pt x="56" y="61"/>
                </a:cubicBezTo>
                <a:cubicBezTo>
                  <a:pt x="57" y="69"/>
                  <a:pt x="60" y="90"/>
                  <a:pt x="64" y="116"/>
                </a:cubicBezTo>
                <a:cubicBezTo>
                  <a:pt x="16" y="135"/>
                  <a:pt x="0" y="165"/>
                  <a:pt x="2" y="190"/>
                </a:cubicBezTo>
                <a:cubicBezTo>
                  <a:pt x="5" y="219"/>
                  <a:pt x="31" y="251"/>
                  <a:pt x="89" y="256"/>
                </a:cubicBezTo>
                <a:cubicBezTo>
                  <a:pt x="122" y="259"/>
                  <a:pt x="162" y="241"/>
                  <a:pt x="187" y="210"/>
                </a:cubicBezTo>
                <a:cubicBezTo>
                  <a:pt x="185" y="206"/>
                  <a:pt x="183" y="201"/>
                  <a:pt x="183" y="196"/>
                </a:cubicBezTo>
                <a:cubicBezTo>
                  <a:pt x="183" y="180"/>
                  <a:pt x="196" y="168"/>
                  <a:pt x="211" y="168"/>
                </a:cubicBezTo>
                <a:cubicBezTo>
                  <a:pt x="227" y="168"/>
                  <a:pt x="239" y="180"/>
                  <a:pt x="239" y="196"/>
                </a:cubicBezTo>
                <a:cubicBezTo>
                  <a:pt x="239" y="211"/>
                  <a:pt x="227" y="224"/>
                  <a:pt x="212" y="224"/>
                </a:cubicBezTo>
                <a:cubicBezTo>
                  <a:pt x="181" y="263"/>
                  <a:pt x="135" y="287"/>
                  <a:pt x="91" y="284"/>
                </a:cubicBezTo>
                <a:cubicBezTo>
                  <a:pt x="92" y="291"/>
                  <a:pt x="92" y="293"/>
                  <a:pt x="93" y="297"/>
                </a:cubicBezTo>
                <a:cubicBezTo>
                  <a:pt x="94" y="308"/>
                  <a:pt x="140" y="344"/>
                  <a:pt x="211" y="344"/>
                </a:cubicBezTo>
                <a:cubicBezTo>
                  <a:pt x="211" y="344"/>
                  <a:pt x="211" y="344"/>
                  <a:pt x="211" y="344"/>
                </a:cubicBezTo>
                <a:cubicBezTo>
                  <a:pt x="283" y="344"/>
                  <a:pt x="328" y="308"/>
                  <a:pt x="330" y="297"/>
                </a:cubicBezTo>
                <a:cubicBezTo>
                  <a:pt x="332" y="285"/>
                  <a:pt x="363" y="88"/>
                  <a:pt x="367" y="61"/>
                </a:cubicBezTo>
                <a:cubicBezTo>
                  <a:pt x="371" y="34"/>
                  <a:pt x="310" y="0"/>
                  <a:pt x="211" y="0"/>
                </a:cubicBezTo>
                <a:close/>
                <a:moveTo>
                  <a:pt x="30" y="188"/>
                </a:moveTo>
                <a:cubicBezTo>
                  <a:pt x="29" y="175"/>
                  <a:pt x="39" y="158"/>
                  <a:pt x="69" y="145"/>
                </a:cubicBezTo>
                <a:cubicBezTo>
                  <a:pt x="73" y="172"/>
                  <a:pt x="78" y="201"/>
                  <a:pt x="82" y="226"/>
                </a:cubicBezTo>
                <a:cubicBezTo>
                  <a:pt x="49" y="220"/>
                  <a:pt x="32" y="203"/>
                  <a:pt x="30" y="188"/>
                </a:cubicBezTo>
                <a:close/>
                <a:moveTo>
                  <a:pt x="211" y="102"/>
                </a:moveTo>
                <a:cubicBezTo>
                  <a:pt x="140" y="102"/>
                  <a:pt x="89" y="76"/>
                  <a:pt x="89" y="66"/>
                </a:cubicBezTo>
                <a:cubicBezTo>
                  <a:pt x="89" y="56"/>
                  <a:pt x="140" y="29"/>
                  <a:pt x="211" y="29"/>
                </a:cubicBezTo>
                <a:cubicBezTo>
                  <a:pt x="283" y="29"/>
                  <a:pt x="334" y="56"/>
                  <a:pt x="334" y="66"/>
                </a:cubicBezTo>
                <a:cubicBezTo>
                  <a:pt x="334" y="76"/>
                  <a:pt x="283" y="102"/>
                  <a:pt x="211" y="10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45" name="Freeform 220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 noEditPoints="1"/>
          </p:cNvSpPr>
          <p:nvPr/>
        </p:nvSpPr>
        <p:spPr bwMode="auto">
          <a:xfrm>
            <a:off x="10034220" y="1690338"/>
            <a:ext cx="249879" cy="247629"/>
          </a:xfrm>
          <a:custGeom>
            <a:avLst/>
            <a:gdLst>
              <a:gd name="T0" fmla="*/ 88 w 380"/>
              <a:gd name="T1" fmla="*/ 221 h 380"/>
              <a:gd name="T2" fmla="*/ 159 w 380"/>
              <a:gd name="T3" fmla="*/ 292 h 380"/>
              <a:gd name="T4" fmla="*/ 289 w 380"/>
              <a:gd name="T5" fmla="*/ 161 h 380"/>
              <a:gd name="T6" fmla="*/ 218 w 380"/>
              <a:gd name="T7" fmla="*/ 90 h 380"/>
              <a:gd name="T8" fmla="*/ 88 w 380"/>
              <a:gd name="T9" fmla="*/ 221 h 380"/>
              <a:gd name="T10" fmla="*/ 372 w 380"/>
              <a:gd name="T11" fmla="*/ 123 h 380"/>
              <a:gd name="T12" fmla="*/ 342 w 380"/>
              <a:gd name="T13" fmla="*/ 93 h 380"/>
              <a:gd name="T14" fmla="*/ 322 w 380"/>
              <a:gd name="T15" fmla="*/ 98 h 380"/>
              <a:gd name="T16" fmla="*/ 282 w 380"/>
              <a:gd name="T17" fmla="*/ 57 h 380"/>
              <a:gd name="T18" fmla="*/ 287 w 380"/>
              <a:gd name="T19" fmla="*/ 38 h 380"/>
              <a:gd name="T20" fmla="*/ 256 w 380"/>
              <a:gd name="T21" fmla="*/ 8 h 380"/>
              <a:gd name="T22" fmla="*/ 228 w 380"/>
              <a:gd name="T23" fmla="*/ 8 h 380"/>
              <a:gd name="T24" fmla="*/ 8 w 380"/>
              <a:gd name="T25" fmla="*/ 228 h 380"/>
              <a:gd name="T26" fmla="*/ 8 w 380"/>
              <a:gd name="T27" fmla="*/ 257 h 380"/>
              <a:gd name="T28" fmla="*/ 38 w 380"/>
              <a:gd name="T29" fmla="*/ 287 h 380"/>
              <a:gd name="T30" fmla="*/ 57 w 380"/>
              <a:gd name="T31" fmla="*/ 282 h 380"/>
              <a:gd name="T32" fmla="*/ 98 w 380"/>
              <a:gd name="T33" fmla="*/ 322 h 380"/>
              <a:gd name="T34" fmla="*/ 93 w 380"/>
              <a:gd name="T35" fmla="*/ 342 h 380"/>
              <a:gd name="T36" fmla="*/ 123 w 380"/>
              <a:gd name="T37" fmla="*/ 372 h 380"/>
              <a:gd name="T38" fmla="*/ 152 w 380"/>
              <a:gd name="T39" fmla="*/ 372 h 380"/>
              <a:gd name="T40" fmla="*/ 372 w 380"/>
              <a:gd name="T41" fmla="*/ 152 h 380"/>
              <a:gd name="T42" fmla="*/ 372 w 380"/>
              <a:gd name="T43" fmla="*/ 123 h 380"/>
              <a:gd name="T44" fmla="*/ 159 w 380"/>
              <a:gd name="T45" fmla="*/ 324 h 380"/>
              <a:gd name="T46" fmla="*/ 55 w 380"/>
              <a:gd name="T47" fmla="*/ 221 h 380"/>
              <a:gd name="T48" fmla="*/ 218 w 380"/>
              <a:gd name="T49" fmla="*/ 58 h 380"/>
              <a:gd name="T50" fmla="*/ 322 w 380"/>
              <a:gd name="T51" fmla="*/ 161 h 380"/>
              <a:gd name="T52" fmla="*/ 159 w 380"/>
              <a:gd name="T53" fmla="*/ 324 h 3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380" h="380">
                <a:moveTo>
                  <a:pt x="88" y="221"/>
                </a:moveTo>
                <a:cubicBezTo>
                  <a:pt x="159" y="292"/>
                  <a:pt x="159" y="292"/>
                  <a:pt x="159" y="292"/>
                </a:cubicBezTo>
                <a:cubicBezTo>
                  <a:pt x="289" y="161"/>
                  <a:pt x="289" y="161"/>
                  <a:pt x="289" y="161"/>
                </a:cubicBezTo>
                <a:cubicBezTo>
                  <a:pt x="218" y="90"/>
                  <a:pt x="218" y="90"/>
                  <a:pt x="218" y="90"/>
                </a:cubicBezTo>
                <a:lnTo>
                  <a:pt x="88" y="221"/>
                </a:lnTo>
                <a:close/>
                <a:moveTo>
                  <a:pt x="372" y="123"/>
                </a:moveTo>
                <a:cubicBezTo>
                  <a:pt x="342" y="93"/>
                  <a:pt x="342" y="93"/>
                  <a:pt x="342" y="93"/>
                </a:cubicBezTo>
                <a:cubicBezTo>
                  <a:pt x="336" y="96"/>
                  <a:pt x="329" y="98"/>
                  <a:pt x="322" y="98"/>
                </a:cubicBezTo>
                <a:cubicBezTo>
                  <a:pt x="300" y="98"/>
                  <a:pt x="282" y="80"/>
                  <a:pt x="282" y="57"/>
                </a:cubicBezTo>
                <a:cubicBezTo>
                  <a:pt x="282" y="50"/>
                  <a:pt x="284" y="44"/>
                  <a:pt x="287" y="38"/>
                </a:cubicBezTo>
                <a:cubicBezTo>
                  <a:pt x="256" y="8"/>
                  <a:pt x="256" y="8"/>
                  <a:pt x="256" y="8"/>
                </a:cubicBezTo>
                <a:cubicBezTo>
                  <a:pt x="249" y="0"/>
                  <a:pt x="236" y="0"/>
                  <a:pt x="228" y="8"/>
                </a:cubicBezTo>
                <a:cubicBezTo>
                  <a:pt x="8" y="228"/>
                  <a:pt x="8" y="228"/>
                  <a:pt x="8" y="228"/>
                </a:cubicBezTo>
                <a:cubicBezTo>
                  <a:pt x="0" y="236"/>
                  <a:pt x="0" y="249"/>
                  <a:pt x="8" y="257"/>
                </a:cubicBezTo>
                <a:cubicBezTo>
                  <a:pt x="38" y="287"/>
                  <a:pt x="38" y="287"/>
                  <a:pt x="38" y="287"/>
                </a:cubicBezTo>
                <a:cubicBezTo>
                  <a:pt x="44" y="284"/>
                  <a:pt x="50" y="282"/>
                  <a:pt x="57" y="282"/>
                </a:cubicBezTo>
                <a:cubicBezTo>
                  <a:pt x="80" y="282"/>
                  <a:pt x="98" y="300"/>
                  <a:pt x="98" y="322"/>
                </a:cubicBezTo>
                <a:cubicBezTo>
                  <a:pt x="98" y="329"/>
                  <a:pt x="96" y="336"/>
                  <a:pt x="93" y="342"/>
                </a:cubicBezTo>
                <a:cubicBezTo>
                  <a:pt x="123" y="372"/>
                  <a:pt x="123" y="372"/>
                  <a:pt x="123" y="372"/>
                </a:cubicBezTo>
                <a:cubicBezTo>
                  <a:pt x="131" y="380"/>
                  <a:pt x="144" y="380"/>
                  <a:pt x="152" y="372"/>
                </a:cubicBezTo>
                <a:cubicBezTo>
                  <a:pt x="372" y="152"/>
                  <a:pt x="372" y="152"/>
                  <a:pt x="372" y="152"/>
                </a:cubicBezTo>
                <a:cubicBezTo>
                  <a:pt x="380" y="144"/>
                  <a:pt x="380" y="131"/>
                  <a:pt x="372" y="123"/>
                </a:cubicBezTo>
                <a:close/>
                <a:moveTo>
                  <a:pt x="159" y="324"/>
                </a:moveTo>
                <a:cubicBezTo>
                  <a:pt x="55" y="221"/>
                  <a:pt x="55" y="221"/>
                  <a:pt x="55" y="221"/>
                </a:cubicBezTo>
                <a:cubicBezTo>
                  <a:pt x="218" y="58"/>
                  <a:pt x="218" y="58"/>
                  <a:pt x="218" y="58"/>
                </a:cubicBezTo>
                <a:cubicBezTo>
                  <a:pt x="322" y="161"/>
                  <a:pt x="322" y="161"/>
                  <a:pt x="322" y="161"/>
                </a:cubicBezTo>
                <a:lnTo>
                  <a:pt x="159" y="32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46" name="Freeform 254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 noEditPoints="1"/>
          </p:cNvSpPr>
          <p:nvPr/>
        </p:nvSpPr>
        <p:spPr bwMode="auto">
          <a:xfrm>
            <a:off x="9609345" y="1710405"/>
            <a:ext cx="236373" cy="209358"/>
          </a:xfrm>
          <a:custGeom>
            <a:avLst/>
            <a:gdLst>
              <a:gd name="T0" fmla="*/ 348 w 360"/>
              <a:gd name="T1" fmla="*/ 0 h 320"/>
              <a:gd name="T2" fmla="*/ 12 w 360"/>
              <a:gd name="T3" fmla="*/ 0 h 320"/>
              <a:gd name="T4" fmla="*/ 0 w 360"/>
              <a:gd name="T5" fmla="*/ 12 h 320"/>
              <a:gd name="T6" fmla="*/ 0 w 360"/>
              <a:gd name="T7" fmla="*/ 60 h 320"/>
              <a:gd name="T8" fmla="*/ 360 w 360"/>
              <a:gd name="T9" fmla="*/ 60 h 320"/>
              <a:gd name="T10" fmla="*/ 360 w 360"/>
              <a:gd name="T11" fmla="*/ 12 h 320"/>
              <a:gd name="T12" fmla="*/ 348 w 360"/>
              <a:gd name="T13" fmla="*/ 0 h 320"/>
              <a:gd name="T14" fmla="*/ 20 w 360"/>
              <a:gd name="T15" fmla="*/ 292 h 320"/>
              <a:gd name="T16" fmla="*/ 48 w 360"/>
              <a:gd name="T17" fmla="*/ 320 h 320"/>
              <a:gd name="T18" fmla="*/ 312 w 360"/>
              <a:gd name="T19" fmla="*/ 320 h 320"/>
              <a:gd name="T20" fmla="*/ 340 w 360"/>
              <a:gd name="T21" fmla="*/ 292 h 320"/>
              <a:gd name="T22" fmla="*/ 340 w 360"/>
              <a:gd name="T23" fmla="*/ 80 h 320"/>
              <a:gd name="T24" fmla="*/ 20 w 360"/>
              <a:gd name="T25" fmla="*/ 80 h 320"/>
              <a:gd name="T26" fmla="*/ 20 w 360"/>
              <a:gd name="T27" fmla="*/ 292 h 320"/>
              <a:gd name="T28" fmla="*/ 120 w 360"/>
              <a:gd name="T29" fmla="*/ 120 h 320"/>
              <a:gd name="T30" fmla="*/ 240 w 360"/>
              <a:gd name="T31" fmla="*/ 120 h 320"/>
              <a:gd name="T32" fmla="*/ 240 w 360"/>
              <a:gd name="T33" fmla="*/ 160 h 320"/>
              <a:gd name="T34" fmla="*/ 120 w 360"/>
              <a:gd name="T35" fmla="*/ 160 h 320"/>
              <a:gd name="T36" fmla="*/ 120 w 360"/>
              <a:gd name="T37" fmla="*/ 120 h 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60" h="320">
                <a:moveTo>
                  <a:pt x="348" y="0"/>
                </a:moveTo>
                <a:cubicBezTo>
                  <a:pt x="12" y="0"/>
                  <a:pt x="12" y="0"/>
                  <a:pt x="12" y="0"/>
                </a:cubicBezTo>
                <a:cubicBezTo>
                  <a:pt x="5" y="0"/>
                  <a:pt x="0" y="5"/>
                  <a:pt x="0" y="12"/>
                </a:cubicBezTo>
                <a:cubicBezTo>
                  <a:pt x="0" y="60"/>
                  <a:pt x="0" y="60"/>
                  <a:pt x="0" y="60"/>
                </a:cubicBezTo>
                <a:cubicBezTo>
                  <a:pt x="360" y="60"/>
                  <a:pt x="360" y="60"/>
                  <a:pt x="360" y="60"/>
                </a:cubicBezTo>
                <a:cubicBezTo>
                  <a:pt x="360" y="12"/>
                  <a:pt x="360" y="12"/>
                  <a:pt x="360" y="12"/>
                </a:cubicBezTo>
                <a:cubicBezTo>
                  <a:pt x="360" y="5"/>
                  <a:pt x="354" y="0"/>
                  <a:pt x="348" y="0"/>
                </a:cubicBezTo>
                <a:close/>
                <a:moveTo>
                  <a:pt x="20" y="292"/>
                </a:moveTo>
                <a:cubicBezTo>
                  <a:pt x="20" y="307"/>
                  <a:pt x="32" y="320"/>
                  <a:pt x="48" y="320"/>
                </a:cubicBezTo>
                <a:cubicBezTo>
                  <a:pt x="312" y="320"/>
                  <a:pt x="312" y="320"/>
                  <a:pt x="312" y="320"/>
                </a:cubicBezTo>
                <a:cubicBezTo>
                  <a:pt x="327" y="320"/>
                  <a:pt x="340" y="307"/>
                  <a:pt x="340" y="292"/>
                </a:cubicBezTo>
                <a:cubicBezTo>
                  <a:pt x="340" y="80"/>
                  <a:pt x="340" y="80"/>
                  <a:pt x="340" y="80"/>
                </a:cubicBezTo>
                <a:cubicBezTo>
                  <a:pt x="20" y="80"/>
                  <a:pt x="20" y="80"/>
                  <a:pt x="20" y="80"/>
                </a:cubicBezTo>
                <a:lnTo>
                  <a:pt x="20" y="292"/>
                </a:lnTo>
                <a:close/>
                <a:moveTo>
                  <a:pt x="120" y="120"/>
                </a:moveTo>
                <a:cubicBezTo>
                  <a:pt x="240" y="120"/>
                  <a:pt x="240" y="120"/>
                  <a:pt x="240" y="120"/>
                </a:cubicBezTo>
                <a:cubicBezTo>
                  <a:pt x="240" y="160"/>
                  <a:pt x="240" y="160"/>
                  <a:pt x="240" y="160"/>
                </a:cubicBezTo>
                <a:cubicBezTo>
                  <a:pt x="120" y="160"/>
                  <a:pt x="120" y="160"/>
                  <a:pt x="120" y="160"/>
                </a:cubicBezTo>
                <a:lnTo>
                  <a:pt x="120" y="12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47" name="Freeform 255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 noEditPoints="1"/>
          </p:cNvSpPr>
          <p:nvPr/>
        </p:nvSpPr>
        <p:spPr bwMode="auto">
          <a:xfrm>
            <a:off x="9179774" y="1697093"/>
            <a:ext cx="234120" cy="234120"/>
          </a:xfrm>
          <a:custGeom>
            <a:avLst/>
            <a:gdLst>
              <a:gd name="T0" fmla="*/ 60 w 360"/>
              <a:gd name="T1" fmla="*/ 320 h 360"/>
              <a:gd name="T2" fmla="*/ 100 w 360"/>
              <a:gd name="T3" fmla="*/ 360 h 360"/>
              <a:gd name="T4" fmla="*/ 140 w 360"/>
              <a:gd name="T5" fmla="*/ 320 h 360"/>
              <a:gd name="T6" fmla="*/ 100 w 360"/>
              <a:gd name="T7" fmla="*/ 280 h 360"/>
              <a:gd name="T8" fmla="*/ 60 w 360"/>
              <a:gd name="T9" fmla="*/ 320 h 360"/>
              <a:gd name="T10" fmla="*/ 260 w 360"/>
              <a:gd name="T11" fmla="*/ 320 h 360"/>
              <a:gd name="T12" fmla="*/ 300 w 360"/>
              <a:gd name="T13" fmla="*/ 360 h 360"/>
              <a:gd name="T14" fmla="*/ 340 w 360"/>
              <a:gd name="T15" fmla="*/ 320 h 360"/>
              <a:gd name="T16" fmla="*/ 300 w 360"/>
              <a:gd name="T17" fmla="*/ 280 h 360"/>
              <a:gd name="T18" fmla="*/ 260 w 360"/>
              <a:gd name="T19" fmla="*/ 320 h 360"/>
              <a:gd name="T20" fmla="*/ 131 w 360"/>
              <a:gd name="T21" fmla="*/ 225 h 360"/>
              <a:gd name="T22" fmla="*/ 352 w 360"/>
              <a:gd name="T23" fmla="*/ 162 h 360"/>
              <a:gd name="T24" fmla="*/ 360 w 360"/>
              <a:gd name="T25" fmla="*/ 152 h 360"/>
              <a:gd name="T26" fmla="*/ 360 w 360"/>
              <a:gd name="T27" fmla="*/ 42 h 360"/>
              <a:gd name="T28" fmla="*/ 78 w 360"/>
              <a:gd name="T29" fmla="*/ 42 h 360"/>
              <a:gd name="T30" fmla="*/ 78 w 360"/>
              <a:gd name="T31" fmla="*/ 8 h 360"/>
              <a:gd name="T32" fmla="*/ 70 w 360"/>
              <a:gd name="T33" fmla="*/ 0 h 360"/>
              <a:gd name="T34" fmla="*/ 8 w 360"/>
              <a:gd name="T35" fmla="*/ 0 h 360"/>
              <a:gd name="T36" fmla="*/ 0 w 360"/>
              <a:gd name="T37" fmla="*/ 8 h 360"/>
              <a:gd name="T38" fmla="*/ 0 w 360"/>
              <a:gd name="T39" fmla="*/ 40 h 360"/>
              <a:gd name="T40" fmla="*/ 39 w 360"/>
              <a:gd name="T41" fmla="*/ 40 h 360"/>
              <a:gd name="T42" fmla="*/ 78 w 360"/>
              <a:gd name="T43" fmla="*/ 221 h 360"/>
              <a:gd name="T44" fmla="*/ 82 w 360"/>
              <a:gd name="T45" fmla="*/ 240 h 360"/>
              <a:gd name="T46" fmla="*/ 82 w 360"/>
              <a:gd name="T47" fmla="*/ 270 h 360"/>
              <a:gd name="T48" fmla="*/ 90 w 360"/>
              <a:gd name="T49" fmla="*/ 278 h 360"/>
              <a:gd name="T50" fmla="*/ 100 w 360"/>
              <a:gd name="T51" fmla="*/ 278 h 360"/>
              <a:gd name="T52" fmla="*/ 300 w 360"/>
              <a:gd name="T53" fmla="*/ 278 h 360"/>
              <a:gd name="T54" fmla="*/ 352 w 360"/>
              <a:gd name="T55" fmla="*/ 278 h 360"/>
              <a:gd name="T56" fmla="*/ 360 w 360"/>
              <a:gd name="T57" fmla="*/ 270 h 360"/>
              <a:gd name="T58" fmla="*/ 360 w 360"/>
              <a:gd name="T59" fmla="*/ 240 h 360"/>
              <a:gd name="T60" fmla="*/ 135 w 360"/>
              <a:gd name="T61" fmla="*/ 240 h 360"/>
              <a:gd name="T62" fmla="*/ 131 w 360"/>
              <a:gd name="T63" fmla="*/ 225 h 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360" h="360">
                <a:moveTo>
                  <a:pt x="60" y="320"/>
                </a:moveTo>
                <a:cubicBezTo>
                  <a:pt x="60" y="342"/>
                  <a:pt x="78" y="360"/>
                  <a:pt x="100" y="360"/>
                </a:cubicBezTo>
                <a:cubicBezTo>
                  <a:pt x="122" y="360"/>
                  <a:pt x="140" y="342"/>
                  <a:pt x="140" y="320"/>
                </a:cubicBezTo>
                <a:cubicBezTo>
                  <a:pt x="140" y="298"/>
                  <a:pt x="122" y="280"/>
                  <a:pt x="100" y="280"/>
                </a:cubicBezTo>
                <a:cubicBezTo>
                  <a:pt x="78" y="280"/>
                  <a:pt x="60" y="298"/>
                  <a:pt x="60" y="320"/>
                </a:cubicBezTo>
                <a:close/>
                <a:moveTo>
                  <a:pt x="260" y="320"/>
                </a:moveTo>
                <a:cubicBezTo>
                  <a:pt x="260" y="342"/>
                  <a:pt x="278" y="360"/>
                  <a:pt x="300" y="360"/>
                </a:cubicBezTo>
                <a:cubicBezTo>
                  <a:pt x="322" y="360"/>
                  <a:pt x="340" y="342"/>
                  <a:pt x="340" y="320"/>
                </a:cubicBezTo>
                <a:cubicBezTo>
                  <a:pt x="340" y="298"/>
                  <a:pt x="322" y="280"/>
                  <a:pt x="300" y="280"/>
                </a:cubicBezTo>
                <a:cubicBezTo>
                  <a:pt x="278" y="280"/>
                  <a:pt x="260" y="298"/>
                  <a:pt x="260" y="320"/>
                </a:cubicBezTo>
                <a:close/>
                <a:moveTo>
                  <a:pt x="131" y="225"/>
                </a:moveTo>
                <a:cubicBezTo>
                  <a:pt x="352" y="162"/>
                  <a:pt x="352" y="162"/>
                  <a:pt x="352" y="162"/>
                </a:cubicBezTo>
                <a:cubicBezTo>
                  <a:pt x="356" y="161"/>
                  <a:pt x="360" y="156"/>
                  <a:pt x="360" y="152"/>
                </a:cubicBezTo>
                <a:cubicBezTo>
                  <a:pt x="360" y="42"/>
                  <a:pt x="360" y="42"/>
                  <a:pt x="360" y="42"/>
                </a:cubicBezTo>
                <a:cubicBezTo>
                  <a:pt x="78" y="42"/>
                  <a:pt x="78" y="42"/>
                  <a:pt x="78" y="42"/>
                </a:cubicBezTo>
                <a:cubicBezTo>
                  <a:pt x="78" y="8"/>
                  <a:pt x="78" y="8"/>
                  <a:pt x="78" y="8"/>
                </a:cubicBezTo>
                <a:cubicBezTo>
                  <a:pt x="78" y="3"/>
                  <a:pt x="74" y="0"/>
                  <a:pt x="70" y="0"/>
                </a:cubicBezTo>
                <a:cubicBezTo>
                  <a:pt x="8" y="0"/>
                  <a:pt x="8" y="0"/>
                  <a:pt x="8" y="0"/>
                </a:cubicBezTo>
                <a:cubicBezTo>
                  <a:pt x="3" y="0"/>
                  <a:pt x="0" y="3"/>
                  <a:pt x="0" y="8"/>
                </a:cubicBezTo>
                <a:cubicBezTo>
                  <a:pt x="0" y="40"/>
                  <a:pt x="0" y="40"/>
                  <a:pt x="0" y="40"/>
                </a:cubicBezTo>
                <a:cubicBezTo>
                  <a:pt x="39" y="40"/>
                  <a:pt x="39" y="40"/>
                  <a:pt x="39" y="40"/>
                </a:cubicBezTo>
                <a:cubicBezTo>
                  <a:pt x="78" y="221"/>
                  <a:pt x="78" y="221"/>
                  <a:pt x="78" y="221"/>
                </a:cubicBezTo>
                <a:cubicBezTo>
                  <a:pt x="82" y="240"/>
                  <a:pt x="82" y="240"/>
                  <a:pt x="82" y="240"/>
                </a:cubicBezTo>
                <a:cubicBezTo>
                  <a:pt x="82" y="270"/>
                  <a:pt x="82" y="270"/>
                  <a:pt x="82" y="270"/>
                </a:cubicBezTo>
                <a:cubicBezTo>
                  <a:pt x="82" y="274"/>
                  <a:pt x="85" y="278"/>
                  <a:pt x="90" y="278"/>
                </a:cubicBezTo>
                <a:cubicBezTo>
                  <a:pt x="100" y="278"/>
                  <a:pt x="100" y="278"/>
                  <a:pt x="100" y="278"/>
                </a:cubicBezTo>
                <a:cubicBezTo>
                  <a:pt x="300" y="278"/>
                  <a:pt x="300" y="278"/>
                  <a:pt x="300" y="278"/>
                </a:cubicBezTo>
                <a:cubicBezTo>
                  <a:pt x="352" y="278"/>
                  <a:pt x="352" y="278"/>
                  <a:pt x="352" y="278"/>
                </a:cubicBezTo>
                <a:cubicBezTo>
                  <a:pt x="356" y="278"/>
                  <a:pt x="360" y="274"/>
                  <a:pt x="360" y="270"/>
                </a:cubicBezTo>
                <a:cubicBezTo>
                  <a:pt x="360" y="240"/>
                  <a:pt x="360" y="240"/>
                  <a:pt x="360" y="240"/>
                </a:cubicBezTo>
                <a:cubicBezTo>
                  <a:pt x="135" y="240"/>
                  <a:pt x="135" y="240"/>
                  <a:pt x="135" y="240"/>
                </a:cubicBezTo>
                <a:cubicBezTo>
                  <a:pt x="112" y="240"/>
                  <a:pt x="111" y="231"/>
                  <a:pt x="131" y="22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48" name="Freeform 256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 noEditPoints="1"/>
          </p:cNvSpPr>
          <p:nvPr/>
        </p:nvSpPr>
        <p:spPr bwMode="auto">
          <a:xfrm>
            <a:off x="8773106" y="1683585"/>
            <a:ext cx="182345" cy="261135"/>
          </a:xfrm>
          <a:custGeom>
            <a:avLst/>
            <a:gdLst>
              <a:gd name="T0" fmla="*/ 252 w 280"/>
              <a:gd name="T1" fmla="*/ 40 h 400"/>
              <a:gd name="T2" fmla="*/ 228 w 280"/>
              <a:gd name="T3" fmla="*/ 100 h 400"/>
              <a:gd name="T4" fmla="*/ 52 w 280"/>
              <a:gd name="T5" fmla="*/ 100 h 400"/>
              <a:gd name="T6" fmla="*/ 28 w 280"/>
              <a:gd name="T7" fmla="*/ 40 h 400"/>
              <a:gd name="T8" fmla="*/ 0 w 280"/>
              <a:gd name="T9" fmla="*/ 68 h 400"/>
              <a:gd name="T10" fmla="*/ 0 w 280"/>
              <a:gd name="T11" fmla="*/ 372 h 400"/>
              <a:gd name="T12" fmla="*/ 28 w 280"/>
              <a:gd name="T13" fmla="*/ 400 h 400"/>
              <a:gd name="T14" fmla="*/ 252 w 280"/>
              <a:gd name="T15" fmla="*/ 400 h 400"/>
              <a:gd name="T16" fmla="*/ 280 w 280"/>
              <a:gd name="T17" fmla="*/ 372 h 400"/>
              <a:gd name="T18" fmla="*/ 280 w 280"/>
              <a:gd name="T19" fmla="*/ 68 h 400"/>
              <a:gd name="T20" fmla="*/ 252 w 280"/>
              <a:gd name="T21" fmla="*/ 40 h 400"/>
              <a:gd name="T22" fmla="*/ 212 w 280"/>
              <a:gd name="T23" fmla="*/ 80 h 400"/>
              <a:gd name="T24" fmla="*/ 230 w 280"/>
              <a:gd name="T25" fmla="*/ 40 h 400"/>
              <a:gd name="T26" fmla="*/ 186 w 280"/>
              <a:gd name="T27" fmla="*/ 40 h 400"/>
              <a:gd name="T28" fmla="*/ 172 w 280"/>
              <a:gd name="T29" fmla="*/ 0 h 400"/>
              <a:gd name="T30" fmla="*/ 108 w 280"/>
              <a:gd name="T31" fmla="*/ 0 h 400"/>
              <a:gd name="T32" fmla="*/ 93 w 280"/>
              <a:gd name="T33" fmla="*/ 40 h 400"/>
              <a:gd name="T34" fmla="*/ 50 w 280"/>
              <a:gd name="T35" fmla="*/ 40 h 400"/>
              <a:gd name="T36" fmla="*/ 68 w 280"/>
              <a:gd name="T37" fmla="*/ 80 h 400"/>
              <a:gd name="T38" fmla="*/ 212 w 280"/>
              <a:gd name="T39" fmla="*/ 80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80" h="400">
                <a:moveTo>
                  <a:pt x="252" y="40"/>
                </a:moveTo>
                <a:cubicBezTo>
                  <a:pt x="228" y="100"/>
                  <a:pt x="228" y="100"/>
                  <a:pt x="228" y="100"/>
                </a:cubicBezTo>
                <a:cubicBezTo>
                  <a:pt x="52" y="100"/>
                  <a:pt x="52" y="100"/>
                  <a:pt x="52" y="100"/>
                </a:cubicBezTo>
                <a:cubicBezTo>
                  <a:pt x="28" y="40"/>
                  <a:pt x="28" y="40"/>
                  <a:pt x="28" y="40"/>
                </a:cubicBezTo>
                <a:cubicBezTo>
                  <a:pt x="12" y="40"/>
                  <a:pt x="0" y="52"/>
                  <a:pt x="0" y="68"/>
                </a:cubicBezTo>
                <a:cubicBezTo>
                  <a:pt x="0" y="372"/>
                  <a:pt x="0" y="372"/>
                  <a:pt x="0" y="372"/>
                </a:cubicBezTo>
                <a:cubicBezTo>
                  <a:pt x="0" y="387"/>
                  <a:pt x="12" y="400"/>
                  <a:pt x="28" y="400"/>
                </a:cubicBezTo>
                <a:cubicBezTo>
                  <a:pt x="252" y="400"/>
                  <a:pt x="252" y="400"/>
                  <a:pt x="252" y="400"/>
                </a:cubicBezTo>
                <a:cubicBezTo>
                  <a:pt x="267" y="400"/>
                  <a:pt x="280" y="387"/>
                  <a:pt x="280" y="372"/>
                </a:cubicBezTo>
                <a:cubicBezTo>
                  <a:pt x="280" y="68"/>
                  <a:pt x="280" y="68"/>
                  <a:pt x="280" y="68"/>
                </a:cubicBezTo>
                <a:cubicBezTo>
                  <a:pt x="280" y="52"/>
                  <a:pt x="267" y="40"/>
                  <a:pt x="252" y="40"/>
                </a:cubicBezTo>
                <a:close/>
                <a:moveTo>
                  <a:pt x="212" y="80"/>
                </a:moveTo>
                <a:cubicBezTo>
                  <a:pt x="230" y="40"/>
                  <a:pt x="230" y="40"/>
                  <a:pt x="230" y="40"/>
                </a:cubicBezTo>
                <a:cubicBezTo>
                  <a:pt x="186" y="40"/>
                  <a:pt x="186" y="40"/>
                  <a:pt x="186" y="40"/>
                </a:cubicBezTo>
                <a:cubicBezTo>
                  <a:pt x="172" y="0"/>
                  <a:pt x="172" y="0"/>
                  <a:pt x="172" y="0"/>
                </a:cubicBezTo>
                <a:cubicBezTo>
                  <a:pt x="108" y="0"/>
                  <a:pt x="108" y="0"/>
                  <a:pt x="108" y="0"/>
                </a:cubicBezTo>
                <a:cubicBezTo>
                  <a:pt x="93" y="40"/>
                  <a:pt x="93" y="40"/>
                  <a:pt x="93" y="40"/>
                </a:cubicBezTo>
                <a:cubicBezTo>
                  <a:pt x="50" y="40"/>
                  <a:pt x="50" y="40"/>
                  <a:pt x="50" y="40"/>
                </a:cubicBezTo>
                <a:cubicBezTo>
                  <a:pt x="68" y="80"/>
                  <a:pt x="68" y="80"/>
                  <a:pt x="68" y="80"/>
                </a:cubicBezTo>
                <a:lnTo>
                  <a:pt x="212" y="8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49" name="Freeform 271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 noEditPoints="1"/>
          </p:cNvSpPr>
          <p:nvPr/>
        </p:nvSpPr>
        <p:spPr bwMode="auto">
          <a:xfrm>
            <a:off x="8303013" y="1755427"/>
            <a:ext cx="261135" cy="119313"/>
          </a:xfrm>
          <a:custGeom>
            <a:avLst/>
            <a:gdLst>
              <a:gd name="T0" fmla="*/ 308 w 400"/>
              <a:gd name="T1" fmla="*/ 0 h 184"/>
              <a:gd name="T2" fmla="*/ 216 w 400"/>
              <a:gd name="T3" fmla="*/ 92 h 184"/>
              <a:gd name="T4" fmla="*/ 232 w 400"/>
              <a:gd name="T5" fmla="*/ 144 h 184"/>
              <a:gd name="T6" fmla="*/ 168 w 400"/>
              <a:gd name="T7" fmla="*/ 144 h 184"/>
              <a:gd name="T8" fmla="*/ 184 w 400"/>
              <a:gd name="T9" fmla="*/ 92 h 184"/>
              <a:gd name="T10" fmla="*/ 92 w 400"/>
              <a:gd name="T11" fmla="*/ 0 h 184"/>
              <a:gd name="T12" fmla="*/ 0 w 400"/>
              <a:gd name="T13" fmla="*/ 92 h 184"/>
              <a:gd name="T14" fmla="*/ 92 w 400"/>
              <a:gd name="T15" fmla="*/ 184 h 184"/>
              <a:gd name="T16" fmla="*/ 308 w 400"/>
              <a:gd name="T17" fmla="*/ 184 h 184"/>
              <a:gd name="T18" fmla="*/ 400 w 400"/>
              <a:gd name="T19" fmla="*/ 92 h 184"/>
              <a:gd name="T20" fmla="*/ 308 w 400"/>
              <a:gd name="T21" fmla="*/ 0 h 184"/>
              <a:gd name="T22" fmla="*/ 40 w 400"/>
              <a:gd name="T23" fmla="*/ 92 h 184"/>
              <a:gd name="T24" fmla="*/ 92 w 400"/>
              <a:gd name="T25" fmla="*/ 40 h 184"/>
              <a:gd name="T26" fmla="*/ 144 w 400"/>
              <a:gd name="T27" fmla="*/ 92 h 184"/>
              <a:gd name="T28" fmla="*/ 92 w 400"/>
              <a:gd name="T29" fmla="*/ 144 h 184"/>
              <a:gd name="T30" fmla="*/ 40 w 400"/>
              <a:gd name="T31" fmla="*/ 92 h 184"/>
              <a:gd name="T32" fmla="*/ 308 w 400"/>
              <a:gd name="T33" fmla="*/ 144 h 184"/>
              <a:gd name="T34" fmla="*/ 256 w 400"/>
              <a:gd name="T35" fmla="*/ 92 h 184"/>
              <a:gd name="T36" fmla="*/ 308 w 400"/>
              <a:gd name="T37" fmla="*/ 40 h 184"/>
              <a:gd name="T38" fmla="*/ 360 w 400"/>
              <a:gd name="T39" fmla="*/ 92 h 184"/>
              <a:gd name="T40" fmla="*/ 308 w 400"/>
              <a:gd name="T41" fmla="*/ 144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400" h="184">
                <a:moveTo>
                  <a:pt x="308" y="0"/>
                </a:moveTo>
                <a:cubicBezTo>
                  <a:pt x="257" y="0"/>
                  <a:pt x="216" y="41"/>
                  <a:pt x="216" y="92"/>
                </a:cubicBezTo>
                <a:cubicBezTo>
                  <a:pt x="216" y="111"/>
                  <a:pt x="222" y="129"/>
                  <a:pt x="232" y="144"/>
                </a:cubicBezTo>
                <a:cubicBezTo>
                  <a:pt x="168" y="144"/>
                  <a:pt x="168" y="144"/>
                  <a:pt x="168" y="144"/>
                </a:cubicBezTo>
                <a:cubicBezTo>
                  <a:pt x="178" y="129"/>
                  <a:pt x="184" y="111"/>
                  <a:pt x="184" y="92"/>
                </a:cubicBezTo>
                <a:cubicBezTo>
                  <a:pt x="184" y="41"/>
                  <a:pt x="143" y="0"/>
                  <a:pt x="92" y="0"/>
                </a:cubicBezTo>
                <a:cubicBezTo>
                  <a:pt x="41" y="0"/>
                  <a:pt x="0" y="41"/>
                  <a:pt x="0" y="92"/>
                </a:cubicBezTo>
                <a:cubicBezTo>
                  <a:pt x="0" y="143"/>
                  <a:pt x="41" y="184"/>
                  <a:pt x="92" y="184"/>
                </a:cubicBezTo>
                <a:cubicBezTo>
                  <a:pt x="308" y="184"/>
                  <a:pt x="308" y="184"/>
                  <a:pt x="308" y="184"/>
                </a:cubicBezTo>
                <a:cubicBezTo>
                  <a:pt x="359" y="184"/>
                  <a:pt x="400" y="143"/>
                  <a:pt x="400" y="92"/>
                </a:cubicBezTo>
                <a:cubicBezTo>
                  <a:pt x="400" y="41"/>
                  <a:pt x="359" y="0"/>
                  <a:pt x="308" y="0"/>
                </a:cubicBezTo>
                <a:close/>
                <a:moveTo>
                  <a:pt x="40" y="92"/>
                </a:moveTo>
                <a:cubicBezTo>
                  <a:pt x="40" y="63"/>
                  <a:pt x="63" y="40"/>
                  <a:pt x="92" y="40"/>
                </a:cubicBezTo>
                <a:cubicBezTo>
                  <a:pt x="120" y="40"/>
                  <a:pt x="144" y="63"/>
                  <a:pt x="144" y="92"/>
                </a:cubicBezTo>
                <a:cubicBezTo>
                  <a:pt x="144" y="121"/>
                  <a:pt x="120" y="144"/>
                  <a:pt x="92" y="144"/>
                </a:cubicBezTo>
                <a:cubicBezTo>
                  <a:pt x="63" y="144"/>
                  <a:pt x="40" y="121"/>
                  <a:pt x="40" y="92"/>
                </a:cubicBezTo>
                <a:close/>
                <a:moveTo>
                  <a:pt x="308" y="144"/>
                </a:moveTo>
                <a:cubicBezTo>
                  <a:pt x="279" y="144"/>
                  <a:pt x="256" y="121"/>
                  <a:pt x="256" y="92"/>
                </a:cubicBezTo>
                <a:cubicBezTo>
                  <a:pt x="256" y="63"/>
                  <a:pt x="279" y="40"/>
                  <a:pt x="308" y="40"/>
                </a:cubicBezTo>
                <a:cubicBezTo>
                  <a:pt x="336" y="40"/>
                  <a:pt x="360" y="63"/>
                  <a:pt x="360" y="92"/>
                </a:cubicBezTo>
                <a:cubicBezTo>
                  <a:pt x="360" y="121"/>
                  <a:pt x="336" y="144"/>
                  <a:pt x="308" y="14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50" name="Freeform 272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 noEditPoints="1"/>
          </p:cNvSpPr>
          <p:nvPr/>
        </p:nvSpPr>
        <p:spPr bwMode="auto">
          <a:xfrm>
            <a:off x="9595840" y="2176004"/>
            <a:ext cx="263386" cy="182345"/>
          </a:xfrm>
          <a:custGeom>
            <a:avLst/>
            <a:gdLst>
              <a:gd name="T0" fmla="*/ 362 w 402"/>
              <a:gd name="T1" fmla="*/ 0 h 280"/>
              <a:gd name="T2" fmla="*/ 171 w 402"/>
              <a:gd name="T3" fmla="*/ 0 h 280"/>
              <a:gd name="T4" fmla="*/ 143 w 402"/>
              <a:gd name="T5" fmla="*/ 10 h 280"/>
              <a:gd name="T6" fmla="*/ 7 w 402"/>
              <a:gd name="T7" fmla="*/ 129 h 280"/>
              <a:gd name="T8" fmla="*/ 7 w 402"/>
              <a:gd name="T9" fmla="*/ 150 h 280"/>
              <a:gd name="T10" fmla="*/ 143 w 402"/>
              <a:gd name="T11" fmla="*/ 269 h 280"/>
              <a:gd name="T12" fmla="*/ 171 w 402"/>
              <a:gd name="T13" fmla="*/ 280 h 280"/>
              <a:gd name="T14" fmla="*/ 362 w 402"/>
              <a:gd name="T15" fmla="*/ 280 h 280"/>
              <a:gd name="T16" fmla="*/ 402 w 402"/>
              <a:gd name="T17" fmla="*/ 240 h 280"/>
              <a:gd name="T18" fmla="*/ 402 w 402"/>
              <a:gd name="T19" fmla="*/ 40 h 280"/>
              <a:gd name="T20" fmla="*/ 362 w 402"/>
              <a:gd name="T21" fmla="*/ 0 h 280"/>
              <a:gd name="T22" fmla="*/ 306 w 402"/>
              <a:gd name="T23" fmla="*/ 220 h 280"/>
              <a:gd name="T24" fmla="*/ 254 w 402"/>
              <a:gd name="T25" fmla="*/ 169 h 280"/>
              <a:gd name="T26" fmla="*/ 203 w 402"/>
              <a:gd name="T27" fmla="*/ 220 h 280"/>
              <a:gd name="T28" fmla="*/ 174 w 402"/>
              <a:gd name="T29" fmla="*/ 191 h 280"/>
              <a:gd name="T30" fmla="*/ 226 w 402"/>
              <a:gd name="T31" fmla="*/ 140 h 280"/>
              <a:gd name="T32" fmla="*/ 174 w 402"/>
              <a:gd name="T33" fmla="*/ 89 h 280"/>
              <a:gd name="T34" fmla="*/ 203 w 402"/>
              <a:gd name="T35" fmla="*/ 60 h 280"/>
              <a:gd name="T36" fmla="*/ 254 w 402"/>
              <a:gd name="T37" fmla="*/ 111 h 280"/>
              <a:gd name="T38" fmla="*/ 306 w 402"/>
              <a:gd name="T39" fmla="*/ 60 h 280"/>
              <a:gd name="T40" fmla="*/ 334 w 402"/>
              <a:gd name="T41" fmla="*/ 89 h 280"/>
              <a:gd name="T42" fmla="*/ 283 w 402"/>
              <a:gd name="T43" fmla="*/ 140 h 280"/>
              <a:gd name="T44" fmla="*/ 334 w 402"/>
              <a:gd name="T45" fmla="*/ 191 h 280"/>
              <a:gd name="T46" fmla="*/ 306 w 402"/>
              <a:gd name="T47" fmla="*/ 220 h 2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402" h="280">
                <a:moveTo>
                  <a:pt x="362" y="0"/>
                </a:moveTo>
                <a:cubicBezTo>
                  <a:pt x="171" y="0"/>
                  <a:pt x="171" y="0"/>
                  <a:pt x="171" y="0"/>
                </a:cubicBezTo>
                <a:cubicBezTo>
                  <a:pt x="162" y="0"/>
                  <a:pt x="149" y="5"/>
                  <a:pt x="143" y="10"/>
                </a:cubicBezTo>
                <a:cubicBezTo>
                  <a:pt x="7" y="129"/>
                  <a:pt x="7" y="129"/>
                  <a:pt x="7" y="129"/>
                </a:cubicBezTo>
                <a:cubicBezTo>
                  <a:pt x="0" y="135"/>
                  <a:pt x="0" y="145"/>
                  <a:pt x="7" y="150"/>
                </a:cubicBezTo>
                <a:cubicBezTo>
                  <a:pt x="143" y="269"/>
                  <a:pt x="143" y="269"/>
                  <a:pt x="143" y="269"/>
                </a:cubicBezTo>
                <a:cubicBezTo>
                  <a:pt x="149" y="275"/>
                  <a:pt x="162" y="280"/>
                  <a:pt x="171" y="280"/>
                </a:cubicBezTo>
                <a:cubicBezTo>
                  <a:pt x="362" y="280"/>
                  <a:pt x="362" y="280"/>
                  <a:pt x="362" y="280"/>
                </a:cubicBezTo>
                <a:cubicBezTo>
                  <a:pt x="384" y="280"/>
                  <a:pt x="402" y="262"/>
                  <a:pt x="402" y="240"/>
                </a:cubicBezTo>
                <a:cubicBezTo>
                  <a:pt x="402" y="40"/>
                  <a:pt x="402" y="40"/>
                  <a:pt x="402" y="40"/>
                </a:cubicBezTo>
                <a:cubicBezTo>
                  <a:pt x="402" y="18"/>
                  <a:pt x="384" y="0"/>
                  <a:pt x="362" y="0"/>
                </a:cubicBezTo>
                <a:close/>
                <a:moveTo>
                  <a:pt x="306" y="220"/>
                </a:moveTo>
                <a:cubicBezTo>
                  <a:pt x="254" y="169"/>
                  <a:pt x="254" y="169"/>
                  <a:pt x="254" y="169"/>
                </a:cubicBezTo>
                <a:cubicBezTo>
                  <a:pt x="203" y="220"/>
                  <a:pt x="203" y="220"/>
                  <a:pt x="203" y="220"/>
                </a:cubicBezTo>
                <a:cubicBezTo>
                  <a:pt x="174" y="191"/>
                  <a:pt x="174" y="191"/>
                  <a:pt x="174" y="191"/>
                </a:cubicBezTo>
                <a:cubicBezTo>
                  <a:pt x="226" y="140"/>
                  <a:pt x="226" y="140"/>
                  <a:pt x="226" y="140"/>
                </a:cubicBezTo>
                <a:cubicBezTo>
                  <a:pt x="174" y="89"/>
                  <a:pt x="174" y="89"/>
                  <a:pt x="174" y="89"/>
                </a:cubicBezTo>
                <a:cubicBezTo>
                  <a:pt x="203" y="60"/>
                  <a:pt x="203" y="60"/>
                  <a:pt x="203" y="60"/>
                </a:cubicBezTo>
                <a:cubicBezTo>
                  <a:pt x="254" y="111"/>
                  <a:pt x="254" y="111"/>
                  <a:pt x="254" y="111"/>
                </a:cubicBezTo>
                <a:cubicBezTo>
                  <a:pt x="306" y="60"/>
                  <a:pt x="306" y="60"/>
                  <a:pt x="306" y="60"/>
                </a:cubicBezTo>
                <a:cubicBezTo>
                  <a:pt x="334" y="89"/>
                  <a:pt x="334" y="89"/>
                  <a:pt x="334" y="89"/>
                </a:cubicBezTo>
                <a:cubicBezTo>
                  <a:pt x="283" y="140"/>
                  <a:pt x="283" y="140"/>
                  <a:pt x="283" y="140"/>
                </a:cubicBezTo>
                <a:cubicBezTo>
                  <a:pt x="334" y="191"/>
                  <a:pt x="334" y="191"/>
                  <a:pt x="334" y="191"/>
                </a:cubicBezTo>
                <a:lnTo>
                  <a:pt x="306" y="22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51" name="Freeform 12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 noEditPoints="1"/>
          </p:cNvSpPr>
          <p:nvPr/>
        </p:nvSpPr>
        <p:spPr bwMode="auto">
          <a:xfrm>
            <a:off x="1816347" y="1761873"/>
            <a:ext cx="130567" cy="209358"/>
          </a:xfrm>
          <a:custGeom>
            <a:avLst/>
            <a:gdLst>
              <a:gd name="T0" fmla="*/ 100 w 200"/>
              <a:gd name="T1" fmla="*/ 0 h 320"/>
              <a:gd name="T2" fmla="*/ 0 w 200"/>
              <a:gd name="T3" fmla="*/ 100 h 320"/>
              <a:gd name="T4" fmla="*/ 100 w 200"/>
              <a:gd name="T5" fmla="*/ 320 h 320"/>
              <a:gd name="T6" fmla="*/ 200 w 200"/>
              <a:gd name="T7" fmla="*/ 100 h 320"/>
              <a:gd name="T8" fmla="*/ 100 w 200"/>
              <a:gd name="T9" fmla="*/ 0 h 320"/>
              <a:gd name="T10" fmla="*/ 100 w 200"/>
              <a:gd name="T11" fmla="*/ 155 h 320"/>
              <a:gd name="T12" fmla="*/ 46 w 200"/>
              <a:gd name="T13" fmla="*/ 101 h 320"/>
              <a:gd name="T14" fmla="*/ 100 w 200"/>
              <a:gd name="T15" fmla="*/ 47 h 320"/>
              <a:gd name="T16" fmla="*/ 154 w 200"/>
              <a:gd name="T17" fmla="*/ 101 h 320"/>
              <a:gd name="T18" fmla="*/ 100 w 200"/>
              <a:gd name="T19" fmla="*/ 155 h 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00" h="320">
                <a:moveTo>
                  <a:pt x="100" y="0"/>
                </a:moveTo>
                <a:cubicBezTo>
                  <a:pt x="45" y="0"/>
                  <a:pt x="0" y="45"/>
                  <a:pt x="0" y="100"/>
                </a:cubicBezTo>
                <a:cubicBezTo>
                  <a:pt x="0" y="195"/>
                  <a:pt x="100" y="320"/>
                  <a:pt x="100" y="320"/>
                </a:cubicBezTo>
                <a:cubicBezTo>
                  <a:pt x="100" y="320"/>
                  <a:pt x="200" y="195"/>
                  <a:pt x="200" y="100"/>
                </a:cubicBezTo>
                <a:cubicBezTo>
                  <a:pt x="200" y="45"/>
                  <a:pt x="155" y="0"/>
                  <a:pt x="100" y="0"/>
                </a:cubicBezTo>
                <a:close/>
                <a:moveTo>
                  <a:pt x="100" y="155"/>
                </a:moveTo>
                <a:cubicBezTo>
                  <a:pt x="70" y="155"/>
                  <a:pt x="46" y="131"/>
                  <a:pt x="46" y="101"/>
                </a:cubicBezTo>
                <a:cubicBezTo>
                  <a:pt x="46" y="71"/>
                  <a:pt x="70" y="47"/>
                  <a:pt x="100" y="47"/>
                </a:cubicBezTo>
                <a:cubicBezTo>
                  <a:pt x="130" y="47"/>
                  <a:pt x="154" y="71"/>
                  <a:pt x="154" y="101"/>
                </a:cubicBezTo>
                <a:cubicBezTo>
                  <a:pt x="154" y="131"/>
                  <a:pt x="130" y="155"/>
                  <a:pt x="100" y="15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52" name="Freeform 13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 noEditPoints="1"/>
          </p:cNvSpPr>
          <p:nvPr/>
        </p:nvSpPr>
        <p:spPr bwMode="auto">
          <a:xfrm>
            <a:off x="2180828" y="1761873"/>
            <a:ext cx="261135" cy="209358"/>
          </a:xfrm>
          <a:custGeom>
            <a:avLst/>
            <a:gdLst>
              <a:gd name="T0" fmla="*/ 393 w 400"/>
              <a:gd name="T1" fmla="*/ 61 h 322"/>
              <a:gd name="T2" fmla="*/ 300 w 400"/>
              <a:gd name="T3" fmla="*/ 3 h 322"/>
              <a:gd name="T4" fmla="*/ 286 w 400"/>
              <a:gd name="T5" fmla="*/ 3 h 322"/>
              <a:gd name="T6" fmla="*/ 200 w 400"/>
              <a:gd name="T7" fmla="*/ 57 h 322"/>
              <a:gd name="T8" fmla="*/ 113 w 400"/>
              <a:gd name="T9" fmla="*/ 3 h 322"/>
              <a:gd name="T10" fmla="*/ 100 w 400"/>
              <a:gd name="T11" fmla="*/ 3 h 322"/>
              <a:gd name="T12" fmla="*/ 6 w 400"/>
              <a:gd name="T13" fmla="*/ 61 h 322"/>
              <a:gd name="T14" fmla="*/ 0 w 400"/>
              <a:gd name="T15" fmla="*/ 73 h 322"/>
              <a:gd name="T16" fmla="*/ 0 w 400"/>
              <a:gd name="T17" fmla="*/ 307 h 322"/>
              <a:gd name="T18" fmla="*/ 6 w 400"/>
              <a:gd name="T19" fmla="*/ 319 h 322"/>
              <a:gd name="T20" fmla="*/ 20 w 400"/>
              <a:gd name="T21" fmla="*/ 319 h 322"/>
              <a:gd name="T22" fmla="*/ 106 w 400"/>
              <a:gd name="T23" fmla="*/ 265 h 322"/>
              <a:gd name="T24" fmla="*/ 193 w 400"/>
              <a:gd name="T25" fmla="*/ 319 h 322"/>
              <a:gd name="T26" fmla="*/ 207 w 400"/>
              <a:gd name="T27" fmla="*/ 319 h 322"/>
              <a:gd name="T28" fmla="*/ 293 w 400"/>
              <a:gd name="T29" fmla="*/ 265 h 322"/>
              <a:gd name="T30" fmla="*/ 380 w 400"/>
              <a:gd name="T31" fmla="*/ 319 h 322"/>
              <a:gd name="T32" fmla="*/ 387 w 400"/>
              <a:gd name="T33" fmla="*/ 321 h 322"/>
              <a:gd name="T34" fmla="*/ 393 w 400"/>
              <a:gd name="T35" fmla="*/ 319 h 322"/>
              <a:gd name="T36" fmla="*/ 400 w 400"/>
              <a:gd name="T37" fmla="*/ 307 h 322"/>
              <a:gd name="T38" fmla="*/ 400 w 400"/>
              <a:gd name="T39" fmla="*/ 73 h 322"/>
              <a:gd name="T40" fmla="*/ 393 w 400"/>
              <a:gd name="T41" fmla="*/ 61 h 322"/>
              <a:gd name="T42" fmla="*/ 93 w 400"/>
              <a:gd name="T43" fmla="*/ 241 h 322"/>
              <a:gd name="T44" fmla="*/ 26 w 400"/>
              <a:gd name="T45" fmla="*/ 283 h 322"/>
              <a:gd name="T46" fmla="*/ 26 w 400"/>
              <a:gd name="T47" fmla="*/ 81 h 322"/>
              <a:gd name="T48" fmla="*/ 93 w 400"/>
              <a:gd name="T49" fmla="*/ 39 h 322"/>
              <a:gd name="T50" fmla="*/ 93 w 400"/>
              <a:gd name="T51" fmla="*/ 241 h 322"/>
              <a:gd name="T52" fmla="*/ 187 w 400"/>
              <a:gd name="T53" fmla="*/ 283 h 322"/>
              <a:gd name="T54" fmla="*/ 119 w 400"/>
              <a:gd name="T55" fmla="*/ 241 h 322"/>
              <a:gd name="T56" fmla="*/ 119 w 400"/>
              <a:gd name="T57" fmla="*/ 39 h 322"/>
              <a:gd name="T58" fmla="*/ 187 w 400"/>
              <a:gd name="T59" fmla="*/ 81 h 322"/>
              <a:gd name="T60" fmla="*/ 187 w 400"/>
              <a:gd name="T61" fmla="*/ 283 h 322"/>
              <a:gd name="T62" fmla="*/ 280 w 400"/>
              <a:gd name="T63" fmla="*/ 241 h 322"/>
              <a:gd name="T64" fmla="*/ 213 w 400"/>
              <a:gd name="T65" fmla="*/ 283 h 322"/>
              <a:gd name="T66" fmla="*/ 213 w 400"/>
              <a:gd name="T67" fmla="*/ 81 h 322"/>
              <a:gd name="T68" fmla="*/ 280 w 400"/>
              <a:gd name="T69" fmla="*/ 39 h 322"/>
              <a:gd name="T70" fmla="*/ 280 w 400"/>
              <a:gd name="T71" fmla="*/ 241 h 322"/>
              <a:gd name="T72" fmla="*/ 374 w 400"/>
              <a:gd name="T73" fmla="*/ 283 h 322"/>
              <a:gd name="T74" fmla="*/ 306 w 400"/>
              <a:gd name="T75" fmla="*/ 241 h 322"/>
              <a:gd name="T76" fmla="*/ 306 w 400"/>
              <a:gd name="T77" fmla="*/ 39 h 322"/>
              <a:gd name="T78" fmla="*/ 374 w 400"/>
              <a:gd name="T79" fmla="*/ 81 h 322"/>
              <a:gd name="T80" fmla="*/ 374 w 400"/>
              <a:gd name="T81" fmla="*/ 283 h 3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400" h="322">
                <a:moveTo>
                  <a:pt x="393" y="61"/>
                </a:moveTo>
                <a:cubicBezTo>
                  <a:pt x="300" y="3"/>
                  <a:pt x="300" y="3"/>
                  <a:pt x="300" y="3"/>
                </a:cubicBezTo>
                <a:cubicBezTo>
                  <a:pt x="296" y="0"/>
                  <a:pt x="291" y="0"/>
                  <a:pt x="286" y="3"/>
                </a:cubicBezTo>
                <a:cubicBezTo>
                  <a:pt x="200" y="57"/>
                  <a:pt x="200" y="57"/>
                  <a:pt x="200" y="57"/>
                </a:cubicBezTo>
                <a:cubicBezTo>
                  <a:pt x="113" y="3"/>
                  <a:pt x="113" y="3"/>
                  <a:pt x="113" y="3"/>
                </a:cubicBezTo>
                <a:cubicBezTo>
                  <a:pt x="109" y="0"/>
                  <a:pt x="104" y="0"/>
                  <a:pt x="100" y="3"/>
                </a:cubicBezTo>
                <a:cubicBezTo>
                  <a:pt x="6" y="61"/>
                  <a:pt x="6" y="61"/>
                  <a:pt x="6" y="61"/>
                </a:cubicBezTo>
                <a:cubicBezTo>
                  <a:pt x="2" y="64"/>
                  <a:pt x="0" y="68"/>
                  <a:pt x="0" y="73"/>
                </a:cubicBezTo>
                <a:cubicBezTo>
                  <a:pt x="0" y="307"/>
                  <a:pt x="0" y="307"/>
                  <a:pt x="0" y="307"/>
                </a:cubicBezTo>
                <a:cubicBezTo>
                  <a:pt x="0" y="312"/>
                  <a:pt x="2" y="317"/>
                  <a:pt x="6" y="319"/>
                </a:cubicBezTo>
                <a:cubicBezTo>
                  <a:pt x="11" y="322"/>
                  <a:pt x="16" y="321"/>
                  <a:pt x="20" y="319"/>
                </a:cubicBezTo>
                <a:cubicBezTo>
                  <a:pt x="106" y="265"/>
                  <a:pt x="106" y="265"/>
                  <a:pt x="106" y="265"/>
                </a:cubicBezTo>
                <a:cubicBezTo>
                  <a:pt x="193" y="319"/>
                  <a:pt x="193" y="319"/>
                  <a:pt x="193" y="319"/>
                </a:cubicBezTo>
                <a:cubicBezTo>
                  <a:pt x="197" y="322"/>
                  <a:pt x="202" y="322"/>
                  <a:pt x="207" y="319"/>
                </a:cubicBezTo>
                <a:cubicBezTo>
                  <a:pt x="293" y="265"/>
                  <a:pt x="293" y="265"/>
                  <a:pt x="293" y="265"/>
                </a:cubicBezTo>
                <a:cubicBezTo>
                  <a:pt x="380" y="319"/>
                  <a:pt x="380" y="319"/>
                  <a:pt x="380" y="319"/>
                </a:cubicBezTo>
                <a:cubicBezTo>
                  <a:pt x="382" y="320"/>
                  <a:pt x="384" y="321"/>
                  <a:pt x="387" y="321"/>
                </a:cubicBezTo>
                <a:cubicBezTo>
                  <a:pt x="389" y="321"/>
                  <a:pt x="391" y="320"/>
                  <a:pt x="393" y="319"/>
                </a:cubicBezTo>
                <a:cubicBezTo>
                  <a:pt x="397" y="317"/>
                  <a:pt x="400" y="312"/>
                  <a:pt x="400" y="307"/>
                </a:cubicBezTo>
                <a:cubicBezTo>
                  <a:pt x="400" y="73"/>
                  <a:pt x="400" y="73"/>
                  <a:pt x="400" y="73"/>
                </a:cubicBezTo>
                <a:cubicBezTo>
                  <a:pt x="400" y="68"/>
                  <a:pt x="397" y="64"/>
                  <a:pt x="393" y="61"/>
                </a:cubicBezTo>
                <a:close/>
                <a:moveTo>
                  <a:pt x="93" y="241"/>
                </a:moveTo>
                <a:cubicBezTo>
                  <a:pt x="26" y="283"/>
                  <a:pt x="26" y="283"/>
                  <a:pt x="26" y="283"/>
                </a:cubicBezTo>
                <a:cubicBezTo>
                  <a:pt x="26" y="81"/>
                  <a:pt x="26" y="81"/>
                  <a:pt x="26" y="81"/>
                </a:cubicBezTo>
                <a:cubicBezTo>
                  <a:pt x="93" y="39"/>
                  <a:pt x="93" y="39"/>
                  <a:pt x="93" y="39"/>
                </a:cubicBezTo>
                <a:lnTo>
                  <a:pt x="93" y="241"/>
                </a:lnTo>
                <a:close/>
                <a:moveTo>
                  <a:pt x="187" y="283"/>
                </a:moveTo>
                <a:cubicBezTo>
                  <a:pt x="119" y="241"/>
                  <a:pt x="119" y="241"/>
                  <a:pt x="119" y="241"/>
                </a:cubicBezTo>
                <a:cubicBezTo>
                  <a:pt x="119" y="39"/>
                  <a:pt x="119" y="39"/>
                  <a:pt x="119" y="39"/>
                </a:cubicBezTo>
                <a:cubicBezTo>
                  <a:pt x="187" y="81"/>
                  <a:pt x="187" y="81"/>
                  <a:pt x="187" y="81"/>
                </a:cubicBezTo>
                <a:lnTo>
                  <a:pt x="187" y="283"/>
                </a:lnTo>
                <a:close/>
                <a:moveTo>
                  <a:pt x="280" y="241"/>
                </a:moveTo>
                <a:cubicBezTo>
                  <a:pt x="213" y="283"/>
                  <a:pt x="213" y="283"/>
                  <a:pt x="213" y="283"/>
                </a:cubicBezTo>
                <a:cubicBezTo>
                  <a:pt x="213" y="81"/>
                  <a:pt x="213" y="81"/>
                  <a:pt x="213" y="81"/>
                </a:cubicBezTo>
                <a:cubicBezTo>
                  <a:pt x="280" y="39"/>
                  <a:pt x="280" y="39"/>
                  <a:pt x="280" y="39"/>
                </a:cubicBezTo>
                <a:lnTo>
                  <a:pt x="280" y="241"/>
                </a:lnTo>
                <a:close/>
                <a:moveTo>
                  <a:pt x="374" y="283"/>
                </a:moveTo>
                <a:cubicBezTo>
                  <a:pt x="306" y="241"/>
                  <a:pt x="306" y="241"/>
                  <a:pt x="306" y="241"/>
                </a:cubicBezTo>
                <a:cubicBezTo>
                  <a:pt x="306" y="39"/>
                  <a:pt x="306" y="39"/>
                  <a:pt x="306" y="39"/>
                </a:cubicBezTo>
                <a:cubicBezTo>
                  <a:pt x="374" y="81"/>
                  <a:pt x="374" y="81"/>
                  <a:pt x="374" y="81"/>
                </a:cubicBezTo>
                <a:lnTo>
                  <a:pt x="374" y="28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53" name="Freeform 14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 noEditPoints="1"/>
          </p:cNvSpPr>
          <p:nvPr/>
        </p:nvSpPr>
        <p:spPr bwMode="auto">
          <a:xfrm>
            <a:off x="1319435" y="1764124"/>
            <a:ext cx="261135" cy="204855"/>
          </a:xfrm>
          <a:custGeom>
            <a:avLst/>
            <a:gdLst>
              <a:gd name="T0" fmla="*/ 300 w 400"/>
              <a:gd name="T1" fmla="*/ 272 h 312"/>
              <a:gd name="T2" fmla="*/ 40 w 400"/>
              <a:gd name="T3" fmla="*/ 272 h 312"/>
              <a:gd name="T4" fmla="*/ 40 w 400"/>
              <a:gd name="T5" fmla="*/ 92 h 312"/>
              <a:gd name="T6" fmla="*/ 92 w 400"/>
              <a:gd name="T7" fmla="*/ 92 h 312"/>
              <a:gd name="T8" fmla="*/ 135 w 400"/>
              <a:gd name="T9" fmla="*/ 52 h 312"/>
              <a:gd name="T10" fmla="*/ 20 w 400"/>
              <a:gd name="T11" fmla="*/ 52 h 312"/>
              <a:gd name="T12" fmla="*/ 0 w 400"/>
              <a:gd name="T13" fmla="*/ 72 h 312"/>
              <a:gd name="T14" fmla="*/ 0 w 400"/>
              <a:gd name="T15" fmla="*/ 292 h 312"/>
              <a:gd name="T16" fmla="*/ 20 w 400"/>
              <a:gd name="T17" fmla="*/ 312 h 312"/>
              <a:gd name="T18" fmla="*/ 320 w 400"/>
              <a:gd name="T19" fmla="*/ 312 h 312"/>
              <a:gd name="T20" fmla="*/ 340 w 400"/>
              <a:gd name="T21" fmla="*/ 292 h 312"/>
              <a:gd name="T22" fmla="*/ 340 w 400"/>
              <a:gd name="T23" fmla="*/ 217 h 312"/>
              <a:gd name="T24" fmla="*/ 300 w 400"/>
              <a:gd name="T25" fmla="*/ 250 h 312"/>
              <a:gd name="T26" fmla="*/ 300 w 400"/>
              <a:gd name="T27" fmla="*/ 272 h 312"/>
              <a:gd name="T28" fmla="*/ 267 w 400"/>
              <a:gd name="T29" fmla="*/ 133 h 312"/>
              <a:gd name="T30" fmla="*/ 267 w 400"/>
              <a:gd name="T31" fmla="*/ 204 h 312"/>
              <a:gd name="T32" fmla="*/ 400 w 400"/>
              <a:gd name="T33" fmla="*/ 100 h 312"/>
              <a:gd name="T34" fmla="*/ 267 w 400"/>
              <a:gd name="T35" fmla="*/ 0 h 312"/>
              <a:gd name="T36" fmla="*/ 267 w 400"/>
              <a:gd name="T37" fmla="*/ 63 h 312"/>
              <a:gd name="T38" fmla="*/ 106 w 400"/>
              <a:gd name="T39" fmla="*/ 222 h 312"/>
              <a:gd name="T40" fmla="*/ 267 w 400"/>
              <a:gd name="T41" fmla="*/ 133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400" h="312">
                <a:moveTo>
                  <a:pt x="300" y="272"/>
                </a:moveTo>
                <a:cubicBezTo>
                  <a:pt x="40" y="272"/>
                  <a:pt x="40" y="272"/>
                  <a:pt x="40" y="272"/>
                </a:cubicBezTo>
                <a:cubicBezTo>
                  <a:pt x="40" y="92"/>
                  <a:pt x="40" y="92"/>
                  <a:pt x="40" y="92"/>
                </a:cubicBezTo>
                <a:cubicBezTo>
                  <a:pt x="92" y="92"/>
                  <a:pt x="92" y="92"/>
                  <a:pt x="92" y="92"/>
                </a:cubicBezTo>
                <a:cubicBezTo>
                  <a:pt x="92" y="92"/>
                  <a:pt x="105" y="74"/>
                  <a:pt x="135" y="52"/>
                </a:cubicBezTo>
                <a:cubicBezTo>
                  <a:pt x="20" y="52"/>
                  <a:pt x="20" y="52"/>
                  <a:pt x="20" y="52"/>
                </a:cubicBezTo>
                <a:cubicBezTo>
                  <a:pt x="9" y="52"/>
                  <a:pt x="0" y="61"/>
                  <a:pt x="0" y="72"/>
                </a:cubicBezTo>
                <a:cubicBezTo>
                  <a:pt x="0" y="292"/>
                  <a:pt x="0" y="292"/>
                  <a:pt x="0" y="292"/>
                </a:cubicBezTo>
                <a:cubicBezTo>
                  <a:pt x="0" y="303"/>
                  <a:pt x="9" y="312"/>
                  <a:pt x="20" y="312"/>
                </a:cubicBezTo>
                <a:cubicBezTo>
                  <a:pt x="320" y="312"/>
                  <a:pt x="320" y="312"/>
                  <a:pt x="320" y="312"/>
                </a:cubicBezTo>
                <a:cubicBezTo>
                  <a:pt x="331" y="312"/>
                  <a:pt x="340" y="303"/>
                  <a:pt x="340" y="292"/>
                </a:cubicBezTo>
                <a:cubicBezTo>
                  <a:pt x="340" y="217"/>
                  <a:pt x="340" y="217"/>
                  <a:pt x="340" y="217"/>
                </a:cubicBezTo>
                <a:cubicBezTo>
                  <a:pt x="300" y="250"/>
                  <a:pt x="300" y="250"/>
                  <a:pt x="300" y="250"/>
                </a:cubicBezTo>
                <a:lnTo>
                  <a:pt x="300" y="272"/>
                </a:lnTo>
                <a:close/>
                <a:moveTo>
                  <a:pt x="267" y="133"/>
                </a:moveTo>
                <a:cubicBezTo>
                  <a:pt x="267" y="204"/>
                  <a:pt x="267" y="204"/>
                  <a:pt x="267" y="204"/>
                </a:cubicBezTo>
                <a:cubicBezTo>
                  <a:pt x="400" y="100"/>
                  <a:pt x="400" y="100"/>
                  <a:pt x="400" y="100"/>
                </a:cubicBezTo>
                <a:cubicBezTo>
                  <a:pt x="267" y="0"/>
                  <a:pt x="267" y="0"/>
                  <a:pt x="267" y="0"/>
                </a:cubicBezTo>
                <a:cubicBezTo>
                  <a:pt x="267" y="63"/>
                  <a:pt x="267" y="63"/>
                  <a:pt x="267" y="63"/>
                </a:cubicBezTo>
                <a:cubicBezTo>
                  <a:pt x="106" y="63"/>
                  <a:pt x="106" y="222"/>
                  <a:pt x="106" y="222"/>
                </a:cubicBezTo>
                <a:cubicBezTo>
                  <a:pt x="151" y="147"/>
                  <a:pt x="179" y="133"/>
                  <a:pt x="267" y="13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54" name="Freeform 15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 noEditPoints="1"/>
          </p:cNvSpPr>
          <p:nvPr/>
        </p:nvSpPr>
        <p:spPr bwMode="auto">
          <a:xfrm>
            <a:off x="2616959" y="1739555"/>
            <a:ext cx="252130" cy="252130"/>
          </a:xfrm>
          <a:custGeom>
            <a:avLst/>
            <a:gdLst>
              <a:gd name="T0" fmla="*/ 191 w 387"/>
              <a:gd name="T1" fmla="*/ 2 h 387"/>
              <a:gd name="T2" fmla="*/ 2 w 387"/>
              <a:gd name="T3" fmla="*/ 196 h 387"/>
              <a:gd name="T4" fmla="*/ 196 w 387"/>
              <a:gd name="T5" fmla="*/ 386 h 387"/>
              <a:gd name="T6" fmla="*/ 386 w 387"/>
              <a:gd name="T7" fmla="*/ 191 h 387"/>
              <a:gd name="T8" fmla="*/ 191 w 387"/>
              <a:gd name="T9" fmla="*/ 2 h 387"/>
              <a:gd name="T10" fmla="*/ 196 w 387"/>
              <a:gd name="T11" fmla="*/ 345 h 387"/>
              <a:gd name="T12" fmla="*/ 42 w 387"/>
              <a:gd name="T13" fmla="*/ 196 h 387"/>
              <a:gd name="T14" fmla="*/ 192 w 387"/>
              <a:gd name="T15" fmla="*/ 42 h 387"/>
              <a:gd name="T16" fmla="*/ 345 w 387"/>
              <a:gd name="T17" fmla="*/ 192 h 387"/>
              <a:gd name="T18" fmla="*/ 196 w 387"/>
              <a:gd name="T19" fmla="*/ 345 h 387"/>
              <a:gd name="T20" fmla="*/ 103 w 387"/>
              <a:gd name="T21" fmla="*/ 284 h 387"/>
              <a:gd name="T22" fmla="*/ 233 w 387"/>
              <a:gd name="T23" fmla="*/ 232 h 387"/>
              <a:gd name="T24" fmla="*/ 285 w 387"/>
              <a:gd name="T25" fmla="*/ 102 h 387"/>
              <a:gd name="T26" fmla="*/ 154 w 387"/>
              <a:gd name="T27" fmla="*/ 154 h 387"/>
              <a:gd name="T28" fmla="*/ 103 w 387"/>
              <a:gd name="T29" fmla="*/ 284 h 387"/>
              <a:gd name="T30" fmla="*/ 174 w 387"/>
              <a:gd name="T31" fmla="*/ 173 h 387"/>
              <a:gd name="T32" fmla="*/ 249 w 387"/>
              <a:gd name="T33" fmla="*/ 138 h 387"/>
              <a:gd name="T34" fmla="*/ 213 w 387"/>
              <a:gd name="T35" fmla="*/ 213 h 387"/>
              <a:gd name="T36" fmla="*/ 174 w 387"/>
              <a:gd name="T37" fmla="*/ 213 h 387"/>
              <a:gd name="T38" fmla="*/ 174 w 387"/>
              <a:gd name="T39" fmla="*/ 173 h 3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387" h="387">
                <a:moveTo>
                  <a:pt x="191" y="2"/>
                </a:moveTo>
                <a:cubicBezTo>
                  <a:pt x="85" y="3"/>
                  <a:pt x="0" y="90"/>
                  <a:pt x="2" y="196"/>
                </a:cubicBezTo>
                <a:cubicBezTo>
                  <a:pt x="3" y="302"/>
                  <a:pt x="90" y="387"/>
                  <a:pt x="196" y="386"/>
                </a:cubicBezTo>
                <a:cubicBezTo>
                  <a:pt x="302" y="384"/>
                  <a:pt x="387" y="297"/>
                  <a:pt x="386" y="191"/>
                </a:cubicBezTo>
                <a:cubicBezTo>
                  <a:pt x="384" y="85"/>
                  <a:pt x="297" y="0"/>
                  <a:pt x="191" y="2"/>
                </a:cubicBezTo>
                <a:close/>
                <a:moveTo>
                  <a:pt x="196" y="345"/>
                </a:moveTo>
                <a:cubicBezTo>
                  <a:pt x="112" y="347"/>
                  <a:pt x="43" y="280"/>
                  <a:pt x="42" y="196"/>
                </a:cubicBezTo>
                <a:cubicBezTo>
                  <a:pt x="41" y="112"/>
                  <a:pt x="108" y="43"/>
                  <a:pt x="192" y="42"/>
                </a:cubicBezTo>
                <a:cubicBezTo>
                  <a:pt x="275" y="41"/>
                  <a:pt x="344" y="108"/>
                  <a:pt x="345" y="192"/>
                </a:cubicBezTo>
                <a:cubicBezTo>
                  <a:pt x="346" y="276"/>
                  <a:pt x="280" y="344"/>
                  <a:pt x="196" y="345"/>
                </a:cubicBezTo>
                <a:close/>
                <a:moveTo>
                  <a:pt x="103" y="284"/>
                </a:moveTo>
                <a:cubicBezTo>
                  <a:pt x="103" y="284"/>
                  <a:pt x="194" y="271"/>
                  <a:pt x="233" y="232"/>
                </a:cubicBezTo>
                <a:cubicBezTo>
                  <a:pt x="272" y="193"/>
                  <a:pt x="285" y="102"/>
                  <a:pt x="285" y="102"/>
                </a:cubicBezTo>
                <a:cubicBezTo>
                  <a:pt x="285" y="102"/>
                  <a:pt x="193" y="115"/>
                  <a:pt x="154" y="154"/>
                </a:cubicBezTo>
                <a:cubicBezTo>
                  <a:pt x="115" y="193"/>
                  <a:pt x="103" y="284"/>
                  <a:pt x="103" y="284"/>
                </a:cubicBezTo>
                <a:close/>
                <a:moveTo>
                  <a:pt x="174" y="173"/>
                </a:moveTo>
                <a:cubicBezTo>
                  <a:pt x="190" y="157"/>
                  <a:pt x="222" y="145"/>
                  <a:pt x="249" y="138"/>
                </a:cubicBezTo>
                <a:cubicBezTo>
                  <a:pt x="241" y="165"/>
                  <a:pt x="230" y="196"/>
                  <a:pt x="213" y="213"/>
                </a:cubicBezTo>
                <a:cubicBezTo>
                  <a:pt x="203" y="224"/>
                  <a:pt x="185" y="224"/>
                  <a:pt x="174" y="213"/>
                </a:cubicBezTo>
                <a:cubicBezTo>
                  <a:pt x="163" y="202"/>
                  <a:pt x="163" y="184"/>
                  <a:pt x="174" y="17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55" name="Freeform 18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 noEditPoints="1"/>
          </p:cNvSpPr>
          <p:nvPr/>
        </p:nvSpPr>
        <p:spPr bwMode="auto">
          <a:xfrm>
            <a:off x="456180" y="1748365"/>
            <a:ext cx="261135" cy="236373"/>
          </a:xfrm>
          <a:custGeom>
            <a:avLst/>
            <a:gdLst>
              <a:gd name="T0" fmla="*/ 247 w 400"/>
              <a:gd name="T1" fmla="*/ 269 h 360"/>
              <a:gd name="T2" fmla="*/ 182 w 400"/>
              <a:gd name="T3" fmla="*/ 203 h 360"/>
              <a:gd name="T4" fmla="*/ 203 w 400"/>
              <a:gd name="T5" fmla="*/ 154 h 360"/>
              <a:gd name="T6" fmla="*/ 222 w 400"/>
              <a:gd name="T7" fmla="*/ 120 h 360"/>
              <a:gd name="T8" fmla="*/ 215 w 400"/>
              <a:gd name="T9" fmla="*/ 104 h 360"/>
              <a:gd name="T10" fmla="*/ 220 w 400"/>
              <a:gd name="T11" fmla="*/ 68 h 360"/>
              <a:gd name="T12" fmla="*/ 140 w 400"/>
              <a:gd name="T13" fmla="*/ 0 h 360"/>
              <a:gd name="T14" fmla="*/ 59 w 400"/>
              <a:gd name="T15" fmla="*/ 68 h 360"/>
              <a:gd name="T16" fmla="*/ 65 w 400"/>
              <a:gd name="T17" fmla="*/ 104 h 360"/>
              <a:gd name="T18" fmla="*/ 57 w 400"/>
              <a:gd name="T19" fmla="*/ 120 h 360"/>
              <a:gd name="T20" fmla="*/ 76 w 400"/>
              <a:gd name="T21" fmla="*/ 154 h 360"/>
              <a:gd name="T22" fmla="*/ 98 w 400"/>
              <a:gd name="T23" fmla="*/ 203 h 360"/>
              <a:gd name="T24" fmla="*/ 32 w 400"/>
              <a:gd name="T25" fmla="*/ 269 h 360"/>
              <a:gd name="T26" fmla="*/ 0 w 400"/>
              <a:gd name="T27" fmla="*/ 280 h 360"/>
              <a:gd name="T28" fmla="*/ 0 w 400"/>
              <a:gd name="T29" fmla="*/ 360 h 360"/>
              <a:gd name="T30" fmla="*/ 320 w 400"/>
              <a:gd name="T31" fmla="*/ 360 h 360"/>
              <a:gd name="T32" fmla="*/ 320 w 400"/>
              <a:gd name="T33" fmla="*/ 318 h 360"/>
              <a:gd name="T34" fmla="*/ 247 w 400"/>
              <a:gd name="T35" fmla="*/ 269 h 360"/>
              <a:gd name="T36" fmla="*/ 340 w 400"/>
              <a:gd name="T37" fmla="*/ 160 h 360"/>
              <a:gd name="T38" fmla="*/ 340 w 400"/>
              <a:gd name="T39" fmla="*/ 100 h 360"/>
              <a:gd name="T40" fmla="*/ 300 w 400"/>
              <a:gd name="T41" fmla="*/ 100 h 360"/>
              <a:gd name="T42" fmla="*/ 300 w 400"/>
              <a:gd name="T43" fmla="*/ 160 h 360"/>
              <a:gd name="T44" fmla="*/ 240 w 400"/>
              <a:gd name="T45" fmla="*/ 160 h 360"/>
              <a:gd name="T46" fmla="*/ 240 w 400"/>
              <a:gd name="T47" fmla="*/ 200 h 360"/>
              <a:gd name="T48" fmla="*/ 300 w 400"/>
              <a:gd name="T49" fmla="*/ 200 h 360"/>
              <a:gd name="T50" fmla="*/ 300 w 400"/>
              <a:gd name="T51" fmla="*/ 260 h 360"/>
              <a:gd name="T52" fmla="*/ 340 w 400"/>
              <a:gd name="T53" fmla="*/ 260 h 360"/>
              <a:gd name="T54" fmla="*/ 340 w 400"/>
              <a:gd name="T55" fmla="*/ 200 h 360"/>
              <a:gd name="T56" fmla="*/ 400 w 400"/>
              <a:gd name="T57" fmla="*/ 200 h 360"/>
              <a:gd name="T58" fmla="*/ 400 w 400"/>
              <a:gd name="T59" fmla="*/ 160 h 360"/>
              <a:gd name="T60" fmla="*/ 340 w 400"/>
              <a:gd name="T61" fmla="*/ 160 h 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400" h="360">
                <a:moveTo>
                  <a:pt x="247" y="269"/>
                </a:moveTo>
                <a:cubicBezTo>
                  <a:pt x="197" y="251"/>
                  <a:pt x="182" y="236"/>
                  <a:pt x="182" y="203"/>
                </a:cubicBezTo>
                <a:cubicBezTo>
                  <a:pt x="182" y="184"/>
                  <a:pt x="197" y="190"/>
                  <a:pt x="203" y="154"/>
                </a:cubicBezTo>
                <a:cubicBezTo>
                  <a:pt x="206" y="140"/>
                  <a:pt x="220" y="154"/>
                  <a:pt x="222" y="120"/>
                </a:cubicBezTo>
                <a:cubicBezTo>
                  <a:pt x="222" y="107"/>
                  <a:pt x="215" y="104"/>
                  <a:pt x="215" y="104"/>
                </a:cubicBezTo>
                <a:cubicBezTo>
                  <a:pt x="215" y="104"/>
                  <a:pt x="219" y="84"/>
                  <a:pt x="220" y="68"/>
                </a:cubicBezTo>
                <a:cubicBezTo>
                  <a:pt x="222" y="49"/>
                  <a:pt x="209" y="0"/>
                  <a:pt x="140" y="0"/>
                </a:cubicBezTo>
                <a:cubicBezTo>
                  <a:pt x="71" y="0"/>
                  <a:pt x="58" y="49"/>
                  <a:pt x="59" y="68"/>
                </a:cubicBezTo>
                <a:cubicBezTo>
                  <a:pt x="61" y="84"/>
                  <a:pt x="65" y="104"/>
                  <a:pt x="65" y="104"/>
                </a:cubicBezTo>
                <a:cubicBezTo>
                  <a:pt x="65" y="104"/>
                  <a:pt x="57" y="107"/>
                  <a:pt x="57" y="120"/>
                </a:cubicBezTo>
                <a:cubicBezTo>
                  <a:pt x="60" y="154"/>
                  <a:pt x="73" y="140"/>
                  <a:pt x="76" y="154"/>
                </a:cubicBezTo>
                <a:cubicBezTo>
                  <a:pt x="83" y="190"/>
                  <a:pt x="98" y="184"/>
                  <a:pt x="98" y="203"/>
                </a:cubicBezTo>
                <a:cubicBezTo>
                  <a:pt x="98" y="236"/>
                  <a:pt x="82" y="251"/>
                  <a:pt x="32" y="269"/>
                </a:cubicBezTo>
                <a:cubicBezTo>
                  <a:pt x="26" y="271"/>
                  <a:pt x="12" y="274"/>
                  <a:pt x="0" y="280"/>
                </a:cubicBezTo>
                <a:cubicBezTo>
                  <a:pt x="0" y="360"/>
                  <a:pt x="0" y="360"/>
                  <a:pt x="0" y="360"/>
                </a:cubicBezTo>
                <a:cubicBezTo>
                  <a:pt x="320" y="360"/>
                  <a:pt x="320" y="360"/>
                  <a:pt x="320" y="360"/>
                </a:cubicBezTo>
                <a:cubicBezTo>
                  <a:pt x="320" y="360"/>
                  <a:pt x="320" y="330"/>
                  <a:pt x="320" y="318"/>
                </a:cubicBezTo>
                <a:cubicBezTo>
                  <a:pt x="320" y="305"/>
                  <a:pt x="297" y="287"/>
                  <a:pt x="247" y="269"/>
                </a:cubicBezTo>
                <a:close/>
                <a:moveTo>
                  <a:pt x="340" y="160"/>
                </a:moveTo>
                <a:cubicBezTo>
                  <a:pt x="340" y="100"/>
                  <a:pt x="340" y="100"/>
                  <a:pt x="340" y="100"/>
                </a:cubicBezTo>
                <a:cubicBezTo>
                  <a:pt x="300" y="100"/>
                  <a:pt x="300" y="100"/>
                  <a:pt x="300" y="100"/>
                </a:cubicBezTo>
                <a:cubicBezTo>
                  <a:pt x="300" y="160"/>
                  <a:pt x="300" y="160"/>
                  <a:pt x="300" y="160"/>
                </a:cubicBezTo>
                <a:cubicBezTo>
                  <a:pt x="240" y="160"/>
                  <a:pt x="240" y="160"/>
                  <a:pt x="240" y="160"/>
                </a:cubicBezTo>
                <a:cubicBezTo>
                  <a:pt x="240" y="200"/>
                  <a:pt x="240" y="200"/>
                  <a:pt x="240" y="200"/>
                </a:cubicBezTo>
                <a:cubicBezTo>
                  <a:pt x="300" y="200"/>
                  <a:pt x="300" y="200"/>
                  <a:pt x="300" y="200"/>
                </a:cubicBezTo>
                <a:cubicBezTo>
                  <a:pt x="300" y="260"/>
                  <a:pt x="300" y="260"/>
                  <a:pt x="300" y="260"/>
                </a:cubicBezTo>
                <a:cubicBezTo>
                  <a:pt x="340" y="260"/>
                  <a:pt x="340" y="260"/>
                  <a:pt x="340" y="260"/>
                </a:cubicBezTo>
                <a:cubicBezTo>
                  <a:pt x="340" y="200"/>
                  <a:pt x="340" y="200"/>
                  <a:pt x="340" y="200"/>
                </a:cubicBezTo>
                <a:cubicBezTo>
                  <a:pt x="400" y="200"/>
                  <a:pt x="400" y="200"/>
                  <a:pt x="400" y="200"/>
                </a:cubicBezTo>
                <a:cubicBezTo>
                  <a:pt x="400" y="160"/>
                  <a:pt x="400" y="160"/>
                  <a:pt x="400" y="160"/>
                </a:cubicBezTo>
                <a:lnTo>
                  <a:pt x="340" y="16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56" name="Freeform 74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2207648" y="2207006"/>
            <a:ext cx="209358" cy="182345"/>
          </a:xfrm>
          <a:custGeom>
            <a:avLst/>
            <a:gdLst>
              <a:gd name="T0" fmla="*/ 280 w 320"/>
              <a:gd name="T1" fmla="*/ 0 h 280"/>
              <a:gd name="T2" fmla="*/ 40 w 320"/>
              <a:gd name="T3" fmla="*/ 0 h 280"/>
              <a:gd name="T4" fmla="*/ 0 w 320"/>
              <a:gd name="T5" fmla="*/ 40 h 280"/>
              <a:gd name="T6" fmla="*/ 0 w 320"/>
              <a:gd name="T7" fmla="*/ 180 h 280"/>
              <a:gd name="T8" fmla="*/ 40 w 320"/>
              <a:gd name="T9" fmla="*/ 220 h 280"/>
              <a:gd name="T10" fmla="*/ 120 w 320"/>
              <a:gd name="T11" fmla="*/ 220 h 280"/>
              <a:gd name="T12" fmla="*/ 200 w 320"/>
              <a:gd name="T13" fmla="*/ 280 h 280"/>
              <a:gd name="T14" fmla="*/ 200 w 320"/>
              <a:gd name="T15" fmla="*/ 220 h 280"/>
              <a:gd name="T16" fmla="*/ 280 w 320"/>
              <a:gd name="T17" fmla="*/ 220 h 280"/>
              <a:gd name="T18" fmla="*/ 320 w 320"/>
              <a:gd name="T19" fmla="*/ 180 h 280"/>
              <a:gd name="T20" fmla="*/ 320 w 320"/>
              <a:gd name="T21" fmla="*/ 40 h 280"/>
              <a:gd name="T22" fmla="*/ 280 w 320"/>
              <a:gd name="T23" fmla="*/ 0 h 2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20" h="280">
                <a:moveTo>
                  <a:pt x="280" y="0"/>
                </a:moveTo>
                <a:cubicBezTo>
                  <a:pt x="40" y="0"/>
                  <a:pt x="40" y="0"/>
                  <a:pt x="40" y="0"/>
                </a:cubicBezTo>
                <a:cubicBezTo>
                  <a:pt x="18" y="0"/>
                  <a:pt x="0" y="18"/>
                  <a:pt x="0" y="40"/>
                </a:cubicBezTo>
                <a:cubicBezTo>
                  <a:pt x="0" y="180"/>
                  <a:pt x="0" y="180"/>
                  <a:pt x="0" y="180"/>
                </a:cubicBezTo>
                <a:cubicBezTo>
                  <a:pt x="0" y="202"/>
                  <a:pt x="18" y="220"/>
                  <a:pt x="40" y="220"/>
                </a:cubicBezTo>
                <a:cubicBezTo>
                  <a:pt x="120" y="220"/>
                  <a:pt x="120" y="220"/>
                  <a:pt x="120" y="220"/>
                </a:cubicBezTo>
                <a:cubicBezTo>
                  <a:pt x="200" y="280"/>
                  <a:pt x="200" y="280"/>
                  <a:pt x="200" y="280"/>
                </a:cubicBezTo>
                <a:cubicBezTo>
                  <a:pt x="200" y="220"/>
                  <a:pt x="200" y="220"/>
                  <a:pt x="200" y="220"/>
                </a:cubicBezTo>
                <a:cubicBezTo>
                  <a:pt x="280" y="220"/>
                  <a:pt x="280" y="220"/>
                  <a:pt x="280" y="220"/>
                </a:cubicBezTo>
                <a:cubicBezTo>
                  <a:pt x="302" y="220"/>
                  <a:pt x="320" y="202"/>
                  <a:pt x="320" y="180"/>
                </a:cubicBezTo>
                <a:cubicBezTo>
                  <a:pt x="320" y="40"/>
                  <a:pt x="320" y="40"/>
                  <a:pt x="320" y="40"/>
                </a:cubicBezTo>
                <a:cubicBezTo>
                  <a:pt x="320" y="18"/>
                  <a:pt x="302" y="0"/>
                  <a:pt x="28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57" name="Freeform 81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 noEditPoints="1"/>
          </p:cNvSpPr>
          <p:nvPr/>
        </p:nvSpPr>
        <p:spPr bwMode="auto">
          <a:xfrm>
            <a:off x="1751062" y="2180188"/>
            <a:ext cx="261135" cy="234120"/>
          </a:xfrm>
          <a:custGeom>
            <a:avLst/>
            <a:gdLst>
              <a:gd name="T0" fmla="*/ 116 w 400"/>
              <a:gd name="T1" fmla="*/ 224 h 360"/>
              <a:gd name="T2" fmla="*/ 116 w 400"/>
              <a:gd name="T3" fmla="*/ 100 h 360"/>
              <a:gd name="T4" fmla="*/ 40 w 400"/>
              <a:gd name="T5" fmla="*/ 100 h 360"/>
              <a:gd name="T6" fmla="*/ 0 w 400"/>
              <a:gd name="T7" fmla="*/ 140 h 360"/>
              <a:gd name="T8" fmla="*/ 0 w 400"/>
              <a:gd name="T9" fmla="*/ 260 h 360"/>
              <a:gd name="T10" fmla="*/ 40 w 400"/>
              <a:gd name="T11" fmla="*/ 300 h 360"/>
              <a:gd name="T12" fmla="*/ 60 w 400"/>
              <a:gd name="T13" fmla="*/ 300 h 360"/>
              <a:gd name="T14" fmla="*/ 60 w 400"/>
              <a:gd name="T15" fmla="*/ 360 h 360"/>
              <a:gd name="T16" fmla="*/ 120 w 400"/>
              <a:gd name="T17" fmla="*/ 300 h 360"/>
              <a:gd name="T18" fmla="*/ 220 w 400"/>
              <a:gd name="T19" fmla="*/ 300 h 360"/>
              <a:gd name="T20" fmla="*/ 260 w 400"/>
              <a:gd name="T21" fmla="*/ 260 h 360"/>
              <a:gd name="T22" fmla="*/ 260 w 400"/>
              <a:gd name="T23" fmla="*/ 223 h 360"/>
              <a:gd name="T24" fmla="*/ 256 w 400"/>
              <a:gd name="T25" fmla="*/ 224 h 360"/>
              <a:gd name="T26" fmla="*/ 116 w 400"/>
              <a:gd name="T27" fmla="*/ 224 h 360"/>
              <a:gd name="T28" fmla="*/ 360 w 400"/>
              <a:gd name="T29" fmla="*/ 0 h 360"/>
              <a:gd name="T30" fmla="*/ 180 w 400"/>
              <a:gd name="T31" fmla="*/ 0 h 360"/>
              <a:gd name="T32" fmla="*/ 140 w 400"/>
              <a:gd name="T33" fmla="*/ 40 h 360"/>
              <a:gd name="T34" fmla="*/ 140 w 400"/>
              <a:gd name="T35" fmla="*/ 200 h 360"/>
              <a:gd name="T36" fmla="*/ 280 w 400"/>
              <a:gd name="T37" fmla="*/ 200 h 360"/>
              <a:gd name="T38" fmla="*/ 340 w 400"/>
              <a:gd name="T39" fmla="*/ 260 h 360"/>
              <a:gd name="T40" fmla="*/ 340 w 400"/>
              <a:gd name="T41" fmla="*/ 200 h 360"/>
              <a:gd name="T42" fmla="*/ 360 w 400"/>
              <a:gd name="T43" fmla="*/ 200 h 360"/>
              <a:gd name="T44" fmla="*/ 400 w 400"/>
              <a:gd name="T45" fmla="*/ 160 h 360"/>
              <a:gd name="T46" fmla="*/ 400 w 400"/>
              <a:gd name="T47" fmla="*/ 40 h 360"/>
              <a:gd name="T48" fmla="*/ 360 w 400"/>
              <a:gd name="T49" fmla="*/ 0 h 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400" h="360">
                <a:moveTo>
                  <a:pt x="116" y="224"/>
                </a:moveTo>
                <a:cubicBezTo>
                  <a:pt x="116" y="100"/>
                  <a:pt x="116" y="100"/>
                  <a:pt x="116" y="100"/>
                </a:cubicBezTo>
                <a:cubicBezTo>
                  <a:pt x="40" y="100"/>
                  <a:pt x="40" y="100"/>
                  <a:pt x="40" y="100"/>
                </a:cubicBezTo>
                <a:cubicBezTo>
                  <a:pt x="18" y="100"/>
                  <a:pt x="0" y="118"/>
                  <a:pt x="0" y="140"/>
                </a:cubicBezTo>
                <a:cubicBezTo>
                  <a:pt x="0" y="260"/>
                  <a:pt x="0" y="260"/>
                  <a:pt x="0" y="260"/>
                </a:cubicBezTo>
                <a:cubicBezTo>
                  <a:pt x="0" y="282"/>
                  <a:pt x="18" y="300"/>
                  <a:pt x="40" y="300"/>
                </a:cubicBezTo>
                <a:cubicBezTo>
                  <a:pt x="60" y="300"/>
                  <a:pt x="60" y="300"/>
                  <a:pt x="60" y="300"/>
                </a:cubicBezTo>
                <a:cubicBezTo>
                  <a:pt x="60" y="360"/>
                  <a:pt x="60" y="360"/>
                  <a:pt x="60" y="360"/>
                </a:cubicBezTo>
                <a:cubicBezTo>
                  <a:pt x="120" y="300"/>
                  <a:pt x="120" y="300"/>
                  <a:pt x="120" y="300"/>
                </a:cubicBezTo>
                <a:cubicBezTo>
                  <a:pt x="220" y="300"/>
                  <a:pt x="220" y="300"/>
                  <a:pt x="220" y="300"/>
                </a:cubicBezTo>
                <a:cubicBezTo>
                  <a:pt x="242" y="300"/>
                  <a:pt x="260" y="282"/>
                  <a:pt x="260" y="260"/>
                </a:cubicBezTo>
                <a:cubicBezTo>
                  <a:pt x="260" y="223"/>
                  <a:pt x="260" y="223"/>
                  <a:pt x="260" y="223"/>
                </a:cubicBezTo>
                <a:cubicBezTo>
                  <a:pt x="258" y="224"/>
                  <a:pt x="257" y="224"/>
                  <a:pt x="256" y="224"/>
                </a:cubicBezTo>
                <a:lnTo>
                  <a:pt x="116" y="224"/>
                </a:lnTo>
                <a:close/>
                <a:moveTo>
                  <a:pt x="360" y="0"/>
                </a:moveTo>
                <a:cubicBezTo>
                  <a:pt x="180" y="0"/>
                  <a:pt x="180" y="0"/>
                  <a:pt x="180" y="0"/>
                </a:cubicBezTo>
                <a:cubicBezTo>
                  <a:pt x="158" y="0"/>
                  <a:pt x="140" y="18"/>
                  <a:pt x="140" y="40"/>
                </a:cubicBezTo>
                <a:cubicBezTo>
                  <a:pt x="140" y="200"/>
                  <a:pt x="140" y="200"/>
                  <a:pt x="140" y="200"/>
                </a:cubicBezTo>
                <a:cubicBezTo>
                  <a:pt x="280" y="200"/>
                  <a:pt x="280" y="200"/>
                  <a:pt x="280" y="200"/>
                </a:cubicBezTo>
                <a:cubicBezTo>
                  <a:pt x="340" y="260"/>
                  <a:pt x="340" y="260"/>
                  <a:pt x="340" y="260"/>
                </a:cubicBezTo>
                <a:cubicBezTo>
                  <a:pt x="340" y="200"/>
                  <a:pt x="340" y="200"/>
                  <a:pt x="340" y="200"/>
                </a:cubicBezTo>
                <a:cubicBezTo>
                  <a:pt x="360" y="200"/>
                  <a:pt x="360" y="200"/>
                  <a:pt x="360" y="200"/>
                </a:cubicBezTo>
                <a:cubicBezTo>
                  <a:pt x="382" y="200"/>
                  <a:pt x="400" y="182"/>
                  <a:pt x="400" y="160"/>
                </a:cubicBezTo>
                <a:cubicBezTo>
                  <a:pt x="400" y="40"/>
                  <a:pt x="400" y="40"/>
                  <a:pt x="400" y="40"/>
                </a:cubicBezTo>
                <a:cubicBezTo>
                  <a:pt x="400" y="18"/>
                  <a:pt x="382" y="0"/>
                  <a:pt x="36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58" name="Freeform 82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 noEditPoints="1"/>
          </p:cNvSpPr>
          <p:nvPr/>
        </p:nvSpPr>
        <p:spPr bwMode="auto">
          <a:xfrm>
            <a:off x="2640651" y="2211509"/>
            <a:ext cx="236373" cy="173340"/>
          </a:xfrm>
          <a:custGeom>
            <a:avLst/>
            <a:gdLst>
              <a:gd name="T0" fmla="*/ 58 w 361"/>
              <a:gd name="T1" fmla="*/ 0 h 264"/>
              <a:gd name="T2" fmla="*/ 0 w 361"/>
              <a:gd name="T3" fmla="*/ 60 h 264"/>
              <a:gd name="T4" fmla="*/ 58 w 361"/>
              <a:gd name="T5" fmla="*/ 120 h 264"/>
              <a:gd name="T6" fmla="*/ 0 w 361"/>
              <a:gd name="T7" fmla="*/ 236 h 264"/>
              <a:gd name="T8" fmla="*/ 0 w 361"/>
              <a:gd name="T9" fmla="*/ 264 h 264"/>
              <a:gd name="T10" fmla="*/ 58 w 361"/>
              <a:gd name="T11" fmla="*/ 0 h 264"/>
              <a:gd name="T12" fmla="*/ 226 w 361"/>
              <a:gd name="T13" fmla="*/ 0 h 264"/>
              <a:gd name="T14" fmla="*/ 168 w 361"/>
              <a:gd name="T15" fmla="*/ 60 h 264"/>
              <a:gd name="T16" fmla="*/ 226 w 361"/>
              <a:gd name="T17" fmla="*/ 120 h 264"/>
              <a:gd name="T18" fmla="*/ 168 w 361"/>
              <a:gd name="T19" fmla="*/ 236 h 264"/>
              <a:gd name="T20" fmla="*/ 168 w 361"/>
              <a:gd name="T21" fmla="*/ 264 h 264"/>
              <a:gd name="T22" fmla="*/ 226 w 361"/>
              <a:gd name="T23" fmla="*/ 0 h 2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61" h="264">
                <a:moveTo>
                  <a:pt x="58" y="0"/>
                </a:moveTo>
                <a:cubicBezTo>
                  <a:pt x="26" y="0"/>
                  <a:pt x="0" y="27"/>
                  <a:pt x="0" y="60"/>
                </a:cubicBezTo>
                <a:cubicBezTo>
                  <a:pt x="0" y="93"/>
                  <a:pt x="26" y="120"/>
                  <a:pt x="58" y="120"/>
                </a:cubicBezTo>
                <a:cubicBezTo>
                  <a:pt x="116" y="120"/>
                  <a:pt x="78" y="236"/>
                  <a:pt x="0" y="236"/>
                </a:cubicBezTo>
                <a:cubicBezTo>
                  <a:pt x="0" y="264"/>
                  <a:pt x="0" y="264"/>
                  <a:pt x="0" y="264"/>
                </a:cubicBezTo>
                <a:cubicBezTo>
                  <a:pt x="139" y="264"/>
                  <a:pt x="193" y="0"/>
                  <a:pt x="58" y="0"/>
                </a:cubicBezTo>
                <a:close/>
                <a:moveTo>
                  <a:pt x="226" y="0"/>
                </a:moveTo>
                <a:cubicBezTo>
                  <a:pt x="194" y="0"/>
                  <a:pt x="168" y="27"/>
                  <a:pt x="168" y="60"/>
                </a:cubicBezTo>
                <a:cubicBezTo>
                  <a:pt x="168" y="93"/>
                  <a:pt x="194" y="120"/>
                  <a:pt x="226" y="120"/>
                </a:cubicBezTo>
                <a:cubicBezTo>
                  <a:pt x="284" y="120"/>
                  <a:pt x="246" y="236"/>
                  <a:pt x="168" y="236"/>
                </a:cubicBezTo>
                <a:cubicBezTo>
                  <a:pt x="168" y="264"/>
                  <a:pt x="168" y="264"/>
                  <a:pt x="168" y="264"/>
                </a:cubicBezTo>
                <a:cubicBezTo>
                  <a:pt x="307" y="264"/>
                  <a:pt x="361" y="0"/>
                  <a:pt x="22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59" name="Freeform 93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 noEditPoints="1"/>
          </p:cNvSpPr>
          <p:nvPr/>
        </p:nvSpPr>
        <p:spPr bwMode="auto">
          <a:xfrm>
            <a:off x="887808" y="1761873"/>
            <a:ext cx="261135" cy="209358"/>
          </a:xfrm>
          <a:custGeom>
            <a:avLst/>
            <a:gdLst>
              <a:gd name="T0" fmla="*/ 360 w 400"/>
              <a:gd name="T1" fmla="*/ 0 h 320"/>
              <a:gd name="T2" fmla="*/ 40 w 400"/>
              <a:gd name="T3" fmla="*/ 0 h 320"/>
              <a:gd name="T4" fmla="*/ 0 w 400"/>
              <a:gd name="T5" fmla="*/ 40 h 320"/>
              <a:gd name="T6" fmla="*/ 0 w 400"/>
              <a:gd name="T7" fmla="*/ 280 h 320"/>
              <a:gd name="T8" fmla="*/ 40 w 400"/>
              <a:gd name="T9" fmla="*/ 320 h 320"/>
              <a:gd name="T10" fmla="*/ 360 w 400"/>
              <a:gd name="T11" fmla="*/ 320 h 320"/>
              <a:gd name="T12" fmla="*/ 400 w 400"/>
              <a:gd name="T13" fmla="*/ 280 h 320"/>
              <a:gd name="T14" fmla="*/ 400 w 400"/>
              <a:gd name="T15" fmla="*/ 40 h 320"/>
              <a:gd name="T16" fmla="*/ 360 w 400"/>
              <a:gd name="T17" fmla="*/ 0 h 320"/>
              <a:gd name="T18" fmla="*/ 360 w 400"/>
              <a:gd name="T19" fmla="*/ 280 h 320"/>
              <a:gd name="T20" fmla="*/ 40 w 400"/>
              <a:gd name="T21" fmla="*/ 280 h 320"/>
              <a:gd name="T22" fmla="*/ 40 w 400"/>
              <a:gd name="T23" fmla="*/ 40 h 320"/>
              <a:gd name="T24" fmla="*/ 360 w 400"/>
              <a:gd name="T25" fmla="*/ 40 h 320"/>
              <a:gd name="T26" fmla="*/ 360 w 400"/>
              <a:gd name="T27" fmla="*/ 280 h 320"/>
              <a:gd name="T28" fmla="*/ 180 w 400"/>
              <a:gd name="T29" fmla="*/ 202 h 320"/>
              <a:gd name="T30" fmla="*/ 80 w 400"/>
              <a:gd name="T31" fmla="*/ 202 h 320"/>
              <a:gd name="T32" fmla="*/ 80 w 400"/>
              <a:gd name="T33" fmla="*/ 238 h 320"/>
              <a:gd name="T34" fmla="*/ 180 w 400"/>
              <a:gd name="T35" fmla="*/ 238 h 320"/>
              <a:gd name="T36" fmla="*/ 180 w 400"/>
              <a:gd name="T37" fmla="*/ 202 h 320"/>
              <a:gd name="T38" fmla="*/ 180 w 400"/>
              <a:gd name="T39" fmla="*/ 142 h 320"/>
              <a:gd name="T40" fmla="*/ 80 w 400"/>
              <a:gd name="T41" fmla="*/ 142 h 320"/>
              <a:gd name="T42" fmla="*/ 80 w 400"/>
              <a:gd name="T43" fmla="*/ 178 h 320"/>
              <a:gd name="T44" fmla="*/ 180 w 400"/>
              <a:gd name="T45" fmla="*/ 178 h 320"/>
              <a:gd name="T46" fmla="*/ 180 w 400"/>
              <a:gd name="T47" fmla="*/ 142 h 320"/>
              <a:gd name="T48" fmla="*/ 180 w 400"/>
              <a:gd name="T49" fmla="*/ 82 h 320"/>
              <a:gd name="T50" fmla="*/ 80 w 400"/>
              <a:gd name="T51" fmla="*/ 82 h 320"/>
              <a:gd name="T52" fmla="*/ 80 w 400"/>
              <a:gd name="T53" fmla="*/ 118 h 320"/>
              <a:gd name="T54" fmla="*/ 180 w 400"/>
              <a:gd name="T55" fmla="*/ 118 h 320"/>
              <a:gd name="T56" fmla="*/ 180 w 400"/>
              <a:gd name="T57" fmla="*/ 82 h 320"/>
              <a:gd name="T58" fmla="*/ 318 w 400"/>
              <a:gd name="T59" fmla="*/ 210 h 320"/>
              <a:gd name="T60" fmla="*/ 284 w 400"/>
              <a:gd name="T61" fmla="*/ 184 h 320"/>
              <a:gd name="T62" fmla="*/ 306 w 400"/>
              <a:gd name="T63" fmla="*/ 126 h 320"/>
              <a:gd name="T64" fmla="*/ 270 w 400"/>
              <a:gd name="T65" fmla="*/ 82 h 320"/>
              <a:gd name="T66" fmla="*/ 234 w 400"/>
              <a:gd name="T67" fmla="*/ 126 h 320"/>
              <a:gd name="T68" fmla="*/ 256 w 400"/>
              <a:gd name="T69" fmla="*/ 184 h 320"/>
              <a:gd name="T70" fmla="*/ 222 w 400"/>
              <a:gd name="T71" fmla="*/ 210 h 320"/>
              <a:gd name="T72" fmla="*/ 220 w 400"/>
              <a:gd name="T73" fmla="*/ 238 h 320"/>
              <a:gd name="T74" fmla="*/ 320 w 400"/>
              <a:gd name="T75" fmla="*/ 238 h 320"/>
              <a:gd name="T76" fmla="*/ 318 w 400"/>
              <a:gd name="T77" fmla="*/ 210 h 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400" h="320">
                <a:moveTo>
                  <a:pt x="360" y="0"/>
                </a:moveTo>
                <a:cubicBezTo>
                  <a:pt x="40" y="0"/>
                  <a:pt x="40" y="0"/>
                  <a:pt x="40" y="0"/>
                </a:cubicBezTo>
                <a:cubicBezTo>
                  <a:pt x="18" y="0"/>
                  <a:pt x="0" y="18"/>
                  <a:pt x="0" y="40"/>
                </a:cubicBezTo>
                <a:cubicBezTo>
                  <a:pt x="0" y="280"/>
                  <a:pt x="0" y="280"/>
                  <a:pt x="0" y="280"/>
                </a:cubicBezTo>
                <a:cubicBezTo>
                  <a:pt x="0" y="302"/>
                  <a:pt x="18" y="320"/>
                  <a:pt x="40" y="320"/>
                </a:cubicBezTo>
                <a:cubicBezTo>
                  <a:pt x="360" y="320"/>
                  <a:pt x="360" y="320"/>
                  <a:pt x="360" y="320"/>
                </a:cubicBezTo>
                <a:cubicBezTo>
                  <a:pt x="382" y="320"/>
                  <a:pt x="400" y="302"/>
                  <a:pt x="400" y="280"/>
                </a:cubicBezTo>
                <a:cubicBezTo>
                  <a:pt x="400" y="40"/>
                  <a:pt x="400" y="40"/>
                  <a:pt x="400" y="40"/>
                </a:cubicBezTo>
                <a:cubicBezTo>
                  <a:pt x="400" y="18"/>
                  <a:pt x="382" y="0"/>
                  <a:pt x="360" y="0"/>
                </a:cubicBezTo>
                <a:close/>
                <a:moveTo>
                  <a:pt x="360" y="280"/>
                </a:moveTo>
                <a:cubicBezTo>
                  <a:pt x="40" y="280"/>
                  <a:pt x="40" y="280"/>
                  <a:pt x="40" y="280"/>
                </a:cubicBezTo>
                <a:cubicBezTo>
                  <a:pt x="40" y="40"/>
                  <a:pt x="40" y="40"/>
                  <a:pt x="40" y="40"/>
                </a:cubicBezTo>
                <a:cubicBezTo>
                  <a:pt x="360" y="40"/>
                  <a:pt x="360" y="40"/>
                  <a:pt x="360" y="40"/>
                </a:cubicBezTo>
                <a:lnTo>
                  <a:pt x="360" y="280"/>
                </a:lnTo>
                <a:close/>
                <a:moveTo>
                  <a:pt x="180" y="202"/>
                </a:moveTo>
                <a:cubicBezTo>
                  <a:pt x="80" y="202"/>
                  <a:pt x="80" y="202"/>
                  <a:pt x="80" y="202"/>
                </a:cubicBezTo>
                <a:cubicBezTo>
                  <a:pt x="80" y="238"/>
                  <a:pt x="80" y="238"/>
                  <a:pt x="80" y="238"/>
                </a:cubicBezTo>
                <a:cubicBezTo>
                  <a:pt x="180" y="238"/>
                  <a:pt x="180" y="238"/>
                  <a:pt x="180" y="238"/>
                </a:cubicBezTo>
                <a:lnTo>
                  <a:pt x="180" y="202"/>
                </a:lnTo>
                <a:close/>
                <a:moveTo>
                  <a:pt x="180" y="142"/>
                </a:moveTo>
                <a:cubicBezTo>
                  <a:pt x="80" y="142"/>
                  <a:pt x="80" y="142"/>
                  <a:pt x="80" y="142"/>
                </a:cubicBezTo>
                <a:cubicBezTo>
                  <a:pt x="80" y="178"/>
                  <a:pt x="80" y="178"/>
                  <a:pt x="80" y="178"/>
                </a:cubicBezTo>
                <a:cubicBezTo>
                  <a:pt x="180" y="178"/>
                  <a:pt x="180" y="178"/>
                  <a:pt x="180" y="178"/>
                </a:cubicBezTo>
                <a:lnTo>
                  <a:pt x="180" y="142"/>
                </a:lnTo>
                <a:close/>
                <a:moveTo>
                  <a:pt x="180" y="82"/>
                </a:moveTo>
                <a:cubicBezTo>
                  <a:pt x="80" y="82"/>
                  <a:pt x="80" y="82"/>
                  <a:pt x="80" y="82"/>
                </a:cubicBezTo>
                <a:cubicBezTo>
                  <a:pt x="80" y="118"/>
                  <a:pt x="80" y="118"/>
                  <a:pt x="80" y="118"/>
                </a:cubicBezTo>
                <a:cubicBezTo>
                  <a:pt x="180" y="118"/>
                  <a:pt x="180" y="118"/>
                  <a:pt x="180" y="118"/>
                </a:cubicBezTo>
                <a:lnTo>
                  <a:pt x="180" y="82"/>
                </a:lnTo>
                <a:close/>
                <a:moveTo>
                  <a:pt x="318" y="210"/>
                </a:moveTo>
                <a:cubicBezTo>
                  <a:pt x="318" y="210"/>
                  <a:pt x="284" y="201"/>
                  <a:pt x="284" y="184"/>
                </a:cubicBezTo>
                <a:cubicBezTo>
                  <a:pt x="284" y="167"/>
                  <a:pt x="306" y="160"/>
                  <a:pt x="306" y="126"/>
                </a:cubicBezTo>
                <a:cubicBezTo>
                  <a:pt x="306" y="98"/>
                  <a:pt x="297" y="82"/>
                  <a:pt x="270" y="82"/>
                </a:cubicBezTo>
                <a:cubicBezTo>
                  <a:pt x="242" y="82"/>
                  <a:pt x="234" y="98"/>
                  <a:pt x="234" y="126"/>
                </a:cubicBezTo>
                <a:cubicBezTo>
                  <a:pt x="234" y="160"/>
                  <a:pt x="256" y="167"/>
                  <a:pt x="256" y="184"/>
                </a:cubicBezTo>
                <a:cubicBezTo>
                  <a:pt x="256" y="201"/>
                  <a:pt x="222" y="210"/>
                  <a:pt x="222" y="210"/>
                </a:cubicBezTo>
                <a:cubicBezTo>
                  <a:pt x="220" y="210"/>
                  <a:pt x="220" y="238"/>
                  <a:pt x="220" y="238"/>
                </a:cubicBezTo>
                <a:cubicBezTo>
                  <a:pt x="320" y="238"/>
                  <a:pt x="320" y="238"/>
                  <a:pt x="320" y="238"/>
                </a:cubicBezTo>
                <a:cubicBezTo>
                  <a:pt x="320" y="238"/>
                  <a:pt x="320" y="210"/>
                  <a:pt x="318" y="21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60" name="Freeform 104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 noEditPoints="1"/>
          </p:cNvSpPr>
          <p:nvPr/>
        </p:nvSpPr>
        <p:spPr bwMode="auto">
          <a:xfrm>
            <a:off x="471938" y="2182439"/>
            <a:ext cx="229618" cy="229619"/>
          </a:xfrm>
          <a:custGeom>
            <a:avLst/>
            <a:gdLst>
              <a:gd name="T0" fmla="*/ 102 w 102"/>
              <a:gd name="T1" fmla="*/ 39 h 102"/>
              <a:gd name="T2" fmla="*/ 65 w 102"/>
              <a:gd name="T3" fmla="*/ 39 h 102"/>
              <a:gd name="T4" fmla="*/ 51 w 102"/>
              <a:gd name="T5" fmla="*/ 0 h 102"/>
              <a:gd name="T6" fmla="*/ 37 w 102"/>
              <a:gd name="T7" fmla="*/ 39 h 102"/>
              <a:gd name="T8" fmla="*/ 0 w 102"/>
              <a:gd name="T9" fmla="*/ 39 h 102"/>
              <a:gd name="T10" fmla="*/ 30 w 102"/>
              <a:gd name="T11" fmla="*/ 62 h 102"/>
              <a:gd name="T12" fmla="*/ 19 w 102"/>
              <a:gd name="T13" fmla="*/ 102 h 102"/>
              <a:gd name="T14" fmla="*/ 51 w 102"/>
              <a:gd name="T15" fmla="*/ 78 h 102"/>
              <a:gd name="T16" fmla="*/ 83 w 102"/>
              <a:gd name="T17" fmla="*/ 102 h 102"/>
              <a:gd name="T18" fmla="*/ 72 w 102"/>
              <a:gd name="T19" fmla="*/ 62 h 102"/>
              <a:gd name="T20" fmla="*/ 102 w 102"/>
              <a:gd name="T21" fmla="*/ 39 h 102"/>
              <a:gd name="T22" fmla="*/ 51 w 102"/>
              <a:gd name="T23" fmla="*/ 67 h 102"/>
              <a:gd name="T24" fmla="*/ 34 w 102"/>
              <a:gd name="T25" fmla="*/ 81 h 102"/>
              <a:gd name="T26" fmla="*/ 41 w 102"/>
              <a:gd name="T27" fmla="*/ 61 h 102"/>
              <a:gd name="T28" fmla="*/ 24 w 102"/>
              <a:gd name="T29" fmla="*/ 47 h 102"/>
              <a:gd name="T30" fmla="*/ 45 w 102"/>
              <a:gd name="T31" fmla="*/ 48 h 102"/>
              <a:gd name="T32" fmla="*/ 51 w 102"/>
              <a:gd name="T33" fmla="*/ 25 h 102"/>
              <a:gd name="T34" fmla="*/ 57 w 102"/>
              <a:gd name="T35" fmla="*/ 48 h 102"/>
              <a:gd name="T36" fmla="*/ 78 w 102"/>
              <a:gd name="T37" fmla="*/ 47 h 102"/>
              <a:gd name="T38" fmla="*/ 61 w 102"/>
              <a:gd name="T39" fmla="*/ 61 h 102"/>
              <a:gd name="T40" fmla="*/ 68 w 102"/>
              <a:gd name="T41" fmla="*/ 81 h 102"/>
              <a:gd name="T42" fmla="*/ 51 w 102"/>
              <a:gd name="T43" fmla="*/ 67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02" h="102">
                <a:moveTo>
                  <a:pt x="102" y="39"/>
                </a:moveTo>
                <a:lnTo>
                  <a:pt x="65" y="39"/>
                </a:lnTo>
                <a:lnTo>
                  <a:pt x="51" y="0"/>
                </a:lnTo>
                <a:lnTo>
                  <a:pt x="37" y="39"/>
                </a:lnTo>
                <a:lnTo>
                  <a:pt x="0" y="39"/>
                </a:lnTo>
                <a:lnTo>
                  <a:pt x="30" y="62"/>
                </a:lnTo>
                <a:lnTo>
                  <a:pt x="19" y="102"/>
                </a:lnTo>
                <a:lnTo>
                  <a:pt x="51" y="78"/>
                </a:lnTo>
                <a:lnTo>
                  <a:pt x="83" y="102"/>
                </a:lnTo>
                <a:lnTo>
                  <a:pt x="72" y="62"/>
                </a:lnTo>
                <a:lnTo>
                  <a:pt x="102" y="39"/>
                </a:lnTo>
                <a:close/>
                <a:moveTo>
                  <a:pt x="51" y="67"/>
                </a:moveTo>
                <a:lnTo>
                  <a:pt x="34" y="81"/>
                </a:lnTo>
                <a:lnTo>
                  <a:pt x="41" y="61"/>
                </a:lnTo>
                <a:lnTo>
                  <a:pt x="24" y="47"/>
                </a:lnTo>
                <a:lnTo>
                  <a:pt x="45" y="48"/>
                </a:lnTo>
                <a:lnTo>
                  <a:pt x="51" y="25"/>
                </a:lnTo>
                <a:lnTo>
                  <a:pt x="57" y="48"/>
                </a:lnTo>
                <a:lnTo>
                  <a:pt x="78" y="47"/>
                </a:lnTo>
                <a:lnTo>
                  <a:pt x="61" y="61"/>
                </a:lnTo>
                <a:lnTo>
                  <a:pt x="68" y="81"/>
                </a:lnTo>
                <a:lnTo>
                  <a:pt x="51" y="6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61" name="Freeform 283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 noEditPoints="1"/>
          </p:cNvSpPr>
          <p:nvPr/>
        </p:nvSpPr>
        <p:spPr bwMode="auto">
          <a:xfrm>
            <a:off x="912766" y="2174021"/>
            <a:ext cx="209358" cy="240874"/>
          </a:xfrm>
          <a:custGeom>
            <a:avLst/>
            <a:gdLst>
              <a:gd name="T0" fmla="*/ 233 w 320"/>
              <a:gd name="T1" fmla="*/ 138 h 371"/>
              <a:gd name="T2" fmla="*/ 261 w 320"/>
              <a:gd name="T3" fmla="*/ 12 h 371"/>
              <a:gd name="T4" fmla="*/ 168 w 320"/>
              <a:gd name="T5" fmla="*/ 104 h 371"/>
              <a:gd name="T6" fmla="*/ 80 w 320"/>
              <a:gd name="T7" fmla="*/ 182 h 371"/>
              <a:gd name="T8" fmla="*/ 80 w 320"/>
              <a:gd name="T9" fmla="*/ 319 h 371"/>
              <a:gd name="T10" fmla="*/ 253 w 320"/>
              <a:gd name="T11" fmla="*/ 371 h 371"/>
              <a:gd name="T12" fmla="*/ 320 w 320"/>
              <a:gd name="T13" fmla="*/ 172 h 371"/>
              <a:gd name="T14" fmla="*/ 233 w 320"/>
              <a:gd name="T15" fmla="*/ 138 h 371"/>
              <a:gd name="T16" fmla="*/ 60 w 320"/>
              <a:gd name="T17" fmla="*/ 140 h 371"/>
              <a:gd name="T18" fmla="*/ 0 w 320"/>
              <a:gd name="T19" fmla="*/ 202 h 371"/>
              <a:gd name="T20" fmla="*/ 0 w 320"/>
              <a:gd name="T21" fmla="*/ 299 h 371"/>
              <a:gd name="T22" fmla="*/ 60 w 320"/>
              <a:gd name="T23" fmla="*/ 360 h 371"/>
              <a:gd name="T24" fmla="*/ 40 w 320"/>
              <a:gd name="T25" fmla="*/ 315 h 371"/>
              <a:gd name="T26" fmla="*/ 40 w 320"/>
              <a:gd name="T27" fmla="*/ 187 h 371"/>
              <a:gd name="T28" fmla="*/ 60 w 320"/>
              <a:gd name="T29" fmla="*/ 140 h 3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20" h="371">
                <a:moveTo>
                  <a:pt x="233" y="138"/>
                </a:moveTo>
                <a:cubicBezTo>
                  <a:pt x="230" y="131"/>
                  <a:pt x="304" y="65"/>
                  <a:pt x="261" y="12"/>
                </a:cubicBezTo>
                <a:cubicBezTo>
                  <a:pt x="251" y="0"/>
                  <a:pt x="217" y="72"/>
                  <a:pt x="168" y="104"/>
                </a:cubicBezTo>
                <a:cubicBezTo>
                  <a:pt x="142" y="122"/>
                  <a:pt x="80" y="161"/>
                  <a:pt x="80" y="182"/>
                </a:cubicBezTo>
                <a:cubicBezTo>
                  <a:pt x="80" y="319"/>
                  <a:pt x="80" y="319"/>
                  <a:pt x="80" y="319"/>
                </a:cubicBezTo>
                <a:cubicBezTo>
                  <a:pt x="80" y="344"/>
                  <a:pt x="178" y="371"/>
                  <a:pt x="253" y="371"/>
                </a:cubicBezTo>
                <a:cubicBezTo>
                  <a:pt x="280" y="371"/>
                  <a:pt x="320" y="199"/>
                  <a:pt x="320" y="172"/>
                </a:cubicBezTo>
                <a:cubicBezTo>
                  <a:pt x="320" y="145"/>
                  <a:pt x="235" y="145"/>
                  <a:pt x="233" y="138"/>
                </a:cubicBezTo>
                <a:close/>
                <a:moveTo>
                  <a:pt x="60" y="140"/>
                </a:moveTo>
                <a:cubicBezTo>
                  <a:pt x="47" y="140"/>
                  <a:pt x="0" y="148"/>
                  <a:pt x="0" y="202"/>
                </a:cubicBezTo>
                <a:cubicBezTo>
                  <a:pt x="0" y="299"/>
                  <a:pt x="0" y="299"/>
                  <a:pt x="0" y="299"/>
                </a:cubicBezTo>
                <a:cubicBezTo>
                  <a:pt x="0" y="354"/>
                  <a:pt x="47" y="360"/>
                  <a:pt x="60" y="360"/>
                </a:cubicBezTo>
                <a:cubicBezTo>
                  <a:pt x="73" y="360"/>
                  <a:pt x="40" y="348"/>
                  <a:pt x="40" y="315"/>
                </a:cubicBezTo>
                <a:cubicBezTo>
                  <a:pt x="40" y="187"/>
                  <a:pt x="40" y="187"/>
                  <a:pt x="40" y="187"/>
                </a:cubicBezTo>
                <a:cubicBezTo>
                  <a:pt x="40" y="152"/>
                  <a:pt x="73" y="140"/>
                  <a:pt x="60" y="14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62" name="Freeform 284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 noEditPoints="1"/>
          </p:cNvSpPr>
          <p:nvPr/>
        </p:nvSpPr>
        <p:spPr bwMode="auto">
          <a:xfrm>
            <a:off x="1344394" y="2179407"/>
            <a:ext cx="209358" cy="243126"/>
          </a:xfrm>
          <a:custGeom>
            <a:avLst/>
            <a:gdLst>
              <a:gd name="T0" fmla="*/ 87 w 320"/>
              <a:gd name="T1" fmla="*/ 233 h 371"/>
              <a:gd name="T2" fmla="*/ 59 w 320"/>
              <a:gd name="T3" fmla="*/ 358 h 371"/>
              <a:gd name="T4" fmla="*/ 151 w 320"/>
              <a:gd name="T5" fmla="*/ 266 h 371"/>
              <a:gd name="T6" fmla="*/ 240 w 320"/>
              <a:gd name="T7" fmla="*/ 189 h 371"/>
              <a:gd name="T8" fmla="*/ 240 w 320"/>
              <a:gd name="T9" fmla="*/ 52 h 371"/>
              <a:gd name="T10" fmla="*/ 67 w 320"/>
              <a:gd name="T11" fmla="*/ 0 h 371"/>
              <a:gd name="T12" fmla="*/ 0 w 320"/>
              <a:gd name="T13" fmla="*/ 199 h 371"/>
              <a:gd name="T14" fmla="*/ 87 w 320"/>
              <a:gd name="T15" fmla="*/ 233 h 371"/>
              <a:gd name="T16" fmla="*/ 260 w 320"/>
              <a:gd name="T17" fmla="*/ 231 h 371"/>
              <a:gd name="T18" fmla="*/ 320 w 320"/>
              <a:gd name="T19" fmla="*/ 168 h 371"/>
              <a:gd name="T20" fmla="*/ 320 w 320"/>
              <a:gd name="T21" fmla="*/ 71 h 371"/>
              <a:gd name="T22" fmla="*/ 260 w 320"/>
              <a:gd name="T23" fmla="*/ 11 h 371"/>
              <a:gd name="T24" fmla="*/ 280 w 320"/>
              <a:gd name="T25" fmla="*/ 56 h 371"/>
              <a:gd name="T26" fmla="*/ 280 w 320"/>
              <a:gd name="T27" fmla="*/ 184 h 371"/>
              <a:gd name="T28" fmla="*/ 260 w 320"/>
              <a:gd name="T29" fmla="*/ 231 h 3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20" h="371">
                <a:moveTo>
                  <a:pt x="87" y="233"/>
                </a:moveTo>
                <a:cubicBezTo>
                  <a:pt x="89" y="240"/>
                  <a:pt x="16" y="305"/>
                  <a:pt x="59" y="358"/>
                </a:cubicBezTo>
                <a:cubicBezTo>
                  <a:pt x="69" y="371"/>
                  <a:pt x="103" y="299"/>
                  <a:pt x="151" y="266"/>
                </a:cubicBezTo>
                <a:cubicBezTo>
                  <a:pt x="178" y="248"/>
                  <a:pt x="240" y="210"/>
                  <a:pt x="240" y="189"/>
                </a:cubicBezTo>
                <a:cubicBezTo>
                  <a:pt x="240" y="52"/>
                  <a:pt x="240" y="52"/>
                  <a:pt x="240" y="52"/>
                </a:cubicBezTo>
                <a:cubicBezTo>
                  <a:pt x="240" y="27"/>
                  <a:pt x="141" y="0"/>
                  <a:pt x="67" y="0"/>
                </a:cubicBezTo>
                <a:cubicBezTo>
                  <a:pt x="39" y="0"/>
                  <a:pt x="0" y="171"/>
                  <a:pt x="0" y="199"/>
                </a:cubicBezTo>
                <a:cubicBezTo>
                  <a:pt x="0" y="226"/>
                  <a:pt x="84" y="226"/>
                  <a:pt x="87" y="233"/>
                </a:cubicBezTo>
                <a:close/>
                <a:moveTo>
                  <a:pt x="260" y="231"/>
                </a:moveTo>
                <a:cubicBezTo>
                  <a:pt x="273" y="231"/>
                  <a:pt x="320" y="223"/>
                  <a:pt x="320" y="168"/>
                </a:cubicBezTo>
                <a:cubicBezTo>
                  <a:pt x="320" y="71"/>
                  <a:pt x="320" y="71"/>
                  <a:pt x="320" y="71"/>
                </a:cubicBezTo>
                <a:cubicBezTo>
                  <a:pt x="320" y="17"/>
                  <a:pt x="273" y="11"/>
                  <a:pt x="260" y="11"/>
                </a:cubicBezTo>
                <a:cubicBezTo>
                  <a:pt x="247" y="11"/>
                  <a:pt x="280" y="22"/>
                  <a:pt x="280" y="56"/>
                </a:cubicBezTo>
                <a:cubicBezTo>
                  <a:pt x="280" y="184"/>
                  <a:pt x="280" y="184"/>
                  <a:pt x="280" y="184"/>
                </a:cubicBezTo>
                <a:cubicBezTo>
                  <a:pt x="280" y="219"/>
                  <a:pt x="247" y="231"/>
                  <a:pt x="260" y="23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63" name="Freeform 11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3073497" y="3048474"/>
            <a:ext cx="236373" cy="186847"/>
          </a:xfrm>
          <a:custGeom>
            <a:avLst/>
            <a:gdLst>
              <a:gd name="T0" fmla="*/ 326 w 363"/>
              <a:gd name="T1" fmla="*/ 31 h 288"/>
              <a:gd name="T2" fmla="*/ 204 w 363"/>
              <a:gd name="T3" fmla="*/ 31 h 288"/>
              <a:gd name="T4" fmla="*/ 182 w 363"/>
              <a:gd name="T5" fmla="*/ 52 h 288"/>
              <a:gd name="T6" fmla="*/ 159 w 363"/>
              <a:gd name="T7" fmla="*/ 31 h 288"/>
              <a:gd name="T8" fmla="*/ 38 w 363"/>
              <a:gd name="T9" fmla="*/ 31 h 288"/>
              <a:gd name="T10" fmla="*/ 38 w 363"/>
              <a:gd name="T11" fmla="*/ 156 h 288"/>
              <a:gd name="T12" fmla="*/ 182 w 363"/>
              <a:gd name="T13" fmla="*/ 288 h 288"/>
              <a:gd name="T14" fmla="*/ 326 w 363"/>
              <a:gd name="T15" fmla="*/ 156 h 288"/>
              <a:gd name="T16" fmla="*/ 326 w 363"/>
              <a:gd name="T17" fmla="*/ 31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63" h="288">
                <a:moveTo>
                  <a:pt x="326" y="31"/>
                </a:moveTo>
                <a:cubicBezTo>
                  <a:pt x="292" y="0"/>
                  <a:pt x="238" y="0"/>
                  <a:pt x="204" y="31"/>
                </a:cubicBezTo>
                <a:cubicBezTo>
                  <a:pt x="182" y="52"/>
                  <a:pt x="182" y="52"/>
                  <a:pt x="182" y="52"/>
                </a:cubicBezTo>
                <a:cubicBezTo>
                  <a:pt x="159" y="31"/>
                  <a:pt x="159" y="31"/>
                  <a:pt x="159" y="31"/>
                </a:cubicBezTo>
                <a:cubicBezTo>
                  <a:pt x="126" y="0"/>
                  <a:pt x="71" y="0"/>
                  <a:pt x="38" y="31"/>
                </a:cubicBezTo>
                <a:cubicBezTo>
                  <a:pt x="0" y="65"/>
                  <a:pt x="0" y="121"/>
                  <a:pt x="38" y="156"/>
                </a:cubicBezTo>
                <a:cubicBezTo>
                  <a:pt x="182" y="288"/>
                  <a:pt x="182" y="288"/>
                  <a:pt x="182" y="288"/>
                </a:cubicBezTo>
                <a:cubicBezTo>
                  <a:pt x="326" y="156"/>
                  <a:pt x="326" y="156"/>
                  <a:pt x="326" y="156"/>
                </a:cubicBezTo>
                <a:cubicBezTo>
                  <a:pt x="363" y="121"/>
                  <a:pt x="363" y="65"/>
                  <a:pt x="326" y="3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64" name="Freeform 16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 noEditPoints="1"/>
          </p:cNvSpPr>
          <p:nvPr/>
        </p:nvSpPr>
        <p:spPr bwMode="auto">
          <a:xfrm>
            <a:off x="1375481" y="3028214"/>
            <a:ext cx="229618" cy="227368"/>
          </a:xfrm>
          <a:custGeom>
            <a:avLst/>
            <a:gdLst>
              <a:gd name="T0" fmla="*/ 340 w 351"/>
              <a:gd name="T1" fmla="*/ 12 h 351"/>
              <a:gd name="T2" fmla="*/ 279 w 351"/>
              <a:gd name="T3" fmla="*/ 29 h 351"/>
              <a:gd name="T4" fmla="*/ 0 w 351"/>
              <a:gd name="T5" fmla="*/ 177 h 351"/>
              <a:gd name="T6" fmla="*/ 152 w 351"/>
              <a:gd name="T7" fmla="*/ 199 h 351"/>
              <a:gd name="T8" fmla="*/ 174 w 351"/>
              <a:gd name="T9" fmla="*/ 351 h 351"/>
              <a:gd name="T10" fmla="*/ 322 w 351"/>
              <a:gd name="T11" fmla="*/ 73 h 351"/>
              <a:gd name="T12" fmla="*/ 340 w 351"/>
              <a:gd name="T13" fmla="*/ 12 h 351"/>
              <a:gd name="T14" fmla="*/ 303 w 351"/>
              <a:gd name="T15" fmla="*/ 51 h 351"/>
              <a:gd name="T16" fmla="*/ 193 w 351"/>
              <a:gd name="T17" fmla="*/ 256 h 351"/>
              <a:gd name="T18" fmla="*/ 181 w 351"/>
              <a:gd name="T19" fmla="*/ 163 h 351"/>
              <a:gd name="T20" fmla="*/ 303 w 351"/>
              <a:gd name="T21" fmla="*/ 51 h 3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51" h="351">
                <a:moveTo>
                  <a:pt x="340" y="12"/>
                </a:moveTo>
                <a:cubicBezTo>
                  <a:pt x="328" y="0"/>
                  <a:pt x="317" y="11"/>
                  <a:pt x="279" y="29"/>
                </a:cubicBezTo>
                <a:cubicBezTo>
                  <a:pt x="177" y="78"/>
                  <a:pt x="0" y="177"/>
                  <a:pt x="0" y="177"/>
                </a:cubicBezTo>
                <a:cubicBezTo>
                  <a:pt x="152" y="199"/>
                  <a:pt x="152" y="199"/>
                  <a:pt x="152" y="199"/>
                </a:cubicBezTo>
                <a:cubicBezTo>
                  <a:pt x="174" y="351"/>
                  <a:pt x="174" y="351"/>
                  <a:pt x="174" y="351"/>
                </a:cubicBezTo>
                <a:cubicBezTo>
                  <a:pt x="174" y="351"/>
                  <a:pt x="273" y="174"/>
                  <a:pt x="322" y="73"/>
                </a:cubicBezTo>
                <a:cubicBezTo>
                  <a:pt x="340" y="35"/>
                  <a:pt x="351" y="23"/>
                  <a:pt x="340" y="12"/>
                </a:cubicBezTo>
                <a:close/>
                <a:moveTo>
                  <a:pt x="303" y="51"/>
                </a:moveTo>
                <a:cubicBezTo>
                  <a:pt x="193" y="256"/>
                  <a:pt x="193" y="256"/>
                  <a:pt x="193" y="256"/>
                </a:cubicBezTo>
                <a:cubicBezTo>
                  <a:pt x="181" y="163"/>
                  <a:pt x="181" y="163"/>
                  <a:pt x="181" y="163"/>
                </a:cubicBezTo>
                <a:lnTo>
                  <a:pt x="303" y="5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65" name="Freeform 17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2223750" y="3025572"/>
            <a:ext cx="209358" cy="236373"/>
          </a:xfrm>
          <a:custGeom>
            <a:avLst/>
            <a:gdLst>
              <a:gd name="T0" fmla="*/ 260 w 320"/>
              <a:gd name="T1" fmla="*/ 240 h 360"/>
              <a:gd name="T2" fmla="*/ 223 w 320"/>
              <a:gd name="T3" fmla="*/ 252 h 360"/>
              <a:gd name="T4" fmla="*/ 119 w 320"/>
              <a:gd name="T5" fmla="*/ 190 h 360"/>
              <a:gd name="T6" fmla="*/ 120 w 320"/>
              <a:gd name="T7" fmla="*/ 180 h 360"/>
              <a:gd name="T8" fmla="*/ 119 w 320"/>
              <a:gd name="T9" fmla="*/ 170 h 360"/>
              <a:gd name="T10" fmla="*/ 223 w 320"/>
              <a:gd name="T11" fmla="*/ 107 h 360"/>
              <a:gd name="T12" fmla="*/ 260 w 320"/>
              <a:gd name="T13" fmla="*/ 120 h 360"/>
              <a:gd name="T14" fmla="*/ 320 w 320"/>
              <a:gd name="T15" fmla="*/ 60 h 360"/>
              <a:gd name="T16" fmla="*/ 260 w 320"/>
              <a:gd name="T17" fmla="*/ 0 h 360"/>
              <a:gd name="T18" fmla="*/ 200 w 320"/>
              <a:gd name="T19" fmla="*/ 60 h 360"/>
              <a:gd name="T20" fmla="*/ 201 w 320"/>
              <a:gd name="T21" fmla="*/ 70 h 360"/>
              <a:gd name="T22" fmla="*/ 96 w 320"/>
              <a:gd name="T23" fmla="*/ 132 h 360"/>
              <a:gd name="T24" fmla="*/ 60 w 320"/>
              <a:gd name="T25" fmla="*/ 120 h 360"/>
              <a:gd name="T26" fmla="*/ 0 w 320"/>
              <a:gd name="T27" fmla="*/ 180 h 360"/>
              <a:gd name="T28" fmla="*/ 60 w 320"/>
              <a:gd name="T29" fmla="*/ 240 h 360"/>
              <a:gd name="T30" fmla="*/ 96 w 320"/>
              <a:gd name="T31" fmla="*/ 227 h 360"/>
              <a:gd name="T32" fmla="*/ 201 w 320"/>
              <a:gd name="T33" fmla="*/ 290 h 360"/>
              <a:gd name="T34" fmla="*/ 200 w 320"/>
              <a:gd name="T35" fmla="*/ 300 h 360"/>
              <a:gd name="T36" fmla="*/ 260 w 320"/>
              <a:gd name="T37" fmla="*/ 360 h 360"/>
              <a:gd name="T38" fmla="*/ 320 w 320"/>
              <a:gd name="T39" fmla="*/ 300 h 360"/>
              <a:gd name="T40" fmla="*/ 260 w 320"/>
              <a:gd name="T41" fmla="*/ 240 h 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320" h="360">
                <a:moveTo>
                  <a:pt x="260" y="240"/>
                </a:moveTo>
                <a:cubicBezTo>
                  <a:pt x="246" y="240"/>
                  <a:pt x="233" y="245"/>
                  <a:pt x="223" y="252"/>
                </a:cubicBezTo>
                <a:cubicBezTo>
                  <a:pt x="119" y="190"/>
                  <a:pt x="119" y="190"/>
                  <a:pt x="119" y="190"/>
                </a:cubicBezTo>
                <a:cubicBezTo>
                  <a:pt x="119" y="187"/>
                  <a:pt x="120" y="183"/>
                  <a:pt x="120" y="180"/>
                </a:cubicBezTo>
                <a:cubicBezTo>
                  <a:pt x="120" y="177"/>
                  <a:pt x="119" y="173"/>
                  <a:pt x="119" y="170"/>
                </a:cubicBezTo>
                <a:cubicBezTo>
                  <a:pt x="223" y="107"/>
                  <a:pt x="223" y="107"/>
                  <a:pt x="223" y="107"/>
                </a:cubicBezTo>
                <a:cubicBezTo>
                  <a:pt x="233" y="115"/>
                  <a:pt x="246" y="120"/>
                  <a:pt x="260" y="120"/>
                </a:cubicBezTo>
                <a:cubicBezTo>
                  <a:pt x="293" y="120"/>
                  <a:pt x="320" y="93"/>
                  <a:pt x="320" y="60"/>
                </a:cubicBezTo>
                <a:cubicBezTo>
                  <a:pt x="320" y="27"/>
                  <a:pt x="293" y="0"/>
                  <a:pt x="260" y="0"/>
                </a:cubicBezTo>
                <a:cubicBezTo>
                  <a:pt x="227" y="0"/>
                  <a:pt x="200" y="27"/>
                  <a:pt x="200" y="60"/>
                </a:cubicBezTo>
                <a:cubicBezTo>
                  <a:pt x="200" y="63"/>
                  <a:pt x="200" y="67"/>
                  <a:pt x="201" y="70"/>
                </a:cubicBezTo>
                <a:cubicBezTo>
                  <a:pt x="96" y="132"/>
                  <a:pt x="96" y="132"/>
                  <a:pt x="96" y="132"/>
                </a:cubicBezTo>
                <a:cubicBezTo>
                  <a:pt x="86" y="125"/>
                  <a:pt x="74" y="120"/>
                  <a:pt x="60" y="120"/>
                </a:cubicBezTo>
                <a:cubicBezTo>
                  <a:pt x="27" y="120"/>
                  <a:pt x="0" y="147"/>
                  <a:pt x="0" y="180"/>
                </a:cubicBezTo>
                <a:cubicBezTo>
                  <a:pt x="0" y="213"/>
                  <a:pt x="27" y="240"/>
                  <a:pt x="60" y="240"/>
                </a:cubicBezTo>
                <a:cubicBezTo>
                  <a:pt x="74" y="240"/>
                  <a:pt x="86" y="235"/>
                  <a:pt x="96" y="227"/>
                </a:cubicBezTo>
                <a:cubicBezTo>
                  <a:pt x="201" y="290"/>
                  <a:pt x="201" y="290"/>
                  <a:pt x="201" y="290"/>
                </a:cubicBezTo>
                <a:cubicBezTo>
                  <a:pt x="200" y="293"/>
                  <a:pt x="200" y="297"/>
                  <a:pt x="200" y="300"/>
                </a:cubicBezTo>
                <a:cubicBezTo>
                  <a:pt x="200" y="333"/>
                  <a:pt x="227" y="360"/>
                  <a:pt x="260" y="360"/>
                </a:cubicBezTo>
                <a:cubicBezTo>
                  <a:pt x="293" y="360"/>
                  <a:pt x="320" y="333"/>
                  <a:pt x="320" y="300"/>
                </a:cubicBezTo>
                <a:cubicBezTo>
                  <a:pt x="320" y="267"/>
                  <a:pt x="293" y="240"/>
                  <a:pt x="260" y="24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66" name="Freeform 19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 noEditPoints="1"/>
          </p:cNvSpPr>
          <p:nvPr/>
        </p:nvSpPr>
        <p:spPr bwMode="auto">
          <a:xfrm>
            <a:off x="1805639" y="3032326"/>
            <a:ext cx="225116" cy="222866"/>
          </a:xfrm>
          <a:custGeom>
            <a:avLst/>
            <a:gdLst>
              <a:gd name="T0" fmla="*/ 172 w 344"/>
              <a:gd name="T1" fmla="*/ 0 h 344"/>
              <a:gd name="T2" fmla="*/ 0 w 344"/>
              <a:gd name="T3" fmla="*/ 172 h 344"/>
              <a:gd name="T4" fmla="*/ 172 w 344"/>
              <a:gd name="T5" fmla="*/ 344 h 344"/>
              <a:gd name="T6" fmla="*/ 344 w 344"/>
              <a:gd name="T7" fmla="*/ 172 h 344"/>
              <a:gd name="T8" fmla="*/ 172 w 344"/>
              <a:gd name="T9" fmla="*/ 0 h 344"/>
              <a:gd name="T10" fmla="*/ 186 w 344"/>
              <a:gd name="T11" fmla="*/ 311 h 344"/>
              <a:gd name="T12" fmla="*/ 186 w 344"/>
              <a:gd name="T13" fmla="*/ 234 h 344"/>
              <a:gd name="T14" fmla="*/ 158 w 344"/>
              <a:gd name="T15" fmla="*/ 234 h 344"/>
              <a:gd name="T16" fmla="*/ 158 w 344"/>
              <a:gd name="T17" fmla="*/ 311 h 344"/>
              <a:gd name="T18" fmla="*/ 32 w 344"/>
              <a:gd name="T19" fmla="*/ 186 h 344"/>
              <a:gd name="T20" fmla="*/ 110 w 344"/>
              <a:gd name="T21" fmla="*/ 186 h 344"/>
              <a:gd name="T22" fmla="*/ 110 w 344"/>
              <a:gd name="T23" fmla="*/ 158 h 344"/>
              <a:gd name="T24" fmla="*/ 32 w 344"/>
              <a:gd name="T25" fmla="*/ 158 h 344"/>
              <a:gd name="T26" fmla="*/ 158 w 344"/>
              <a:gd name="T27" fmla="*/ 33 h 344"/>
              <a:gd name="T28" fmla="*/ 158 w 344"/>
              <a:gd name="T29" fmla="*/ 110 h 344"/>
              <a:gd name="T30" fmla="*/ 186 w 344"/>
              <a:gd name="T31" fmla="*/ 110 h 344"/>
              <a:gd name="T32" fmla="*/ 186 w 344"/>
              <a:gd name="T33" fmla="*/ 33 h 344"/>
              <a:gd name="T34" fmla="*/ 311 w 344"/>
              <a:gd name="T35" fmla="*/ 158 h 344"/>
              <a:gd name="T36" fmla="*/ 234 w 344"/>
              <a:gd name="T37" fmla="*/ 158 h 344"/>
              <a:gd name="T38" fmla="*/ 234 w 344"/>
              <a:gd name="T39" fmla="*/ 186 h 344"/>
              <a:gd name="T40" fmla="*/ 311 w 344"/>
              <a:gd name="T41" fmla="*/ 186 h 344"/>
              <a:gd name="T42" fmla="*/ 186 w 344"/>
              <a:gd name="T43" fmla="*/ 311 h 3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44" h="344">
                <a:moveTo>
                  <a:pt x="172" y="0"/>
                </a:moveTo>
                <a:cubicBezTo>
                  <a:pt x="77" y="0"/>
                  <a:pt x="0" y="77"/>
                  <a:pt x="0" y="172"/>
                </a:cubicBezTo>
                <a:cubicBezTo>
                  <a:pt x="0" y="267"/>
                  <a:pt x="77" y="344"/>
                  <a:pt x="172" y="344"/>
                </a:cubicBezTo>
                <a:cubicBezTo>
                  <a:pt x="267" y="344"/>
                  <a:pt x="344" y="267"/>
                  <a:pt x="344" y="172"/>
                </a:cubicBezTo>
                <a:cubicBezTo>
                  <a:pt x="344" y="77"/>
                  <a:pt x="267" y="0"/>
                  <a:pt x="172" y="0"/>
                </a:cubicBezTo>
                <a:close/>
                <a:moveTo>
                  <a:pt x="186" y="311"/>
                </a:moveTo>
                <a:cubicBezTo>
                  <a:pt x="186" y="234"/>
                  <a:pt x="186" y="234"/>
                  <a:pt x="186" y="234"/>
                </a:cubicBezTo>
                <a:cubicBezTo>
                  <a:pt x="158" y="234"/>
                  <a:pt x="158" y="234"/>
                  <a:pt x="158" y="234"/>
                </a:cubicBezTo>
                <a:cubicBezTo>
                  <a:pt x="158" y="311"/>
                  <a:pt x="158" y="311"/>
                  <a:pt x="158" y="311"/>
                </a:cubicBezTo>
                <a:cubicBezTo>
                  <a:pt x="92" y="305"/>
                  <a:pt x="39" y="252"/>
                  <a:pt x="32" y="186"/>
                </a:cubicBezTo>
                <a:cubicBezTo>
                  <a:pt x="110" y="186"/>
                  <a:pt x="110" y="186"/>
                  <a:pt x="110" y="186"/>
                </a:cubicBezTo>
                <a:cubicBezTo>
                  <a:pt x="110" y="158"/>
                  <a:pt x="110" y="158"/>
                  <a:pt x="110" y="158"/>
                </a:cubicBezTo>
                <a:cubicBezTo>
                  <a:pt x="32" y="158"/>
                  <a:pt x="32" y="158"/>
                  <a:pt x="32" y="158"/>
                </a:cubicBezTo>
                <a:cubicBezTo>
                  <a:pt x="39" y="92"/>
                  <a:pt x="92" y="39"/>
                  <a:pt x="158" y="33"/>
                </a:cubicBezTo>
                <a:cubicBezTo>
                  <a:pt x="158" y="110"/>
                  <a:pt x="158" y="110"/>
                  <a:pt x="158" y="110"/>
                </a:cubicBezTo>
                <a:cubicBezTo>
                  <a:pt x="186" y="110"/>
                  <a:pt x="186" y="110"/>
                  <a:pt x="186" y="110"/>
                </a:cubicBezTo>
                <a:cubicBezTo>
                  <a:pt x="186" y="33"/>
                  <a:pt x="186" y="33"/>
                  <a:pt x="186" y="33"/>
                </a:cubicBezTo>
                <a:cubicBezTo>
                  <a:pt x="252" y="39"/>
                  <a:pt x="305" y="92"/>
                  <a:pt x="311" y="158"/>
                </a:cubicBezTo>
                <a:cubicBezTo>
                  <a:pt x="234" y="158"/>
                  <a:pt x="234" y="158"/>
                  <a:pt x="234" y="158"/>
                </a:cubicBezTo>
                <a:cubicBezTo>
                  <a:pt x="234" y="186"/>
                  <a:pt x="234" y="186"/>
                  <a:pt x="234" y="186"/>
                </a:cubicBezTo>
                <a:cubicBezTo>
                  <a:pt x="311" y="186"/>
                  <a:pt x="311" y="186"/>
                  <a:pt x="311" y="186"/>
                </a:cubicBezTo>
                <a:cubicBezTo>
                  <a:pt x="305" y="252"/>
                  <a:pt x="252" y="305"/>
                  <a:pt x="186" y="31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67" name="Freeform 21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 noEditPoints="1"/>
          </p:cNvSpPr>
          <p:nvPr/>
        </p:nvSpPr>
        <p:spPr bwMode="auto">
          <a:xfrm>
            <a:off x="3534595" y="5622480"/>
            <a:ext cx="218364" cy="218364"/>
          </a:xfrm>
          <a:custGeom>
            <a:avLst/>
            <a:gdLst>
              <a:gd name="T0" fmla="*/ 168 w 336"/>
              <a:gd name="T1" fmla="*/ 0 h 336"/>
              <a:gd name="T2" fmla="*/ 0 w 336"/>
              <a:gd name="T3" fmla="*/ 168 h 336"/>
              <a:gd name="T4" fmla="*/ 168 w 336"/>
              <a:gd name="T5" fmla="*/ 336 h 336"/>
              <a:gd name="T6" fmla="*/ 336 w 336"/>
              <a:gd name="T7" fmla="*/ 168 h 336"/>
              <a:gd name="T8" fmla="*/ 168 w 336"/>
              <a:gd name="T9" fmla="*/ 0 h 336"/>
              <a:gd name="T10" fmla="*/ 269 w 336"/>
              <a:gd name="T11" fmla="*/ 147 h 336"/>
              <a:gd name="T12" fmla="*/ 269 w 336"/>
              <a:gd name="T13" fmla="*/ 188 h 336"/>
              <a:gd name="T14" fmla="*/ 67 w 336"/>
              <a:gd name="T15" fmla="*/ 188 h 336"/>
              <a:gd name="T16" fmla="*/ 67 w 336"/>
              <a:gd name="T17" fmla="*/ 147 h 336"/>
              <a:gd name="T18" fmla="*/ 269 w 336"/>
              <a:gd name="T19" fmla="*/ 147 h 3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36" h="336">
                <a:moveTo>
                  <a:pt x="168" y="0"/>
                </a:moveTo>
                <a:cubicBezTo>
                  <a:pt x="75" y="0"/>
                  <a:pt x="0" y="75"/>
                  <a:pt x="0" y="168"/>
                </a:cubicBezTo>
                <a:cubicBezTo>
                  <a:pt x="0" y="261"/>
                  <a:pt x="75" y="336"/>
                  <a:pt x="168" y="336"/>
                </a:cubicBezTo>
                <a:cubicBezTo>
                  <a:pt x="261" y="336"/>
                  <a:pt x="336" y="261"/>
                  <a:pt x="336" y="168"/>
                </a:cubicBezTo>
                <a:cubicBezTo>
                  <a:pt x="336" y="75"/>
                  <a:pt x="261" y="0"/>
                  <a:pt x="168" y="0"/>
                </a:cubicBezTo>
                <a:close/>
                <a:moveTo>
                  <a:pt x="269" y="147"/>
                </a:moveTo>
                <a:cubicBezTo>
                  <a:pt x="269" y="188"/>
                  <a:pt x="269" y="188"/>
                  <a:pt x="269" y="188"/>
                </a:cubicBezTo>
                <a:cubicBezTo>
                  <a:pt x="67" y="188"/>
                  <a:pt x="67" y="188"/>
                  <a:pt x="67" y="188"/>
                </a:cubicBezTo>
                <a:cubicBezTo>
                  <a:pt x="67" y="147"/>
                  <a:pt x="67" y="147"/>
                  <a:pt x="67" y="147"/>
                </a:cubicBezTo>
                <a:lnTo>
                  <a:pt x="269" y="14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68" name="Freeform 22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 noEditPoints="1"/>
          </p:cNvSpPr>
          <p:nvPr/>
        </p:nvSpPr>
        <p:spPr bwMode="auto">
          <a:xfrm>
            <a:off x="912915" y="5199866"/>
            <a:ext cx="243126" cy="243126"/>
          </a:xfrm>
          <a:custGeom>
            <a:avLst/>
            <a:gdLst>
              <a:gd name="T0" fmla="*/ 183 w 371"/>
              <a:gd name="T1" fmla="*/ 1 h 370"/>
              <a:gd name="T2" fmla="*/ 2 w 371"/>
              <a:gd name="T3" fmla="*/ 187 h 370"/>
              <a:gd name="T4" fmla="*/ 188 w 371"/>
              <a:gd name="T5" fmla="*/ 369 h 370"/>
              <a:gd name="T6" fmla="*/ 370 w 371"/>
              <a:gd name="T7" fmla="*/ 182 h 370"/>
              <a:gd name="T8" fmla="*/ 183 w 371"/>
              <a:gd name="T9" fmla="*/ 1 h 370"/>
              <a:gd name="T10" fmla="*/ 204 w 371"/>
              <a:gd name="T11" fmla="*/ 62 h 370"/>
              <a:gd name="T12" fmla="*/ 228 w 371"/>
              <a:gd name="T13" fmla="*/ 85 h 370"/>
              <a:gd name="T14" fmla="*/ 194 w 371"/>
              <a:gd name="T15" fmla="*/ 115 h 370"/>
              <a:gd name="T16" fmla="*/ 169 w 371"/>
              <a:gd name="T17" fmla="*/ 92 h 370"/>
              <a:gd name="T18" fmla="*/ 204 w 371"/>
              <a:gd name="T19" fmla="*/ 62 h 370"/>
              <a:gd name="T20" fmla="*/ 156 w 371"/>
              <a:gd name="T21" fmla="*/ 300 h 370"/>
              <a:gd name="T22" fmla="*/ 143 w 371"/>
              <a:gd name="T23" fmla="*/ 258 h 370"/>
              <a:gd name="T24" fmla="*/ 157 w 371"/>
              <a:gd name="T25" fmla="*/ 198 h 370"/>
              <a:gd name="T26" fmla="*/ 157 w 371"/>
              <a:gd name="T27" fmla="*/ 184 h 370"/>
              <a:gd name="T28" fmla="*/ 127 w 371"/>
              <a:gd name="T29" fmla="*/ 197 h 370"/>
              <a:gd name="T30" fmla="*/ 121 w 371"/>
              <a:gd name="T31" fmla="*/ 187 h 370"/>
              <a:gd name="T32" fmla="*/ 203 w 371"/>
              <a:gd name="T33" fmla="*/ 146 h 370"/>
              <a:gd name="T34" fmla="*/ 211 w 371"/>
              <a:gd name="T35" fmla="*/ 184 h 370"/>
              <a:gd name="T36" fmla="*/ 195 w 371"/>
              <a:gd name="T37" fmla="*/ 248 h 370"/>
              <a:gd name="T38" fmla="*/ 196 w 371"/>
              <a:gd name="T39" fmla="*/ 263 h 370"/>
              <a:gd name="T40" fmla="*/ 225 w 371"/>
              <a:gd name="T41" fmla="*/ 248 h 370"/>
              <a:gd name="T42" fmla="*/ 232 w 371"/>
              <a:gd name="T43" fmla="*/ 258 h 370"/>
              <a:gd name="T44" fmla="*/ 156 w 371"/>
              <a:gd name="T45" fmla="*/ 300 h 3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371" h="370">
                <a:moveTo>
                  <a:pt x="183" y="1"/>
                </a:moveTo>
                <a:cubicBezTo>
                  <a:pt x="82" y="2"/>
                  <a:pt x="0" y="86"/>
                  <a:pt x="2" y="187"/>
                </a:cubicBezTo>
                <a:cubicBezTo>
                  <a:pt x="3" y="289"/>
                  <a:pt x="87" y="370"/>
                  <a:pt x="188" y="369"/>
                </a:cubicBezTo>
                <a:cubicBezTo>
                  <a:pt x="290" y="368"/>
                  <a:pt x="371" y="284"/>
                  <a:pt x="370" y="182"/>
                </a:cubicBezTo>
                <a:cubicBezTo>
                  <a:pt x="368" y="81"/>
                  <a:pt x="285" y="0"/>
                  <a:pt x="183" y="1"/>
                </a:cubicBezTo>
                <a:close/>
                <a:moveTo>
                  <a:pt x="204" y="62"/>
                </a:moveTo>
                <a:cubicBezTo>
                  <a:pt x="222" y="62"/>
                  <a:pt x="228" y="73"/>
                  <a:pt x="228" y="85"/>
                </a:cubicBezTo>
                <a:cubicBezTo>
                  <a:pt x="228" y="101"/>
                  <a:pt x="216" y="115"/>
                  <a:pt x="194" y="115"/>
                </a:cubicBezTo>
                <a:cubicBezTo>
                  <a:pt x="177" y="115"/>
                  <a:pt x="168" y="106"/>
                  <a:pt x="169" y="92"/>
                </a:cubicBezTo>
                <a:cubicBezTo>
                  <a:pt x="169" y="79"/>
                  <a:pt x="179" y="62"/>
                  <a:pt x="204" y="62"/>
                </a:cubicBezTo>
                <a:close/>
                <a:moveTo>
                  <a:pt x="156" y="300"/>
                </a:moveTo>
                <a:cubicBezTo>
                  <a:pt x="143" y="300"/>
                  <a:pt x="134" y="292"/>
                  <a:pt x="143" y="258"/>
                </a:cubicBezTo>
                <a:cubicBezTo>
                  <a:pt x="157" y="198"/>
                  <a:pt x="157" y="198"/>
                  <a:pt x="157" y="198"/>
                </a:cubicBezTo>
                <a:cubicBezTo>
                  <a:pt x="160" y="188"/>
                  <a:pt x="160" y="184"/>
                  <a:pt x="157" y="184"/>
                </a:cubicBezTo>
                <a:cubicBezTo>
                  <a:pt x="153" y="184"/>
                  <a:pt x="137" y="191"/>
                  <a:pt x="127" y="197"/>
                </a:cubicBezTo>
                <a:cubicBezTo>
                  <a:pt x="121" y="187"/>
                  <a:pt x="121" y="187"/>
                  <a:pt x="121" y="187"/>
                </a:cubicBezTo>
                <a:cubicBezTo>
                  <a:pt x="152" y="161"/>
                  <a:pt x="187" y="146"/>
                  <a:pt x="203" y="146"/>
                </a:cubicBezTo>
                <a:cubicBezTo>
                  <a:pt x="216" y="146"/>
                  <a:pt x="218" y="161"/>
                  <a:pt x="211" y="184"/>
                </a:cubicBezTo>
                <a:cubicBezTo>
                  <a:pt x="195" y="248"/>
                  <a:pt x="195" y="248"/>
                  <a:pt x="195" y="248"/>
                </a:cubicBezTo>
                <a:cubicBezTo>
                  <a:pt x="192" y="259"/>
                  <a:pt x="193" y="263"/>
                  <a:pt x="196" y="263"/>
                </a:cubicBezTo>
                <a:cubicBezTo>
                  <a:pt x="200" y="263"/>
                  <a:pt x="212" y="258"/>
                  <a:pt x="225" y="248"/>
                </a:cubicBezTo>
                <a:cubicBezTo>
                  <a:pt x="232" y="258"/>
                  <a:pt x="232" y="258"/>
                  <a:pt x="232" y="258"/>
                </a:cubicBezTo>
                <a:cubicBezTo>
                  <a:pt x="202" y="288"/>
                  <a:pt x="169" y="300"/>
                  <a:pt x="156" y="30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69" name="Freeform 23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 noEditPoints="1"/>
          </p:cNvSpPr>
          <p:nvPr/>
        </p:nvSpPr>
        <p:spPr bwMode="auto">
          <a:xfrm>
            <a:off x="542067" y="5190861"/>
            <a:ext cx="121562" cy="261135"/>
          </a:xfrm>
          <a:custGeom>
            <a:avLst/>
            <a:gdLst>
              <a:gd name="T0" fmla="*/ 140 w 184"/>
              <a:gd name="T1" fmla="*/ 0 h 400"/>
              <a:gd name="T2" fmla="*/ 181 w 184"/>
              <a:gd name="T3" fmla="*/ 39 h 400"/>
              <a:gd name="T4" fmla="*/ 127 w 184"/>
              <a:gd name="T5" fmla="*/ 89 h 400"/>
              <a:gd name="T6" fmla="*/ 88 w 184"/>
              <a:gd name="T7" fmla="*/ 49 h 400"/>
              <a:gd name="T8" fmla="*/ 140 w 184"/>
              <a:gd name="T9" fmla="*/ 0 h 400"/>
              <a:gd name="T10" fmla="*/ 58 w 184"/>
              <a:gd name="T11" fmla="*/ 400 h 400"/>
              <a:gd name="T12" fmla="*/ 36 w 184"/>
              <a:gd name="T13" fmla="*/ 329 h 400"/>
              <a:gd name="T14" fmla="*/ 60 w 184"/>
              <a:gd name="T15" fmla="*/ 228 h 400"/>
              <a:gd name="T16" fmla="*/ 60 w 184"/>
              <a:gd name="T17" fmla="*/ 205 h 400"/>
              <a:gd name="T18" fmla="*/ 10 w 184"/>
              <a:gd name="T19" fmla="*/ 227 h 400"/>
              <a:gd name="T20" fmla="*/ 0 w 184"/>
              <a:gd name="T21" fmla="*/ 210 h 400"/>
              <a:gd name="T22" fmla="*/ 136 w 184"/>
              <a:gd name="T23" fmla="*/ 140 h 400"/>
              <a:gd name="T24" fmla="*/ 150 w 184"/>
              <a:gd name="T25" fmla="*/ 205 h 400"/>
              <a:gd name="T26" fmla="*/ 122 w 184"/>
              <a:gd name="T27" fmla="*/ 312 h 400"/>
              <a:gd name="T28" fmla="*/ 124 w 184"/>
              <a:gd name="T29" fmla="*/ 337 h 400"/>
              <a:gd name="T30" fmla="*/ 172 w 184"/>
              <a:gd name="T31" fmla="*/ 313 h 400"/>
              <a:gd name="T32" fmla="*/ 184 w 184"/>
              <a:gd name="T33" fmla="*/ 329 h 400"/>
              <a:gd name="T34" fmla="*/ 58 w 184"/>
              <a:gd name="T35" fmla="*/ 400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84" h="400">
                <a:moveTo>
                  <a:pt x="140" y="0"/>
                </a:moveTo>
                <a:cubicBezTo>
                  <a:pt x="167" y="0"/>
                  <a:pt x="181" y="18"/>
                  <a:pt x="181" y="39"/>
                </a:cubicBezTo>
                <a:cubicBezTo>
                  <a:pt x="181" y="65"/>
                  <a:pt x="157" y="89"/>
                  <a:pt x="127" y="89"/>
                </a:cubicBezTo>
                <a:cubicBezTo>
                  <a:pt x="102" y="89"/>
                  <a:pt x="87" y="74"/>
                  <a:pt x="88" y="49"/>
                </a:cubicBezTo>
                <a:cubicBezTo>
                  <a:pt x="88" y="29"/>
                  <a:pt x="105" y="0"/>
                  <a:pt x="140" y="0"/>
                </a:cubicBezTo>
                <a:close/>
                <a:moveTo>
                  <a:pt x="58" y="400"/>
                </a:moveTo>
                <a:cubicBezTo>
                  <a:pt x="37" y="400"/>
                  <a:pt x="21" y="387"/>
                  <a:pt x="36" y="329"/>
                </a:cubicBezTo>
                <a:cubicBezTo>
                  <a:pt x="60" y="228"/>
                  <a:pt x="60" y="228"/>
                  <a:pt x="60" y="228"/>
                </a:cubicBezTo>
                <a:cubicBezTo>
                  <a:pt x="65" y="211"/>
                  <a:pt x="65" y="205"/>
                  <a:pt x="60" y="205"/>
                </a:cubicBezTo>
                <a:cubicBezTo>
                  <a:pt x="54" y="205"/>
                  <a:pt x="27" y="216"/>
                  <a:pt x="10" y="227"/>
                </a:cubicBezTo>
                <a:cubicBezTo>
                  <a:pt x="0" y="210"/>
                  <a:pt x="0" y="210"/>
                  <a:pt x="0" y="210"/>
                </a:cubicBezTo>
                <a:cubicBezTo>
                  <a:pt x="51" y="166"/>
                  <a:pt x="110" y="140"/>
                  <a:pt x="136" y="140"/>
                </a:cubicBezTo>
                <a:cubicBezTo>
                  <a:pt x="157" y="140"/>
                  <a:pt x="160" y="166"/>
                  <a:pt x="150" y="205"/>
                </a:cubicBezTo>
                <a:cubicBezTo>
                  <a:pt x="122" y="312"/>
                  <a:pt x="122" y="312"/>
                  <a:pt x="122" y="312"/>
                </a:cubicBezTo>
                <a:cubicBezTo>
                  <a:pt x="117" y="331"/>
                  <a:pt x="119" y="337"/>
                  <a:pt x="124" y="337"/>
                </a:cubicBezTo>
                <a:cubicBezTo>
                  <a:pt x="131" y="337"/>
                  <a:pt x="151" y="329"/>
                  <a:pt x="172" y="313"/>
                </a:cubicBezTo>
                <a:cubicBezTo>
                  <a:pt x="184" y="329"/>
                  <a:pt x="184" y="329"/>
                  <a:pt x="184" y="329"/>
                </a:cubicBezTo>
                <a:cubicBezTo>
                  <a:pt x="134" y="380"/>
                  <a:pt x="79" y="400"/>
                  <a:pt x="58" y="40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70" name="Freeform 24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 noEditPoints="1"/>
          </p:cNvSpPr>
          <p:nvPr/>
        </p:nvSpPr>
        <p:spPr bwMode="auto">
          <a:xfrm>
            <a:off x="3966222" y="5622480"/>
            <a:ext cx="218364" cy="218364"/>
          </a:xfrm>
          <a:custGeom>
            <a:avLst/>
            <a:gdLst>
              <a:gd name="T0" fmla="*/ 168 w 336"/>
              <a:gd name="T1" fmla="*/ 0 h 336"/>
              <a:gd name="T2" fmla="*/ 0 w 336"/>
              <a:gd name="T3" fmla="*/ 168 h 336"/>
              <a:gd name="T4" fmla="*/ 168 w 336"/>
              <a:gd name="T5" fmla="*/ 336 h 336"/>
              <a:gd name="T6" fmla="*/ 336 w 336"/>
              <a:gd name="T7" fmla="*/ 168 h 336"/>
              <a:gd name="T8" fmla="*/ 168 w 336"/>
              <a:gd name="T9" fmla="*/ 0 h 336"/>
              <a:gd name="T10" fmla="*/ 188 w 336"/>
              <a:gd name="T11" fmla="*/ 188 h 336"/>
              <a:gd name="T12" fmla="*/ 188 w 336"/>
              <a:gd name="T13" fmla="*/ 269 h 336"/>
              <a:gd name="T14" fmla="*/ 147 w 336"/>
              <a:gd name="T15" fmla="*/ 269 h 336"/>
              <a:gd name="T16" fmla="*/ 147 w 336"/>
              <a:gd name="T17" fmla="*/ 188 h 336"/>
              <a:gd name="T18" fmla="*/ 67 w 336"/>
              <a:gd name="T19" fmla="*/ 188 h 336"/>
              <a:gd name="T20" fmla="*/ 67 w 336"/>
              <a:gd name="T21" fmla="*/ 147 h 336"/>
              <a:gd name="T22" fmla="*/ 147 w 336"/>
              <a:gd name="T23" fmla="*/ 147 h 336"/>
              <a:gd name="T24" fmla="*/ 147 w 336"/>
              <a:gd name="T25" fmla="*/ 67 h 336"/>
              <a:gd name="T26" fmla="*/ 188 w 336"/>
              <a:gd name="T27" fmla="*/ 67 h 336"/>
              <a:gd name="T28" fmla="*/ 188 w 336"/>
              <a:gd name="T29" fmla="*/ 147 h 336"/>
              <a:gd name="T30" fmla="*/ 269 w 336"/>
              <a:gd name="T31" fmla="*/ 147 h 336"/>
              <a:gd name="T32" fmla="*/ 269 w 336"/>
              <a:gd name="T33" fmla="*/ 188 h 336"/>
              <a:gd name="T34" fmla="*/ 188 w 336"/>
              <a:gd name="T35" fmla="*/ 188 h 3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36" h="336">
                <a:moveTo>
                  <a:pt x="168" y="0"/>
                </a:moveTo>
                <a:cubicBezTo>
                  <a:pt x="75" y="0"/>
                  <a:pt x="0" y="75"/>
                  <a:pt x="0" y="168"/>
                </a:cubicBezTo>
                <a:cubicBezTo>
                  <a:pt x="0" y="261"/>
                  <a:pt x="75" y="336"/>
                  <a:pt x="168" y="336"/>
                </a:cubicBezTo>
                <a:cubicBezTo>
                  <a:pt x="261" y="336"/>
                  <a:pt x="336" y="261"/>
                  <a:pt x="336" y="168"/>
                </a:cubicBezTo>
                <a:cubicBezTo>
                  <a:pt x="336" y="75"/>
                  <a:pt x="261" y="0"/>
                  <a:pt x="168" y="0"/>
                </a:cubicBezTo>
                <a:close/>
                <a:moveTo>
                  <a:pt x="188" y="188"/>
                </a:moveTo>
                <a:cubicBezTo>
                  <a:pt x="188" y="269"/>
                  <a:pt x="188" y="269"/>
                  <a:pt x="188" y="269"/>
                </a:cubicBezTo>
                <a:cubicBezTo>
                  <a:pt x="147" y="269"/>
                  <a:pt x="147" y="269"/>
                  <a:pt x="147" y="269"/>
                </a:cubicBezTo>
                <a:cubicBezTo>
                  <a:pt x="147" y="188"/>
                  <a:pt x="147" y="188"/>
                  <a:pt x="147" y="188"/>
                </a:cubicBezTo>
                <a:cubicBezTo>
                  <a:pt x="67" y="188"/>
                  <a:pt x="67" y="188"/>
                  <a:pt x="67" y="188"/>
                </a:cubicBezTo>
                <a:cubicBezTo>
                  <a:pt x="67" y="147"/>
                  <a:pt x="67" y="147"/>
                  <a:pt x="67" y="147"/>
                </a:cubicBezTo>
                <a:cubicBezTo>
                  <a:pt x="147" y="147"/>
                  <a:pt x="147" y="147"/>
                  <a:pt x="147" y="147"/>
                </a:cubicBezTo>
                <a:cubicBezTo>
                  <a:pt x="147" y="67"/>
                  <a:pt x="147" y="67"/>
                  <a:pt x="147" y="67"/>
                </a:cubicBezTo>
                <a:cubicBezTo>
                  <a:pt x="188" y="67"/>
                  <a:pt x="188" y="67"/>
                  <a:pt x="188" y="67"/>
                </a:cubicBezTo>
                <a:cubicBezTo>
                  <a:pt x="188" y="147"/>
                  <a:pt x="188" y="147"/>
                  <a:pt x="188" y="147"/>
                </a:cubicBezTo>
                <a:cubicBezTo>
                  <a:pt x="269" y="147"/>
                  <a:pt x="269" y="147"/>
                  <a:pt x="269" y="147"/>
                </a:cubicBezTo>
                <a:cubicBezTo>
                  <a:pt x="269" y="188"/>
                  <a:pt x="269" y="188"/>
                  <a:pt x="269" y="188"/>
                </a:cubicBezTo>
                <a:lnTo>
                  <a:pt x="188" y="18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71" name="Freeform 27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 noEditPoints="1"/>
          </p:cNvSpPr>
          <p:nvPr/>
        </p:nvSpPr>
        <p:spPr bwMode="auto">
          <a:xfrm>
            <a:off x="10902827" y="1694135"/>
            <a:ext cx="240874" cy="240874"/>
          </a:xfrm>
          <a:custGeom>
            <a:avLst/>
            <a:gdLst>
              <a:gd name="T0" fmla="*/ 183 w 371"/>
              <a:gd name="T1" fmla="*/ 1 h 370"/>
              <a:gd name="T2" fmla="*/ 2 w 371"/>
              <a:gd name="T3" fmla="*/ 187 h 370"/>
              <a:gd name="T4" fmla="*/ 188 w 371"/>
              <a:gd name="T5" fmla="*/ 369 h 370"/>
              <a:gd name="T6" fmla="*/ 370 w 371"/>
              <a:gd name="T7" fmla="*/ 182 h 370"/>
              <a:gd name="T8" fmla="*/ 183 w 371"/>
              <a:gd name="T9" fmla="*/ 1 h 370"/>
              <a:gd name="T10" fmla="*/ 183 w 371"/>
              <a:gd name="T11" fmla="*/ 297 h 370"/>
              <a:gd name="T12" fmla="*/ 182 w 371"/>
              <a:gd name="T13" fmla="*/ 297 h 370"/>
              <a:gd name="T14" fmla="*/ 156 w 371"/>
              <a:gd name="T15" fmla="*/ 269 h 370"/>
              <a:gd name="T16" fmla="*/ 182 w 371"/>
              <a:gd name="T17" fmla="*/ 243 h 370"/>
              <a:gd name="T18" fmla="*/ 183 w 371"/>
              <a:gd name="T19" fmla="*/ 243 h 370"/>
              <a:gd name="T20" fmla="*/ 210 w 371"/>
              <a:gd name="T21" fmla="*/ 271 h 370"/>
              <a:gd name="T22" fmla="*/ 183 w 371"/>
              <a:gd name="T23" fmla="*/ 297 h 370"/>
              <a:gd name="T24" fmla="*/ 249 w 371"/>
              <a:gd name="T25" fmla="*/ 166 h 370"/>
              <a:gd name="T26" fmla="*/ 227 w 371"/>
              <a:gd name="T27" fmla="*/ 186 h 370"/>
              <a:gd name="T28" fmla="*/ 215 w 371"/>
              <a:gd name="T29" fmla="*/ 194 h 370"/>
              <a:gd name="T30" fmla="*/ 204 w 371"/>
              <a:gd name="T31" fmla="*/ 207 h 370"/>
              <a:gd name="T32" fmla="*/ 202 w 371"/>
              <a:gd name="T33" fmla="*/ 219 h 370"/>
              <a:gd name="T34" fmla="*/ 202 w 371"/>
              <a:gd name="T35" fmla="*/ 221 h 370"/>
              <a:gd name="T36" fmla="*/ 159 w 371"/>
              <a:gd name="T37" fmla="*/ 221 h 370"/>
              <a:gd name="T38" fmla="*/ 160 w 371"/>
              <a:gd name="T39" fmla="*/ 217 h 370"/>
              <a:gd name="T40" fmla="*/ 167 w 371"/>
              <a:gd name="T41" fmla="*/ 186 h 370"/>
              <a:gd name="T42" fmla="*/ 199 w 371"/>
              <a:gd name="T43" fmla="*/ 160 h 370"/>
              <a:gd name="T44" fmla="*/ 206 w 371"/>
              <a:gd name="T45" fmla="*/ 153 h 370"/>
              <a:gd name="T46" fmla="*/ 213 w 371"/>
              <a:gd name="T47" fmla="*/ 137 h 370"/>
              <a:gd name="T48" fmla="*/ 207 w 371"/>
              <a:gd name="T49" fmla="*/ 118 h 370"/>
              <a:gd name="T50" fmla="*/ 186 w 371"/>
              <a:gd name="T51" fmla="*/ 111 h 370"/>
              <a:gd name="T52" fmla="*/ 164 w 371"/>
              <a:gd name="T53" fmla="*/ 120 h 370"/>
              <a:gd name="T54" fmla="*/ 158 w 371"/>
              <a:gd name="T55" fmla="*/ 142 h 370"/>
              <a:gd name="T56" fmla="*/ 158 w 371"/>
              <a:gd name="T57" fmla="*/ 144 h 370"/>
              <a:gd name="T58" fmla="*/ 114 w 371"/>
              <a:gd name="T59" fmla="*/ 144 h 370"/>
              <a:gd name="T60" fmla="*/ 114 w 371"/>
              <a:gd name="T61" fmla="*/ 142 h 370"/>
              <a:gd name="T62" fmla="*/ 142 w 371"/>
              <a:gd name="T63" fmla="*/ 84 h 370"/>
              <a:gd name="T64" fmla="*/ 184 w 371"/>
              <a:gd name="T65" fmla="*/ 73 h 370"/>
              <a:gd name="T66" fmla="*/ 238 w 371"/>
              <a:gd name="T67" fmla="*/ 88 h 370"/>
              <a:gd name="T68" fmla="*/ 259 w 371"/>
              <a:gd name="T69" fmla="*/ 135 h 370"/>
              <a:gd name="T70" fmla="*/ 249 w 371"/>
              <a:gd name="T71" fmla="*/ 166 h 3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371" h="370">
                <a:moveTo>
                  <a:pt x="183" y="1"/>
                </a:moveTo>
                <a:cubicBezTo>
                  <a:pt x="82" y="2"/>
                  <a:pt x="0" y="86"/>
                  <a:pt x="2" y="187"/>
                </a:cubicBezTo>
                <a:cubicBezTo>
                  <a:pt x="3" y="289"/>
                  <a:pt x="87" y="370"/>
                  <a:pt x="188" y="369"/>
                </a:cubicBezTo>
                <a:cubicBezTo>
                  <a:pt x="290" y="368"/>
                  <a:pt x="371" y="284"/>
                  <a:pt x="370" y="182"/>
                </a:cubicBezTo>
                <a:cubicBezTo>
                  <a:pt x="368" y="81"/>
                  <a:pt x="285" y="0"/>
                  <a:pt x="183" y="1"/>
                </a:cubicBezTo>
                <a:close/>
                <a:moveTo>
                  <a:pt x="183" y="297"/>
                </a:moveTo>
                <a:cubicBezTo>
                  <a:pt x="182" y="297"/>
                  <a:pt x="182" y="297"/>
                  <a:pt x="182" y="297"/>
                </a:cubicBezTo>
                <a:cubicBezTo>
                  <a:pt x="166" y="296"/>
                  <a:pt x="155" y="285"/>
                  <a:pt x="156" y="269"/>
                </a:cubicBezTo>
                <a:cubicBezTo>
                  <a:pt x="156" y="254"/>
                  <a:pt x="167" y="243"/>
                  <a:pt x="182" y="243"/>
                </a:cubicBezTo>
                <a:cubicBezTo>
                  <a:pt x="183" y="243"/>
                  <a:pt x="183" y="243"/>
                  <a:pt x="183" y="243"/>
                </a:cubicBezTo>
                <a:cubicBezTo>
                  <a:pt x="199" y="244"/>
                  <a:pt x="210" y="255"/>
                  <a:pt x="210" y="271"/>
                </a:cubicBezTo>
                <a:cubicBezTo>
                  <a:pt x="209" y="286"/>
                  <a:pt x="198" y="297"/>
                  <a:pt x="183" y="297"/>
                </a:cubicBezTo>
                <a:close/>
                <a:moveTo>
                  <a:pt x="249" y="166"/>
                </a:moveTo>
                <a:cubicBezTo>
                  <a:pt x="245" y="171"/>
                  <a:pt x="237" y="178"/>
                  <a:pt x="227" y="186"/>
                </a:cubicBezTo>
                <a:cubicBezTo>
                  <a:pt x="215" y="194"/>
                  <a:pt x="215" y="194"/>
                  <a:pt x="215" y="194"/>
                </a:cubicBezTo>
                <a:cubicBezTo>
                  <a:pt x="209" y="198"/>
                  <a:pt x="206" y="203"/>
                  <a:pt x="204" y="207"/>
                </a:cubicBezTo>
                <a:cubicBezTo>
                  <a:pt x="203" y="211"/>
                  <a:pt x="202" y="212"/>
                  <a:pt x="202" y="219"/>
                </a:cubicBezTo>
                <a:cubicBezTo>
                  <a:pt x="202" y="221"/>
                  <a:pt x="202" y="221"/>
                  <a:pt x="202" y="221"/>
                </a:cubicBezTo>
                <a:cubicBezTo>
                  <a:pt x="159" y="221"/>
                  <a:pt x="159" y="221"/>
                  <a:pt x="159" y="221"/>
                </a:cubicBezTo>
                <a:cubicBezTo>
                  <a:pt x="160" y="217"/>
                  <a:pt x="160" y="217"/>
                  <a:pt x="160" y="217"/>
                </a:cubicBezTo>
                <a:cubicBezTo>
                  <a:pt x="160" y="202"/>
                  <a:pt x="161" y="193"/>
                  <a:pt x="167" y="186"/>
                </a:cubicBezTo>
                <a:cubicBezTo>
                  <a:pt x="176" y="175"/>
                  <a:pt x="198" y="161"/>
                  <a:pt x="199" y="160"/>
                </a:cubicBezTo>
                <a:cubicBezTo>
                  <a:pt x="202" y="158"/>
                  <a:pt x="204" y="155"/>
                  <a:pt x="206" y="153"/>
                </a:cubicBezTo>
                <a:cubicBezTo>
                  <a:pt x="211" y="146"/>
                  <a:pt x="213" y="142"/>
                  <a:pt x="213" y="137"/>
                </a:cubicBezTo>
                <a:cubicBezTo>
                  <a:pt x="213" y="130"/>
                  <a:pt x="211" y="124"/>
                  <a:pt x="207" y="118"/>
                </a:cubicBezTo>
                <a:cubicBezTo>
                  <a:pt x="203" y="113"/>
                  <a:pt x="196" y="111"/>
                  <a:pt x="186" y="111"/>
                </a:cubicBezTo>
                <a:cubicBezTo>
                  <a:pt x="175" y="111"/>
                  <a:pt x="168" y="114"/>
                  <a:pt x="164" y="120"/>
                </a:cubicBezTo>
                <a:cubicBezTo>
                  <a:pt x="160" y="127"/>
                  <a:pt x="158" y="134"/>
                  <a:pt x="158" y="142"/>
                </a:cubicBezTo>
                <a:cubicBezTo>
                  <a:pt x="158" y="144"/>
                  <a:pt x="158" y="144"/>
                  <a:pt x="158" y="144"/>
                </a:cubicBezTo>
                <a:cubicBezTo>
                  <a:pt x="114" y="144"/>
                  <a:pt x="114" y="144"/>
                  <a:pt x="114" y="144"/>
                </a:cubicBezTo>
                <a:cubicBezTo>
                  <a:pt x="114" y="142"/>
                  <a:pt x="114" y="142"/>
                  <a:pt x="114" y="142"/>
                </a:cubicBezTo>
                <a:cubicBezTo>
                  <a:pt x="115" y="115"/>
                  <a:pt x="124" y="95"/>
                  <a:pt x="142" y="84"/>
                </a:cubicBezTo>
                <a:cubicBezTo>
                  <a:pt x="154" y="77"/>
                  <a:pt x="168" y="73"/>
                  <a:pt x="184" y="73"/>
                </a:cubicBezTo>
                <a:cubicBezTo>
                  <a:pt x="205" y="73"/>
                  <a:pt x="223" y="78"/>
                  <a:pt x="238" y="88"/>
                </a:cubicBezTo>
                <a:cubicBezTo>
                  <a:pt x="252" y="99"/>
                  <a:pt x="259" y="114"/>
                  <a:pt x="259" y="135"/>
                </a:cubicBezTo>
                <a:cubicBezTo>
                  <a:pt x="259" y="146"/>
                  <a:pt x="256" y="157"/>
                  <a:pt x="249" y="16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72" name="Freeform 36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2246366" y="3883935"/>
            <a:ext cx="184594" cy="249879"/>
          </a:xfrm>
          <a:custGeom>
            <a:avLst/>
            <a:gdLst>
              <a:gd name="T0" fmla="*/ 160 w 284"/>
              <a:gd name="T1" fmla="*/ 0 h 384"/>
              <a:gd name="T2" fmla="*/ 128 w 284"/>
              <a:gd name="T3" fmla="*/ 0 h 384"/>
              <a:gd name="T4" fmla="*/ 128 w 284"/>
              <a:gd name="T5" fmla="*/ 261 h 384"/>
              <a:gd name="T6" fmla="*/ 64 w 284"/>
              <a:gd name="T7" fmla="*/ 263 h 384"/>
              <a:gd name="T8" fmla="*/ 10 w 284"/>
              <a:gd name="T9" fmla="*/ 343 h 384"/>
              <a:gd name="T10" fmla="*/ 103 w 284"/>
              <a:gd name="T11" fmla="*/ 370 h 384"/>
              <a:gd name="T12" fmla="*/ 160 w 284"/>
              <a:gd name="T13" fmla="*/ 303 h 384"/>
              <a:gd name="T14" fmla="*/ 160 w 284"/>
              <a:gd name="T15" fmla="*/ 89 h 384"/>
              <a:gd name="T16" fmla="*/ 213 w 284"/>
              <a:gd name="T17" fmla="*/ 189 h 384"/>
              <a:gd name="T18" fmla="*/ 223 w 284"/>
              <a:gd name="T19" fmla="*/ 189 h 384"/>
              <a:gd name="T20" fmla="*/ 160 w 284"/>
              <a:gd name="T21" fmla="*/ 0 h 3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84" h="384">
                <a:moveTo>
                  <a:pt x="160" y="0"/>
                </a:moveTo>
                <a:cubicBezTo>
                  <a:pt x="128" y="0"/>
                  <a:pt x="128" y="0"/>
                  <a:pt x="128" y="0"/>
                </a:cubicBezTo>
                <a:cubicBezTo>
                  <a:pt x="128" y="261"/>
                  <a:pt x="128" y="261"/>
                  <a:pt x="128" y="261"/>
                </a:cubicBezTo>
                <a:cubicBezTo>
                  <a:pt x="110" y="255"/>
                  <a:pt x="87" y="254"/>
                  <a:pt x="64" y="263"/>
                </a:cubicBezTo>
                <a:cubicBezTo>
                  <a:pt x="24" y="277"/>
                  <a:pt x="0" y="313"/>
                  <a:pt x="10" y="343"/>
                </a:cubicBezTo>
                <a:cubicBezTo>
                  <a:pt x="21" y="372"/>
                  <a:pt x="63" y="384"/>
                  <a:pt x="103" y="370"/>
                </a:cubicBezTo>
                <a:cubicBezTo>
                  <a:pt x="138" y="357"/>
                  <a:pt x="160" y="329"/>
                  <a:pt x="160" y="303"/>
                </a:cubicBezTo>
                <a:cubicBezTo>
                  <a:pt x="160" y="89"/>
                  <a:pt x="160" y="89"/>
                  <a:pt x="160" y="89"/>
                </a:cubicBezTo>
                <a:cubicBezTo>
                  <a:pt x="216" y="98"/>
                  <a:pt x="220" y="169"/>
                  <a:pt x="213" y="189"/>
                </a:cubicBezTo>
                <a:cubicBezTo>
                  <a:pt x="210" y="196"/>
                  <a:pt x="215" y="202"/>
                  <a:pt x="223" y="189"/>
                </a:cubicBezTo>
                <a:cubicBezTo>
                  <a:pt x="284" y="95"/>
                  <a:pt x="160" y="53"/>
                  <a:pt x="16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73" name="Freeform 37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925639" y="3035851"/>
            <a:ext cx="225116" cy="225116"/>
          </a:xfrm>
          <a:custGeom>
            <a:avLst/>
            <a:gdLst>
              <a:gd name="T0" fmla="*/ 209 w 345"/>
              <a:gd name="T1" fmla="*/ 209 h 345"/>
              <a:gd name="T2" fmla="*/ 0 w 345"/>
              <a:gd name="T3" fmla="*/ 238 h 345"/>
              <a:gd name="T4" fmla="*/ 29 w 345"/>
              <a:gd name="T5" fmla="*/ 277 h 345"/>
              <a:gd name="T6" fmla="*/ 276 w 345"/>
              <a:gd name="T7" fmla="*/ 277 h 345"/>
              <a:gd name="T8" fmla="*/ 276 w 345"/>
              <a:gd name="T9" fmla="*/ 29 h 345"/>
              <a:gd name="T10" fmla="*/ 238 w 345"/>
              <a:gd name="T11" fmla="*/ 0 h 345"/>
              <a:gd name="T12" fmla="*/ 209 w 345"/>
              <a:gd name="T13" fmla="*/ 209 h 3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45" h="345">
                <a:moveTo>
                  <a:pt x="209" y="209"/>
                </a:moveTo>
                <a:cubicBezTo>
                  <a:pt x="152" y="266"/>
                  <a:pt x="66" y="276"/>
                  <a:pt x="0" y="238"/>
                </a:cubicBezTo>
                <a:cubicBezTo>
                  <a:pt x="7" y="252"/>
                  <a:pt x="17" y="265"/>
                  <a:pt x="29" y="277"/>
                </a:cubicBezTo>
                <a:cubicBezTo>
                  <a:pt x="97" y="345"/>
                  <a:pt x="208" y="345"/>
                  <a:pt x="276" y="277"/>
                </a:cubicBezTo>
                <a:cubicBezTo>
                  <a:pt x="345" y="208"/>
                  <a:pt x="345" y="97"/>
                  <a:pt x="276" y="29"/>
                </a:cubicBezTo>
                <a:cubicBezTo>
                  <a:pt x="265" y="17"/>
                  <a:pt x="252" y="8"/>
                  <a:pt x="238" y="0"/>
                </a:cubicBezTo>
                <a:cubicBezTo>
                  <a:pt x="276" y="67"/>
                  <a:pt x="266" y="153"/>
                  <a:pt x="209" y="20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74" name="Freeform 38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 noEditPoints="1"/>
          </p:cNvSpPr>
          <p:nvPr/>
        </p:nvSpPr>
        <p:spPr bwMode="auto">
          <a:xfrm>
            <a:off x="1334954" y="3900865"/>
            <a:ext cx="267887" cy="204855"/>
          </a:xfrm>
          <a:custGeom>
            <a:avLst/>
            <a:gdLst>
              <a:gd name="T0" fmla="*/ 348 w 411"/>
              <a:gd name="T1" fmla="*/ 55 h 316"/>
              <a:gd name="T2" fmla="*/ 133 w 411"/>
              <a:gd name="T3" fmla="*/ 23 h 316"/>
              <a:gd name="T4" fmla="*/ 5 w 411"/>
              <a:gd name="T5" fmla="*/ 178 h 316"/>
              <a:gd name="T6" fmla="*/ 159 w 411"/>
              <a:gd name="T7" fmla="*/ 316 h 316"/>
              <a:gd name="T8" fmla="*/ 311 w 411"/>
              <a:gd name="T9" fmla="*/ 247 h 316"/>
              <a:gd name="T10" fmla="*/ 297 w 411"/>
              <a:gd name="T11" fmla="*/ 171 h 316"/>
              <a:gd name="T12" fmla="*/ 382 w 411"/>
              <a:gd name="T13" fmla="*/ 161 h 316"/>
              <a:gd name="T14" fmla="*/ 348 w 411"/>
              <a:gd name="T15" fmla="*/ 55 h 316"/>
              <a:gd name="T16" fmla="*/ 220 w 411"/>
              <a:gd name="T17" fmla="*/ 242 h 316"/>
              <a:gd name="T18" fmla="*/ 190 w 411"/>
              <a:gd name="T19" fmla="*/ 212 h 316"/>
              <a:gd name="T20" fmla="*/ 220 w 411"/>
              <a:gd name="T21" fmla="*/ 182 h 316"/>
              <a:gd name="T22" fmla="*/ 250 w 411"/>
              <a:gd name="T23" fmla="*/ 212 h 316"/>
              <a:gd name="T24" fmla="*/ 220 w 411"/>
              <a:gd name="T25" fmla="*/ 242 h 3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11" h="316">
                <a:moveTo>
                  <a:pt x="348" y="55"/>
                </a:moveTo>
                <a:cubicBezTo>
                  <a:pt x="286" y="14"/>
                  <a:pt x="216" y="0"/>
                  <a:pt x="133" y="23"/>
                </a:cubicBezTo>
                <a:cubicBezTo>
                  <a:pt x="69" y="42"/>
                  <a:pt x="10" y="115"/>
                  <a:pt x="5" y="178"/>
                </a:cubicBezTo>
                <a:cubicBezTo>
                  <a:pt x="0" y="252"/>
                  <a:pt x="58" y="316"/>
                  <a:pt x="159" y="316"/>
                </a:cubicBezTo>
                <a:cubicBezTo>
                  <a:pt x="269" y="316"/>
                  <a:pt x="310" y="263"/>
                  <a:pt x="311" y="247"/>
                </a:cubicBezTo>
                <a:cubicBezTo>
                  <a:pt x="312" y="231"/>
                  <a:pt x="269" y="201"/>
                  <a:pt x="297" y="171"/>
                </a:cubicBezTo>
                <a:cubicBezTo>
                  <a:pt x="332" y="133"/>
                  <a:pt x="363" y="165"/>
                  <a:pt x="382" y="161"/>
                </a:cubicBezTo>
                <a:cubicBezTo>
                  <a:pt x="402" y="156"/>
                  <a:pt x="411" y="97"/>
                  <a:pt x="348" y="55"/>
                </a:cubicBezTo>
                <a:close/>
                <a:moveTo>
                  <a:pt x="220" y="242"/>
                </a:moveTo>
                <a:cubicBezTo>
                  <a:pt x="204" y="242"/>
                  <a:pt x="190" y="228"/>
                  <a:pt x="190" y="212"/>
                </a:cubicBezTo>
                <a:cubicBezTo>
                  <a:pt x="190" y="195"/>
                  <a:pt x="204" y="182"/>
                  <a:pt x="220" y="182"/>
                </a:cubicBezTo>
                <a:cubicBezTo>
                  <a:pt x="237" y="182"/>
                  <a:pt x="250" y="195"/>
                  <a:pt x="250" y="212"/>
                </a:cubicBezTo>
                <a:cubicBezTo>
                  <a:pt x="250" y="228"/>
                  <a:pt x="237" y="242"/>
                  <a:pt x="220" y="24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75" name="Freeform 39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1770887" y="3890388"/>
            <a:ext cx="261135" cy="218364"/>
          </a:xfrm>
          <a:custGeom>
            <a:avLst/>
            <a:gdLst>
              <a:gd name="T0" fmla="*/ 99 w 400"/>
              <a:gd name="T1" fmla="*/ 60 h 334"/>
              <a:gd name="T2" fmla="*/ 30 w 400"/>
              <a:gd name="T3" fmla="*/ 203 h 334"/>
              <a:gd name="T4" fmla="*/ 276 w 400"/>
              <a:gd name="T5" fmla="*/ 92 h 334"/>
              <a:gd name="T6" fmla="*/ 5 w 400"/>
              <a:gd name="T7" fmla="*/ 308 h 334"/>
              <a:gd name="T8" fmla="*/ 34 w 400"/>
              <a:gd name="T9" fmla="*/ 321 h 334"/>
              <a:gd name="T10" fmla="*/ 79 w 400"/>
              <a:gd name="T11" fmla="*/ 250 h 334"/>
              <a:gd name="T12" fmla="*/ 233 w 400"/>
              <a:gd name="T13" fmla="*/ 248 h 334"/>
              <a:gd name="T14" fmla="*/ 379 w 400"/>
              <a:gd name="T15" fmla="*/ 58 h 334"/>
              <a:gd name="T16" fmla="*/ 99 w 400"/>
              <a:gd name="T17" fmla="*/ 60 h 3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00" h="334">
                <a:moveTo>
                  <a:pt x="99" y="60"/>
                </a:moveTo>
                <a:cubicBezTo>
                  <a:pt x="23" y="104"/>
                  <a:pt x="27" y="177"/>
                  <a:pt x="30" y="203"/>
                </a:cubicBezTo>
                <a:cubicBezTo>
                  <a:pt x="128" y="86"/>
                  <a:pt x="276" y="92"/>
                  <a:pt x="276" y="92"/>
                </a:cubicBezTo>
                <a:cubicBezTo>
                  <a:pt x="276" y="92"/>
                  <a:pt x="67" y="164"/>
                  <a:pt x="5" y="308"/>
                </a:cubicBezTo>
                <a:cubicBezTo>
                  <a:pt x="0" y="319"/>
                  <a:pt x="28" y="334"/>
                  <a:pt x="34" y="321"/>
                </a:cubicBezTo>
                <a:cubicBezTo>
                  <a:pt x="53" y="281"/>
                  <a:pt x="79" y="250"/>
                  <a:pt x="79" y="250"/>
                </a:cubicBezTo>
                <a:cubicBezTo>
                  <a:pt x="118" y="265"/>
                  <a:pt x="185" y="282"/>
                  <a:pt x="233" y="248"/>
                </a:cubicBezTo>
                <a:cubicBezTo>
                  <a:pt x="296" y="204"/>
                  <a:pt x="289" y="106"/>
                  <a:pt x="379" y="58"/>
                </a:cubicBezTo>
                <a:cubicBezTo>
                  <a:pt x="400" y="47"/>
                  <a:pt x="203" y="0"/>
                  <a:pt x="99" y="6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76" name="Freeform 45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 noEditPoints="1"/>
          </p:cNvSpPr>
          <p:nvPr/>
        </p:nvSpPr>
        <p:spPr bwMode="auto">
          <a:xfrm>
            <a:off x="3981774" y="4307142"/>
            <a:ext cx="146327" cy="261135"/>
          </a:xfrm>
          <a:custGeom>
            <a:avLst/>
            <a:gdLst>
              <a:gd name="T0" fmla="*/ 224 w 224"/>
              <a:gd name="T1" fmla="*/ 91 h 400"/>
              <a:gd name="T2" fmla="*/ 224 w 224"/>
              <a:gd name="T3" fmla="*/ 44 h 400"/>
              <a:gd name="T4" fmla="*/ 112 w 224"/>
              <a:gd name="T5" fmla="*/ 0 h 400"/>
              <a:gd name="T6" fmla="*/ 0 w 224"/>
              <a:gd name="T7" fmla="*/ 44 h 400"/>
              <a:gd name="T8" fmla="*/ 0 w 224"/>
              <a:gd name="T9" fmla="*/ 91 h 400"/>
              <a:gd name="T10" fmla="*/ 77 w 224"/>
              <a:gd name="T11" fmla="*/ 200 h 400"/>
              <a:gd name="T12" fmla="*/ 0 w 224"/>
              <a:gd name="T13" fmla="*/ 308 h 400"/>
              <a:gd name="T14" fmla="*/ 0 w 224"/>
              <a:gd name="T15" fmla="*/ 355 h 400"/>
              <a:gd name="T16" fmla="*/ 112 w 224"/>
              <a:gd name="T17" fmla="*/ 400 h 400"/>
              <a:gd name="T18" fmla="*/ 224 w 224"/>
              <a:gd name="T19" fmla="*/ 355 h 400"/>
              <a:gd name="T20" fmla="*/ 224 w 224"/>
              <a:gd name="T21" fmla="*/ 308 h 400"/>
              <a:gd name="T22" fmla="*/ 146 w 224"/>
              <a:gd name="T23" fmla="*/ 200 h 400"/>
              <a:gd name="T24" fmla="*/ 224 w 224"/>
              <a:gd name="T25" fmla="*/ 91 h 400"/>
              <a:gd name="T26" fmla="*/ 31 w 224"/>
              <a:gd name="T27" fmla="*/ 46 h 400"/>
              <a:gd name="T28" fmla="*/ 113 w 224"/>
              <a:gd name="T29" fmla="*/ 25 h 400"/>
              <a:gd name="T30" fmla="*/ 193 w 224"/>
              <a:gd name="T31" fmla="*/ 46 h 400"/>
              <a:gd name="T32" fmla="*/ 199 w 224"/>
              <a:gd name="T33" fmla="*/ 59 h 400"/>
              <a:gd name="T34" fmla="*/ 112 w 224"/>
              <a:gd name="T35" fmla="*/ 79 h 400"/>
              <a:gd name="T36" fmla="*/ 25 w 224"/>
              <a:gd name="T37" fmla="*/ 58 h 400"/>
              <a:gd name="T38" fmla="*/ 31 w 224"/>
              <a:gd name="T39" fmla="*/ 46 h 400"/>
              <a:gd name="T40" fmla="*/ 122 w 224"/>
              <a:gd name="T41" fmla="*/ 200 h 400"/>
              <a:gd name="T42" fmla="*/ 163 w 224"/>
              <a:gd name="T43" fmla="*/ 260 h 400"/>
              <a:gd name="T44" fmla="*/ 199 w 224"/>
              <a:gd name="T45" fmla="*/ 308 h 400"/>
              <a:gd name="T46" fmla="*/ 199 w 224"/>
              <a:gd name="T47" fmla="*/ 335 h 400"/>
              <a:gd name="T48" fmla="*/ 122 w 224"/>
              <a:gd name="T49" fmla="*/ 285 h 400"/>
              <a:gd name="T50" fmla="*/ 102 w 224"/>
              <a:gd name="T51" fmla="*/ 285 h 400"/>
              <a:gd name="T52" fmla="*/ 24 w 224"/>
              <a:gd name="T53" fmla="*/ 335 h 400"/>
              <a:gd name="T54" fmla="*/ 24 w 224"/>
              <a:gd name="T55" fmla="*/ 308 h 400"/>
              <a:gd name="T56" fmla="*/ 61 w 224"/>
              <a:gd name="T57" fmla="*/ 260 h 400"/>
              <a:gd name="T58" fmla="*/ 102 w 224"/>
              <a:gd name="T59" fmla="*/ 200 h 400"/>
              <a:gd name="T60" fmla="*/ 61 w 224"/>
              <a:gd name="T61" fmla="*/ 140 h 400"/>
              <a:gd name="T62" fmla="*/ 24 w 224"/>
              <a:gd name="T63" fmla="*/ 91 h 400"/>
              <a:gd name="T64" fmla="*/ 23 w 224"/>
              <a:gd name="T65" fmla="*/ 71 h 400"/>
              <a:gd name="T66" fmla="*/ 112 w 224"/>
              <a:gd name="T67" fmla="*/ 93 h 400"/>
              <a:gd name="T68" fmla="*/ 200 w 224"/>
              <a:gd name="T69" fmla="*/ 71 h 400"/>
              <a:gd name="T70" fmla="*/ 199 w 224"/>
              <a:gd name="T71" fmla="*/ 91 h 400"/>
              <a:gd name="T72" fmla="*/ 163 w 224"/>
              <a:gd name="T73" fmla="*/ 140 h 400"/>
              <a:gd name="T74" fmla="*/ 122 w 224"/>
              <a:gd name="T75" fmla="*/ 200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24" h="400">
                <a:moveTo>
                  <a:pt x="224" y="91"/>
                </a:moveTo>
                <a:cubicBezTo>
                  <a:pt x="224" y="49"/>
                  <a:pt x="224" y="44"/>
                  <a:pt x="224" y="44"/>
                </a:cubicBezTo>
                <a:cubicBezTo>
                  <a:pt x="224" y="29"/>
                  <a:pt x="174" y="0"/>
                  <a:pt x="112" y="0"/>
                </a:cubicBezTo>
                <a:cubicBezTo>
                  <a:pt x="50" y="0"/>
                  <a:pt x="0" y="29"/>
                  <a:pt x="0" y="44"/>
                </a:cubicBezTo>
                <a:cubicBezTo>
                  <a:pt x="0" y="44"/>
                  <a:pt x="0" y="49"/>
                  <a:pt x="0" y="91"/>
                </a:cubicBezTo>
                <a:cubicBezTo>
                  <a:pt x="0" y="134"/>
                  <a:pt x="77" y="170"/>
                  <a:pt x="77" y="200"/>
                </a:cubicBezTo>
                <a:cubicBezTo>
                  <a:pt x="77" y="230"/>
                  <a:pt x="0" y="266"/>
                  <a:pt x="0" y="308"/>
                </a:cubicBezTo>
                <a:cubicBezTo>
                  <a:pt x="0" y="351"/>
                  <a:pt x="0" y="355"/>
                  <a:pt x="0" y="355"/>
                </a:cubicBezTo>
                <a:cubicBezTo>
                  <a:pt x="0" y="371"/>
                  <a:pt x="50" y="400"/>
                  <a:pt x="112" y="400"/>
                </a:cubicBezTo>
                <a:cubicBezTo>
                  <a:pt x="174" y="400"/>
                  <a:pt x="224" y="371"/>
                  <a:pt x="224" y="355"/>
                </a:cubicBezTo>
                <a:cubicBezTo>
                  <a:pt x="224" y="355"/>
                  <a:pt x="224" y="351"/>
                  <a:pt x="224" y="308"/>
                </a:cubicBezTo>
                <a:cubicBezTo>
                  <a:pt x="224" y="266"/>
                  <a:pt x="146" y="230"/>
                  <a:pt x="146" y="200"/>
                </a:cubicBezTo>
                <a:cubicBezTo>
                  <a:pt x="146" y="170"/>
                  <a:pt x="224" y="134"/>
                  <a:pt x="224" y="91"/>
                </a:cubicBezTo>
                <a:close/>
                <a:moveTo>
                  <a:pt x="31" y="46"/>
                </a:moveTo>
                <a:cubicBezTo>
                  <a:pt x="44" y="38"/>
                  <a:pt x="71" y="25"/>
                  <a:pt x="113" y="25"/>
                </a:cubicBezTo>
                <a:cubicBezTo>
                  <a:pt x="155" y="25"/>
                  <a:pt x="193" y="46"/>
                  <a:pt x="193" y="46"/>
                </a:cubicBezTo>
                <a:cubicBezTo>
                  <a:pt x="196" y="48"/>
                  <a:pt x="207" y="54"/>
                  <a:pt x="199" y="59"/>
                </a:cubicBezTo>
                <a:cubicBezTo>
                  <a:pt x="183" y="69"/>
                  <a:pt x="150" y="79"/>
                  <a:pt x="112" y="79"/>
                </a:cubicBezTo>
                <a:cubicBezTo>
                  <a:pt x="74" y="79"/>
                  <a:pt x="42" y="68"/>
                  <a:pt x="25" y="58"/>
                </a:cubicBezTo>
                <a:cubicBezTo>
                  <a:pt x="18" y="53"/>
                  <a:pt x="31" y="46"/>
                  <a:pt x="31" y="46"/>
                </a:cubicBezTo>
                <a:close/>
                <a:moveTo>
                  <a:pt x="122" y="200"/>
                </a:moveTo>
                <a:cubicBezTo>
                  <a:pt x="122" y="224"/>
                  <a:pt x="142" y="239"/>
                  <a:pt x="163" y="260"/>
                </a:cubicBezTo>
                <a:cubicBezTo>
                  <a:pt x="178" y="275"/>
                  <a:pt x="199" y="295"/>
                  <a:pt x="199" y="308"/>
                </a:cubicBezTo>
                <a:cubicBezTo>
                  <a:pt x="199" y="335"/>
                  <a:pt x="199" y="335"/>
                  <a:pt x="199" y="335"/>
                </a:cubicBezTo>
                <a:cubicBezTo>
                  <a:pt x="180" y="325"/>
                  <a:pt x="122" y="316"/>
                  <a:pt x="122" y="285"/>
                </a:cubicBezTo>
                <a:cubicBezTo>
                  <a:pt x="122" y="269"/>
                  <a:pt x="102" y="269"/>
                  <a:pt x="102" y="285"/>
                </a:cubicBezTo>
                <a:cubicBezTo>
                  <a:pt x="102" y="316"/>
                  <a:pt x="44" y="325"/>
                  <a:pt x="24" y="335"/>
                </a:cubicBezTo>
                <a:cubicBezTo>
                  <a:pt x="24" y="308"/>
                  <a:pt x="24" y="308"/>
                  <a:pt x="24" y="308"/>
                </a:cubicBezTo>
                <a:cubicBezTo>
                  <a:pt x="24" y="295"/>
                  <a:pt x="45" y="275"/>
                  <a:pt x="61" y="260"/>
                </a:cubicBezTo>
                <a:cubicBezTo>
                  <a:pt x="82" y="239"/>
                  <a:pt x="102" y="224"/>
                  <a:pt x="102" y="200"/>
                </a:cubicBezTo>
                <a:cubicBezTo>
                  <a:pt x="102" y="176"/>
                  <a:pt x="82" y="161"/>
                  <a:pt x="61" y="140"/>
                </a:cubicBezTo>
                <a:cubicBezTo>
                  <a:pt x="45" y="125"/>
                  <a:pt x="24" y="105"/>
                  <a:pt x="24" y="91"/>
                </a:cubicBezTo>
                <a:cubicBezTo>
                  <a:pt x="23" y="71"/>
                  <a:pt x="23" y="71"/>
                  <a:pt x="23" y="71"/>
                </a:cubicBezTo>
                <a:cubicBezTo>
                  <a:pt x="44" y="83"/>
                  <a:pt x="76" y="93"/>
                  <a:pt x="112" y="93"/>
                </a:cubicBezTo>
                <a:cubicBezTo>
                  <a:pt x="147" y="93"/>
                  <a:pt x="180" y="83"/>
                  <a:pt x="200" y="71"/>
                </a:cubicBezTo>
                <a:cubicBezTo>
                  <a:pt x="199" y="91"/>
                  <a:pt x="199" y="91"/>
                  <a:pt x="199" y="91"/>
                </a:cubicBezTo>
                <a:cubicBezTo>
                  <a:pt x="199" y="105"/>
                  <a:pt x="178" y="125"/>
                  <a:pt x="163" y="140"/>
                </a:cubicBezTo>
                <a:cubicBezTo>
                  <a:pt x="142" y="161"/>
                  <a:pt x="122" y="176"/>
                  <a:pt x="122" y="20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77" name="Freeform 47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 noEditPoints="1"/>
          </p:cNvSpPr>
          <p:nvPr/>
        </p:nvSpPr>
        <p:spPr bwMode="auto">
          <a:xfrm>
            <a:off x="474534" y="4747282"/>
            <a:ext cx="256632" cy="227368"/>
          </a:xfrm>
          <a:custGeom>
            <a:avLst/>
            <a:gdLst>
              <a:gd name="T0" fmla="*/ 196 w 392"/>
              <a:gd name="T1" fmla="*/ 267 h 347"/>
              <a:gd name="T2" fmla="*/ 156 w 392"/>
              <a:gd name="T3" fmla="*/ 307 h 347"/>
              <a:gd name="T4" fmla="*/ 196 w 392"/>
              <a:gd name="T5" fmla="*/ 347 h 347"/>
              <a:gd name="T6" fmla="*/ 235 w 392"/>
              <a:gd name="T7" fmla="*/ 307 h 347"/>
              <a:gd name="T8" fmla="*/ 196 w 392"/>
              <a:gd name="T9" fmla="*/ 267 h 347"/>
              <a:gd name="T10" fmla="*/ 112 w 392"/>
              <a:gd name="T11" fmla="*/ 222 h 347"/>
              <a:gd name="T12" fmla="*/ 140 w 392"/>
              <a:gd name="T13" fmla="*/ 250 h 347"/>
              <a:gd name="T14" fmla="*/ 252 w 392"/>
              <a:gd name="T15" fmla="*/ 250 h 347"/>
              <a:gd name="T16" fmla="*/ 280 w 392"/>
              <a:gd name="T17" fmla="*/ 222 h 347"/>
              <a:gd name="T18" fmla="*/ 112 w 392"/>
              <a:gd name="T19" fmla="*/ 222 h 347"/>
              <a:gd name="T20" fmla="*/ 56 w 392"/>
              <a:gd name="T21" fmla="*/ 165 h 347"/>
              <a:gd name="T22" fmla="*/ 84 w 392"/>
              <a:gd name="T23" fmla="*/ 194 h 347"/>
              <a:gd name="T24" fmla="*/ 308 w 392"/>
              <a:gd name="T25" fmla="*/ 194 h 347"/>
              <a:gd name="T26" fmla="*/ 336 w 392"/>
              <a:gd name="T27" fmla="*/ 165 h 347"/>
              <a:gd name="T28" fmla="*/ 56 w 392"/>
              <a:gd name="T29" fmla="*/ 165 h 347"/>
              <a:gd name="T30" fmla="*/ 0 w 392"/>
              <a:gd name="T31" fmla="*/ 109 h 347"/>
              <a:gd name="T32" fmla="*/ 28 w 392"/>
              <a:gd name="T33" fmla="*/ 137 h 347"/>
              <a:gd name="T34" fmla="*/ 364 w 392"/>
              <a:gd name="T35" fmla="*/ 137 h 347"/>
              <a:gd name="T36" fmla="*/ 392 w 392"/>
              <a:gd name="T37" fmla="*/ 109 h 347"/>
              <a:gd name="T38" fmla="*/ 0 w 392"/>
              <a:gd name="T39" fmla="*/ 109 h 3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392" h="347">
                <a:moveTo>
                  <a:pt x="196" y="267"/>
                </a:moveTo>
                <a:cubicBezTo>
                  <a:pt x="174" y="267"/>
                  <a:pt x="156" y="285"/>
                  <a:pt x="156" y="307"/>
                </a:cubicBezTo>
                <a:cubicBezTo>
                  <a:pt x="156" y="329"/>
                  <a:pt x="174" y="347"/>
                  <a:pt x="196" y="347"/>
                </a:cubicBezTo>
                <a:cubicBezTo>
                  <a:pt x="218" y="347"/>
                  <a:pt x="235" y="329"/>
                  <a:pt x="235" y="307"/>
                </a:cubicBezTo>
                <a:cubicBezTo>
                  <a:pt x="235" y="285"/>
                  <a:pt x="218" y="267"/>
                  <a:pt x="196" y="267"/>
                </a:cubicBezTo>
                <a:close/>
                <a:moveTo>
                  <a:pt x="112" y="222"/>
                </a:moveTo>
                <a:cubicBezTo>
                  <a:pt x="140" y="250"/>
                  <a:pt x="140" y="250"/>
                  <a:pt x="140" y="250"/>
                </a:cubicBezTo>
                <a:cubicBezTo>
                  <a:pt x="171" y="219"/>
                  <a:pt x="221" y="219"/>
                  <a:pt x="252" y="250"/>
                </a:cubicBezTo>
                <a:cubicBezTo>
                  <a:pt x="280" y="222"/>
                  <a:pt x="280" y="222"/>
                  <a:pt x="280" y="222"/>
                </a:cubicBezTo>
                <a:cubicBezTo>
                  <a:pt x="233" y="175"/>
                  <a:pt x="158" y="175"/>
                  <a:pt x="112" y="222"/>
                </a:cubicBezTo>
                <a:close/>
                <a:moveTo>
                  <a:pt x="56" y="165"/>
                </a:moveTo>
                <a:cubicBezTo>
                  <a:pt x="84" y="194"/>
                  <a:pt x="84" y="194"/>
                  <a:pt x="84" y="194"/>
                </a:cubicBezTo>
                <a:cubicBezTo>
                  <a:pt x="146" y="131"/>
                  <a:pt x="246" y="131"/>
                  <a:pt x="308" y="194"/>
                </a:cubicBezTo>
                <a:cubicBezTo>
                  <a:pt x="336" y="165"/>
                  <a:pt x="336" y="165"/>
                  <a:pt x="336" y="165"/>
                </a:cubicBezTo>
                <a:cubicBezTo>
                  <a:pt x="258" y="87"/>
                  <a:pt x="133" y="87"/>
                  <a:pt x="56" y="165"/>
                </a:cubicBezTo>
                <a:close/>
                <a:moveTo>
                  <a:pt x="0" y="109"/>
                </a:moveTo>
                <a:cubicBezTo>
                  <a:pt x="28" y="137"/>
                  <a:pt x="28" y="137"/>
                  <a:pt x="28" y="137"/>
                </a:cubicBezTo>
                <a:cubicBezTo>
                  <a:pt x="121" y="43"/>
                  <a:pt x="271" y="43"/>
                  <a:pt x="364" y="137"/>
                </a:cubicBezTo>
                <a:cubicBezTo>
                  <a:pt x="392" y="109"/>
                  <a:pt x="392" y="109"/>
                  <a:pt x="392" y="109"/>
                </a:cubicBezTo>
                <a:cubicBezTo>
                  <a:pt x="284" y="0"/>
                  <a:pt x="108" y="0"/>
                  <a:pt x="0" y="10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78" name="Freeform 49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1412079" y="4318400"/>
            <a:ext cx="108055" cy="238622"/>
          </a:xfrm>
          <a:custGeom>
            <a:avLst/>
            <a:gdLst>
              <a:gd name="T0" fmla="*/ 20 w 166"/>
              <a:gd name="T1" fmla="*/ 363 h 365"/>
              <a:gd name="T2" fmla="*/ 81 w 166"/>
              <a:gd name="T3" fmla="*/ 213 h 365"/>
              <a:gd name="T4" fmla="*/ 4 w 166"/>
              <a:gd name="T5" fmla="*/ 174 h 365"/>
              <a:gd name="T6" fmla="*/ 148 w 166"/>
              <a:gd name="T7" fmla="*/ 3 h 365"/>
              <a:gd name="T8" fmla="*/ 87 w 166"/>
              <a:gd name="T9" fmla="*/ 152 h 365"/>
              <a:gd name="T10" fmla="*/ 164 w 166"/>
              <a:gd name="T11" fmla="*/ 192 h 365"/>
              <a:gd name="T12" fmla="*/ 20 w 166"/>
              <a:gd name="T13" fmla="*/ 363 h 3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66" h="365">
                <a:moveTo>
                  <a:pt x="20" y="363"/>
                </a:moveTo>
                <a:cubicBezTo>
                  <a:pt x="16" y="360"/>
                  <a:pt x="83" y="220"/>
                  <a:pt x="81" y="213"/>
                </a:cubicBezTo>
                <a:cubicBezTo>
                  <a:pt x="78" y="207"/>
                  <a:pt x="7" y="185"/>
                  <a:pt x="4" y="174"/>
                </a:cubicBezTo>
                <a:cubicBezTo>
                  <a:pt x="0" y="163"/>
                  <a:pt x="144" y="0"/>
                  <a:pt x="148" y="3"/>
                </a:cubicBezTo>
                <a:cubicBezTo>
                  <a:pt x="152" y="6"/>
                  <a:pt x="85" y="148"/>
                  <a:pt x="87" y="152"/>
                </a:cubicBezTo>
                <a:cubicBezTo>
                  <a:pt x="89" y="157"/>
                  <a:pt x="162" y="180"/>
                  <a:pt x="164" y="192"/>
                </a:cubicBezTo>
                <a:cubicBezTo>
                  <a:pt x="166" y="203"/>
                  <a:pt x="24" y="365"/>
                  <a:pt x="20" y="36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79" name="Freeform 50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 noEditPoints="1"/>
          </p:cNvSpPr>
          <p:nvPr/>
        </p:nvSpPr>
        <p:spPr bwMode="auto">
          <a:xfrm>
            <a:off x="917417" y="3457395"/>
            <a:ext cx="234120" cy="234120"/>
          </a:xfrm>
          <a:custGeom>
            <a:avLst/>
            <a:gdLst>
              <a:gd name="T0" fmla="*/ 320 w 360"/>
              <a:gd name="T1" fmla="*/ 40 h 360"/>
              <a:gd name="T2" fmla="*/ 302 w 360"/>
              <a:gd name="T3" fmla="*/ 40 h 360"/>
              <a:gd name="T4" fmla="*/ 302 w 360"/>
              <a:gd name="T5" fmla="*/ 80 h 360"/>
              <a:gd name="T6" fmla="*/ 238 w 360"/>
              <a:gd name="T7" fmla="*/ 80 h 360"/>
              <a:gd name="T8" fmla="*/ 238 w 360"/>
              <a:gd name="T9" fmla="*/ 40 h 360"/>
              <a:gd name="T10" fmla="*/ 122 w 360"/>
              <a:gd name="T11" fmla="*/ 40 h 360"/>
              <a:gd name="T12" fmla="*/ 122 w 360"/>
              <a:gd name="T13" fmla="*/ 80 h 360"/>
              <a:gd name="T14" fmla="*/ 58 w 360"/>
              <a:gd name="T15" fmla="*/ 80 h 360"/>
              <a:gd name="T16" fmla="*/ 58 w 360"/>
              <a:gd name="T17" fmla="*/ 40 h 360"/>
              <a:gd name="T18" fmla="*/ 40 w 360"/>
              <a:gd name="T19" fmla="*/ 40 h 360"/>
              <a:gd name="T20" fmla="*/ 0 w 360"/>
              <a:gd name="T21" fmla="*/ 80 h 360"/>
              <a:gd name="T22" fmla="*/ 0 w 360"/>
              <a:gd name="T23" fmla="*/ 320 h 360"/>
              <a:gd name="T24" fmla="*/ 40 w 360"/>
              <a:gd name="T25" fmla="*/ 360 h 360"/>
              <a:gd name="T26" fmla="*/ 320 w 360"/>
              <a:gd name="T27" fmla="*/ 360 h 360"/>
              <a:gd name="T28" fmla="*/ 360 w 360"/>
              <a:gd name="T29" fmla="*/ 320 h 360"/>
              <a:gd name="T30" fmla="*/ 360 w 360"/>
              <a:gd name="T31" fmla="*/ 80 h 360"/>
              <a:gd name="T32" fmla="*/ 320 w 360"/>
              <a:gd name="T33" fmla="*/ 40 h 360"/>
              <a:gd name="T34" fmla="*/ 320 w 360"/>
              <a:gd name="T35" fmla="*/ 320 h 360"/>
              <a:gd name="T36" fmla="*/ 40 w 360"/>
              <a:gd name="T37" fmla="*/ 320 h 360"/>
              <a:gd name="T38" fmla="*/ 40 w 360"/>
              <a:gd name="T39" fmla="*/ 160 h 360"/>
              <a:gd name="T40" fmla="*/ 320 w 360"/>
              <a:gd name="T41" fmla="*/ 160 h 360"/>
              <a:gd name="T42" fmla="*/ 320 w 360"/>
              <a:gd name="T43" fmla="*/ 320 h 360"/>
              <a:gd name="T44" fmla="*/ 104 w 360"/>
              <a:gd name="T45" fmla="*/ 0 h 360"/>
              <a:gd name="T46" fmla="*/ 76 w 360"/>
              <a:gd name="T47" fmla="*/ 0 h 360"/>
              <a:gd name="T48" fmla="*/ 76 w 360"/>
              <a:gd name="T49" fmla="*/ 68 h 360"/>
              <a:gd name="T50" fmla="*/ 104 w 360"/>
              <a:gd name="T51" fmla="*/ 68 h 360"/>
              <a:gd name="T52" fmla="*/ 104 w 360"/>
              <a:gd name="T53" fmla="*/ 0 h 360"/>
              <a:gd name="T54" fmla="*/ 284 w 360"/>
              <a:gd name="T55" fmla="*/ 0 h 360"/>
              <a:gd name="T56" fmla="*/ 256 w 360"/>
              <a:gd name="T57" fmla="*/ 0 h 360"/>
              <a:gd name="T58" fmla="*/ 256 w 360"/>
              <a:gd name="T59" fmla="*/ 68 h 360"/>
              <a:gd name="T60" fmla="*/ 284 w 360"/>
              <a:gd name="T61" fmla="*/ 68 h 360"/>
              <a:gd name="T62" fmla="*/ 284 w 360"/>
              <a:gd name="T63" fmla="*/ 0 h 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360" h="360">
                <a:moveTo>
                  <a:pt x="320" y="40"/>
                </a:moveTo>
                <a:cubicBezTo>
                  <a:pt x="302" y="40"/>
                  <a:pt x="302" y="40"/>
                  <a:pt x="302" y="40"/>
                </a:cubicBezTo>
                <a:cubicBezTo>
                  <a:pt x="302" y="80"/>
                  <a:pt x="302" y="80"/>
                  <a:pt x="302" y="80"/>
                </a:cubicBezTo>
                <a:cubicBezTo>
                  <a:pt x="238" y="80"/>
                  <a:pt x="238" y="80"/>
                  <a:pt x="238" y="80"/>
                </a:cubicBezTo>
                <a:cubicBezTo>
                  <a:pt x="238" y="40"/>
                  <a:pt x="238" y="40"/>
                  <a:pt x="238" y="40"/>
                </a:cubicBezTo>
                <a:cubicBezTo>
                  <a:pt x="122" y="40"/>
                  <a:pt x="122" y="40"/>
                  <a:pt x="122" y="40"/>
                </a:cubicBezTo>
                <a:cubicBezTo>
                  <a:pt x="122" y="80"/>
                  <a:pt x="122" y="80"/>
                  <a:pt x="122" y="80"/>
                </a:cubicBezTo>
                <a:cubicBezTo>
                  <a:pt x="58" y="80"/>
                  <a:pt x="58" y="80"/>
                  <a:pt x="58" y="80"/>
                </a:cubicBezTo>
                <a:cubicBezTo>
                  <a:pt x="58" y="40"/>
                  <a:pt x="58" y="40"/>
                  <a:pt x="58" y="40"/>
                </a:cubicBezTo>
                <a:cubicBezTo>
                  <a:pt x="40" y="40"/>
                  <a:pt x="40" y="40"/>
                  <a:pt x="40" y="40"/>
                </a:cubicBezTo>
                <a:cubicBezTo>
                  <a:pt x="18" y="40"/>
                  <a:pt x="0" y="58"/>
                  <a:pt x="0" y="80"/>
                </a:cubicBezTo>
                <a:cubicBezTo>
                  <a:pt x="0" y="320"/>
                  <a:pt x="0" y="320"/>
                  <a:pt x="0" y="320"/>
                </a:cubicBezTo>
                <a:cubicBezTo>
                  <a:pt x="0" y="342"/>
                  <a:pt x="18" y="360"/>
                  <a:pt x="40" y="360"/>
                </a:cubicBezTo>
                <a:cubicBezTo>
                  <a:pt x="320" y="360"/>
                  <a:pt x="320" y="360"/>
                  <a:pt x="320" y="360"/>
                </a:cubicBezTo>
                <a:cubicBezTo>
                  <a:pt x="342" y="360"/>
                  <a:pt x="360" y="342"/>
                  <a:pt x="360" y="320"/>
                </a:cubicBezTo>
                <a:cubicBezTo>
                  <a:pt x="360" y="80"/>
                  <a:pt x="360" y="80"/>
                  <a:pt x="360" y="80"/>
                </a:cubicBezTo>
                <a:cubicBezTo>
                  <a:pt x="360" y="58"/>
                  <a:pt x="342" y="40"/>
                  <a:pt x="320" y="40"/>
                </a:cubicBezTo>
                <a:close/>
                <a:moveTo>
                  <a:pt x="320" y="320"/>
                </a:moveTo>
                <a:cubicBezTo>
                  <a:pt x="40" y="320"/>
                  <a:pt x="40" y="320"/>
                  <a:pt x="40" y="320"/>
                </a:cubicBezTo>
                <a:cubicBezTo>
                  <a:pt x="40" y="160"/>
                  <a:pt x="40" y="160"/>
                  <a:pt x="40" y="160"/>
                </a:cubicBezTo>
                <a:cubicBezTo>
                  <a:pt x="320" y="160"/>
                  <a:pt x="320" y="160"/>
                  <a:pt x="320" y="160"/>
                </a:cubicBezTo>
                <a:lnTo>
                  <a:pt x="320" y="320"/>
                </a:lnTo>
                <a:close/>
                <a:moveTo>
                  <a:pt x="104" y="0"/>
                </a:moveTo>
                <a:cubicBezTo>
                  <a:pt x="76" y="0"/>
                  <a:pt x="76" y="0"/>
                  <a:pt x="76" y="0"/>
                </a:cubicBezTo>
                <a:cubicBezTo>
                  <a:pt x="76" y="68"/>
                  <a:pt x="76" y="68"/>
                  <a:pt x="76" y="68"/>
                </a:cubicBezTo>
                <a:cubicBezTo>
                  <a:pt x="104" y="68"/>
                  <a:pt x="104" y="68"/>
                  <a:pt x="104" y="68"/>
                </a:cubicBezTo>
                <a:lnTo>
                  <a:pt x="104" y="0"/>
                </a:lnTo>
                <a:close/>
                <a:moveTo>
                  <a:pt x="284" y="0"/>
                </a:moveTo>
                <a:cubicBezTo>
                  <a:pt x="256" y="0"/>
                  <a:pt x="256" y="0"/>
                  <a:pt x="256" y="0"/>
                </a:cubicBezTo>
                <a:cubicBezTo>
                  <a:pt x="256" y="68"/>
                  <a:pt x="256" y="68"/>
                  <a:pt x="256" y="68"/>
                </a:cubicBezTo>
                <a:cubicBezTo>
                  <a:pt x="284" y="68"/>
                  <a:pt x="284" y="68"/>
                  <a:pt x="284" y="68"/>
                </a:cubicBezTo>
                <a:lnTo>
                  <a:pt x="284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grpSp>
        <p:nvGrpSpPr>
          <p:cNvPr id="80" name="Group 80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GrpSpPr/>
          <p:nvPr/>
        </p:nvGrpSpPr>
        <p:grpSpPr>
          <a:xfrm>
            <a:off x="519559" y="3443888"/>
            <a:ext cx="166584" cy="261135"/>
            <a:chOff x="766996" y="3662004"/>
            <a:chExt cx="129222" cy="202565"/>
          </a:xfrm>
          <a:solidFill>
            <a:schemeClr val="bg1"/>
          </a:solidFill>
        </p:grpSpPr>
        <p:sp>
          <p:nvSpPr>
            <p:cNvPr id="81" name="Freeform 51"/>
            <p:cNvSpPr>
              <a:spLocks/>
            </p:cNvSpPr>
            <p:nvPr/>
          </p:nvSpPr>
          <p:spPr bwMode="auto">
            <a:xfrm>
              <a:off x="766996" y="3735346"/>
              <a:ext cx="129222" cy="129223"/>
            </a:xfrm>
            <a:custGeom>
              <a:avLst/>
              <a:gdLst>
                <a:gd name="T0" fmla="*/ 248 w 256"/>
                <a:gd name="T1" fmla="*/ 0 h 255"/>
                <a:gd name="T2" fmla="*/ 236 w 256"/>
                <a:gd name="T3" fmla="*/ 0 h 255"/>
                <a:gd name="T4" fmla="*/ 228 w 256"/>
                <a:gd name="T5" fmla="*/ 8 h 255"/>
                <a:gd name="T6" fmla="*/ 228 w 256"/>
                <a:gd name="T7" fmla="*/ 63 h 255"/>
                <a:gd name="T8" fmla="*/ 128 w 256"/>
                <a:gd name="T9" fmla="*/ 135 h 255"/>
                <a:gd name="T10" fmla="*/ 28 w 256"/>
                <a:gd name="T11" fmla="*/ 63 h 255"/>
                <a:gd name="T12" fmla="*/ 28 w 256"/>
                <a:gd name="T13" fmla="*/ 8 h 255"/>
                <a:gd name="T14" fmla="*/ 20 w 256"/>
                <a:gd name="T15" fmla="*/ 0 h 255"/>
                <a:gd name="T16" fmla="*/ 8 w 256"/>
                <a:gd name="T17" fmla="*/ 0 h 255"/>
                <a:gd name="T18" fmla="*/ 0 w 256"/>
                <a:gd name="T19" fmla="*/ 8 h 255"/>
                <a:gd name="T20" fmla="*/ 0 w 256"/>
                <a:gd name="T21" fmla="*/ 63 h 255"/>
                <a:gd name="T22" fmla="*/ 108 w 256"/>
                <a:gd name="T23" fmla="*/ 162 h 255"/>
                <a:gd name="T24" fmla="*/ 108 w 256"/>
                <a:gd name="T25" fmla="*/ 215 h 255"/>
                <a:gd name="T26" fmla="*/ 56 w 256"/>
                <a:gd name="T27" fmla="*/ 215 h 255"/>
                <a:gd name="T28" fmla="*/ 48 w 256"/>
                <a:gd name="T29" fmla="*/ 223 h 255"/>
                <a:gd name="T30" fmla="*/ 48 w 256"/>
                <a:gd name="T31" fmla="*/ 247 h 255"/>
                <a:gd name="T32" fmla="*/ 56 w 256"/>
                <a:gd name="T33" fmla="*/ 255 h 255"/>
                <a:gd name="T34" fmla="*/ 200 w 256"/>
                <a:gd name="T35" fmla="*/ 255 h 255"/>
                <a:gd name="T36" fmla="*/ 208 w 256"/>
                <a:gd name="T37" fmla="*/ 247 h 255"/>
                <a:gd name="T38" fmla="*/ 208 w 256"/>
                <a:gd name="T39" fmla="*/ 223 h 255"/>
                <a:gd name="T40" fmla="*/ 200 w 256"/>
                <a:gd name="T41" fmla="*/ 215 h 255"/>
                <a:gd name="T42" fmla="*/ 148 w 256"/>
                <a:gd name="T43" fmla="*/ 215 h 255"/>
                <a:gd name="T44" fmla="*/ 148 w 256"/>
                <a:gd name="T45" fmla="*/ 162 h 255"/>
                <a:gd name="T46" fmla="*/ 256 w 256"/>
                <a:gd name="T47" fmla="*/ 63 h 255"/>
                <a:gd name="T48" fmla="*/ 256 w 256"/>
                <a:gd name="T49" fmla="*/ 8 h 255"/>
                <a:gd name="T50" fmla="*/ 248 w 256"/>
                <a:gd name="T51" fmla="*/ 0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56" h="255">
                  <a:moveTo>
                    <a:pt x="248" y="0"/>
                  </a:moveTo>
                  <a:cubicBezTo>
                    <a:pt x="236" y="0"/>
                    <a:pt x="236" y="0"/>
                    <a:pt x="236" y="0"/>
                  </a:cubicBezTo>
                  <a:cubicBezTo>
                    <a:pt x="231" y="0"/>
                    <a:pt x="228" y="3"/>
                    <a:pt x="228" y="8"/>
                  </a:cubicBezTo>
                  <a:cubicBezTo>
                    <a:pt x="228" y="63"/>
                    <a:pt x="228" y="63"/>
                    <a:pt x="228" y="63"/>
                  </a:cubicBezTo>
                  <a:cubicBezTo>
                    <a:pt x="228" y="90"/>
                    <a:pt x="207" y="135"/>
                    <a:pt x="128" y="135"/>
                  </a:cubicBezTo>
                  <a:cubicBezTo>
                    <a:pt x="49" y="135"/>
                    <a:pt x="28" y="90"/>
                    <a:pt x="28" y="63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28" y="3"/>
                    <a:pt x="24" y="0"/>
                    <a:pt x="20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3"/>
                    <a:pt x="0" y="8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108"/>
                    <a:pt x="33" y="156"/>
                    <a:pt x="108" y="162"/>
                  </a:cubicBezTo>
                  <a:cubicBezTo>
                    <a:pt x="108" y="215"/>
                    <a:pt x="108" y="215"/>
                    <a:pt x="108" y="215"/>
                  </a:cubicBezTo>
                  <a:cubicBezTo>
                    <a:pt x="56" y="215"/>
                    <a:pt x="56" y="215"/>
                    <a:pt x="56" y="215"/>
                  </a:cubicBezTo>
                  <a:cubicBezTo>
                    <a:pt x="51" y="215"/>
                    <a:pt x="48" y="218"/>
                    <a:pt x="48" y="223"/>
                  </a:cubicBezTo>
                  <a:cubicBezTo>
                    <a:pt x="48" y="247"/>
                    <a:pt x="48" y="247"/>
                    <a:pt x="48" y="247"/>
                  </a:cubicBezTo>
                  <a:cubicBezTo>
                    <a:pt x="48" y="251"/>
                    <a:pt x="51" y="255"/>
                    <a:pt x="56" y="255"/>
                  </a:cubicBezTo>
                  <a:cubicBezTo>
                    <a:pt x="200" y="255"/>
                    <a:pt x="200" y="255"/>
                    <a:pt x="200" y="255"/>
                  </a:cubicBezTo>
                  <a:cubicBezTo>
                    <a:pt x="204" y="255"/>
                    <a:pt x="208" y="251"/>
                    <a:pt x="208" y="247"/>
                  </a:cubicBezTo>
                  <a:cubicBezTo>
                    <a:pt x="208" y="223"/>
                    <a:pt x="208" y="223"/>
                    <a:pt x="208" y="223"/>
                  </a:cubicBezTo>
                  <a:cubicBezTo>
                    <a:pt x="208" y="218"/>
                    <a:pt x="204" y="215"/>
                    <a:pt x="200" y="215"/>
                  </a:cubicBezTo>
                  <a:cubicBezTo>
                    <a:pt x="148" y="215"/>
                    <a:pt x="148" y="215"/>
                    <a:pt x="148" y="215"/>
                  </a:cubicBezTo>
                  <a:cubicBezTo>
                    <a:pt x="148" y="162"/>
                    <a:pt x="148" y="162"/>
                    <a:pt x="148" y="162"/>
                  </a:cubicBezTo>
                  <a:cubicBezTo>
                    <a:pt x="223" y="156"/>
                    <a:pt x="256" y="108"/>
                    <a:pt x="256" y="63"/>
                  </a:cubicBezTo>
                  <a:cubicBezTo>
                    <a:pt x="256" y="8"/>
                    <a:pt x="256" y="8"/>
                    <a:pt x="256" y="8"/>
                  </a:cubicBezTo>
                  <a:cubicBezTo>
                    <a:pt x="256" y="3"/>
                    <a:pt x="252" y="0"/>
                    <a:pt x="24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57150" tIns="28575" rIns="57150" bIns="28575" numCol="1" anchor="t" anchorCtr="0" compatLnSpc="1">
              <a:prstTxWarp prst="textNoShape">
                <a:avLst/>
              </a:prstTxWarp>
            </a:bodyPr>
            <a:lstStyle/>
            <a:p>
              <a:endParaRPr lang="en-AU" sz="1181"/>
            </a:p>
          </p:txBody>
        </p:sp>
        <p:sp>
          <p:nvSpPr>
            <p:cNvPr id="82" name="Freeform 52"/>
            <p:cNvSpPr>
              <a:spLocks/>
            </p:cNvSpPr>
            <p:nvPr/>
          </p:nvSpPr>
          <p:spPr bwMode="auto">
            <a:xfrm>
              <a:off x="801921" y="3735346"/>
              <a:ext cx="61119" cy="48895"/>
            </a:xfrm>
            <a:custGeom>
              <a:avLst/>
              <a:gdLst>
                <a:gd name="T0" fmla="*/ 60 w 120"/>
                <a:gd name="T1" fmla="*/ 95 h 95"/>
                <a:gd name="T2" fmla="*/ 120 w 120"/>
                <a:gd name="T3" fmla="*/ 63 h 95"/>
                <a:gd name="T4" fmla="*/ 120 w 120"/>
                <a:gd name="T5" fmla="*/ 0 h 95"/>
                <a:gd name="T6" fmla="*/ 0 w 120"/>
                <a:gd name="T7" fmla="*/ 0 h 95"/>
                <a:gd name="T8" fmla="*/ 0 w 120"/>
                <a:gd name="T9" fmla="*/ 63 h 95"/>
                <a:gd name="T10" fmla="*/ 60 w 120"/>
                <a:gd name="T11" fmla="*/ 9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95">
                  <a:moveTo>
                    <a:pt x="60" y="95"/>
                  </a:moveTo>
                  <a:cubicBezTo>
                    <a:pt x="107" y="95"/>
                    <a:pt x="120" y="76"/>
                    <a:pt x="120" y="63"/>
                  </a:cubicBezTo>
                  <a:cubicBezTo>
                    <a:pt x="120" y="0"/>
                    <a:pt x="120" y="0"/>
                    <a:pt x="12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76"/>
                    <a:pt x="13" y="95"/>
                    <a:pt x="60" y="9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57150" tIns="28575" rIns="57150" bIns="28575" numCol="1" anchor="t" anchorCtr="0" compatLnSpc="1">
              <a:prstTxWarp prst="textNoShape">
                <a:avLst/>
              </a:prstTxWarp>
            </a:bodyPr>
            <a:lstStyle/>
            <a:p>
              <a:endParaRPr lang="en-AU" sz="1181"/>
            </a:p>
          </p:txBody>
        </p:sp>
        <p:sp>
          <p:nvSpPr>
            <p:cNvPr id="83" name="Freeform 53"/>
            <p:cNvSpPr>
              <a:spLocks/>
            </p:cNvSpPr>
            <p:nvPr/>
          </p:nvSpPr>
          <p:spPr bwMode="auto">
            <a:xfrm>
              <a:off x="801921" y="3662004"/>
              <a:ext cx="61119" cy="59373"/>
            </a:xfrm>
            <a:custGeom>
              <a:avLst/>
              <a:gdLst>
                <a:gd name="T0" fmla="*/ 120 w 120"/>
                <a:gd name="T1" fmla="*/ 32 h 117"/>
                <a:gd name="T2" fmla="*/ 60 w 120"/>
                <a:gd name="T3" fmla="*/ 0 h 117"/>
                <a:gd name="T4" fmla="*/ 0 w 120"/>
                <a:gd name="T5" fmla="*/ 32 h 117"/>
                <a:gd name="T6" fmla="*/ 0 w 120"/>
                <a:gd name="T7" fmla="*/ 117 h 117"/>
                <a:gd name="T8" fmla="*/ 120 w 120"/>
                <a:gd name="T9" fmla="*/ 117 h 117"/>
                <a:gd name="T10" fmla="*/ 120 w 120"/>
                <a:gd name="T11" fmla="*/ 32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117">
                  <a:moveTo>
                    <a:pt x="120" y="32"/>
                  </a:moveTo>
                  <a:cubicBezTo>
                    <a:pt x="120" y="19"/>
                    <a:pt x="107" y="0"/>
                    <a:pt x="60" y="0"/>
                  </a:cubicBezTo>
                  <a:cubicBezTo>
                    <a:pt x="13" y="0"/>
                    <a:pt x="0" y="19"/>
                    <a:pt x="0" y="32"/>
                  </a:cubicBezTo>
                  <a:cubicBezTo>
                    <a:pt x="0" y="117"/>
                    <a:pt x="0" y="117"/>
                    <a:pt x="0" y="117"/>
                  </a:cubicBezTo>
                  <a:cubicBezTo>
                    <a:pt x="120" y="117"/>
                    <a:pt x="120" y="117"/>
                    <a:pt x="120" y="117"/>
                  </a:cubicBezTo>
                  <a:lnTo>
                    <a:pt x="120" y="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57150" tIns="28575" rIns="57150" bIns="28575" numCol="1" anchor="t" anchorCtr="0" compatLnSpc="1">
              <a:prstTxWarp prst="textNoShape">
                <a:avLst/>
              </a:prstTxWarp>
            </a:bodyPr>
            <a:lstStyle/>
            <a:p>
              <a:endParaRPr lang="en-AU" sz="1181"/>
            </a:p>
          </p:txBody>
        </p:sp>
      </p:grpSp>
      <p:sp>
        <p:nvSpPr>
          <p:cNvPr id="84" name="Freeform 56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 noEditPoints="1"/>
          </p:cNvSpPr>
          <p:nvPr/>
        </p:nvSpPr>
        <p:spPr bwMode="auto">
          <a:xfrm>
            <a:off x="501157" y="2607648"/>
            <a:ext cx="207107" cy="207107"/>
          </a:xfrm>
          <a:custGeom>
            <a:avLst/>
            <a:gdLst>
              <a:gd name="T0" fmla="*/ 287 w 316"/>
              <a:gd name="T1" fmla="*/ 29 h 316"/>
              <a:gd name="T2" fmla="*/ 236 w 316"/>
              <a:gd name="T3" fmla="*/ 4 h 316"/>
              <a:gd name="T4" fmla="*/ 135 w 316"/>
              <a:gd name="T5" fmla="*/ 105 h 316"/>
              <a:gd name="T6" fmla="*/ 20 w 316"/>
              <a:gd name="T7" fmla="*/ 221 h 316"/>
              <a:gd name="T8" fmla="*/ 0 w 316"/>
              <a:gd name="T9" fmla="*/ 316 h 316"/>
              <a:gd name="T10" fmla="*/ 95 w 316"/>
              <a:gd name="T11" fmla="*/ 296 h 316"/>
              <a:gd name="T12" fmla="*/ 210 w 316"/>
              <a:gd name="T13" fmla="*/ 180 h 316"/>
              <a:gd name="T14" fmla="*/ 312 w 316"/>
              <a:gd name="T15" fmla="*/ 79 h 316"/>
              <a:gd name="T16" fmla="*/ 287 w 316"/>
              <a:gd name="T17" fmla="*/ 29 h 316"/>
              <a:gd name="T18" fmla="*/ 89 w 316"/>
              <a:gd name="T19" fmla="*/ 284 h 316"/>
              <a:gd name="T20" fmla="*/ 57 w 316"/>
              <a:gd name="T21" fmla="*/ 291 h 316"/>
              <a:gd name="T22" fmla="*/ 43 w 316"/>
              <a:gd name="T23" fmla="*/ 273 h 316"/>
              <a:gd name="T24" fmla="*/ 24 w 316"/>
              <a:gd name="T25" fmla="*/ 259 h 316"/>
              <a:gd name="T26" fmla="*/ 31 w 316"/>
              <a:gd name="T27" fmla="*/ 226 h 316"/>
              <a:gd name="T28" fmla="*/ 41 w 316"/>
              <a:gd name="T29" fmla="*/ 217 h 316"/>
              <a:gd name="T30" fmla="*/ 78 w 316"/>
              <a:gd name="T31" fmla="*/ 237 h 316"/>
              <a:gd name="T32" fmla="*/ 99 w 316"/>
              <a:gd name="T33" fmla="*/ 275 h 316"/>
              <a:gd name="T34" fmla="*/ 89 w 316"/>
              <a:gd name="T35" fmla="*/ 284 h 3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16" h="316">
                <a:moveTo>
                  <a:pt x="287" y="29"/>
                </a:moveTo>
                <a:cubicBezTo>
                  <a:pt x="258" y="0"/>
                  <a:pt x="236" y="4"/>
                  <a:pt x="236" y="4"/>
                </a:cubicBezTo>
                <a:cubicBezTo>
                  <a:pt x="135" y="105"/>
                  <a:pt x="135" y="105"/>
                  <a:pt x="135" y="105"/>
                </a:cubicBezTo>
                <a:cubicBezTo>
                  <a:pt x="20" y="221"/>
                  <a:pt x="20" y="221"/>
                  <a:pt x="20" y="221"/>
                </a:cubicBezTo>
                <a:cubicBezTo>
                  <a:pt x="0" y="316"/>
                  <a:pt x="0" y="316"/>
                  <a:pt x="0" y="316"/>
                </a:cubicBezTo>
                <a:cubicBezTo>
                  <a:pt x="95" y="296"/>
                  <a:pt x="95" y="296"/>
                  <a:pt x="95" y="296"/>
                </a:cubicBezTo>
                <a:cubicBezTo>
                  <a:pt x="210" y="180"/>
                  <a:pt x="210" y="180"/>
                  <a:pt x="210" y="180"/>
                </a:cubicBezTo>
                <a:cubicBezTo>
                  <a:pt x="312" y="79"/>
                  <a:pt x="312" y="79"/>
                  <a:pt x="312" y="79"/>
                </a:cubicBezTo>
                <a:cubicBezTo>
                  <a:pt x="312" y="79"/>
                  <a:pt x="316" y="58"/>
                  <a:pt x="287" y="29"/>
                </a:cubicBezTo>
                <a:close/>
                <a:moveTo>
                  <a:pt x="89" y="284"/>
                </a:moveTo>
                <a:cubicBezTo>
                  <a:pt x="57" y="291"/>
                  <a:pt x="57" y="291"/>
                  <a:pt x="57" y="291"/>
                </a:cubicBezTo>
                <a:cubicBezTo>
                  <a:pt x="54" y="285"/>
                  <a:pt x="50" y="280"/>
                  <a:pt x="43" y="273"/>
                </a:cubicBezTo>
                <a:cubicBezTo>
                  <a:pt x="36" y="266"/>
                  <a:pt x="30" y="262"/>
                  <a:pt x="24" y="259"/>
                </a:cubicBezTo>
                <a:cubicBezTo>
                  <a:pt x="31" y="226"/>
                  <a:pt x="31" y="226"/>
                  <a:pt x="31" y="226"/>
                </a:cubicBezTo>
                <a:cubicBezTo>
                  <a:pt x="41" y="217"/>
                  <a:pt x="41" y="217"/>
                  <a:pt x="41" y="217"/>
                </a:cubicBezTo>
                <a:cubicBezTo>
                  <a:pt x="41" y="217"/>
                  <a:pt x="58" y="217"/>
                  <a:pt x="78" y="237"/>
                </a:cubicBezTo>
                <a:cubicBezTo>
                  <a:pt x="98" y="257"/>
                  <a:pt x="99" y="275"/>
                  <a:pt x="99" y="275"/>
                </a:cubicBezTo>
                <a:lnTo>
                  <a:pt x="89" y="28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85" name="Freeform 57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3500622" y="2596003"/>
            <a:ext cx="245378" cy="234120"/>
          </a:xfrm>
          <a:custGeom>
            <a:avLst/>
            <a:gdLst>
              <a:gd name="T0" fmla="*/ 294 w 376"/>
              <a:gd name="T1" fmla="*/ 269 h 360"/>
              <a:gd name="T2" fmla="*/ 229 w 376"/>
              <a:gd name="T3" fmla="*/ 203 h 360"/>
              <a:gd name="T4" fmla="*/ 251 w 376"/>
              <a:gd name="T5" fmla="*/ 154 h 360"/>
              <a:gd name="T6" fmla="*/ 269 w 376"/>
              <a:gd name="T7" fmla="*/ 120 h 360"/>
              <a:gd name="T8" fmla="*/ 262 w 376"/>
              <a:gd name="T9" fmla="*/ 104 h 360"/>
              <a:gd name="T10" fmla="*/ 267 w 376"/>
              <a:gd name="T11" fmla="*/ 68 h 360"/>
              <a:gd name="T12" fmla="*/ 188 w 376"/>
              <a:gd name="T13" fmla="*/ 0 h 360"/>
              <a:gd name="T14" fmla="*/ 108 w 376"/>
              <a:gd name="T15" fmla="*/ 68 h 360"/>
              <a:gd name="T16" fmla="*/ 113 w 376"/>
              <a:gd name="T17" fmla="*/ 104 h 360"/>
              <a:gd name="T18" fmla="*/ 106 w 376"/>
              <a:gd name="T19" fmla="*/ 120 h 360"/>
              <a:gd name="T20" fmla="*/ 125 w 376"/>
              <a:gd name="T21" fmla="*/ 154 h 360"/>
              <a:gd name="T22" fmla="*/ 146 w 376"/>
              <a:gd name="T23" fmla="*/ 203 h 360"/>
              <a:gd name="T24" fmla="*/ 81 w 376"/>
              <a:gd name="T25" fmla="*/ 269 h 360"/>
              <a:gd name="T26" fmla="*/ 0 w 376"/>
              <a:gd name="T27" fmla="*/ 318 h 360"/>
              <a:gd name="T28" fmla="*/ 0 w 376"/>
              <a:gd name="T29" fmla="*/ 360 h 360"/>
              <a:gd name="T30" fmla="*/ 188 w 376"/>
              <a:gd name="T31" fmla="*/ 360 h 360"/>
              <a:gd name="T32" fmla="*/ 376 w 376"/>
              <a:gd name="T33" fmla="*/ 360 h 360"/>
              <a:gd name="T34" fmla="*/ 376 w 376"/>
              <a:gd name="T35" fmla="*/ 318 h 360"/>
              <a:gd name="T36" fmla="*/ 294 w 376"/>
              <a:gd name="T37" fmla="*/ 269 h 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76" h="360">
                <a:moveTo>
                  <a:pt x="294" y="269"/>
                </a:moveTo>
                <a:cubicBezTo>
                  <a:pt x="245" y="251"/>
                  <a:pt x="229" y="236"/>
                  <a:pt x="229" y="203"/>
                </a:cubicBezTo>
                <a:cubicBezTo>
                  <a:pt x="229" y="184"/>
                  <a:pt x="244" y="190"/>
                  <a:pt x="251" y="154"/>
                </a:cubicBezTo>
                <a:cubicBezTo>
                  <a:pt x="254" y="140"/>
                  <a:pt x="267" y="154"/>
                  <a:pt x="269" y="120"/>
                </a:cubicBezTo>
                <a:cubicBezTo>
                  <a:pt x="269" y="107"/>
                  <a:pt x="262" y="104"/>
                  <a:pt x="262" y="104"/>
                </a:cubicBezTo>
                <a:cubicBezTo>
                  <a:pt x="262" y="104"/>
                  <a:pt x="266" y="84"/>
                  <a:pt x="267" y="68"/>
                </a:cubicBezTo>
                <a:cubicBezTo>
                  <a:pt x="269" y="49"/>
                  <a:pt x="256" y="0"/>
                  <a:pt x="188" y="0"/>
                </a:cubicBezTo>
                <a:cubicBezTo>
                  <a:pt x="119" y="0"/>
                  <a:pt x="107" y="49"/>
                  <a:pt x="108" y="68"/>
                </a:cubicBezTo>
                <a:cubicBezTo>
                  <a:pt x="110" y="84"/>
                  <a:pt x="113" y="104"/>
                  <a:pt x="113" y="104"/>
                </a:cubicBezTo>
                <a:cubicBezTo>
                  <a:pt x="113" y="104"/>
                  <a:pt x="106" y="107"/>
                  <a:pt x="106" y="120"/>
                </a:cubicBezTo>
                <a:cubicBezTo>
                  <a:pt x="109" y="154"/>
                  <a:pt x="122" y="140"/>
                  <a:pt x="125" y="154"/>
                </a:cubicBezTo>
                <a:cubicBezTo>
                  <a:pt x="131" y="190"/>
                  <a:pt x="146" y="184"/>
                  <a:pt x="146" y="203"/>
                </a:cubicBezTo>
                <a:cubicBezTo>
                  <a:pt x="146" y="236"/>
                  <a:pt x="131" y="251"/>
                  <a:pt x="81" y="269"/>
                </a:cubicBezTo>
                <a:cubicBezTo>
                  <a:pt x="32" y="287"/>
                  <a:pt x="0" y="305"/>
                  <a:pt x="0" y="318"/>
                </a:cubicBezTo>
                <a:cubicBezTo>
                  <a:pt x="0" y="330"/>
                  <a:pt x="0" y="360"/>
                  <a:pt x="0" y="360"/>
                </a:cubicBezTo>
                <a:cubicBezTo>
                  <a:pt x="188" y="360"/>
                  <a:pt x="188" y="360"/>
                  <a:pt x="188" y="360"/>
                </a:cubicBezTo>
                <a:cubicBezTo>
                  <a:pt x="376" y="360"/>
                  <a:pt x="376" y="360"/>
                  <a:pt x="376" y="360"/>
                </a:cubicBezTo>
                <a:cubicBezTo>
                  <a:pt x="376" y="360"/>
                  <a:pt x="376" y="330"/>
                  <a:pt x="376" y="318"/>
                </a:cubicBezTo>
                <a:cubicBezTo>
                  <a:pt x="376" y="305"/>
                  <a:pt x="344" y="287"/>
                  <a:pt x="294" y="26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86" name="Freeform 58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 noEditPoints="1"/>
          </p:cNvSpPr>
          <p:nvPr/>
        </p:nvSpPr>
        <p:spPr bwMode="auto">
          <a:xfrm>
            <a:off x="3923439" y="2598253"/>
            <a:ext cx="261135" cy="229619"/>
          </a:xfrm>
          <a:custGeom>
            <a:avLst/>
            <a:gdLst>
              <a:gd name="T0" fmla="*/ 400 w 400"/>
              <a:gd name="T1" fmla="*/ 352 h 352"/>
              <a:gd name="T2" fmla="*/ 394 w 400"/>
              <a:gd name="T3" fmla="*/ 268 h 352"/>
              <a:gd name="T4" fmla="*/ 342 w 400"/>
              <a:gd name="T5" fmla="*/ 236 h 352"/>
              <a:gd name="T6" fmla="*/ 303 w 400"/>
              <a:gd name="T7" fmla="*/ 191 h 352"/>
              <a:gd name="T8" fmla="*/ 316 w 400"/>
              <a:gd name="T9" fmla="*/ 157 h 352"/>
              <a:gd name="T10" fmla="*/ 327 w 400"/>
              <a:gd name="T11" fmla="*/ 134 h 352"/>
              <a:gd name="T12" fmla="*/ 322 w 400"/>
              <a:gd name="T13" fmla="*/ 122 h 352"/>
              <a:gd name="T14" fmla="*/ 325 w 400"/>
              <a:gd name="T15" fmla="*/ 98 h 352"/>
              <a:gd name="T16" fmla="*/ 278 w 400"/>
              <a:gd name="T17" fmla="*/ 51 h 352"/>
              <a:gd name="T18" fmla="*/ 230 w 400"/>
              <a:gd name="T19" fmla="*/ 98 h 352"/>
              <a:gd name="T20" fmla="*/ 233 w 400"/>
              <a:gd name="T21" fmla="*/ 122 h 352"/>
              <a:gd name="T22" fmla="*/ 229 w 400"/>
              <a:gd name="T23" fmla="*/ 134 h 352"/>
              <a:gd name="T24" fmla="*/ 240 w 400"/>
              <a:gd name="T25" fmla="*/ 157 h 352"/>
              <a:gd name="T26" fmla="*/ 253 w 400"/>
              <a:gd name="T27" fmla="*/ 191 h 352"/>
              <a:gd name="T28" fmla="*/ 236 w 400"/>
              <a:gd name="T29" fmla="*/ 224 h 352"/>
              <a:gd name="T30" fmla="*/ 310 w 400"/>
              <a:gd name="T31" fmla="*/ 292 h 352"/>
              <a:gd name="T32" fmla="*/ 310 w 400"/>
              <a:gd name="T33" fmla="*/ 352 h 352"/>
              <a:gd name="T34" fmla="*/ 400 w 400"/>
              <a:gd name="T35" fmla="*/ 352 h 352"/>
              <a:gd name="T36" fmla="*/ 204 w 400"/>
              <a:gd name="T37" fmla="*/ 247 h 352"/>
              <a:gd name="T38" fmla="*/ 152 w 400"/>
              <a:gd name="T39" fmla="*/ 187 h 352"/>
              <a:gd name="T40" fmla="*/ 169 w 400"/>
              <a:gd name="T41" fmla="*/ 142 h 352"/>
              <a:gd name="T42" fmla="*/ 184 w 400"/>
              <a:gd name="T43" fmla="*/ 111 h 352"/>
              <a:gd name="T44" fmla="*/ 179 w 400"/>
              <a:gd name="T45" fmla="*/ 95 h 352"/>
              <a:gd name="T46" fmla="*/ 183 w 400"/>
              <a:gd name="T47" fmla="*/ 63 h 352"/>
              <a:gd name="T48" fmla="*/ 119 w 400"/>
              <a:gd name="T49" fmla="*/ 0 h 352"/>
              <a:gd name="T50" fmla="*/ 55 w 400"/>
              <a:gd name="T51" fmla="*/ 63 h 352"/>
              <a:gd name="T52" fmla="*/ 59 w 400"/>
              <a:gd name="T53" fmla="*/ 95 h 352"/>
              <a:gd name="T54" fmla="*/ 53 w 400"/>
              <a:gd name="T55" fmla="*/ 111 h 352"/>
              <a:gd name="T56" fmla="*/ 68 w 400"/>
              <a:gd name="T57" fmla="*/ 142 h 352"/>
              <a:gd name="T58" fmla="*/ 86 w 400"/>
              <a:gd name="T59" fmla="*/ 187 h 352"/>
              <a:gd name="T60" fmla="*/ 33 w 400"/>
              <a:gd name="T61" fmla="*/ 247 h 352"/>
              <a:gd name="T62" fmla="*/ 0 w 400"/>
              <a:gd name="T63" fmla="*/ 279 h 352"/>
              <a:gd name="T64" fmla="*/ 0 w 400"/>
              <a:gd name="T65" fmla="*/ 352 h 352"/>
              <a:gd name="T66" fmla="*/ 278 w 400"/>
              <a:gd name="T67" fmla="*/ 352 h 352"/>
              <a:gd name="T68" fmla="*/ 278 w 400"/>
              <a:gd name="T69" fmla="*/ 297 h 352"/>
              <a:gd name="T70" fmla="*/ 204 w 400"/>
              <a:gd name="T71" fmla="*/ 247 h 3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400" h="352">
                <a:moveTo>
                  <a:pt x="400" y="352"/>
                </a:moveTo>
                <a:cubicBezTo>
                  <a:pt x="400" y="352"/>
                  <a:pt x="399" y="276"/>
                  <a:pt x="394" y="268"/>
                </a:cubicBezTo>
                <a:cubicBezTo>
                  <a:pt x="387" y="257"/>
                  <a:pt x="371" y="249"/>
                  <a:pt x="342" y="236"/>
                </a:cubicBezTo>
                <a:cubicBezTo>
                  <a:pt x="312" y="224"/>
                  <a:pt x="303" y="213"/>
                  <a:pt x="303" y="191"/>
                </a:cubicBezTo>
                <a:cubicBezTo>
                  <a:pt x="303" y="177"/>
                  <a:pt x="312" y="182"/>
                  <a:pt x="316" y="157"/>
                </a:cubicBezTo>
                <a:cubicBezTo>
                  <a:pt x="317" y="147"/>
                  <a:pt x="325" y="157"/>
                  <a:pt x="327" y="134"/>
                </a:cubicBezTo>
                <a:cubicBezTo>
                  <a:pt x="327" y="124"/>
                  <a:pt x="322" y="122"/>
                  <a:pt x="322" y="122"/>
                </a:cubicBezTo>
                <a:cubicBezTo>
                  <a:pt x="322" y="122"/>
                  <a:pt x="325" y="108"/>
                  <a:pt x="325" y="98"/>
                </a:cubicBezTo>
                <a:cubicBezTo>
                  <a:pt x="327" y="85"/>
                  <a:pt x="319" y="51"/>
                  <a:pt x="278" y="51"/>
                </a:cubicBezTo>
                <a:cubicBezTo>
                  <a:pt x="236" y="51"/>
                  <a:pt x="229" y="85"/>
                  <a:pt x="230" y="98"/>
                </a:cubicBezTo>
                <a:cubicBezTo>
                  <a:pt x="231" y="108"/>
                  <a:pt x="233" y="122"/>
                  <a:pt x="233" y="122"/>
                </a:cubicBezTo>
                <a:cubicBezTo>
                  <a:pt x="233" y="122"/>
                  <a:pt x="229" y="124"/>
                  <a:pt x="229" y="134"/>
                </a:cubicBezTo>
                <a:cubicBezTo>
                  <a:pt x="230" y="157"/>
                  <a:pt x="238" y="147"/>
                  <a:pt x="240" y="157"/>
                </a:cubicBezTo>
                <a:cubicBezTo>
                  <a:pt x="244" y="182"/>
                  <a:pt x="253" y="177"/>
                  <a:pt x="253" y="191"/>
                </a:cubicBezTo>
                <a:cubicBezTo>
                  <a:pt x="253" y="206"/>
                  <a:pt x="248" y="216"/>
                  <a:pt x="236" y="224"/>
                </a:cubicBezTo>
                <a:cubicBezTo>
                  <a:pt x="301" y="257"/>
                  <a:pt x="310" y="263"/>
                  <a:pt x="310" y="292"/>
                </a:cubicBezTo>
                <a:cubicBezTo>
                  <a:pt x="310" y="352"/>
                  <a:pt x="310" y="352"/>
                  <a:pt x="310" y="352"/>
                </a:cubicBezTo>
                <a:lnTo>
                  <a:pt x="400" y="352"/>
                </a:lnTo>
                <a:close/>
                <a:moveTo>
                  <a:pt x="204" y="247"/>
                </a:moveTo>
                <a:cubicBezTo>
                  <a:pt x="165" y="231"/>
                  <a:pt x="152" y="217"/>
                  <a:pt x="152" y="187"/>
                </a:cubicBezTo>
                <a:cubicBezTo>
                  <a:pt x="152" y="169"/>
                  <a:pt x="164" y="175"/>
                  <a:pt x="169" y="142"/>
                </a:cubicBezTo>
                <a:cubicBezTo>
                  <a:pt x="172" y="129"/>
                  <a:pt x="182" y="142"/>
                  <a:pt x="184" y="111"/>
                </a:cubicBezTo>
                <a:cubicBezTo>
                  <a:pt x="184" y="98"/>
                  <a:pt x="179" y="95"/>
                  <a:pt x="179" y="95"/>
                </a:cubicBezTo>
                <a:cubicBezTo>
                  <a:pt x="179" y="95"/>
                  <a:pt x="181" y="77"/>
                  <a:pt x="183" y="63"/>
                </a:cubicBezTo>
                <a:cubicBezTo>
                  <a:pt x="184" y="45"/>
                  <a:pt x="174" y="0"/>
                  <a:pt x="119" y="0"/>
                </a:cubicBezTo>
                <a:cubicBezTo>
                  <a:pt x="64" y="0"/>
                  <a:pt x="54" y="45"/>
                  <a:pt x="55" y="63"/>
                </a:cubicBezTo>
                <a:cubicBezTo>
                  <a:pt x="56" y="77"/>
                  <a:pt x="59" y="95"/>
                  <a:pt x="59" y="95"/>
                </a:cubicBezTo>
                <a:cubicBezTo>
                  <a:pt x="59" y="95"/>
                  <a:pt x="53" y="98"/>
                  <a:pt x="53" y="111"/>
                </a:cubicBezTo>
                <a:cubicBezTo>
                  <a:pt x="55" y="142"/>
                  <a:pt x="66" y="129"/>
                  <a:pt x="68" y="142"/>
                </a:cubicBezTo>
                <a:cubicBezTo>
                  <a:pt x="74" y="175"/>
                  <a:pt x="86" y="169"/>
                  <a:pt x="86" y="187"/>
                </a:cubicBezTo>
                <a:cubicBezTo>
                  <a:pt x="86" y="217"/>
                  <a:pt x="73" y="231"/>
                  <a:pt x="33" y="247"/>
                </a:cubicBezTo>
                <a:cubicBezTo>
                  <a:pt x="21" y="252"/>
                  <a:pt x="0" y="260"/>
                  <a:pt x="0" y="279"/>
                </a:cubicBezTo>
                <a:cubicBezTo>
                  <a:pt x="0" y="352"/>
                  <a:pt x="0" y="352"/>
                  <a:pt x="0" y="352"/>
                </a:cubicBezTo>
                <a:cubicBezTo>
                  <a:pt x="278" y="352"/>
                  <a:pt x="278" y="352"/>
                  <a:pt x="278" y="352"/>
                </a:cubicBezTo>
                <a:cubicBezTo>
                  <a:pt x="278" y="352"/>
                  <a:pt x="278" y="309"/>
                  <a:pt x="278" y="297"/>
                </a:cubicBezTo>
                <a:cubicBezTo>
                  <a:pt x="278" y="280"/>
                  <a:pt x="244" y="264"/>
                  <a:pt x="204" y="24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87" name="Freeform 59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2210243" y="2623211"/>
            <a:ext cx="236373" cy="177842"/>
          </a:xfrm>
          <a:custGeom>
            <a:avLst/>
            <a:gdLst>
              <a:gd name="T0" fmla="*/ 360 w 360"/>
              <a:gd name="T1" fmla="*/ 272 h 272"/>
              <a:gd name="T2" fmla="*/ 144 w 360"/>
              <a:gd name="T3" fmla="*/ 77 h 272"/>
              <a:gd name="T4" fmla="*/ 144 w 360"/>
              <a:gd name="T5" fmla="*/ 0 h 272"/>
              <a:gd name="T6" fmla="*/ 0 w 360"/>
              <a:gd name="T7" fmla="*/ 129 h 272"/>
              <a:gd name="T8" fmla="*/ 144 w 360"/>
              <a:gd name="T9" fmla="*/ 263 h 272"/>
              <a:gd name="T10" fmla="*/ 144 w 360"/>
              <a:gd name="T11" fmla="*/ 176 h 272"/>
              <a:gd name="T12" fmla="*/ 360 w 360"/>
              <a:gd name="T13" fmla="*/ 272 h 2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60" h="272">
                <a:moveTo>
                  <a:pt x="360" y="272"/>
                </a:moveTo>
                <a:cubicBezTo>
                  <a:pt x="360" y="272"/>
                  <a:pt x="320" y="77"/>
                  <a:pt x="144" y="77"/>
                </a:cubicBezTo>
                <a:cubicBezTo>
                  <a:pt x="144" y="0"/>
                  <a:pt x="144" y="0"/>
                  <a:pt x="144" y="0"/>
                </a:cubicBezTo>
                <a:cubicBezTo>
                  <a:pt x="0" y="129"/>
                  <a:pt x="0" y="129"/>
                  <a:pt x="0" y="129"/>
                </a:cubicBezTo>
                <a:cubicBezTo>
                  <a:pt x="144" y="263"/>
                  <a:pt x="144" y="263"/>
                  <a:pt x="144" y="263"/>
                </a:cubicBezTo>
                <a:cubicBezTo>
                  <a:pt x="144" y="176"/>
                  <a:pt x="144" y="176"/>
                  <a:pt x="144" y="176"/>
                </a:cubicBezTo>
                <a:cubicBezTo>
                  <a:pt x="240" y="176"/>
                  <a:pt x="310" y="184"/>
                  <a:pt x="360" y="27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88" name="Freeform 60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3073693" y="2623211"/>
            <a:ext cx="234120" cy="177842"/>
          </a:xfrm>
          <a:custGeom>
            <a:avLst/>
            <a:gdLst>
              <a:gd name="T0" fmla="*/ 215 w 360"/>
              <a:gd name="T1" fmla="*/ 176 h 272"/>
              <a:gd name="T2" fmla="*/ 215 w 360"/>
              <a:gd name="T3" fmla="*/ 263 h 272"/>
              <a:gd name="T4" fmla="*/ 360 w 360"/>
              <a:gd name="T5" fmla="*/ 129 h 272"/>
              <a:gd name="T6" fmla="*/ 215 w 360"/>
              <a:gd name="T7" fmla="*/ 0 h 272"/>
              <a:gd name="T8" fmla="*/ 215 w 360"/>
              <a:gd name="T9" fmla="*/ 77 h 272"/>
              <a:gd name="T10" fmla="*/ 0 w 360"/>
              <a:gd name="T11" fmla="*/ 272 h 272"/>
              <a:gd name="T12" fmla="*/ 215 w 360"/>
              <a:gd name="T13" fmla="*/ 176 h 2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60" h="272">
                <a:moveTo>
                  <a:pt x="215" y="176"/>
                </a:moveTo>
                <a:cubicBezTo>
                  <a:pt x="215" y="263"/>
                  <a:pt x="215" y="263"/>
                  <a:pt x="215" y="263"/>
                </a:cubicBezTo>
                <a:cubicBezTo>
                  <a:pt x="360" y="129"/>
                  <a:pt x="360" y="129"/>
                  <a:pt x="360" y="129"/>
                </a:cubicBezTo>
                <a:cubicBezTo>
                  <a:pt x="215" y="0"/>
                  <a:pt x="215" y="0"/>
                  <a:pt x="215" y="0"/>
                </a:cubicBezTo>
                <a:cubicBezTo>
                  <a:pt x="215" y="77"/>
                  <a:pt x="215" y="77"/>
                  <a:pt x="215" y="77"/>
                </a:cubicBezTo>
                <a:cubicBezTo>
                  <a:pt x="40" y="77"/>
                  <a:pt x="0" y="272"/>
                  <a:pt x="0" y="272"/>
                </a:cubicBezTo>
                <a:cubicBezTo>
                  <a:pt x="49" y="184"/>
                  <a:pt x="120" y="176"/>
                  <a:pt x="215" y="17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89" name="Freeform 63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1334262" y="2580633"/>
            <a:ext cx="254383" cy="261135"/>
          </a:xfrm>
          <a:custGeom>
            <a:avLst/>
            <a:gdLst>
              <a:gd name="T0" fmla="*/ 112 w 390"/>
              <a:gd name="T1" fmla="*/ 398 h 398"/>
              <a:gd name="T2" fmla="*/ 44 w 390"/>
              <a:gd name="T3" fmla="*/ 369 h 398"/>
              <a:gd name="T4" fmla="*/ 48 w 390"/>
              <a:gd name="T5" fmla="*/ 226 h 398"/>
              <a:gd name="T6" fmla="*/ 246 w 390"/>
              <a:gd name="T7" fmla="*/ 28 h 398"/>
              <a:gd name="T8" fmla="*/ 316 w 390"/>
              <a:gd name="T9" fmla="*/ 6 h 398"/>
              <a:gd name="T10" fmla="*/ 366 w 390"/>
              <a:gd name="T11" fmla="*/ 57 h 398"/>
              <a:gd name="T12" fmla="*/ 345 w 390"/>
              <a:gd name="T13" fmla="*/ 127 h 398"/>
              <a:gd name="T14" fmla="*/ 156 w 390"/>
              <a:gd name="T15" fmla="*/ 316 h 398"/>
              <a:gd name="T16" fmla="*/ 120 w 390"/>
              <a:gd name="T17" fmla="*/ 335 h 398"/>
              <a:gd name="T18" fmla="*/ 88 w 390"/>
              <a:gd name="T19" fmla="*/ 324 h 398"/>
              <a:gd name="T20" fmla="*/ 96 w 390"/>
              <a:gd name="T21" fmla="*/ 257 h 398"/>
              <a:gd name="T22" fmla="*/ 229 w 390"/>
              <a:gd name="T23" fmla="*/ 124 h 398"/>
              <a:gd name="T24" fmla="*/ 249 w 390"/>
              <a:gd name="T25" fmla="*/ 124 h 398"/>
              <a:gd name="T26" fmla="*/ 249 w 390"/>
              <a:gd name="T27" fmla="*/ 144 h 398"/>
              <a:gd name="T28" fmla="*/ 116 w 390"/>
              <a:gd name="T29" fmla="*/ 277 h 398"/>
              <a:gd name="T30" fmla="*/ 108 w 390"/>
              <a:gd name="T31" fmla="*/ 304 h 398"/>
              <a:gd name="T32" fmla="*/ 117 w 390"/>
              <a:gd name="T33" fmla="*/ 307 h 398"/>
              <a:gd name="T34" fmla="*/ 136 w 390"/>
              <a:gd name="T35" fmla="*/ 296 h 398"/>
              <a:gd name="T36" fmla="*/ 325 w 390"/>
              <a:gd name="T37" fmla="*/ 107 h 398"/>
              <a:gd name="T38" fmla="*/ 339 w 390"/>
              <a:gd name="T39" fmla="*/ 64 h 398"/>
              <a:gd name="T40" fmla="*/ 309 w 390"/>
              <a:gd name="T41" fmla="*/ 33 h 398"/>
              <a:gd name="T42" fmla="*/ 266 w 390"/>
              <a:gd name="T43" fmla="*/ 48 h 398"/>
              <a:gd name="T44" fmla="*/ 68 w 390"/>
              <a:gd name="T45" fmla="*/ 246 h 398"/>
              <a:gd name="T46" fmla="*/ 63 w 390"/>
              <a:gd name="T47" fmla="*/ 349 h 398"/>
              <a:gd name="T48" fmla="*/ 167 w 390"/>
              <a:gd name="T49" fmla="*/ 345 h 398"/>
              <a:gd name="T50" fmla="*/ 365 w 390"/>
              <a:gd name="T51" fmla="*/ 147 h 398"/>
              <a:gd name="T52" fmla="*/ 385 w 390"/>
              <a:gd name="T53" fmla="*/ 147 h 398"/>
              <a:gd name="T54" fmla="*/ 385 w 390"/>
              <a:gd name="T55" fmla="*/ 166 h 398"/>
              <a:gd name="T56" fmla="*/ 187 w 390"/>
              <a:gd name="T57" fmla="*/ 364 h 398"/>
              <a:gd name="T58" fmla="*/ 112 w 390"/>
              <a:gd name="T59" fmla="*/ 398 h 3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390" h="398">
                <a:moveTo>
                  <a:pt x="112" y="398"/>
                </a:moveTo>
                <a:cubicBezTo>
                  <a:pt x="86" y="398"/>
                  <a:pt x="61" y="386"/>
                  <a:pt x="44" y="369"/>
                </a:cubicBezTo>
                <a:cubicBezTo>
                  <a:pt x="9" y="334"/>
                  <a:pt x="0" y="274"/>
                  <a:pt x="48" y="226"/>
                </a:cubicBezTo>
                <a:cubicBezTo>
                  <a:pt x="76" y="198"/>
                  <a:pt x="190" y="84"/>
                  <a:pt x="246" y="28"/>
                </a:cubicBezTo>
                <a:cubicBezTo>
                  <a:pt x="266" y="8"/>
                  <a:pt x="292" y="0"/>
                  <a:pt x="316" y="6"/>
                </a:cubicBezTo>
                <a:cubicBezTo>
                  <a:pt x="340" y="13"/>
                  <a:pt x="360" y="33"/>
                  <a:pt x="366" y="57"/>
                </a:cubicBezTo>
                <a:cubicBezTo>
                  <a:pt x="373" y="81"/>
                  <a:pt x="365" y="107"/>
                  <a:pt x="345" y="127"/>
                </a:cubicBezTo>
                <a:cubicBezTo>
                  <a:pt x="156" y="316"/>
                  <a:pt x="156" y="316"/>
                  <a:pt x="156" y="316"/>
                </a:cubicBezTo>
                <a:cubicBezTo>
                  <a:pt x="145" y="327"/>
                  <a:pt x="133" y="333"/>
                  <a:pt x="120" y="335"/>
                </a:cubicBezTo>
                <a:cubicBezTo>
                  <a:pt x="108" y="336"/>
                  <a:pt x="96" y="332"/>
                  <a:pt x="88" y="324"/>
                </a:cubicBezTo>
                <a:cubicBezTo>
                  <a:pt x="74" y="309"/>
                  <a:pt x="72" y="281"/>
                  <a:pt x="96" y="257"/>
                </a:cubicBezTo>
                <a:cubicBezTo>
                  <a:pt x="229" y="124"/>
                  <a:pt x="229" y="124"/>
                  <a:pt x="229" y="124"/>
                </a:cubicBezTo>
                <a:cubicBezTo>
                  <a:pt x="235" y="118"/>
                  <a:pt x="243" y="118"/>
                  <a:pt x="249" y="124"/>
                </a:cubicBezTo>
                <a:cubicBezTo>
                  <a:pt x="254" y="129"/>
                  <a:pt x="254" y="138"/>
                  <a:pt x="249" y="144"/>
                </a:cubicBezTo>
                <a:cubicBezTo>
                  <a:pt x="116" y="277"/>
                  <a:pt x="116" y="277"/>
                  <a:pt x="116" y="277"/>
                </a:cubicBezTo>
                <a:cubicBezTo>
                  <a:pt x="104" y="288"/>
                  <a:pt x="103" y="299"/>
                  <a:pt x="108" y="304"/>
                </a:cubicBezTo>
                <a:cubicBezTo>
                  <a:pt x="110" y="306"/>
                  <a:pt x="114" y="307"/>
                  <a:pt x="117" y="307"/>
                </a:cubicBezTo>
                <a:cubicBezTo>
                  <a:pt x="123" y="306"/>
                  <a:pt x="130" y="303"/>
                  <a:pt x="136" y="296"/>
                </a:cubicBezTo>
                <a:cubicBezTo>
                  <a:pt x="325" y="107"/>
                  <a:pt x="325" y="107"/>
                  <a:pt x="325" y="107"/>
                </a:cubicBezTo>
                <a:cubicBezTo>
                  <a:pt x="338" y="94"/>
                  <a:pt x="343" y="79"/>
                  <a:pt x="339" y="64"/>
                </a:cubicBezTo>
                <a:cubicBezTo>
                  <a:pt x="335" y="49"/>
                  <a:pt x="324" y="37"/>
                  <a:pt x="309" y="33"/>
                </a:cubicBezTo>
                <a:cubicBezTo>
                  <a:pt x="294" y="30"/>
                  <a:pt x="279" y="35"/>
                  <a:pt x="266" y="48"/>
                </a:cubicBezTo>
                <a:cubicBezTo>
                  <a:pt x="209" y="104"/>
                  <a:pt x="96" y="217"/>
                  <a:pt x="68" y="246"/>
                </a:cubicBezTo>
                <a:cubicBezTo>
                  <a:pt x="31" y="283"/>
                  <a:pt x="40" y="325"/>
                  <a:pt x="63" y="349"/>
                </a:cubicBezTo>
                <a:cubicBezTo>
                  <a:pt x="87" y="373"/>
                  <a:pt x="130" y="382"/>
                  <a:pt x="167" y="345"/>
                </a:cubicBezTo>
                <a:cubicBezTo>
                  <a:pt x="365" y="147"/>
                  <a:pt x="365" y="147"/>
                  <a:pt x="365" y="147"/>
                </a:cubicBezTo>
                <a:cubicBezTo>
                  <a:pt x="370" y="141"/>
                  <a:pt x="379" y="141"/>
                  <a:pt x="385" y="147"/>
                </a:cubicBezTo>
                <a:cubicBezTo>
                  <a:pt x="390" y="152"/>
                  <a:pt x="390" y="161"/>
                  <a:pt x="385" y="166"/>
                </a:cubicBezTo>
                <a:cubicBezTo>
                  <a:pt x="187" y="364"/>
                  <a:pt x="187" y="364"/>
                  <a:pt x="187" y="364"/>
                </a:cubicBezTo>
                <a:cubicBezTo>
                  <a:pt x="163" y="388"/>
                  <a:pt x="137" y="398"/>
                  <a:pt x="112" y="39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90" name="Freeform 64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 noEditPoints="1"/>
          </p:cNvSpPr>
          <p:nvPr/>
        </p:nvSpPr>
        <p:spPr bwMode="auto">
          <a:xfrm>
            <a:off x="2630615" y="2623211"/>
            <a:ext cx="258883" cy="177842"/>
          </a:xfrm>
          <a:custGeom>
            <a:avLst/>
            <a:gdLst>
              <a:gd name="T0" fmla="*/ 144 w 400"/>
              <a:gd name="T1" fmla="*/ 54 h 272"/>
              <a:gd name="T2" fmla="*/ 144 w 400"/>
              <a:gd name="T3" fmla="*/ 0 h 272"/>
              <a:gd name="T4" fmla="*/ 0 w 400"/>
              <a:gd name="T5" fmla="*/ 129 h 272"/>
              <a:gd name="T6" fmla="*/ 144 w 400"/>
              <a:gd name="T7" fmla="*/ 263 h 272"/>
              <a:gd name="T8" fmla="*/ 144 w 400"/>
              <a:gd name="T9" fmla="*/ 207 h 272"/>
              <a:gd name="T10" fmla="*/ 60 w 400"/>
              <a:gd name="T11" fmla="*/ 129 h 272"/>
              <a:gd name="T12" fmla="*/ 144 w 400"/>
              <a:gd name="T13" fmla="*/ 54 h 272"/>
              <a:gd name="T14" fmla="*/ 244 w 400"/>
              <a:gd name="T15" fmla="*/ 77 h 272"/>
              <a:gd name="T16" fmla="*/ 244 w 400"/>
              <a:gd name="T17" fmla="*/ 0 h 272"/>
              <a:gd name="T18" fmla="*/ 100 w 400"/>
              <a:gd name="T19" fmla="*/ 129 h 272"/>
              <a:gd name="T20" fmla="*/ 244 w 400"/>
              <a:gd name="T21" fmla="*/ 263 h 272"/>
              <a:gd name="T22" fmla="*/ 244 w 400"/>
              <a:gd name="T23" fmla="*/ 176 h 272"/>
              <a:gd name="T24" fmla="*/ 400 w 400"/>
              <a:gd name="T25" fmla="*/ 272 h 272"/>
              <a:gd name="T26" fmla="*/ 244 w 400"/>
              <a:gd name="T27" fmla="*/ 77 h 2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00" h="272">
                <a:moveTo>
                  <a:pt x="144" y="54"/>
                </a:moveTo>
                <a:cubicBezTo>
                  <a:pt x="144" y="0"/>
                  <a:pt x="144" y="0"/>
                  <a:pt x="144" y="0"/>
                </a:cubicBezTo>
                <a:cubicBezTo>
                  <a:pt x="0" y="129"/>
                  <a:pt x="0" y="129"/>
                  <a:pt x="0" y="129"/>
                </a:cubicBezTo>
                <a:cubicBezTo>
                  <a:pt x="144" y="263"/>
                  <a:pt x="144" y="263"/>
                  <a:pt x="144" y="263"/>
                </a:cubicBezTo>
                <a:cubicBezTo>
                  <a:pt x="144" y="207"/>
                  <a:pt x="144" y="207"/>
                  <a:pt x="144" y="207"/>
                </a:cubicBezTo>
                <a:cubicBezTo>
                  <a:pt x="60" y="129"/>
                  <a:pt x="60" y="129"/>
                  <a:pt x="60" y="129"/>
                </a:cubicBezTo>
                <a:lnTo>
                  <a:pt x="144" y="54"/>
                </a:lnTo>
                <a:close/>
                <a:moveTo>
                  <a:pt x="244" y="77"/>
                </a:moveTo>
                <a:cubicBezTo>
                  <a:pt x="244" y="0"/>
                  <a:pt x="244" y="0"/>
                  <a:pt x="244" y="0"/>
                </a:cubicBezTo>
                <a:cubicBezTo>
                  <a:pt x="100" y="129"/>
                  <a:pt x="100" y="129"/>
                  <a:pt x="100" y="129"/>
                </a:cubicBezTo>
                <a:cubicBezTo>
                  <a:pt x="244" y="263"/>
                  <a:pt x="244" y="263"/>
                  <a:pt x="244" y="263"/>
                </a:cubicBezTo>
                <a:cubicBezTo>
                  <a:pt x="244" y="176"/>
                  <a:pt x="244" y="176"/>
                  <a:pt x="244" y="176"/>
                </a:cubicBezTo>
                <a:cubicBezTo>
                  <a:pt x="310" y="176"/>
                  <a:pt x="350" y="184"/>
                  <a:pt x="400" y="272"/>
                </a:cubicBezTo>
                <a:cubicBezTo>
                  <a:pt x="400" y="272"/>
                  <a:pt x="392" y="77"/>
                  <a:pt x="244" y="7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91" name="Freeform 67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10870036" y="3047315"/>
            <a:ext cx="245378" cy="213860"/>
          </a:xfrm>
          <a:custGeom>
            <a:avLst/>
            <a:gdLst>
              <a:gd name="T0" fmla="*/ 212 w 376"/>
              <a:gd name="T1" fmla="*/ 0 h 328"/>
              <a:gd name="T2" fmla="*/ 49 w 376"/>
              <a:gd name="T3" fmla="*/ 160 h 328"/>
              <a:gd name="T4" fmla="*/ 0 w 376"/>
              <a:gd name="T5" fmla="*/ 160 h 328"/>
              <a:gd name="T6" fmla="*/ 73 w 376"/>
              <a:gd name="T7" fmla="*/ 242 h 328"/>
              <a:gd name="T8" fmla="*/ 147 w 376"/>
              <a:gd name="T9" fmla="*/ 160 h 328"/>
              <a:gd name="T10" fmla="*/ 90 w 376"/>
              <a:gd name="T11" fmla="*/ 160 h 328"/>
              <a:gd name="T12" fmla="*/ 212 w 376"/>
              <a:gd name="T13" fmla="*/ 41 h 328"/>
              <a:gd name="T14" fmla="*/ 335 w 376"/>
              <a:gd name="T15" fmla="*/ 164 h 328"/>
              <a:gd name="T16" fmla="*/ 212 w 376"/>
              <a:gd name="T17" fmla="*/ 287 h 328"/>
              <a:gd name="T18" fmla="*/ 140 w 376"/>
              <a:gd name="T19" fmla="*/ 263 h 328"/>
              <a:gd name="T20" fmla="*/ 112 w 376"/>
              <a:gd name="T21" fmla="*/ 293 h 328"/>
              <a:gd name="T22" fmla="*/ 212 w 376"/>
              <a:gd name="T23" fmla="*/ 328 h 328"/>
              <a:gd name="T24" fmla="*/ 376 w 376"/>
              <a:gd name="T25" fmla="*/ 164 h 328"/>
              <a:gd name="T26" fmla="*/ 212 w 376"/>
              <a:gd name="T27" fmla="*/ 0 h 3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376" h="328">
                <a:moveTo>
                  <a:pt x="212" y="0"/>
                </a:moveTo>
                <a:cubicBezTo>
                  <a:pt x="123" y="0"/>
                  <a:pt x="51" y="71"/>
                  <a:pt x="49" y="160"/>
                </a:cubicBezTo>
                <a:cubicBezTo>
                  <a:pt x="0" y="160"/>
                  <a:pt x="0" y="160"/>
                  <a:pt x="0" y="160"/>
                </a:cubicBezTo>
                <a:cubicBezTo>
                  <a:pt x="73" y="242"/>
                  <a:pt x="73" y="242"/>
                  <a:pt x="73" y="242"/>
                </a:cubicBezTo>
                <a:cubicBezTo>
                  <a:pt x="147" y="160"/>
                  <a:pt x="147" y="160"/>
                  <a:pt x="147" y="160"/>
                </a:cubicBezTo>
                <a:cubicBezTo>
                  <a:pt x="90" y="160"/>
                  <a:pt x="90" y="160"/>
                  <a:pt x="90" y="160"/>
                </a:cubicBezTo>
                <a:cubicBezTo>
                  <a:pt x="92" y="94"/>
                  <a:pt x="146" y="41"/>
                  <a:pt x="212" y="41"/>
                </a:cubicBezTo>
                <a:cubicBezTo>
                  <a:pt x="280" y="41"/>
                  <a:pt x="335" y="96"/>
                  <a:pt x="335" y="164"/>
                </a:cubicBezTo>
                <a:cubicBezTo>
                  <a:pt x="335" y="232"/>
                  <a:pt x="280" y="287"/>
                  <a:pt x="212" y="287"/>
                </a:cubicBezTo>
                <a:cubicBezTo>
                  <a:pt x="185" y="287"/>
                  <a:pt x="160" y="278"/>
                  <a:pt x="140" y="263"/>
                </a:cubicBezTo>
                <a:cubicBezTo>
                  <a:pt x="112" y="293"/>
                  <a:pt x="112" y="293"/>
                  <a:pt x="112" y="293"/>
                </a:cubicBezTo>
                <a:cubicBezTo>
                  <a:pt x="139" y="315"/>
                  <a:pt x="174" y="328"/>
                  <a:pt x="212" y="328"/>
                </a:cubicBezTo>
                <a:cubicBezTo>
                  <a:pt x="303" y="328"/>
                  <a:pt x="376" y="254"/>
                  <a:pt x="376" y="164"/>
                </a:cubicBezTo>
                <a:cubicBezTo>
                  <a:pt x="376" y="73"/>
                  <a:pt x="303" y="0"/>
                  <a:pt x="21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92" name="Freeform 68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11330342" y="2639416"/>
            <a:ext cx="245378" cy="213860"/>
          </a:xfrm>
          <a:custGeom>
            <a:avLst/>
            <a:gdLst>
              <a:gd name="T0" fmla="*/ 163 w 376"/>
              <a:gd name="T1" fmla="*/ 0 h 328"/>
              <a:gd name="T2" fmla="*/ 327 w 376"/>
              <a:gd name="T3" fmla="*/ 160 h 328"/>
              <a:gd name="T4" fmla="*/ 376 w 376"/>
              <a:gd name="T5" fmla="*/ 160 h 328"/>
              <a:gd name="T6" fmla="*/ 302 w 376"/>
              <a:gd name="T7" fmla="*/ 242 h 328"/>
              <a:gd name="T8" fmla="*/ 229 w 376"/>
              <a:gd name="T9" fmla="*/ 160 h 328"/>
              <a:gd name="T10" fmla="*/ 286 w 376"/>
              <a:gd name="T11" fmla="*/ 160 h 328"/>
              <a:gd name="T12" fmla="*/ 163 w 376"/>
              <a:gd name="T13" fmla="*/ 41 h 328"/>
              <a:gd name="T14" fmla="*/ 41 w 376"/>
              <a:gd name="T15" fmla="*/ 164 h 328"/>
              <a:gd name="T16" fmla="*/ 163 w 376"/>
              <a:gd name="T17" fmla="*/ 287 h 328"/>
              <a:gd name="T18" fmla="*/ 236 w 376"/>
              <a:gd name="T19" fmla="*/ 263 h 328"/>
              <a:gd name="T20" fmla="*/ 264 w 376"/>
              <a:gd name="T21" fmla="*/ 293 h 328"/>
              <a:gd name="T22" fmla="*/ 163 w 376"/>
              <a:gd name="T23" fmla="*/ 328 h 328"/>
              <a:gd name="T24" fmla="*/ 0 w 376"/>
              <a:gd name="T25" fmla="*/ 164 h 328"/>
              <a:gd name="T26" fmla="*/ 163 w 376"/>
              <a:gd name="T27" fmla="*/ 0 h 3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376" h="328">
                <a:moveTo>
                  <a:pt x="163" y="0"/>
                </a:moveTo>
                <a:cubicBezTo>
                  <a:pt x="252" y="0"/>
                  <a:pt x="324" y="71"/>
                  <a:pt x="327" y="160"/>
                </a:cubicBezTo>
                <a:cubicBezTo>
                  <a:pt x="376" y="160"/>
                  <a:pt x="376" y="160"/>
                  <a:pt x="376" y="160"/>
                </a:cubicBezTo>
                <a:cubicBezTo>
                  <a:pt x="302" y="242"/>
                  <a:pt x="302" y="242"/>
                  <a:pt x="302" y="242"/>
                </a:cubicBezTo>
                <a:cubicBezTo>
                  <a:pt x="229" y="160"/>
                  <a:pt x="229" y="160"/>
                  <a:pt x="229" y="160"/>
                </a:cubicBezTo>
                <a:cubicBezTo>
                  <a:pt x="286" y="160"/>
                  <a:pt x="286" y="160"/>
                  <a:pt x="286" y="160"/>
                </a:cubicBezTo>
                <a:cubicBezTo>
                  <a:pt x="284" y="94"/>
                  <a:pt x="230" y="41"/>
                  <a:pt x="163" y="41"/>
                </a:cubicBezTo>
                <a:cubicBezTo>
                  <a:pt x="96" y="41"/>
                  <a:pt x="41" y="96"/>
                  <a:pt x="41" y="164"/>
                </a:cubicBezTo>
                <a:cubicBezTo>
                  <a:pt x="41" y="232"/>
                  <a:pt x="96" y="287"/>
                  <a:pt x="163" y="287"/>
                </a:cubicBezTo>
                <a:cubicBezTo>
                  <a:pt x="190" y="287"/>
                  <a:pt x="215" y="278"/>
                  <a:pt x="236" y="263"/>
                </a:cubicBezTo>
                <a:cubicBezTo>
                  <a:pt x="264" y="293"/>
                  <a:pt x="264" y="293"/>
                  <a:pt x="264" y="293"/>
                </a:cubicBezTo>
                <a:cubicBezTo>
                  <a:pt x="236" y="315"/>
                  <a:pt x="201" y="328"/>
                  <a:pt x="163" y="328"/>
                </a:cubicBezTo>
                <a:cubicBezTo>
                  <a:pt x="73" y="328"/>
                  <a:pt x="0" y="254"/>
                  <a:pt x="0" y="164"/>
                </a:cubicBezTo>
                <a:cubicBezTo>
                  <a:pt x="0" y="73"/>
                  <a:pt x="73" y="0"/>
                  <a:pt x="16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93" name="Freeform 73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 noEditPoints="1"/>
          </p:cNvSpPr>
          <p:nvPr/>
        </p:nvSpPr>
        <p:spPr bwMode="auto">
          <a:xfrm>
            <a:off x="3950454" y="3466595"/>
            <a:ext cx="207107" cy="213860"/>
          </a:xfrm>
          <a:custGeom>
            <a:avLst/>
            <a:gdLst>
              <a:gd name="T0" fmla="*/ 117 w 320"/>
              <a:gd name="T1" fmla="*/ 262 h 328"/>
              <a:gd name="T2" fmla="*/ 101 w 320"/>
              <a:gd name="T3" fmla="*/ 278 h 328"/>
              <a:gd name="T4" fmla="*/ 50 w 320"/>
              <a:gd name="T5" fmla="*/ 278 h 328"/>
              <a:gd name="T6" fmla="*/ 39 w 320"/>
              <a:gd name="T7" fmla="*/ 253 h 328"/>
              <a:gd name="T8" fmla="*/ 50 w 320"/>
              <a:gd name="T9" fmla="*/ 228 h 328"/>
              <a:gd name="T10" fmla="*/ 109 w 320"/>
              <a:gd name="T11" fmla="*/ 169 h 328"/>
              <a:gd name="T12" fmla="*/ 162 w 320"/>
              <a:gd name="T13" fmla="*/ 155 h 328"/>
              <a:gd name="T14" fmla="*/ 190 w 320"/>
              <a:gd name="T15" fmla="*/ 155 h 328"/>
              <a:gd name="T16" fmla="*/ 190 w 320"/>
              <a:gd name="T17" fmla="*/ 127 h 328"/>
              <a:gd name="T18" fmla="*/ 82 w 320"/>
              <a:gd name="T19" fmla="*/ 141 h 328"/>
              <a:gd name="T20" fmla="*/ 22 w 320"/>
              <a:gd name="T21" fmla="*/ 200 h 328"/>
              <a:gd name="T22" fmla="*/ 0 w 320"/>
              <a:gd name="T23" fmla="*/ 253 h 328"/>
              <a:gd name="T24" fmla="*/ 22 w 320"/>
              <a:gd name="T25" fmla="*/ 306 h 328"/>
              <a:gd name="T26" fmla="*/ 75 w 320"/>
              <a:gd name="T27" fmla="*/ 328 h 328"/>
              <a:gd name="T28" fmla="*/ 129 w 320"/>
              <a:gd name="T29" fmla="*/ 306 h 328"/>
              <a:gd name="T30" fmla="*/ 145 w 320"/>
              <a:gd name="T31" fmla="*/ 290 h 328"/>
              <a:gd name="T32" fmla="*/ 145 w 320"/>
              <a:gd name="T33" fmla="*/ 262 h 328"/>
              <a:gd name="T34" fmla="*/ 117 w 320"/>
              <a:gd name="T35" fmla="*/ 262 h 328"/>
              <a:gd name="T36" fmla="*/ 298 w 320"/>
              <a:gd name="T37" fmla="*/ 32 h 328"/>
              <a:gd name="T38" fmla="*/ 195 w 320"/>
              <a:gd name="T39" fmla="*/ 28 h 328"/>
              <a:gd name="T40" fmla="*/ 175 w 320"/>
              <a:gd name="T41" fmla="*/ 48 h 328"/>
              <a:gd name="T42" fmla="*/ 175 w 320"/>
              <a:gd name="T43" fmla="*/ 76 h 328"/>
              <a:gd name="T44" fmla="*/ 203 w 320"/>
              <a:gd name="T45" fmla="*/ 76 h 328"/>
              <a:gd name="T46" fmla="*/ 223 w 320"/>
              <a:gd name="T47" fmla="*/ 56 h 328"/>
              <a:gd name="T48" fmla="*/ 270 w 320"/>
              <a:gd name="T49" fmla="*/ 60 h 328"/>
              <a:gd name="T50" fmla="*/ 280 w 320"/>
              <a:gd name="T51" fmla="*/ 85 h 328"/>
              <a:gd name="T52" fmla="*/ 270 w 320"/>
              <a:gd name="T53" fmla="*/ 110 h 328"/>
              <a:gd name="T54" fmla="*/ 206 w 320"/>
              <a:gd name="T55" fmla="*/ 173 h 328"/>
              <a:gd name="T56" fmla="*/ 158 w 320"/>
              <a:gd name="T57" fmla="*/ 183 h 328"/>
              <a:gd name="T58" fmla="*/ 129 w 320"/>
              <a:gd name="T59" fmla="*/ 183 h 328"/>
              <a:gd name="T60" fmla="*/ 130 w 320"/>
              <a:gd name="T61" fmla="*/ 211 h 328"/>
              <a:gd name="T62" fmla="*/ 174 w 320"/>
              <a:gd name="T63" fmla="*/ 231 h 328"/>
              <a:gd name="T64" fmla="*/ 234 w 320"/>
              <a:gd name="T65" fmla="*/ 202 h 328"/>
              <a:gd name="T66" fmla="*/ 298 w 320"/>
              <a:gd name="T67" fmla="*/ 138 h 328"/>
              <a:gd name="T68" fmla="*/ 320 w 320"/>
              <a:gd name="T69" fmla="*/ 85 h 328"/>
              <a:gd name="T70" fmla="*/ 298 w 320"/>
              <a:gd name="T71" fmla="*/ 32 h 3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320" h="328">
                <a:moveTo>
                  <a:pt x="117" y="262"/>
                </a:moveTo>
                <a:cubicBezTo>
                  <a:pt x="101" y="278"/>
                  <a:pt x="101" y="278"/>
                  <a:pt x="101" y="278"/>
                </a:cubicBezTo>
                <a:cubicBezTo>
                  <a:pt x="87" y="292"/>
                  <a:pt x="64" y="292"/>
                  <a:pt x="50" y="278"/>
                </a:cubicBezTo>
                <a:cubicBezTo>
                  <a:pt x="43" y="271"/>
                  <a:pt x="39" y="262"/>
                  <a:pt x="39" y="253"/>
                </a:cubicBezTo>
                <a:cubicBezTo>
                  <a:pt x="39" y="243"/>
                  <a:pt x="43" y="234"/>
                  <a:pt x="50" y="228"/>
                </a:cubicBezTo>
                <a:cubicBezTo>
                  <a:pt x="109" y="169"/>
                  <a:pt x="109" y="169"/>
                  <a:pt x="109" y="169"/>
                </a:cubicBezTo>
                <a:cubicBezTo>
                  <a:pt x="122" y="156"/>
                  <a:pt x="145" y="138"/>
                  <a:pt x="162" y="155"/>
                </a:cubicBezTo>
                <a:cubicBezTo>
                  <a:pt x="170" y="163"/>
                  <a:pt x="182" y="163"/>
                  <a:pt x="190" y="155"/>
                </a:cubicBezTo>
                <a:cubicBezTo>
                  <a:pt x="198" y="147"/>
                  <a:pt x="198" y="135"/>
                  <a:pt x="190" y="127"/>
                </a:cubicBezTo>
                <a:cubicBezTo>
                  <a:pt x="161" y="98"/>
                  <a:pt x="119" y="104"/>
                  <a:pt x="82" y="141"/>
                </a:cubicBezTo>
                <a:cubicBezTo>
                  <a:pt x="22" y="200"/>
                  <a:pt x="22" y="200"/>
                  <a:pt x="22" y="200"/>
                </a:cubicBezTo>
                <a:cubicBezTo>
                  <a:pt x="8" y="214"/>
                  <a:pt x="0" y="233"/>
                  <a:pt x="0" y="253"/>
                </a:cubicBezTo>
                <a:cubicBezTo>
                  <a:pt x="0" y="273"/>
                  <a:pt x="8" y="292"/>
                  <a:pt x="22" y="306"/>
                </a:cubicBezTo>
                <a:cubicBezTo>
                  <a:pt x="37" y="321"/>
                  <a:pt x="56" y="328"/>
                  <a:pt x="75" y="328"/>
                </a:cubicBezTo>
                <a:cubicBezTo>
                  <a:pt x="95" y="328"/>
                  <a:pt x="114" y="321"/>
                  <a:pt x="129" y="306"/>
                </a:cubicBezTo>
                <a:cubicBezTo>
                  <a:pt x="145" y="290"/>
                  <a:pt x="145" y="290"/>
                  <a:pt x="145" y="290"/>
                </a:cubicBezTo>
                <a:cubicBezTo>
                  <a:pt x="153" y="282"/>
                  <a:pt x="153" y="270"/>
                  <a:pt x="145" y="262"/>
                </a:cubicBezTo>
                <a:cubicBezTo>
                  <a:pt x="137" y="254"/>
                  <a:pt x="125" y="254"/>
                  <a:pt x="117" y="262"/>
                </a:cubicBezTo>
                <a:close/>
                <a:moveTo>
                  <a:pt x="298" y="32"/>
                </a:moveTo>
                <a:cubicBezTo>
                  <a:pt x="267" y="1"/>
                  <a:pt x="223" y="0"/>
                  <a:pt x="195" y="28"/>
                </a:cubicBezTo>
                <a:cubicBezTo>
                  <a:pt x="175" y="48"/>
                  <a:pt x="175" y="48"/>
                  <a:pt x="175" y="48"/>
                </a:cubicBezTo>
                <a:cubicBezTo>
                  <a:pt x="167" y="56"/>
                  <a:pt x="167" y="68"/>
                  <a:pt x="175" y="76"/>
                </a:cubicBezTo>
                <a:cubicBezTo>
                  <a:pt x="182" y="84"/>
                  <a:pt x="195" y="84"/>
                  <a:pt x="203" y="76"/>
                </a:cubicBezTo>
                <a:cubicBezTo>
                  <a:pt x="223" y="56"/>
                  <a:pt x="223" y="56"/>
                  <a:pt x="223" y="56"/>
                </a:cubicBezTo>
                <a:cubicBezTo>
                  <a:pt x="238" y="42"/>
                  <a:pt x="257" y="48"/>
                  <a:pt x="270" y="60"/>
                </a:cubicBezTo>
                <a:cubicBezTo>
                  <a:pt x="276" y="67"/>
                  <a:pt x="280" y="76"/>
                  <a:pt x="280" y="85"/>
                </a:cubicBezTo>
                <a:cubicBezTo>
                  <a:pt x="280" y="95"/>
                  <a:pt x="276" y="104"/>
                  <a:pt x="270" y="110"/>
                </a:cubicBezTo>
                <a:cubicBezTo>
                  <a:pt x="206" y="173"/>
                  <a:pt x="206" y="173"/>
                  <a:pt x="206" y="173"/>
                </a:cubicBezTo>
                <a:cubicBezTo>
                  <a:pt x="177" y="202"/>
                  <a:pt x="163" y="189"/>
                  <a:pt x="158" y="183"/>
                </a:cubicBezTo>
                <a:cubicBezTo>
                  <a:pt x="150" y="175"/>
                  <a:pt x="137" y="175"/>
                  <a:pt x="129" y="183"/>
                </a:cubicBezTo>
                <a:cubicBezTo>
                  <a:pt x="122" y="191"/>
                  <a:pt x="122" y="203"/>
                  <a:pt x="130" y="211"/>
                </a:cubicBezTo>
                <a:cubicBezTo>
                  <a:pt x="143" y="224"/>
                  <a:pt x="158" y="231"/>
                  <a:pt x="174" y="231"/>
                </a:cubicBezTo>
                <a:cubicBezTo>
                  <a:pt x="194" y="231"/>
                  <a:pt x="214" y="221"/>
                  <a:pt x="234" y="202"/>
                </a:cubicBezTo>
                <a:cubicBezTo>
                  <a:pt x="298" y="138"/>
                  <a:pt x="298" y="138"/>
                  <a:pt x="298" y="138"/>
                </a:cubicBezTo>
                <a:cubicBezTo>
                  <a:pt x="312" y="124"/>
                  <a:pt x="320" y="105"/>
                  <a:pt x="320" y="85"/>
                </a:cubicBezTo>
                <a:cubicBezTo>
                  <a:pt x="320" y="65"/>
                  <a:pt x="312" y="46"/>
                  <a:pt x="298" y="3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94" name="Freeform 75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3939199" y="3028019"/>
            <a:ext cx="229618" cy="229619"/>
          </a:xfrm>
          <a:custGeom>
            <a:avLst/>
            <a:gdLst>
              <a:gd name="T0" fmla="*/ 51 w 102"/>
              <a:gd name="T1" fmla="*/ 0 h 102"/>
              <a:gd name="T2" fmla="*/ 65 w 102"/>
              <a:gd name="T3" fmla="*/ 39 h 102"/>
              <a:gd name="T4" fmla="*/ 102 w 102"/>
              <a:gd name="T5" fmla="*/ 39 h 102"/>
              <a:gd name="T6" fmla="*/ 72 w 102"/>
              <a:gd name="T7" fmla="*/ 62 h 102"/>
              <a:gd name="T8" fmla="*/ 83 w 102"/>
              <a:gd name="T9" fmla="*/ 102 h 102"/>
              <a:gd name="T10" fmla="*/ 51 w 102"/>
              <a:gd name="T11" fmla="*/ 78 h 102"/>
              <a:gd name="T12" fmla="*/ 19 w 102"/>
              <a:gd name="T13" fmla="*/ 102 h 102"/>
              <a:gd name="T14" fmla="*/ 30 w 102"/>
              <a:gd name="T15" fmla="*/ 62 h 102"/>
              <a:gd name="T16" fmla="*/ 0 w 102"/>
              <a:gd name="T17" fmla="*/ 39 h 102"/>
              <a:gd name="T18" fmla="*/ 37 w 102"/>
              <a:gd name="T19" fmla="*/ 39 h 102"/>
              <a:gd name="T20" fmla="*/ 51 w 102"/>
              <a:gd name="T21" fmla="*/ 0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02" h="102">
                <a:moveTo>
                  <a:pt x="51" y="0"/>
                </a:moveTo>
                <a:lnTo>
                  <a:pt x="65" y="39"/>
                </a:lnTo>
                <a:lnTo>
                  <a:pt x="102" y="39"/>
                </a:lnTo>
                <a:lnTo>
                  <a:pt x="72" y="62"/>
                </a:lnTo>
                <a:lnTo>
                  <a:pt x="83" y="102"/>
                </a:lnTo>
                <a:lnTo>
                  <a:pt x="51" y="78"/>
                </a:lnTo>
                <a:lnTo>
                  <a:pt x="19" y="102"/>
                </a:lnTo>
                <a:lnTo>
                  <a:pt x="30" y="62"/>
                </a:lnTo>
                <a:lnTo>
                  <a:pt x="0" y="39"/>
                </a:lnTo>
                <a:lnTo>
                  <a:pt x="37" y="39"/>
                </a:lnTo>
                <a:lnTo>
                  <a:pt x="51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95" name="Freeform 77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 noEditPoints="1"/>
          </p:cNvSpPr>
          <p:nvPr/>
        </p:nvSpPr>
        <p:spPr bwMode="auto">
          <a:xfrm>
            <a:off x="2639424" y="3452893"/>
            <a:ext cx="243126" cy="243126"/>
          </a:xfrm>
          <a:custGeom>
            <a:avLst/>
            <a:gdLst>
              <a:gd name="T0" fmla="*/ 328 w 374"/>
              <a:gd name="T1" fmla="*/ 46 h 373"/>
              <a:gd name="T2" fmla="*/ 239 w 374"/>
              <a:gd name="T3" fmla="*/ 13 h 373"/>
              <a:gd name="T4" fmla="*/ 185 w 374"/>
              <a:gd name="T5" fmla="*/ 67 h 373"/>
              <a:gd name="T6" fmla="*/ 173 w 374"/>
              <a:gd name="T7" fmla="*/ 130 h 373"/>
              <a:gd name="T8" fmla="*/ 10 w 374"/>
              <a:gd name="T9" fmla="*/ 294 h 373"/>
              <a:gd name="T10" fmla="*/ 27 w 374"/>
              <a:gd name="T11" fmla="*/ 346 h 373"/>
              <a:gd name="T12" fmla="*/ 80 w 374"/>
              <a:gd name="T13" fmla="*/ 364 h 373"/>
              <a:gd name="T14" fmla="*/ 243 w 374"/>
              <a:gd name="T15" fmla="*/ 201 h 373"/>
              <a:gd name="T16" fmla="*/ 307 w 374"/>
              <a:gd name="T17" fmla="*/ 188 h 373"/>
              <a:gd name="T18" fmla="*/ 360 w 374"/>
              <a:gd name="T19" fmla="*/ 135 h 373"/>
              <a:gd name="T20" fmla="*/ 328 w 374"/>
              <a:gd name="T21" fmla="*/ 46 h 373"/>
              <a:gd name="T22" fmla="*/ 149 w 374"/>
              <a:gd name="T23" fmla="*/ 209 h 373"/>
              <a:gd name="T24" fmla="*/ 154 w 374"/>
              <a:gd name="T25" fmla="*/ 176 h 373"/>
              <a:gd name="T26" fmla="*/ 186 w 374"/>
              <a:gd name="T27" fmla="*/ 171 h 373"/>
              <a:gd name="T28" fmla="*/ 181 w 374"/>
              <a:gd name="T29" fmla="*/ 203 h 373"/>
              <a:gd name="T30" fmla="*/ 149 w 374"/>
              <a:gd name="T31" fmla="*/ 209 h 373"/>
              <a:gd name="T32" fmla="*/ 284 w 374"/>
              <a:gd name="T33" fmla="*/ 90 h 373"/>
              <a:gd name="T34" fmla="*/ 253 w 374"/>
              <a:gd name="T35" fmla="*/ 28 h 373"/>
              <a:gd name="T36" fmla="*/ 315 w 374"/>
              <a:gd name="T37" fmla="*/ 59 h 373"/>
              <a:gd name="T38" fmla="*/ 346 w 374"/>
              <a:gd name="T39" fmla="*/ 120 h 373"/>
              <a:gd name="T40" fmla="*/ 284 w 374"/>
              <a:gd name="T41" fmla="*/ 90 h 3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374" h="373">
                <a:moveTo>
                  <a:pt x="328" y="46"/>
                </a:moveTo>
                <a:cubicBezTo>
                  <a:pt x="295" y="12"/>
                  <a:pt x="253" y="0"/>
                  <a:pt x="239" y="13"/>
                </a:cubicBezTo>
                <a:cubicBezTo>
                  <a:pt x="185" y="67"/>
                  <a:pt x="185" y="67"/>
                  <a:pt x="185" y="67"/>
                </a:cubicBezTo>
                <a:cubicBezTo>
                  <a:pt x="177" y="75"/>
                  <a:pt x="170" y="103"/>
                  <a:pt x="173" y="130"/>
                </a:cubicBezTo>
                <a:cubicBezTo>
                  <a:pt x="10" y="294"/>
                  <a:pt x="10" y="294"/>
                  <a:pt x="10" y="294"/>
                </a:cubicBezTo>
                <a:cubicBezTo>
                  <a:pt x="0" y="303"/>
                  <a:pt x="8" y="327"/>
                  <a:pt x="27" y="346"/>
                </a:cubicBezTo>
                <a:cubicBezTo>
                  <a:pt x="47" y="366"/>
                  <a:pt x="70" y="373"/>
                  <a:pt x="80" y="364"/>
                </a:cubicBezTo>
                <a:cubicBezTo>
                  <a:pt x="243" y="201"/>
                  <a:pt x="243" y="201"/>
                  <a:pt x="243" y="201"/>
                </a:cubicBezTo>
                <a:cubicBezTo>
                  <a:pt x="271" y="204"/>
                  <a:pt x="298" y="197"/>
                  <a:pt x="307" y="188"/>
                </a:cubicBezTo>
                <a:cubicBezTo>
                  <a:pt x="360" y="135"/>
                  <a:pt x="360" y="135"/>
                  <a:pt x="360" y="135"/>
                </a:cubicBezTo>
                <a:cubicBezTo>
                  <a:pt x="374" y="121"/>
                  <a:pt x="362" y="79"/>
                  <a:pt x="328" y="46"/>
                </a:cubicBezTo>
                <a:close/>
                <a:moveTo>
                  <a:pt x="149" y="209"/>
                </a:moveTo>
                <a:cubicBezTo>
                  <a:pt x="141" y="201"/>
                  <a:pt x="144" y="187"/>
                  <a:pt x="154" y="176"/>
                </a:cubicBezTo>
                <a:cubicBezTo>
                  <a:pt x="164" y="166"/>
                  <a:pt x="179" y="163"/>
                  <a:pt x="186" y="171"/>
                </a:cubicBezTo>
                <a:cubicBezTo>
                  <a:pt x="194" y="178"/>
                  <a:pt x="191" y="193"/>
                  <a:pt x="181" y="203"/>
                </a:cubicBezTo>
                <a:cubicBezTo>
                  <a:pt x="171" y="214"/>
                  <a:pt x="156" y="216"/>
                  <a:pt x="149" y="209"/>
                </a:cubicBezTo>
                <a:close/>
                <a:moveTo>
                  <a:pt x="284" y="90"/>
                </a:moveTo>
                <a:cubicBezTo>
                  <a:pt x="258" y="64"/>
                  <a:pt x="251" y="30"/>
                  <a:pt x="253" y="28"/>
                </a:cubicBezTo>
                <a:cubicBezTo>
                  <a:pt x="256" y="25"/>
                  <a:pt x="289" y="33"/>
                  <a:pt x="315" y="59"/>
                </a:cubicBezTo>
                <a:cubicBezTo>
                  <a:pt x="341" y="85"/>
                  <a:pt x="348" y="118"/>
                  <a:pt x="346" y="120"/>
                </a:cubicBezTo>
                <a:cubicBezTo>
                  <a:pt x="344" y="122"/>
                  <a:pt x="310" y="116"/>
                  <a:pt x="284" y="9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96" name="Freeform 79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 noEditPoints="1"/>
          </p:cNvSpPr>
          <p:nvPr/>
        </p:nvSpPr>
        <p:spPr bwMode="auto">
          <a:xfrm>
            <a:off x="3510017" y="3454558"/>
            <a:ext cx="222866" cy="245378"/>
          </a:xfrm>
          <a:custGeom>
            <a:avLst/>
            <a:gdLst>
              <a:gd name="T0" fmla="*/ 266 w 343"/>
              <a:gd name="T1" fmla="*/ 153 h 374"/>
              <a:gd name="T2" fmla="*/ 122 w 343"/>
              <a:gd name="T3" fmla="*/ 19 h 374"/>
              <a:gd name="T4" fmla="*/ 82 w 343"/>
              <a:gd name="T5" fmla="*/ 8 h 374"/>
              <a:gd name="T6" fmla="*/ 58 w 343"/>
              <a:gd name="T7" fmla="*/ 43 h 374"/>
              <a:gd name="T8" fmla="*/ 32 w 343"/>
              <a:gd name="T9" fmla="*/ 240 h 374"/>
              <a:gd name="T10" fmla="*/ 20 w 343"/>
              <a:gd name="T11" fmla="*/ 329 h 374"/>
              <a:gd name="T12" fmla="*/ 201 w 343"/>
              <a:gd name="T13" fmla="*/ 341 h 374"/>
              <a:gd name="T14" fmla="*/ 331 w 343"/>
              <a:gd name="T15" fmla="*/ 214 h 374"/>
              <a:gd name="T16" fmla="*/ 266 w 343"/>
              <a:gd name="T17" fmla="*/ 153 h 374"/>
              <a:gd name="T18" fmla="*/ 191 w 343"/>
              <a:gd name="T19" fmla="*/ 315 h 374"/>
              <a:gd name="T20" fmla="*/ 47 w 343"/>
              <a:gd name="T21" fmla="*/ 319 h 374"/>
              <a:gd name="T22" fmla="*/ 161 w 343"/>
              <a:gd name="T23" fmla="*/ 230 h 374"/>
              <a:gd name="T24" fmla="*/ 304 w 343"/>
              <a:gd name="T25" fmla="*/ 224 h 374"/>
              <a:gd name="T26" fmla="*/ 191 w 343"/>
              <a:gd name="T27" fmla="*/ 315 h 374"/>
              <a:gd name="T28" fmla="*/ 166 w 343"/>
              <a:gd name="T29" fmla="*/ 245 h 374"/>
              <a:gd name="T30" fmla="*/ 79 w 343"/>
              <a:gd name="T31" fmla="*/ 293 h 374"/>
              <a:gd name="T32" fmla="*/ 140 w 343"/>
              <a:gd name="T33" fmla="*/ 298 h 374"/>
              <a:gd name="T34" fmla="*/ 182 w 343"/>
              <a:gd name="T35" fmla="*/ 240 h 374"/>
              <a:gd name="T36" fmla="*/ 182 w 343"/>
              <a:gd name="T37" fmla="*/ 240 h 374"/>
              <a:gd name="T38" fmla="*/ 166 w 343"/>
              <a:gd name="T39" fmla="*/ 245 h 3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343" h="374">
                <a:moveTo>
                  <a:pt x="266" y="153"/>
                </a:moveTo>
                <a:cubicBezTo>
                  <a:pt x="220" y="55"/>
                  <a:pt x="196" y="18"/>
                  <a:pt x="122" y="19"/>
                </a:cubicBezTo>
                <a:cubicBezTo>
                  <a:pt x="95" y="20"/>
                  <a:pt x="102" y="0"/>
                  <a:pt x="82" y="8"/>
                </a:cubicBezTo>
                <a:cubicBezTo>
                  <a:pt x="61" y="15"/>
                  <a:pt x="79" y="26"/>
                  <a:pt x="58" y="43"/>
                </a:cubicBezTo>
                <a:cubicBezTo>
                  <a:pt x="0" y="91"/>
                  <a:pt x="5" y="135"/>
                  <a:pt x="32" y="240"/>
                </a:cubicBezTo>
                <a:cubicBezTo>
                  <a:pt x="44" y="284"/>
                  <a:pt x="5" y="286"/>
                  <a:pt x="20" y="329"/>
                </a:cubicBezTo>
                <a:cubicBezTo>
                  <a:pt x="31" y="360"/>
                  <a:pt x="114" y="374"/>
                  <a:pt x="201" y="341"/>
                </a:cubicBezTo>
                <a:cubicBezTo>
                  <a:pt x="288" y="309"/>
                  <a:pt x="343" y="245"/>
                  <a:pt x="331" y="214"/>
                </a:cubicBezTo>
                <a:cubicBezTo>
                  <a:pt x="316" y="171"/>
                  <a:pt x="285" y="194"/>
                  <a:pt x="266" y="153"/>
                </a:cubicBezTo>
                <a:close/>
                <a:moveTo>
                  <a:pt x="191" y="315"/>
                </a:moveTo>
                <a:cubicBezTo>
                  <a:pt x="114" y="344"/>
                  <a:pt x="50" y="327"/>
                  <a:pt x="47" y="319"/>
                </a:cubicBezTo>
                <a:cubicBezTo>
                  <a:pt x="42" y="306"/>
                  <a:pt x="72" y="263"/>
                  <a:pt x="161" y="230"/>
                </a:cubicBezTo>
                <a:cubicBezTo>
                  <a:pt x="250" y="197"/>
                  <a:pt x="299" y="209"/>
                  <a:pt x="304" y="224"/>
                </a:cubicBezTo>
                <a:cubicBezTo>
                  <a:pt x="307" y="232"/>
                  <a:pt x="269" y="286"/>
                  <a:pt x="191" y="315"/>
                </a:cubicBezTo>
                <a:close/>
                <a:moveTo>
                  <a:pt x="166" y="245"/>
                </a:moveTo>
                <a:cubicBezTo>
                  <a:pt x="126" y="260"/>
                  <a:pt x="97" y="277"/>
                  <a:pt x="79" y="293"/>
                </a:cubicBezTo>
                <a:cubicBezTo>
                  <a:pt x="92" y="304"/>
                  <a:pt x="116" y="307"/>
                  <a:pt x="140" y="298"/>
                </a:cubicBezTo>
                <a:cubicBezTo>
                  <a:pt x="171" y="287"/>
                  <a:pt x="189" y="261"/>
                  <a:pt x="182" y="240"/>
                </a:cubicBezTo>
                <a:cubicBezTo>
                  <a:pt x="182" y="240"/>
                  <a:pt x="182" y="240"/>
                  <a:pt x="182" y="240"/>
                </a:cubicBezTo>
                <a:cubicBezTo>
                  <a:pt x="177" y="241"/>
                  <a:pt x="172" y="243"/>
                  <a:pt x="166" y="24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97" name="Freeform 80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 noEditPoints="1"/>
          </p:cNvSpPr>
          <p:nvPr/>
        </p:nvSpPr>
        <p:spPr bwMode="auto">
          <a:xfrm>
            <a:off x="3064492" y="3463953"/>
            <a:ext cx="254383" cy="222866"/>
          </a:xfrm>
          <a:custGeom>
            <a:avLst/>
            <a:gdLst>
              <a:gd name="T0" fmla="*/ 26 w 392"/>
              <a:gd name="T1" fmla="*/ 100 h 340"/>
              <a:gd name="T2" fmla="*/ 366 w 392"/>
              <a:gd name="T3" fmla="*/ 100 h 340"/>
              <a:gd name="T4" fmla="*/ 370 w 392"/>
              <a:gd name="T5" fmla="*/ 86 h 340"/>
              <a:gd name="T6" fmla="*/ 290 w 392"/>
              <a:gd name="T7" fmla="*/ 60 h 340"/>
              <a:gd name="T8" fmla="*/ 272 w 392"/>
              <a:gd name="T9" fmla="*/ 60 h 340"/>
              <a:gd name="T10" fmla="*/ 272 w 392"/>
              <a:gd name="T11" fmla="*/ 0 h 340"/>
              <a:gd name="T12" fmla="*/ 120 w 392"/>
              <a:gd name="T13" fmla="*/ 0 h 340"/>
              <a:gd name="T14" fmla="*/ 120 w 392"/>
              <a:gd name="T15" fmla="*/ 60 h 340"/>
              <a:gd name="T16" fmla="*/ 102 w 392"/>
              <a:gd name="T17" fmla="*/ 60 h 340"/>
              <a:gd name="T18" fmla="*/ 22 w 392"/>
              <a:gd name="T19" fmla="*/ 86 h 340"/>
              <a:gd name="T20" fmla="*/ 26 w 392"/>
              <a:gd name="T21" fmla="*/ 100 h 340"/>
              <a:gd name="T22" fmla="*/ 370 w 392"/>
              <a:gd name="T23" fmla="*/ 122 h 340"/>
              <a:gd name="T24" fmla="*/ 22 w 392"/>
              <a:gd name="T25" fmla="*/ 122 h 340"/>
              <a:gd name="T26" fmla="*/ 0 w 392"/>
              <a:gd name="T27" fmla="*/ 146 h 340"/>
              <a:gd name="T28" fmla="*/ 0 w 392"/>
              <a:gd name="T29" fmla="*/ 216 h 340"/>
              <a:gd name="T30" fmla="*/ 22 w 392"/>
              <a:gd name="T31" fmla="*/ 240 h 340"/>
              <a:gd name="T32" fmla="*/ 61 w 392"/>
              <a:gd name="T33" fmla="*/ 240 h 340"/>
              <a:gd name="T34" fmla="*/ 44 w 392"/>
              <a:gd name="T35" fmla="*/ 340 h 340"/>
              <a:gd name="T36" fmla="*/ 348 w 392"/>
              <a:gd name="T37" fmla="*/ 340 h 340"/>
              <a:gd name="T38" fmla="*/ 330 w 392"/>
              <a:gd name="T39" fmla="*/ 240 h 340"/>
              <a:gd name="T40" fmla="*/ 370 w 392"/>
              <a:gd name="T41" fmla="*/ 240 h 340"/>
              <a:gd name="T42" fmla="*/ 392 w 392"/>
              <a:gd name="T43" fmla="*/ 216 h 340"/>
              <a:gd name="T44" fmla="*/ 392 w 392"/>
              <a:gd name="T45" fmla="*/ 146 h 340"/>
              <a:gd name="T46" fmla="*/ 370 w 392"/>
              <a:gd name="T47" fmla="*/ 122 h 340"/>
              <a:gd name="T48" fmla="*/ 84 w 392"/>
              <a:gd name="T49" fmla="*/ 300 h 340"/>
              <a:gd name="T50" fmla="*/ 112 w 392"/>
              <a:gd name="T51" fmla="*/ 170 h 340"/>
              <a:gd name="T52" fmla="*/ 280 w 392"/>
              <a:gd name="T53" fmla="*/ 170 h 340"/>
              <a:gd name="T54" fmla="*/ 308 w 392"/>
              <a:gd name="T55" fmla="*/ 300 h 340"/>
              <a:gd name="T56" fmla="*/ 84 w 392"/>
              <a:gd name="T57" fmla="*/ 300 h 3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392" h="340">
                <a:moveTo>
                  <a:pt x="26" y="100"/>
                </a:moveTo>
                <a:cubicBezTo>
                  <a:pt x="366" y="100"/>
                  <a:pt x="366" y="100"/>
                  <a:pt x="366" y="100"/>
                </a:cubicBezTo>
                <a:cubicBezTo>
                  <a:pt x="377" y="100"/>
                  <a:pt x="375" y="88"/>
                  <a:pt x="370" y="86"/>
                </a:cubicBezTo>
                <a:cubicBezTo>
                  <a:pt x="364" y="84"/>
                  <a:pt x="301" y="60"/>
                  <a:pt x="290" y="60"/>
                </a:cubicBezTo>
                <a:cubicBezTo>
                  <a:pt x="272" y="60"/>
                  <a:pt x="272" y="60"/>
                  <a:pt x="272" y="60"/>
                </a:cubicBezTo>
                <a:cubicBezTo>
                  <a:pt x="272" y="0"/>
                  <a:pt x="272" y="0"/>
                  <a:pt x="272" y="0"/>
                </a:cubicBezTo>
                <a:cubicBezTo>
                  <a:pt x="120" y="0"/>
                  <a:pt x="120" y="0"/>
                  <a:pt x="120" y="0"/>
                </a:cubicBezTo>
                <a:cubicBezTo>
                  <a:pt x="120" y="60"/>
                  <a:pt x="120" y="60"/>
                  <a:pt x="120" y="60"/>
                </a:cubicBezTo>
                <a:cubicBezTo>
                  <a:pt x="102" y="60"/>
                  <a:pt x="102" y="60"/>
                  <a:pt x="102" y="60"/>
                </a:cubicBezTo>
                <a:cubicBezTo>
                  <a:pt x="91" y="60"/>
                  <a:pt x="28" y="84"/>
                  <a:pt x="22" y="86"/>
                </a:cubicBezTo>
                <a:cubicBezTo>
                  <a:pt x="16" y="88"/>
                  <a:pt x="14" y="100"/>
                  <a:pt x="26" y="100"/>
                </a:cubicBezTo>
                <a:close/>
                <a:moveTo>
                  <a:pt x="370" y="122"/>
                </a:moveTo>
                <a:cubicBezTo>
                  <a:pt x="22" y="122"/>
                  <a:pt x="22" y="122"/>
                  <a:pt x="22" y="122"/>
                </a:cubicBezTo>
                <a:cubicBezTo>
                  <a:pt x="11" y="122"/>
                  <a:pt x="0" y="135"/>
                  <a:pt x="0" y="146"/>
                </a:cubicBezTo>
                <a:cubicBezTo>
                  <a:pt x="0" y="216"/>
                  <a:pt x="0" y="216"/>
                  <a:pt x="0" y="216"/>
                </a:cubicBezTo>
                <a:cubicBezTo>
                  <a:pt x="0" y="227"/>
                  <a:pt x="11" y="240"/>
                  <a:pt x="22" y="240"/>
                </a:cubicBezTo>
                <a:cubicBezTo>
                  <a:pt x="61" y="240"/>
                  <a:pt x="61" y="240"/>
                  <a:pt x="61" y="240"/>
                </a:cubicBezTo>
                <a:cubicBezTo>
                  <a:pt x="44" y="340"/>
                  <a:pt x="44" y="340"/>
                  <a:pt x="44" y="340"/>
                </a:cubicBezTo>
                <a:cubicBezTo>
                  <a:pt x="348" y="340"/>
                  <a:pt x="348" y="340"/>
                  <a:pt x="348" y="340"/>
                </a:cubicBezTo>
                <a:cubicBezTo>
                  <a:pt x="330" y="240"/>
                  <a:pt x="330" y="240"/>
                  <a:pt x="330" y="240"/>
                </a:cubicBezTo>
                <a:cubicBezTo>
                  <a:pt x="370" y="240"/>
                  <a:pt x="370" y="240"/>
                  <a:pt x="370" y="240"/>
                </a:cubicBezTo>
                <a:cubicBezTo>
                  <a:pt x="381" y="240"/>
                  <a:pt x="392" y="227"/>
                  <a:pt x="392" y="216"/>
                </a:cubicBezTo>
                <a:cubicBezTo>
                  <a:pt x="392" y="146"/>
                  <a:pt x="392" y="146"/>
                  <a:pt x="392" y="146"/>
                </a:cubicBezTo>
                <a:cubicBezTo>
                  <a:pt x="392" y="135"/>
                  <a:pt x="381" y="122"/>
                  <a:pt x="370" y="122"/>
                </a:cubicBezTo>
                <a:close/>
                <a:moveTo>
                  <a:pt x="84" y="300"/>
                </a:moveTo>
                <a:cubicBezTo>
                  <a:pt x="112" y="170"/>
                  <a:pt x="112" y="170"/>
                  <a:pt x="112" y="170"/>
                </a:cubicBezTo>
                <a:cubicBezTo>
                  <a:pt x="280" y="170"/>
                  <a:pt x="280" y="170"/>
                  <a:pt x="280" y="170"/>
                </a:cubicBezTo>
                <a:cubicBezTo>
                  <a:pt x="308" y="300"/>
                  <a:pt x="308" y="300"/>
                  <a:pt x="308" y="300"/>
                </a:cubicBezTo>
                <a:lnTo>
                  <a:pt x="84" y="3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98" name="Freeform 85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 noEditPoints="1"/>
          </p:cNvSpPr>
          <p:nvPr/>
        </p:nvSpPr>
        <p:spPr bwMode="auto">
          <a:xfrm>
            <a:off x="1792124" y="3470707"/>
            <a:ext cx="209358" cy="209358"/>
          </a:xfrm>
          <a:custGeom>
            <a:avLst/>
            <a:gdLst>
              <a:gd name="T0" fmla="*/ 280 w 320"/>
              <a:gd name="T1" fmla="*/ 0 h 320"/>
              <a:gd name="T2" fmla="*/ 119 w 320"/>
              <a:gd name="T3" fmla="*/ 0 h 320"/>
              <a:gd name="T4" fmla="*/ 80 w 320"/>
              <a:gd name="T5" fmla="*/ 39 h 320"/>
              <a:gd name="T6" fmla="*/ 80 w 320"/>
              <a:gd name="T7" fmla="*/ 200 h 320"/>
              <a:gd name="T8" fmla="*/ 120 w 320"/>
              <a:gd name="T9" fmla="*/ 240 h 320"/>
              <a:gd name="T10" fmla="*/ 280 w 320"/>
              <a:gd name="T11" fmla="*/ 240 h 320"/>
              <a:gd name="T12" fmla="*/ 320 w 320"/>
              <a:gd name="T13" fmla="*/ 200 h 320"/>
              <a:gd name="T14" fmla="*/ 320 w 320"/>
              <a:gd name="T15" fmla="*/ 40 h 320"/>
              <a:gd name="T16" fmla="*/ 280 w 320"/>
              <a:gd name="T17" fmla="*/ 0 h 320"/>
              <a:gd name="T18" fmla="*/ 280 w 320"/>
              <a:gd name="T19" fmla="*/ 200 h 320"/>
              <a:gd name="T20" fmla="*/ 120 w 320"/>
              <a:gd name="T21" fmla="*/ 200 h 320"/>
              <a:gd name="T22" fmla="*/ 120 w 320"/>
              <a:gd name="T23" fmla="*/ 40 h 320"/>
              <a:gd name="T24" fmla="*/ 280 w 320"/>
              <a:gd name="T25" fmla="*/ 40 h 320"/>
              <a:gd name="T26" fmla="*/ 280 w 320"/>
              <a:gd name="T27" fmla="*/ 200 h 320"/>
              <a:gd name="T28" fmla="*/ 40 w 320"/>
              <a:gd name="T29" fmla="*/ 160 h 320"/>
              <a:gd name="T30" fmla="*/ 0 w 320"/>
              <a:gd name="T31" fmla="*/ 160 h 320"/>
              <a:gd name="T32" fmla="*/ 0 w 320"/>
              <a:gd name="T33" fmla="*/ 280 h 320"/>
              <a:gd name="T34" fmla="*/ 40 w 320"/>
              <a:gd name="T35" fmla="*/ 320 h 320"/>
              <a:gd name="T36" fmla="*/ 160 w 320"/>
              <a:gd name="T37" fmla="*/ 320 h 320"/>
              <a:gd name="T38" fmla="*/ 160 w 320"/>
              <a:gd name="T39" fmla="*/ 280 h 320"/>
              <a:gd name="T40" fmla="*/ 40 w 320"/>
              <a:gd name="T41" fmla="*/ 280 h 320"/>
              <a:gd name="T42" fmla="*/ 40 w 320"/>
              <a:gd name="T43" fmla="*/ 160 h 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20" h="320">
                <a:moveTo>
                  <a:pt x="280" y="0"/>
                </a:moveTo>
                <a:cubicBezTo>
                  <a:pt x="119" y="0"/>
                  <a:pt x="119" y="0"/>
                  <a:pt x="119" y="0"/>
                </a:cubicBezTo>
                <a:cubicBezTo>
                  <a:pt x="97" y="0"/>
                  <a:pt x="80" y="17"/>
                  <a:pt x="80" y="39"/>
                </a:cubicBezTo>
                <a:cubicBezTo>
                  <a:pt x="80" y="200"/>
                  <a:pt x="80" y="200"/>
                  <a:pt x="80" y="200"/>
                </a:cubicBezTo>
                <a:cubicBezTo>
                  <a:pt x="80" y="222"/>
                  <a:pt x="98" y="240"/>
                  <a:pt x="120" y="240"/>
                </a:cubicBezTo>
                <a:cubicBezTo>
                  <a:pt x="280" y="240"/>
                  <a:pt x="280" y="240"/>
                  <a:pt x="280" y="240"/>
                </a:cubicBezTo>
                <a:cubicBezTo>
                  <a:pt x="302" y="240"/>
                  <a:pt x="320" y="222"/>
                  <a:pt x="320" y="200"/>
                </a:cubicBezTo>
                <a:cubicBezTo>
                  <a:pt x="320" y="40"/>
                  <a:pt x="320" y="40"/>
                  <a:pt x="320" y="40"/>
                </a:cubicBezTo>
                <a:cubicBezTo>
                  <a:pt x="320" y="18"/>
                  <a:pt x="302" y="0"/>
                  <a:pt x="280" y="0"/>
                </a:cubicBezTo>
                <a:close/>
                <a:moveTo>
                  <a:pt x="280" y="200"/>
                </a:moveTo>
                <a:cubicBezTo>
                  <a:pt x="120" y="200"/>
                  <a:pt x="120" y="200"/>
                  <a:pt x="120" y="200"/>
                </a:cubicBezTo>
                <a:cubicBezTo>
                  <a:pt x="120" y="40"/>
                  <a:pt x="120" y="40"/>
                  <a:pt x="120" y="40"/>
                </a:cubicBezTo>
                <a:cubicBezTo>
                  <a:pt x="280" y="40"/>
                  <a:pt x="280" y="40"/>
                  <a:pt x="280" y="40"/>
                </a:cubicBezTo>
                <a:lnTo>
                  <a:pt x="280" y="200"/>
                </a:lnTo>
                <a:close/>
                <a:moveTo>
                  <a:pt x="40" y="160"/>
                </a:moveTo>
                <a:cubicBezTo>
                  <a:pt x="0" y="160"/>
                  <a:pt x="0" y="160"/>
                  <a:pt x="0" y="160"/>
                </a:cubicBezTo>
                <a:cubicBezTo>
                  <a:pt x="0" y="280"/>
                  <a:pt x="0" y="280"/>
                  <a:pt x="0" y="280"/>
                </a:cubicBezTo>
                <a:cubicBezTo>
                  <a:pt x="0" y="302"/>
                  <a:pt x="18" y="320"/>
                  <a:pt x="40" y="320"/>
                </a:cubicBezTo>
                <a:cubicBezTo>
                  <a:pt x="160" y="320"/>
                  <a:pt x="160" y="320"/>
                  <a:pt x="160" y="320"/>
                </a:cubicBezTo>
                <a:cubicBezTo>
                  <a:pt x="160" y="280"/>
                  <a:pt x="160" y="280"/>
                  <a:pt x="160" y="280"/>
                </a:cubicBezTo>
                <a:cubicBezTo>
                  <a:pt x="40" y="280"/>
                  <a:pt x="40" y="280"/>
                  <a:pt x="40" y="280"/>
                </a:cubicBezTo>
                <a:lnTo>
                  <a:pt x="40" y="16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99" name="Freeform 92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1346795" y="3468652"/>
            <a:ext cx="238622" cy="211610"/>
          </a:xfrm>
          <a:custGeom>
            <a:avLst/>
            <a:gdLst>
              <a:gd name="T0" fmla="*/ 359 w 367"/>
              <a:gd name="T1" fmla="*/ 169 h 324"/>
              <a:gd name="T2" fmla="*/ 199 w 367"/>
              <a:gd name="T3" fmla="*/ 8 h 324"/>
              <a:gd name="T4" fmla="*/ 169 w 367"/>
              <a:gd name="T5" fmla="*/ 8 h 324"/>
              <a:gd name="T6" fmla="*/ 8 w 367"/>
              <a:gd name="T7" fmla="*/ 169 h 324"/>
              <a:gd name="T8" fmla="*/ 15 w 367"/>
              <a:gd name="T9" fmla="*/ 184 h 324"/>
              <a:gd name="T10" fmla="*/ 49 w 367"/>
              <a:gd name="T11" fmla="*/ 184 h 324"/>
              <a:gd name="T12" fmla="*/ 49 w 367"/>
              <a:gd name="T13" fmla="*/ 308 h 324"/>
              <a:gd name="T14" fmla="*/ 65 w 367"/>
              <a:gd name="T15" fmla="*/ 324 h 324"/>
              <a:gd name="T16" fmla="*/ 143 w 367"/>
              <a:gd name="T17" fmla="*/ 324 h 324"/>
              <a:gd name="T18" fmla="*/ 143 w 367"/>
              <a:gd name="T19" fmla="*/ 200 h 324"/>
              <a:gd name="T20" fmla="*/ 225 w 367"/>
              <a:gd name="T21" fmla="*/ 200 h 324"/>
              <a:gd name="T22" fmla="*/ 225 w 367"/>
              <a:gd name="T23" fmla="*/ 324 h 324"/>
              <a:gd name="T24" fmla="*/ 306 w 367"/>
              <a:gd name="T25" fmla="*/ 324 h 324"/>
              <a:gd name="T26" fmla="*/ 319 w 367"/>
              <a:gd name="T27" fmla="*/ 308 h 324"/>
              <a:gd name="T28" fmla="*/ 319 w 367"/>
              <a:gd name="T29" fmla="*/ 184 h 324"/>
              <a:gd name="T30" fmla="*/ 352 w 367"/>
              <a:gd name="T31" fmla="*/ 184 h 324"/>
              <a:gd name="T32" fmla="*/ 359 w 367"/>
              <a:gd name="T33" fmla="*/ 169 h 3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67" h="324">
                <a:moveTo>
                  <a:pt x="359" y="169"/>
                </a:moveTo>
                <a:cubicBezTo>
                  <a:pt x="199" y="8"/>
                  <a:pt x="199" y="8"/>
                  <a:pt x="199" y="8"/>
                </a:cubicBezTo>
                <a:cubicBezTo>
                  <a:pt x="190" y="0"/>
                  <a:pt x="177" y="0"/>
                  <a:pt x="169" y="8"/>
                </a:cubicBezTo>
                <a:cubicBezTo>
                  <a:pt x="8" y="169"/>
                  <a:pt x="8" y="169"/>
                  <a:pt x="8" y="169"/>
                </a:cubicBezTo>
                <a:cubicBezTo>
                  <a:pt x="0" y="177"/>
                  <a:pt x="3" y="184"/>
                  <a:pt x="15" y="184"/>
                </a:cubicBezTo>
                <a:cubicBezTo>
                  <a:pt x="49" y="184"/>
                  <a:pt x="49" y="184"/>
                  <a:pt x="49" y="184"/>
                </a:cubicBezTo>
                <a:cubicBezTo>
                  <a:pt x="49" y="308"/>
                  <a:pt x="49" y="308"/>
                  <a:pt x="49" y="308"/>
                </a:cubicBezTo>
                <a:cubicBezTo>
                  <a:pt x="49" y="317"/>
                  <a:pt x="49" y="324"/>
                  <a:pt x="65" y="324"/>
                </a:cubicBezTo>
                <a:cubicBezTo>
                  <a:pt x="143" y="324"/>
                  <a:pt x="143" y="324"/>
                  <a:pt x="143" y="324"/>
                </a:cubicBezTo>
                <a:cubicBezTo>
                  <a:pt x="143" y="200"/>
                  <a:pt x="143" y="200"/>
                  <a:pt x="143" y="200"/>
                </a:cubicBezTo>
                <a:cubicBezTo>
                  <a:pt x="225" y="200"/>
                  <a:pt x="225" y="200"/>
                  <a:pt x="225" y="200"/>
                </a:cubicBezTo>
                <a:cubicBezTo>
                  <a:pt x="225" y="324"/>
                  <a:pt x="225" y="324"/>
                  <a:pt x="225" y="324"/>
                </a:cubicBezTo>
                <a:cubicBezTo>
                  <a:pt x="306" y="324"/>
                  <a:pt x="306" y="324"/>
                  <a:pt x="306" y="324"/>
                </a:cubicBezTo>
                <a:cubicBezTo>
                  <a:pt x="319" y="324"/>
                  <a:pt x="319" y="317"/>
                  <a:pt x="319" y="308"/>
                </a:cubicBezTo>
                <a:cubicBezTo>
                  <a:pt x="319" y="184"/>
                  <a:pt x="319" y="184"/>
                  <a:pt x="319" y="184"/>
                </a:cubicBezTo>
                <a:cubicBezTo>
                  <a:pt x="352" y="184"/>
                  <a:pt x="352" y="184"/>
                  <a:pt x="352" y="184"/>
                </a:cubicBezTo>
                <a:cubicBezTo>
                  <a:pt x="364" y="184"/>
                  <a:pt x="367" y="177"/>
                  <a:pt x="359" y="16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100" name="Freeform 96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 noEditPoints="1"/>
          </p:cNvSpPr>
          <p:nvPr/>
        </p:nvSpPr>
        <p:spPr bwMode="auto">
          <a:xfrm>
            <a:off x="2225807" y="3472764"/>
            <a:ext cx="207107" cy="207107"/>
          </a:xfrm>
          <a:custGeom>
            <a:avLst/>
            <a:gdLst>
              <a:gd name="T0" fmla="*/ 309 w 319"/>
              <a:gd name="T1" fmla="*/ 267 h 318"/>
              <a:gd name="T2" fmla="*/ 233 w 319"/>
              <a:gd name="T3" fmla="*/ 192 h 318"/>
              <a:gd name="T4" fmla="*/ 251 w 319"/>
              <a:gd name="T5" fmla="*/ 127 h 318"/>
              <a:gd name="T6" fmla="*/ 123 w 319"/>
              <a:gd name="T7" fmla="*/ 0 h 318"/>
              <a:gd name="T8" fmla="*/ 0 w 319"/>
              <a:gd name="T9" fmla="*/ 124 h 318"/>
              <a:gd name="T10" fmla="*/ 127 w 319"/>
              <a:gd name="T11" fmla="*/ 251 h 318"/>
              <a:gd name="T12" fmla="*/ 190 w 319"/>
              <a:gd name="T13" fmla="*/ 234 h 318"/>
              <a:gd name="T14" fmla="*/ 266 w 319"/>
              <a:gd name="T15" fmla="*/ 310 h 318"/>
              <a:gd name="T16" fmla="*/ 293 w 319"/>
              <a:gd name="T17" fmla="*/ 310 h 318"/>
              <a:gd name="T18" fmla="*/ 311 w 319"/>
              <a:gd name="T19" fmla="*/ 291 h 318"/>
              <a:gd name="T20" fmla="*/ 309 w 319"/>
              <a:gd name="T21" fmla="*/ 267 h 318"/>
              <a:gd name="T22" fmla="*/ 38 w 319"/>
              <a:gd name="T23" fmla="*/ 124 h 318"/>
              <a:gd name="T24" fmla="*/ 123 w 319"/>
              <a:gd name="T25" fmla="*/ 38 h 318"/>
              <a:gd name="T26" fmla="*/ 213 w 319"/>
              <a:gd name="T27" fmla="*/ 127 h 318"/>
              <a:gd name="T28" fmla="*/ 127 w 319"/>
              <a:gd name="T29" fmla="*/ 213 h 318"/>
              <a:gd name="T30" fmla="*/ 38 w 319"/>
              <a:gd name="T31" fmla="*/ 124 h 3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19" h="318">
                <a:moveTo>
                  <a:pt x="309" y="267"/>
                </a:moveTo>
                <a:cubicBezTo>
                  <a:pt x="233" y="192"/>
                  <a:pt x="233" y="192"/>
                  <a:pt x="233" y="192"/>
                </a:cubicBezTo>
                <a:cubicBezTo>
                  <a:pt x="244" y="173"/>
                  <a:pt x="251" y="151"/>
                  <a:pt x="251" y="127"/>
                </a:cubicBezTo>
                <a:cubicBezTo>
                  <a:pt x="251" y="59"/>
                  <a:pt x="192" y="0"/>
                  <a:pt x="123" y="0"/>
                </a:cubicBezTo>
                <a:cubicBezTo>
                  <a:pt x="55" y="0"/>
                  <a:pt x="0" y="55"/>
                  <a:pt x="0" y="124"/>
                </a:cubicBezTo>
                <a:cubicBezTo>
                  <a:pt x="0" y="192"/>
                  <a:pt x="59" y="251"/>
                  <a:pt x="127" y="251"/>
                </a:cubicBezTo>
                <a:cubicBezTo>
                  <a:pt x="150" y="251"/>
                  <a:pt x="171" y="245"/>
                  <a:pt x="190" y="234"/>
                </a:cubicBezTo>
                <a:cubicBezTo>
                  <a:pt x="266" y="310"/>
                  <a:pt x="266" y="310"/>
                  <a:pt x="266" y="310"/>
                </a:cubicBezTo>
                <a:cubicBezTo>
                  <a:pt x="273" y="318"/>
                  <a:pt x="285" y="318"/>
                  <a:pt x="293" y="310"/>
                </a:cubicBezTo>
                <a:cubicBezTo>
                  <a:pt x="311" y="291"/>
                  <a:pt x="311" y="291"/>
                  <a:pt x="311" y="291"/>
                </a:cubicBezTo>
                <a:cubicBezTo>
                  <a:pt x="319" y="284"/>
                  <a:pt x="316" y="275"/>
                  <a:pt x="309" y="267"/>
                </a:cubicBezTo>
                <a:close/>
                <a:moveTo>
                  <a:pt x="38" y="124"/>
                </a:moveTo>
                <a:cubicBezTo>
                  <a:pt x="38" y="76"/>
                  <a:pt x="76" y="38"/>
                  <a:pt x="123" y="38"/>
                </a:cubicBezTo>
                <a:cubicBezTo>
                  <a:pt x="171" y="38"/>
                  <a:pt x="213" y="80"/>
                  <a:pt x="213" y="127"/>
                </a:cubicBezTo>
                <a:cubicBezTo>
                  <a:pt x="213" y="175"/>
                  <a:pt x="175" y="213"/>
                  <a:pt x="127" y="213"/>
                </a:cubicBezTo>
                <a:cubicBezTo>
                  <a:pt x="80" y="213"/>
                  <a:pt x="38" y="171"/>
                  <a:pt x="38" y="12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101" name="Freeform 98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 noEditPoints="1"/>
          </p:cNvSpPr>
          <p:nvPr/>
        </p:nvSpPr>
        <p:spPr bwMode="auto">
          <a:xfrm>
            <a:off x="3498373" y="4743468"/>
            <a:ext cx="249879" cy="249879"/>
          </a:xfrm>
          <a:custGeom>
            <a:avLst/>
            <a:gdLst>
              <a:gd name="T0" fmla="*/ 192 w 384"/>
              <a:gd name="T1" fmla="*/ 0 h 384"/>
              <a:gd name="T2" fmla="*/ 0 w 384"/>
              <a:gd name="T3" fmla="*/ 192 h 384"/>
              <a:gd name="T4" fmla="*/ 192 w 384"/>
              <a:gd name="T5" fmla="*/ 384 h 384"/>
              <a:gd name="T6" fmla="*/ 384 w 384"/>
              <a:gd name="T7" fmla="*/ 192 h 384"/>
              <a:gd name="T8" fmla="*/ 192 w 384"/>
              <a:gd name="T9" fmla="*/ 0 h 384"/>
              <a:gd name="T10" fmla="*/ 356 w 384"/>
              <a:gd name="T11" fmla="*/ 192 h 384"/>
              <a:gd name="T12" fmla="*/ 322 w 384"/>
              <a:gd name="T13" fmla="*/ 292 h 384"/>
              <a:gd name="T14" fmla="*/ 315 w 384"/>
              <a:gd name="T15" fmla="*/ 261 h 384"/>
              <a:gd name="T16" fmla="*/ 321 w 384"/>
              <a:gd name="T17" fmla="*/ 205 h 384"/>
              <a:gd name="T18" fmla="*/ 297 w 384"/>
              <a:gd name="T19" fmla="*/ 165 h 384"/>
              <a:gd name="T20" fmla="*/ 259 w 384"/>
              <a:gd name="T21" fmla="*/ 139 h 384"/>
              <a:gd name="T22" fmla="*/ 277 w 384"/>
              <a:gd name="T23" fmla="*/ 67 h 384"/>
              <a:gd name="T24" fmla="*/ 237 w 384"/>
              <a:gd name="T25" fmla="*/ 49 h 384"/>
              <a:gd name="T26" fmla="*/ 244 w 384"/>
              <a:gd name="T27" fmla="*/ 37 h 384"/>
              <a:gd name="T28" fmla="*/ 356 w 384"/>
              <a:gd name="T29" fmla="*/ 192 h 384"/>
              <a:gd name="T30" fmla="*/ 169 w 384"/>
              <a:gd name="T31" fmla="*/ 30 h 384"/>
              <a:gd name="T32" fmla="*/ 149 w 384"/>
              <a:gd name="T33" fmla="*/ 46 h 384"/>
              <a:gd name="T34" fmla="*/ 122 w 384"/>
              <a:gd name="T35" fmla="*/ 69 h 384"/>
              <a:gd name="T36" fmla="*/ 90 w 384"/>
              <a:gd name="T37" fmla="*/ 106 h 384"/>
              <a:gd name="T38" fmla="*/ 109 w 384"/>
              <a:gd name="T39" fmla="*/ 123 h 384"/>
              <a:gd name="T40" fmla="*/ 140 w 384"/>
              <a:gd name="T41" fmla="*/ 125 h 384"/>
              <a:gd name="T42" fmla="*/ 196 w 384"/>
              <a:gd name="T43" fmla="*/ 189 h 384"/>
              <a:gd name="T44" fmla="*/ 151 w 384"/>
              <a:gd name="T45" fmla="*/ 235 h 384"/>
              <a:gd name="T46" fmla="*/ 145 w 384"/>
              <a:gd name="T47" fmla="*/ 265 h 384"/>
              <a:gd name="T48" fmla="*/ 142 w 384"/>
              <a:gd name="T49" fmla="*/ 312 h 384"/>
              <a:gd name="T50" fmla="*/ 108 w 384"/>
              <a:gd name="T51" fmla="*/ 273 h 384"/>
              <a:gd name="T52" fmla="*/ 101 w 384"/>
              <a:gd name="T53" fmla="*/ 229 h 384"/>
              <a:gd name="T54" fmla="*/ 71 w 384"/>
              <a:gd name="T55" fmla="*/ 187 h 384"/>
              <a:gd name="T56" fmla="*/ 84 w 384"/>
              <a:gd name="T57" fmla="*/ 145 h 384"/>
              <a:gd name="T58" fmla="*/ 39 w 384"/>
              <a:gd name="T59" fmla="*/ 133 h 384"/>
              <a:gd name="T60" fmla="*/ 169 w 384"/>
              <a:gd name="T61" fmla="*/ 30 h 384"/>
              <a:gd name="T62" fmla="*/ 140 w 384"/>
              <a:gd name="T63" fmla="*/ 347 h 384"/>
              <a:gd name="T64" fmla="*/ 160 w 384"/>
              <a:gd name="T65" fmla="*/ 335 h 384"/>
              <a:gd name="T66" fmla="*/ 190 w 384"/>
              <a:gd name="T67" fmla="*/ 329 h 384"/>
              <a:gd name="T68" fmla="*/ 235 w 384"/>
              <a:gd name="T69" fmla="*/ 315 h 384"/>
              <a:gd name="T70" fmla="*/ 282 w 384"/>
              <a:gd name="T71" fmla="*/ 328 h 384"/>
              <a:gd name="T72" fmla="*/ 192 w 384"/>
              <a:gd name="T73" fmla="*/ 356 h 384"/>
              <a:gd name="T74" fmla="*/ 140 w 384"/>
              <a:gd name="T75" fmla="*/ 347 h 3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384" h="384">
                <a:moveTo>
                  <a:pt x="192" y="0"/>
                </a:moveTo>
                <a:cubicBezTo>
                  <a:pt x="86" y="0"/>
                  <a:pt x="0" y="86"/>
                  <a:pt x="0" y="192"/>
                </a:cubicBezTo>
                <a:cubicBezTo>
                  <a:pt x="0" y="298"/>
                  <a:pt x="86" y="384"/>
                  <a:pt x="192" y="384"/>
                </a:cubicBezTo>
                <a:cubicBezTo>
                  <a:pt x="298" y="384"/>
                  <a:pt x="384" y="298"/>
                  <a:pt x="384" y="192"/>
                </a:cubicBezTo>
                <a:cubicBezTo>
                  <a:pt x="384" y="86"/>
                  <a:pt x="298" y="0"/>
                  <a:pt x="192" y="0"/>
                </a:cubicBezTo>
                <a:close/>
                <a:moveTo>
                  <a:pt x="356" y="192"/>
                </a:moveTo>
                <a:cubicBezTo>
                  <a:pt x="356" y="229"/>
                  <a:pt x="343" y="264"/>
                  <a:pt x="322" y="292"/>
                </a:cubicBezTo>
                <a:cubicBezTo>
                  <a:pt x="316" y="287"/>
                  <a:pt x="309" y="274"/>
                  <a:pt x="315" y="261"/>
                </a:cubicBezTo>
                <a:cubicBezTo>
                  <a:pt x="321" y="248"/>
                  <a:pt x="323" y="217"/>
                  <a:pt x="321" y="205"/>
                </a:cubicBezTo>
                <a:cubicBezTo>
                  <a:pt x="320" y="194"/>
                  <a:pt x="314" y="165"/>
                  <a:pt x="297" y="165"/>
                </a:cubicBezTo>
                <a:cubicBezTo>
                  <a:pt x="280" y="164"/>
                  <a:pt x="269" y="159"/>
                  <a:pt x="259" y="139"/>
                </a:cubicBezTo>
                <a:cubicBezTo>
                  <a:pt x="238" y="98"/>
                  <a:pt x="298" y="90"/>
                  <a:pt x="277" y="67"/>
                </a:cubicBezTo>
                <a:cubicBezTo>
                  <a:pt x="271" y="60"/>
                  <a:pt x="241" y="93"/>
                  <a:pt x="237" y="49"/>
                </a:cubicBezTo>
                <a:cubicBezTo>
                  <a:pt x="237" y="46"/>
                  <a:pt x="240" y="42"/>
                  <a:pt x="244" y="37"/>
                </a:cubicBezTo>
                <a:cubicBezTo>
                  <a:pt x="309" y="58"/>
                  <a:pt x="356" y="120"/>
                  <a:pt x="356" y="192"/>
                </a:cubicBezTo>
                <a:close/>
                <a:moveTo>
                  <a:pt x="169" y="30"/>
                </a:moveTo>
                <a:cubicBezTo>
                  <a:pt x="165" y="37"/>
                  <a:pt x="155" y="40"/>
                  <a:pt x="149" y="46"/>
                </a:cubicBezTo>
                <a:cubicBezTo>
                  <a:pt x="135" y="59"/>
                  <a:pt x="129" y="57"/>
                  <a:pt x="122" y="69"/>
                </a:cubicBezTo>
                <a:cubicBezTo>
                  <a:pt x="114" y="81"/>
                  <a:pt x="90" y="98"/>
                  <a:pt x="90" y="106"/>
                </a:cubicBezTo>
                <a:cubicBezTo>
                  <a:pt x="90" y="115"/>
                  <a:pt x="103" y="125"/>
                  <a:pt x="109" y="123"/>
                </a:cubicBezTo>
                <a:cubicBezTo>
                  <a:pt x="115" y="121"/>
                  <a:pt x="131" y="121"/>
                  <a:pt x="140" y="125"/>
                </a:cubicBezTo>
                <a:cubicBezTo>
                  <a:pt x="149" y="128"/>
                  <a:pt x="218" y="131"/>
                  <a:pt x="196" y="189"/>
                </a:cubicBezTo>
                <a:cubicBezTo>
                  <a:pt x="189" y="208"/>
                  <a:pt x="159" y="205"/>
                  <a:pt x="151" y="235"/>
                </a:cubicBezTo>
                <a:cubicBezTo>
                  <a:pt x="149" y="240"/>
                  <a:pt x="145" y="259"/>
                  <a:pt x="145" y="265"/>
                </a:cubicBezTo>
                <a:cubicBezTo>
                  <a:pt x="144" y="275"/>
                  <a:pt x="152" y="312"/>
                  <a:pt x="142" y="312"/>
                </a:cubicBezTo>
                <a:cubicBezTo>
                  <a:pt x="133" y="312"/>
                  <a:pt x="108" y="279"/>
                  <a:pt x="108" y="273"/>
                </a:cubicBezTo>
                <a:cubicBezTo>
                  <a:pt x="108" y="267"/>
                  <a:pt x="101" y="246"/>
                  <a:pt x="101" y="229"/>
                </a:cubicBezTo>
                <a:cubicBezTo>
                  <a:pt x="101" y="211"/>
                  <a:pt x="71" y="211"/>
                  <a:pt x="71" y="187"/>
                </a:cubicBezTo>
                <a:cubicBezTo>
                  <a:pt x="71" y="166"/>
                  <a:pt x="87" y="155"/>
                  <a:pt x="84" y="145"/>
                </a:cubicBezTo>
                <a:cubicBezTo>
                  <a:pt x="80" y="135"/>
                  <a:pt x="51" y="134"/>
                  <a:pt x="39" y="133"/>
                </a:cubicBezTo>
                <a:cubicBezTo>
                  <a:pt x="60" y="79"/>
                  <a:pt x="110" y="38"/>
                  <a:pt x="169" y="30"/>
                </a:cubicBezTo>
                <a:close/>
                <a:moveTo>
                  <a:pt x="140" y="347"/>
                </a:moveTo>
                <a:cubicBezTo>
                  <a:pt x="150" y="342"/>
                  <a:pt x="151" y="335"/>
                  <a:pt x="160" y="335"/>
                </a:cubicBezTo>
                <a:cubicBezTo>
                  <a:pt x="170" y="335"/>
                  <a:pt x="179" y="331"/>
                  <a:pt x="190" y="329"/>
                </a:cubicBezTo>
                <a:cubicBezTo>
                  <a:pt x="200" y="326"/>
                  <a:pt x="218" y="316"/>
                  <a:pt x="235" y="315"/>
                </a:cubicBezTo>
                <a:cubicBezTo>
                  <a:pt x="248" y="313"/>
                  <a:pt x="275" y="315"/>
                  <a:pt x="282" y="328"/>
                </a:cubicBezTo>
                <a:cubicBezTo>
                  <a:pt x="256" y="346"/>
                  <a:pt x="225" y="356"/>
                  <a:pt x="192" y="356"/>
                </a:cubicBezTo>
                <a:cubicBezTo>
                  <a:pt x="174" y="356"/>
                  <a:pt x="156" y="353"/>
                  <a:pt x="140" y="34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102" name="Freeform 99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 noEditPoints="1"/>
          </p:cNvSpPr>
          <p:nvPr/>
        </p:nvSpPr>
        <p:spPr bwMode="auto">
          <a:xfrm>
            <a:off x="3923439" y="4790742"/>
            <a:ext cx="261135" cy="155331"/>
          </a:xfrm>
          <a:custGeom>
            <a:avLst/>
            <a:gdLst>
              <a:gd name="T0" fmla="*/ 28 w 400"/>
              <a:gd name="T1" fmla="*/ 0 h 240"/>
              <a:gd name="T2" fmla="*/ 0 w 400"/>
              <a:gd name="T3" fmla="*/ 212 h 240"/>
              <a:gd name="T4" fmla="*/ 372 w 400"/>
              <a:gd name="T5" fmla="*/ 240 h 240"/>
              <a:gd name="T6" fmla="*/ 400 w 400"/>
              <a:gd name="T7" fmla="*/ 28 h 240"/>
              <a:gd name="T8" fmla="*/ 220 w 400"/>
              <a:gd name="T9" fmla="*/ 40 h 240"/>
              <a:gd name="T10" fmla="*/ 260 w 400"/>
              <a:gd name="T11" fmla="*/ 80 h 240"/>
              <a:gd name="T12" fmla="*/ 220 w 400"/>
              <a:gd name="T13" fmla="*/ 40 h 240"/>
              <a:gd name="T14" fmla="*/ 280 w 400"/>
              <a:gd name="T15" fmla="*/ 140 h 240"/>
              <a:gd name="T16" fmla="*/ 240 w 400"/>
              <a:gd name="T17" fmla="*/ 100 h 240"/>
              <a:gd name="T18" fmla="*/ 160 w 400"/>
              <a:gd name="T19" fmla="*/ 40 h 240"/>
              <a:gd name="T20" fmla="*/ 200 w 400"/>
              <a:gd name="T21" fmla="*/ 80 h 240"/>
              <a:gd name="T22" fmla="*/ 160 w 400"/>
              <a:gd name="T23" fmla="*/ 40 h 240"/>
              <a:gd name="T24" fmla="*/ 220 w 400"/>
              <a:gd name="T25" fmla="*/ 140 h 240"/>
              <a:gd name="T26" fmla="*/ 180 w 400"/>
              <a:gd name="T27" fmla="*/ 100 h 240"/>
              <a:gd name="T28" fmla="*/ 100 w 400"/>
              <a:gd name="T29" fmla="*/ 40 h 240"/>
              <a:gd name="T30" fmla="*/ 140 w 400"/>
              <a:gd name="T31" fmla="*/ 80 h 240"/>
              <a:gd name="T32" fmla="*/ 100 w 400"/>
              <a:gd name="T33" fmla="*/ 40 h 240"/>
              <a:gd name="T34" fmla="*/ 160 w 400"/>
              <a:gd name="T35" fmla="*/ 140 h 240"/>
              <a:gd name="T36" fmla="*/ 120 w 400"/>
              <a:gd name="T37" fmla="*/ 100 h 240"/>
              <a:gd name="T38" fmla="*/ 40 w 400"/>
              <a:gd name="T39" fmla="*/ 40 h 240"/>
              <a:gd name="T40" fmla="*/ 80 w 400"/>
              <a:gd name="T41" fmla="*/ 80 h 240"/>
              <a:gd name="T42" fmla="*/ 40 w 400"/>
              <a:gd name="T43" fmla="*/ 40 h 240"/>
              <a:gd name="T44" fmla="*/ 100 w 400"/>
              <a:gd name="T45" fmla="*/ 140 h 240"/>
              <a:gd name="T46" fmla="*/ 60 w 400"/>
              <a:gd name="T47" fmla="*/ 100 h 240"/>
              <a:gd name="T48" fmla="*/ 80 w 400"/>
              <a:gd name="T49" fmla="*/ 200 h 240"/>
              <a:gd name="T50" fmla="*/ 40 w 400"/>
              <a:gd name="T51" fmla="*/ 160 h 240"/>
              <a:gd name="T52" fmla="*/ 80 w 400"/>
              <a:gd name="T53" fmla="*/ 200 h 240"/>
              <a:gd name="T54" fmla="*/ 100 w 400"/>
              <a:gd name="T55" fmla="*/ 200 h 240"/>
              <a:gd name="T56" fmla="*/ 300 w 400"/>
              <a:gd name="T57" fmla="*/ 160 h 240"/>
              <a:gd name="T58" fmla="*/ 360 w 400"/>
              <a:gd name="T59" fmla="*/ 200 h 240"/>
              <a:gd name="T60" fmla="*/ 320 w 400"/>
              <a:gd name="T61" fmla="*/ 160 h 240"/>
              <a:gd name="T62" fmla="*/ 360 w 400"/>
              <a:gd name="T63" fmla="*/ 200 h 240"/>
              <a:gd name="T64" fmla="*/ 300 w 400"/>
              <a:gd name="T65" fmla="*/ 100 h 240"/>
              <a:gd name="T66" fmla="*/ 340 w 400"/>
              <a:gd name="T67" fmla="*/ 140 h 240"/>
              <a:gd name="T68" fmla="*/ 360 w 400"/>
              <a:gd name="T69" fmla="*/ 80 h 240"/>
              <a:gd name="T70" fmla="*/ 280 w 400"/>
              <a:gd name="T71" fmla="*/ 40 h 240"/>
              <a:gd name="T72" fmla="*/ 360 w 400"/>
              <a:gd name="T73" fmla="*/ 80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400" h="240">
                <a:moveTo>
                  <a:pt x="372" y="0"/>
                </a:moveTo>
                <a:cubicBezTo>
                  <a:pt x="28" y="0"/>
                  <a:pt x="28" y="0"/>
                  <a:pt x="28" y="0"/>
                </a:cubicBezTo>
                <a:cubicBezTo>
                  <a:pt x="12" y="0"/>
                  <a:pt x="0" y="12"/>
                  <a:pt x="0" y="28"/>
                </a:cubicBezTo>
                <a:cubicBezTo>
                  <a:pt x="0" y="212"/>
                  <a:pt x="0" y="212"/>
                  <a:pt x="0" y="212"/>
                </a:cubicBezTo>
                <a:cubicBezTo>
                  <a:pt x="0" y="227"/>
                  <a:pt x="12" y="240"/>
                  <a:pt x="28" y="240"/>
                </a:cubicBezTo>
                <a:cubicBezTo>
                  <a:pt x="372" y="240"/>
                  <a:pt x="372" y="240"/>
                  <a:pt x="372" y="240"/>
                </a:cubicBezTo>
                <a:cubicBezTo>
                  <a:pt x="387" y="240"/>
                  <a:pt x="400" y="227"/>
                  <a:pt x="400" y="212"/>
                </a:cubicBezTo>
                <a:cubicBezTo>
                  <a:pt x="400" y="28"/>
                  <a:pt x="400" y="28"/>
                  <a:pt x="400" y="28"/>
                </a:cubicBezTo>
                <a:cubicBezTo>
                  <a:pt x="400" y="12"/>
                  <a:pt x="387" y="0"/>
                  <a:pt x="372" y="0"/>
                </a:cubicBezTo>
                <a:close/>
                <a:moveTo>
                  <a:pt x="220" y="40"/>
                </a:moveTo>
                <a:cubicBezTo>
                  <a:pt x="260" y="40"/>
                  <a:pt x="260" y="40"/>
                  <a:pt x="260" y="40"/>
                </a:cubicBezTo>
                <a:cubicBezTo>
                  <a:pt x="260" y="80"/>
                  <a:pt x="260" y="80"/>
                  <a:pt x="260" y="80"/>
                </a:cubicBezTo>
                <a:cubicBezTo>
                  <a:pt x="220" y="80"/>
                  <a:pt x="220" y="80"/>
                  <a:pt x="220" y="80"/>
                </a:cubicBezTo>
                <a:lnTo>
                  <a:pt x="220" y="40"/>
                </a:lnTo>
                <a:close/>
                <a:moveTo>
                  <a:pt x="280" y="100"/>
                </a:moveTo>
                <a:cubicBezTo>
                  <a:pt x="280" y="140"/>
                  <a:pt x="280" y="140"/>
                  <a:pt x="280" y="140"/>
                </a:cubicBezTo>
                <a:cubicBezTo>
                  <a:pt x="240" y="140"/>
                  <a:pt x="240" y="140"/>
                  <a:pt x="240" y="140"/>
                </a:cubicBezTo>
                <a:cubicBezTo>
                  <a:pt x="240" y="100"/>
                  <a:pt x="240" y="100"/>
                  <a:pt x="240" y="100"/>
                </a:cubicBezTo>
                <a:lnTo>
                  <a:pt x="280" y="100"/>
                </a:lnTo>
                <a:close/>
                <a:moveTo>
                  <a:pt x="160" y="40"/>
                </a:moveTo>
                <a:cubicBezTo>
                  <a:pt x="200" y="40"/>
                  <a:pt x="200" y="40"/>
                  <a:pt x="200" y="40"/>
                </a:cubicBezTo>
                <a:cubicBezTo>
                  <a:pt x="200" y="80"/>
                  <a:pt x="200" y="80"/>
                  <a:pt x="200" y="80"/>
                </a:cubicBezTo>
                <a:cubicBezTo>
                  <a:pt x="160" y="80"/>
                  <a:pt x="160" y="80"/>
                  <a:pt x="160" y="80"/>
                </a:cubicBezTo>
                <a:lnTo>
                  <a:pt x="160" y="40"/>
                </a:lnTo>
                <a:close/>
                <a:moveTo>
                  <a:pt x="220" y="100"/>
                </a:moveTo>
                <a:cubicBezTo>
                  <a:pt x="220" y="140"/>
                  <a:pt x="220" y="140"/>
                  <a:pt x="220" y="140"/>
                </a:cubicBezTo>
                <a:cubicBezTo>
                  <a:pt x="180" y="140"/>
                  <a:pt x="180" y="140"/>
                  <a:pt x="180" y="140"/>
                </a:cubicBezTo>
                <a:cubicBezTo>
                  <a:pt x="180" y="100"/>
                  <a:pt x="180" y="100"/>
                  <a:pt x="180" y="100"/>
                </a:cubicBezTo>
                <a:lnTo>
                  <a:pt x="220" y="100"/>
                </a:lnTo>
                <a:close/>
                <a:moveTo>
                  <a:pt x="100" y="40"/>
                </a:moveTo>
                <a:cubicBezTo>
                  <a:pt x="140" y="40"/>
                  <a:pt x="140" y="40"/>
                  <a:pt x="140" y="40"/>
                </a:cubicBezTo>
                <a:cubicBezTo>
                  <a:pt x="140" y="80"/>
                  <a:pt x="140" y="80"/>
                  <a:pt x="140" y="80"/>
                </a:cubicBezTo>
                <a:cubicBezTo>
                  <a:pt x="100" y="80"/>
                  <a:pt x="100" y="80"/>
                  <a:pt x="100" y="80"/>
                </a:cubicBezTo>
                <a:lnTo>
                  <a:pt x="100" y="40"/>
                </a:lnTo>
                <a:close/>
                <a:moveTo>
                  <a:pt x="160" y="100"/>
                </a:moveTo>
                <a:cubicBezTo>
                  <a:pt x="160" y="140"/>
                  <a:pt x="160" y="140"/>
                  <a:pt x="160" y="140"/>
                </a:cubicBezTo>
                <a:cubicBezTo>
                  <a:pt x="120" y="140"/>
                  <a:pt x="120" y="140"/>
                  <a:pt x="120" y="140"/>
                </a:cubicBezTo>
                <a:cubicBezTo>
                  <a:pt x="120" y="100"/>
                  <a:pt x="120" y="100"/>
                  <a:pt x="120" y="100"/>
                </a:cubicBezTo>
                <a:lnTo>
                  <a:pt x="160" y="100"/>
                </a:lnTo>
                <a:close/>
                <a:moveTo>
                  <a:pt x="40" y="40"/>
                </a:moveTo>
                <a:cubicBezTo>
                  <a:pt x="80" y="40"/>
                  <a:pt x="80" y="40"/>
                  <a:pt x="80" y="40"/>
                </a:cubicBezTo>
                <a:cubicBezTo>
                  <a:pt x="80" y="80"/>
                  <a:pt x="80" y="80"/>
                  <a:pt x="80" y="80"/>
                </a:cubicBezTo>
                <a:cubicBezTo>
                  <a:pt x="40" y="80"/>
                  <a:pt x="40" y="80"/>
                  <a:pt x="40" y="80"/>
                </a:cubicBezTo>
                <a:lnTo>
                  <a:pt x="40" y="40"/>
                </a:lnTo>
                <a:close/>
                <a:moveTo>
                  <a:pt x="100" y="100"/>
                </a:moveTo>
                <a:cubicBezTo>
                  <a:pt x="100" y="140"/>
                  <a:pt x="100" y="140"/>
                  <a:pt x="100" y="140"/>
                </a:cubicBezTo>
                <a:cubicBezTo>
                  <a:pt x="60" y="140"/>
                  <a:pt x="60" y="140"/>
                  <a:pt x="60" y="140"/>
                </a:cubicBezTo>
                <a:cubicBezTo>
                  <a:pt x="60" y="100"/>
                  <a:pt x="60" y="100"/>
                  <a:pt x="60" y="100"/>
                </a:cubicBezTo>
                <a:lnTo>
                  <a:pt x="100" y="100"/>
                </a:lnTo>
                <a:close/>
                <a:moveTo>
                  <a:pt x="80" y="200"/>
                </a:moveTo>
                <a:cubicBezTo>
                  <a:pt x="40" y="200"/>
                  <a:pt x="40" y="200"/>
                  <a:pt x="40" y="200"/>
                </a:cubicBezTo>
                <a:cubicBezTo>
                  <a:pt x="40" y="160"/>
                  <a:pt x="40" y="160"/>
                  <a:pt x="40" y="160"/>
                </a:cubicBezTo>
                <a:cubicBezTo>
                  <a:pt x="80" y="160"/>
                  <a:pt x="80" y="160"/>
                  <a:pt x="80" y="160"/>
                </a:cubicBezTo>
                <a:lnTo>
                  <a:pt x="80" y="200"/>
                </a:lnTo>
                <a:close/>
                <a:moveTo>
                  <a:pt x="300" y="200"/>
                </a:moveTo>
                <a:cubicBezTo>
                  <a:pt x="100" y="200"/>
                  <a:pt x="100" y="200"/>
                  <a:pt x="100" y="200"/>
                </a:cubicBezTo>
                <a:cubicBezTo>
                  <a:pt x="100" y="160"/>
                  <a:pt x="100" y="160"/>
                  <a:pt x="100" y="160"/>
                </a:cubicBezTo>
                <a:cubicBezTo>
                  <a:pt x="300" y="160"/>
                  <a:pt x="300" y="160"/>
                  <a:pt x="300" y="160"/>
                </a:cubicBezTo>
                <a:lnTo>
                  <a:pt x="300" y="200"/>
                </a:lnTo>
                <a:close/>
                <a:moveTo>
                  <a:pt x="360" y="200"/>
                </a:moveTo>
                <a:cubicBezTo>
                  <a:pt x="320" y="200"/>
                  <a:pt x="320" y="200"/>
                  <a:pt x="320" y="200"/>
                </a:cubicBezTo>
                <a:cubicBezTo>
                  <a:pt x="320" y="160"/>
                  <a:pt x="320" y="160"/>
                  <a:pt x="320" y="160"/>
                </a:cubicBezTo>
                <a:cubicBezTo>
                  <a:pt x="360" y="160"/>
                  <a:pt x="360" y="160"/>
                  <a:pt x="360" y="160"/>
                </a:cubicBezTo>
                <a:lnTo>
                  <a:pt x="360" y="200"/>
                </a:lnTo>
                <a:close/>
                <a:moveTo>
                  <a:pt x="300" y="140"/>
                </a:moveTo>
                <a:cubicBezTo>
                  <a:pt x="300" y="100"/>
                  <a:pt x="300" y="100"/>
                  <a:pt x="300" y="100"/>
                </a:cubicBezTo>
                <a:cubicBezTo>
                  <a:pt x="340" y="100"/>
                  <a:pt x="340" y="100"/>
                  <a:pt x="340" y="100"/>
                </a:cubicBezTo>
                <a:cubicBezTo>
                  <a:pt x="340" y="140"/>
                  <a:pt x="340" y="140"/>
                  <a:pt x="340" y="140"/>
                </a:cubicBezTo>
                <a:lnTo>
                  <a:pt x="300" y="140"/>
                </a:lnTo>
                <a:close/>
                <a:moveTo>
                  <a:pt x="360" y="80"/>
                </a:moveTo>
                <a:cubicBezTo>
                  <a:pt x="280" y="80"/>
                  <a:pt x="280" y="80"/>
                  <a:pt x="280" y="80"/>
                </a:cubicBezTo>
                <a:cubicBezTo>
                  <a:pt x="280" y="40"/>
                  <a:pt x="280" y="40"/>
                  <a:pt x="280" y="40"/>
                </a:cubicBezTo>
                <a:cubicBezTo>
                  <a:pt x="360" y="40"/>
                  <a:pt x="360" y="40"/>
                  <a:pt x="360" y="40"/>
                </a:cubicBezTo>
                <a:lnTo>
                  <a:pt x="360" y="8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103" name="Freeform 103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 noEditPoints="1"/>
          </p:cNvSpPr>
          <p:nvPr/>
        </p:nvSpPr>
        <p:spPr bwMode="auto">
          <a:xfrm>
            <a:off x="903910" y="4307142"/>
            <a:ext cx="261135" cy="261135"/>
          </a:xfrm>
          <a:custGeom>
            <a:avLst/>
            <a:gdLst>
              <a:gd name="T0" fmla="*/ 360 w 400"/>
              <a:gd name="T1" fmla="*/ 184 h 400"/>
              <a:gd name="T2" fmla="*/ 360 w 400"/>
              <a:gd name="T3" fmla="*/ 216 h 400"/>
              <a:gd name="T4" fmla="*/ 400 w 400"/>
              <a:gd name="T5" fmla="*/ 200 h 400"/>
              <a:gd name="T6" fmla="*/ 200 w 400"/>
              <a:gd name="T7" fmla="*/ 90 h 400"/>
              <a:gd name="T8" fmla="*/ 200 w 400"/>
              <a:gd name="T9" fmla="*/ 310 h 400"/>
              <a:gd name="T10" fmla="*/ 200 w 400"/>
              <a:gd name="T11" fmla="*/ 90 h 400"/>
              <a:gd name="T12" fmla="*/ 120 w 400"/>
              <a:gd name="T13" fmla="*/ 200 h 400"/>
              <a:gd name="T14" fmla="*/ 280 w 400"/>
              <a:gd name="T15" fmla="*/ 200 h 400"/>
              <a:gd name="T16" fmla="*/ 59 w 400"/>
              <a:gd name="T17" fmla="*/ 200 h 400"/>
              <a:gd name="T18" fmla="*/ 20 w 400"/>
              <a:gd name="T19" fmla="*/ 184 h 400"/>
              <a:gd name="T20" fmla="*/ 20 w 400"/>
              <a:gd name="T21" fmla="*/ 216 h 400"/>
              <a:gd name="T22" fmla="*/ 59 w 400"/>
              <a:gd name="T23" fmla="*/ 200 h 400"/>
              <a:gd name="T24" fmla="*/ 216 w 400"/>
              <a:gd name="T25" fmla="*/ 40 h 400"/>
              <a:gd name="T26" fmla="*/ 200 w 400"/>
              <a:gd name="T27" fmla="*/ 0 h 400"/>
              <a:gd name="T28" fmla="*/ 184 w 400"/>
              <a:gd name="T29" fmla="*/ 40 h 400"/>
              <a:gd name="T30" fmla="*/ 200 w 400"/>
              <a:gd name="T31" fmla="*/ 340 h 400"/>
              <a:gd name="T32" fmla="*/ 184 w 400"/>
              <a:gd name="T33" fmla="*/ 380 h 400"/>
              <a:gd name="T34" fmla="*/ 216 w 400"/>
              <a:gd name="T35" fmla="*/ 380 h 400"/>
              <a:gd name="T36" fmla="*/ 200 w 400"/>
              <a:gd name="T37" fmla="*/ 340 h 400"/>
              <a:gd name="T38" fmla="*/ 350 w 400"/>
              <a:gd name="T39" fmla="*/ 50 h 400"/>
              <a:gd name="T40" fmla="*/ 310 w 400"/>
              <a:gd name="T41" fmla="*/ 67 h 400"/>
              <a:gd name="T42" fmla="*/ 333 w 400"/>
              <a:gd name="T43" fmla="*/ 89 h 400"/>
              <a:gd name="T44" fmla="*/ 66 w 400"/>
              <a:gd name="T45" fmla="*/ 311 h 400"/>
              <a:gd name="T46" fmla="*/ 50 w 400"/>
              <a:gd name="T47" fmla="*/ 350 h 400"/>
              <a:gd name="T48" fmla="*/ 89 w 400"/>
              <a:gd name="T49" fmla="*/ 333 h 400"/>
              <a:gd name="T50" fmla="*/ 66 w 400"/>
              <a:gd name="T51" fmla="*/ 311 h 400"/>
              <a:gd name="T52" fmla="*/ 50 w 400"/>
              <a:gd name="T53" fmla="*/ 50 h 400"/>
              <a:gd name="T54" fmla="*/ 66 w 400"/>
              <a:gd name="T55" fmla="*/ 89 h 400"/>
              <a:gd name="T56" fmla="*/ 89 w 400"/>
              <a:gd name="T57" fmla="*/ 67 h 400"/>
              <a:gd name="T58" fmla="*/ 310 w 400"/>
              <a:gd name="T59" fmla="*/ 333 h 400"/>
              <a:gd name="T60" fmla="*/ 350 w 400"/>
              <a:gd name="T61" fmla="*/ 350 h 400"/>
              <a:gd name="T62" fmla="*/ 333 w 400"/>
              <a:gd name="T63" fmla="*/ 311 h 400"/>
              <a:gd name="T64" fmla="*/ 310 w 400"/>
              <a:gd name="T65" fmla="*/ 333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400" h="400">
                <a:moveTo>
                  <a:pt x="380" y="184"/>
                </a:moveTo>
                <a:cubicBezTo>
                  <a:pt x="376" y="184"/>
                  <a:pt x="364" y="184"/>
                  <a:pt x="360" y="184"/>
                </a:cubicBezTo>
                <a:cubicBezTo>
                  <a:pt x="349" y="184"/>
                  <a:pt x="340" y="191"/>
                  <a:pt x="340" y="200"/>
                </a:cubicBezTo>
                <a:cubicBezTo>
                  <a:pt x="340" y="209"/>
                  <a:pt x="349" y="216"/>
                  <a:pt x="360" y="216"/>
                </a:cubicBezTo>
                <a:cubicBezTo>
                  <a:pt x="364" y="216"/>
                  <a:pt x="376" y="216"/>
                  <a:pt x="380" y="216"/>
                </a:cubicBezTo>
                <a:cubicBezTo>
                  <a:pt x="391" y="216"/>
                  <a:pt x="400" y="209"/>
                  <a:pt x="400" y="200"/>
                </a:cubicBezTo>
                <a:cubicBezTo>
                  <a:pt x="400" y="191"/>
                  <a:pt x="391" y="184"/>
                  <a:pt x="380" y="184"/>
                </a:cubicBezTo>
                <a:close/>
                <a:moveTo>
                  <a:pt x="200" y="90"/>
                </a:moveTo>
                <a:cubicBezTo>
                  <a:pt x="139" y="90"/>
                  <a:pt x="90" y="139"/>
                  <a:pt x="90" y="200"/>
                </a:cubicBezTo>
                <a:cubicBezTo>
                  <a:pt x="90" y="261"/>
                  <a:pt x="139" y="310"/>
                  <a:pt x="200" y="310"/>
                </a:cubicBezTo>
                <a:cubicBezTo>
                  <a:pt x="261" y="310"/>
                  <a:pt x="310" y="261"/>
                  <a:pt x="310" y="200"/>
                </a:cubicBezTo>
                <a:cubicBezTo>
                  <a:pt x="310" y="139"/>
                  <a:pt x="261" y="90"/>
                  <a:pt x="200" y="90"/>
                </a:cubicBezTo>
                <a:close/>
                <a:moveTo>
                  <a:pt x="200" y="280"/>
                </a:moveTo>
                <a:cubicBezTo>
                  <a:pt x="156" y="280"/>
                  <a:pt x="120" y="244"/>
                  <a:pt x="120" y="200"/>
                </a:cubicBezTo>
                <a:cubicBezTo>
                  <a:pt x="120" y="156"/>
                  <a:pt x="156" y="120"/>
                  <a:pt x="200" y="120"/>
                </a:cubicBezTo>
                <a:cubicBezTo>
                  <a:pt x="244" y="120"/>
                  <a:pt x="280" y="156"/>
                  <a:pt x="280" y="200"/>
                </a:cubicBezTo>
                <a:cubicBezTo>
                  <a:pt x="280" y="244"/>
                  <a:pt x="244" y="280"/>
                  <a:pt x="200" y="280"/>
                </a:cubicBezTo>
                <a:close/>
                <a:moveTo>
                  <a:pt x="59" y="200"/>
                </a:moveTo>
                <a:cubicBezTo>
                  <a:pt x="59" y="191"/>
                  <a:pt x="51" y="184"/>
                  <a:pt x="40" y="184"/>
                </a:cubicBezTo>
                <a:cubicBezTo>
                  <a:pt x="36" y="184"/>
                  <a:pt x="23" y="184"/>
                  <a:pt x="20" y="184"/>
                </a:cubicBezTo>
                <a:cubicBezTo>
                  <a:pt x="9" y="184"/>
                  <a:pt x="0" y="191"/>
                  <a:pt x="0" y="200"/>
                </a:cubicBezTo>
                <a:cubicBezTo>
                  <a:pt x="0" y="209"/>
                  <a:pt x="9" y="216"/>
                  <a:pt x="20" y="216"/>
                </a:cubicBezTo>
                <a:cubicBezTo>
                  <a:pt x="23" y="216"/>
                  <a:pt x="36" y="216"/>
                  <a:pt x="40" y="216"/>
                </a:cubicBezTo>
                <a:cubicBezTo>
                  <a:pt x="51" y="216"/>
                  <a:pt x="59" y="209"/>
                  <a:pt x="59" y="200"/>
                </a:cubicBezTo>
                <a:close/>
                <a:moveTo>
                  <a:pt x="200" y="60"/>
                </a:moveTo>
                <a:cubicBezTo>
                  <a:pt x="209" y="60"/>
                  <a:pt x="216" y="51"/>
                  <a:pt x="216" y="40"/>
                </a:cubicBezTo>
                <a:cubicBezTo>
                  <a:pt x="216" y="36"/>
                  <a:pt x="216" y="24"/>
                  <a:pt x="216" y="20"/>
                </a:cubicBezTo>
                <a:cubicBezTo>
                  <a:pt x="216" y="9"/>
                  <a:pt x="209" y="0"/>
                  <a:pt x="200" y="0"/>
                </a:cubicBezTo>
                <a:cubicBezTo>
                  <a:pt x="191" y="0"/>
                  <a:pt x="184" y="9"/>
                  <a:pt x="184" y="20"/>
                </a:cubicBezTo>
                <a:cubicBezTo>
                  <a:pt x="184" y="24"/>
                  <a:pt x="184" y="36"/>
                  <a:pt x="184" y="40"/>
                </a:cubicBezTo>
                <a:cubicBezTo>
                  <a:pt x="184" y="51"/>
                  <a:pt x="191" y="60"/>
                  <a:pt x="200" y="60"/>
                </a:cubicBezTo>
                <a:close/>
                <a:moveTo>
                  <a:pt x="200" y="340"/>
                </a:moveTo>
                <a:cubicBezTo>
                  <a:pt x="191" y="340"/>
                  <a:pt x="184" y="349"/>
                  <a:pt x="184" y="360"/>
                </a:cubicBezTo>
                <a:cubicBezTo>
                  <a:pt x="184" y="364"/>
                  <a:pt x="184" y="376"/>
                  <a:pt x="184" y="380"/>
                </a:cubicBezTo>
                <a:cubicBezTo>
                  <a:pt x="184" y="391"/>
                  <a:pt x="191" y="400"/>
                  <a:pt x="200" y="400"/>
                </a:cubicBezTo>
                <a:cubicBezTo>
                  <a:pt x="209" y="400"/>
                  <a:pt x="216" y="391"/>
                  <a:pt x="216" y="380"/>
                </a:cubicBezTo>
                <a:cubicBezTo>
                  <a:pt x="216" y="376"/>
                  <a:pt x="216" y="364"/>
                  <a:pt x="216" y="360"/>
                </a:cubicBezTo>
                <a:cubicBezTo>
                  <a:pt x="216" y="349"/>
                  <a:pt x="209" y="340"/>
                  <a:pt x="200" y="340"/>
                </a:cubicBezTo>
                <a:close/>
                <a:moveTo>
                  <a:pt x="347" y="75"/>
                </a:moveTo>
                <a:cubicBezTo>
                  <a:pt x="355" y="67"/>
                  <a:pt x="356" y="56"/>
                  <a:pt x="350" y="50"/>
                </a:cubicBezTo>
                <a:cubicBezTo>
                  <a:pt x="344" y="44"/>
                  <a:pt x="332" y="45"/>
                  <a:pt x="324" y="53"/>
                </a:cubicBezTo>
                <a:cubicBezTo>
                  <a:pt x="322" y="55"/>
                  <a:pt x="313" y="64"/>
                  <a:pt x="310" y="67"/>
                </a:cubicBezTo>
                <a:cubicBezTo>
                  <a:pt x="303" y="74"/>
                  <a:pt x="301" y="86"/>
                  <a:pt x="308" y="92"/>
                </a:cubicBezTo>
                <a:cubicBezTo>
                  <a:pt x="314" y="98"/>
                  <a:pt x="325" y="97"/>
                  <a:pt x="333" y="89"/>
                </a:cubicBezTo>
                <a:cubicBezTo>
                  <a:pt x="335" y="87"/>
                  <a:pt x="345" y="77"/>
                  <a:pt x="347" y="75"/>
                </a:cubicBezTo>
                <a:close/>
                <a:moveTo>
                  <a:pt x="66" y="311"/>
                </a:moveTo>
                <a:cubicBezTo>
                  <a:pt x="64" y="313"/>
                  <a:pt x="55" y="322"/>
                  <a:pt x="52" y="325"/>
                </a:cubicBezTo>
                <a:cubicBezTo>
                  <a:pt x="45" y="332"/>
                  <a:pt x="43" y="344"/>
                  <a:pt x="50" y="350"/>
                </a:cubicBezTo>
                <a:cubicBezTo>
                  <a:pt x="56" y="356"/>
                  <a:pt x="67" y="355"/>
                  <a:pt x="75" y="347"/>
                </a:cubicBezTo>
                <a:cubicBezTo>
                  <a:pt x="77" y="345"/>
                  <a:pt x="87" y="335"/>
                  <a:pt x="89" y="333"/>
                </a:cubicBezTo>
                <a:cubicBezTo>
                  <a:pt x="97" y="325"/>
                  <a:pt x="98" y="314"/>
                  <a:pt x="92" y="308"/>
                </a:cubicBezTo>
                <a:cubicBezTo>
                  <a:pt x="86" y="302"/>
                  <a:pt x="74" y="303"/>
                  <a:pt x="66" y="311"/>
                </a:cubicBezTo>
                <a:close/>
                <a:moveTo>
                  <a:pt x="75" y="53"/>
                </a:moveTo>
                <a:cubicBezTo>
                  <a:pt x="67" y="45"/>
                  <a:pt x="56" y="44"/>
                  <a:pt x="50" y="50"/>
                </a:cubicBezTo>
                <a:cubicBezTo>
                  <a:pt x="43" y="56"/>
                  <a:pt x="45" y="67"/>
                  <a:pt x="52" y="75"/>
                </a:cubicBezTo>
                <a:cubicBezTo>
                  <a:pt x="55" y="77"/>
                  <a:pt x="64" y="87"/>
                  <a:pt x="66" y="89"/>
                </a:cubicBezTo>
                <a:cubicBezTo>
                  <a:pt x="74" y="97"/>
                  <a:pt x="86" y="98"/>
                  <a:pt x="92" y="92"/>
                </a:cubicBezTo>
                <a:cubicBezTo>
                  <a:pt x="98" y="86"/>
                  <a:pt x="97" y="74"/>
                  <a:pt x="89" y="67"/>
                </a:cubicBezTo>
                <a:cubicBezTo>
                  <a:pt x="87" y="64"/>
                  <a:pt x="77" y="55"/>
                  <a:pt x="75" y="53"/>
                </a:cubicBezTo>
                <a:close/>
                <a:moveTo>
                  <a:pt x="310" y="333"/>
                </a:moveTo>
                <a:cubicBezTo>
                  <a:pt x="313" y="335"/>
                  <a:pt x="322" y="345"/>
                  <a:pt x="324" y="347"/>
                </a:cubicBezTo>
                <a:cubicBezTo>
                  <a:pt x="332" y="355"/>
                  <a:pt x="344" y="356"/>
                  <a:pt x="350" y="350"/>
                </a:cubicBezTo>
                <a:cubicBezTo>
                  <a:pt x="356" y="344"/>
                  <a:pt x="355" y="332"/>
                  <a:pt x="347" y="325"/>
                </a:cubicBezTo>
                <a:cubicBezTo>
                  <a:pt x="345" y="322"/>
                  <a:pt x="335" y="313"/>
                  <a:pt x="333" y="311"/>
                </a:cubicBezTo>
                <a:cubicBezTo>
                  <a:pt x="325" y="303"/>
                  <a:pt x="314" y="302"/>
                  <a:pt x="308" y="308"/>
                </a:cubicBezTo>
                <a:cubicBezTo>
                  <a:pt x="301" y="314"/>
                  <a:pt x="303" y="325"/>
                  <a:pt x="310" y="33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104" name="Freeform 105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 noEditPoints="1"/>
          </p:cNvSpPr>
          <p:nvPr/>
        </p:nvSpPr>
        <p:spPr bwMode="auto">
          <a:xfrm>
            <a:off x="3503070" y="3048474"/>
            <a:ext cx="238622" cy="186847"/>
          </a:xfrm>
          <a:custGeom>
            <a:avLst/>
            <a:gdLst>
              <a:gd name="T0" fmla="*/ 326 w 363"/>
              <a:gd name="T1" fmla="*/ 31 h 288"/>
              <a:gd name="T2" fmla="*/ 204 w 363"/>
              <a:gd name="T3" fmla="*/ 31 h 288"/>
              <a:gd name="T4" fmla="*/ 182 w 363"/>
              <a:gd name="T5" fmla="*/ 52 h 288"/>
              <a:gd name="T6" fmla="*/ 159 w 363"/>
              <a:gd name="T7" fmla="*/ 31 h 288"/>
              <a:gd name="T8" fmla="*/ 38 w 363"/>
              <a:gd name="T9" fmla="*/ 31 h 288"/>
              <a:gd name="T10" fmla="*/ 38 w 363"/>
              <a:gd name="T11" fmla="*/ 156 h 288"/>
              <a:gd name="T12" fmla="*/ 182 w 363"/>
              <a:gd name="T13" fmla="*/ 288 h 288"/>
              <a:gd name="T14" fmla="*/ 326 w 363"/>
              <a:gd name="T15" fmla="*/ 156 h 288"/>
              <a:gd name="T16" fmla="*/ 326 w 363"/>
              <a:gd name="T17" fmla="*/ 31 h 288"/>
              <a:gd name="T18" fmla="*/ 304 w 363"/>
              <a:gd name="T19" fmla="*/ 135 h 288"/>
              <a:gd name="T20" fmla="*/ 182 w 363"/>
              <a:gd name="T21" fmla="*/ 250 h 288"/>
              <a:gd name="T22" fmla="*/ 59 w 363"/>
              <a:gd name="T23" fmla="*/ 135 h 288"/>
              <a:gd name="T24" fmla="*/ 42 w 363"/>
              <a:gd name="T25" fmla="*/ 93 h 288"/>
              <a:gd name="T26" fmla="*/ 57 w 363"/>
              <a:gd name="T27" fmla="*/ 53 h 288"/>
              <a:gd name="T28" fmla="*/ 99 w 363"/>
              <a:gd name="T29" fmla="*/ 38 h 288"/>
              <a:gd name="T30" fmla="*/ 140 w 363"/>
              <a:gd name="T31" fmla="*/ 57 h 288"/>
              <a:gd name="T32" fmla="*/ 182 w 363"/>
              <a:gd name="T33" fmla="*/ 94 h 288"/>
              <a:gd name="T34" fmla="*/ 224 w 363"/>
              <a:gd name="T35" fmla="*/ 57 h 288"/>
              <a:gd name="T36" fmla="*/ 265 w 363"/>
              <a:gd name="T37" fmla="*/ 38 h 288"/>
              <a:gd name="T38" fmla="*/ 306 w 363"/>
              <a:gd name="T39" fmla="*/ 53 h 288"/>
              <a:gd name="T40" fmla="*/ 321 w 363"/>
              <a:gd name="T41" fmla="*/ 93 h 288"/>
              <a:gd name="T42" fmla="*/ 304 w 363"/>
              <a:gd name="T43" fmla="*/ 135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63" h="288">
                <a:moveTo>
                  <a:pt x="326" y="31"/>
                </a:moveTo>
                <a:cubicBezTo>
                  <a:pt x="292" y="0"/>
                  <a:pt x="238" y="0"/>
                  <a:pt x="204" y="31"/>
                </a:cubicBezTo>
                <a:cubicBezTo>
                  <a:pt x="182" y="52"/>
                  <a:pt x="182" y="52"/>
                  <a:pt x="182" y="52"/>
                </a:cubicBezTo>
                <a:cubicBezTo>
                  <a:pt x="159" y="31"/>
                  <a:pt x="159" y="31"/>
                  <a:pt x="159" y="31"/>
                </a:cubicBezTo>
                <a:cubicBezTo>
                  <a:pt x="126" y="0"/>
                  <a:pt x="71" y="0"/>
                  <a:pt x="38" y="31"/>
                </a:cubicBezTo>
                <a:cubicBezTo>
                  <a:pt x="0" y="65"/>
                  <a:pt x="0" y="121"/>
                  <a:pt x="38" y="156"/>
                </a:cubicBezTo>
                <a:cubicBezTo>
                  <a:pt x="182" y="288"/>
                  <a:pt x="182" y="288"/>
                  <a:pt x="182" y="288"/>
                </a:cubicBezTo>
                <a:cubicBezTo>
                  <a:pt x="326" y="156"/>
                  <a:pt x="326" y="156"/>
                  <a:pt x="326" y="156"/>
                </a:cubicBezTo>
                <a:cubicBezTo>
                  <a:pt x="363" y="121"/>
                  <a:pt x="363" y="65"/>
                  <a:pt x="326" y="31"/>
                </a:cubicBezTo>
                <a:close/>
                <a:moveTo>
                  <a:pt x="304" y="135"/>
                </a:moveTo>
                <a:cubicBezTo>
                  <a:pt x="182" y="250"/>
                  <a:pt x="182" y="250"/>
                  <a:pt x="182" y="250"/>
                </a:cubicBezTo>
                <a:cubicBezTo>
                  <a:pt x="59" y="135"/>
                  <a:pt x="59" y="135"/>
                  <a:pt x="59" y="135"/>
                </a:cubicBezTo>
                <a:cubicBezTo>
                  <a:pt x="47" y="124"/>
                  <a:pt x="42" y="109"/>
                  <a:pt x="42" y="93"/>
                </a:cubicBezTo>
                <a:cubicBezTo>
                  <a:pt x="42" y="78"/>
                  <a:pt x="45" y="65"/>
                  <a:pt x="57" y="53"/>
                </a:cubicBezTo>
                <a:cubicBezTo>
                  <a:pt x="68" y="43"/>
                  <a:pt x="83" y="38"/>
                  <a:pt x="99" y="38"/>
                </a:cubicBezTo>
                <a:cubicBezTo>
                  <a:pt x="114" y="38"/>
                  <a:pt x="129" y="47"/>
                  <a:pt x="140" y="57"/>
                </a:cubicBezTo>
                <a:cubicBezTo>
                  <a:pt x="182" y="94"/>
                  <a:pt x="182" y="94"/>
                  <a:pt x="182" y="94"/>
                </a:cubicBezTo>
                <a:cubicBezTo>
                  <a:pt x="224" y="57"/>
                  <a:pt x="224" y="57"/>
                  <a:pt x="224" y="57"/>
                </a:cubicBezTo>
                <a:cubicBezTo>
                  <a:pt x="235" y="47"/>
                  <a:pt x="249" y="38"/>
                  <a:pt x="265" y="38"/>
                </a:cubicBezTo>
                <a:cubicBezTo>
                  <a:pt x="281" y="38"/>
                  <a:pt x="295" y="43"/>
                  <a:pt x="306" y="53"/>
                </a:cubicBezTo>
                <a:cubicBezTo>
                  <a:pt x="319" y="65"/>
                  <a:pt x="321" y="78"/>
                  <a:pt x="321" y="93"/>
                </a:cubicBezTo>
                <a:cubicBezTo>
                  <a:pt x="321" y="109"/>
                  <a:pt x="317" y="124"/>
                  <a:pt x="304" y="13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105" name="Freeform 107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 noEditPoints="1"/>
          </p:cNvSpPr>
          <p:nvPr/>
        </p:nvSpPr>
        <p:spPr bwMode="auto">
          <a:xfrm>
            <a:off x="1767166" y="5220117"/>
            <a:ext cx="261135" cy="159832"/>
          </a:xfrm>
          <a:custGeom>
            <a:avLst/>
            <a:gdLst>
              <a:gd name="T0" fmla="*/ 152 w 400"/>
              <a:gd name="T1" fmla="*/ 7 h 244"/>
              <a:gd name="T2" fmla="*/ 127 w 400"/>
              <a:gd name="T3" fmla="*/ 7 h 244"/>
              <a:gd name="T4" fmla="*/ 0 w 400"/>
              <a:gd name="T5" fmla="*/ 122 h 244"/>
              <a:gd name="T6" fmla="*/ 127 w 400"/>
              <a:gd name="T7" fmla="*/ 237 h 244"/>
              <a:gd name="T8" fmla="*/ 152 w 400"/>
              <a:gd name="T9" fmla="*/ 237 h 244"/>
              <a:gd name="T10" fmla="*/ 152 w 400"/>
              <a:gd name="T11" fmla="*/ 212 h 244"/>
              <a:gd name="T12" fmla="*/ 53 w 400"/>
              <a:gd name="T13" fmla="*/ 122 h 244"/>
              <a:gd name="T14" fmla="*/ 152 w 400"/>
              <a:gd name="T15" fmla="*/ 32 h 244"/>
              <a:gd name="T16" fmla="*/ 152 w 400"/>
              <a:gd name="T17" fmla="*/ 7 h 244"/>
              <a:gd name="T18" fmla="*/ 272 w 400"/>
              <a:gd name="T19" fmla="*/ 7 h 244"/>
              <a:gd name="T20" fmla="*/ 248 w 400"/>
              <a:gd name="T21" fmla="*/ 7 h 244"/>
              <a:gd name="T22" fmla="*/ 248 w 400"/>
              <a:gd name="T23" fmla="*/ 32 h 244"/>
              <a:gd name="T24" fmla="*/ 347 w 400"/>
              <a:gd name="T25" fmla="*/ 122 h 244"/>
              <a:gd name="T26" fmla="*/ 248 w 400"/>
              <a:gd name="T27" fmla="*/ 212 h 244"/>
              <a:gd name="T28" fmla="*/ 248 w 400"/>
              <a:gd name="T29" fmla="*/ 237 h 244"/>
              <a:gd name="T30" fmla="*/ 272 w 400"/>
              <a:gd name="T31" fmla="*/ 237 h 244"/>
              <a:gd name="T32" fmla="*/ 400 w 400"/>
              <a:gd name="T33" fmla="*/ 122 h 244"/>
              <a:gd name="T34" fmla="*/ 272 w 400"/>
              <a:gd name="T35" fmla="*/ 7 h 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400" h="244">
                <a:moveTo>
                  <a:pt x="152" y="7"/>
                </a:moveTo>
                <a:cubicBezTo>
                  <a:pt x="145" y="0"/>
                  <a:pt x="135" y="0"/>
                  <a:pt x="127" y="7"/>
                </a:cubicBezTo>
                <a:cubicBezTo>
                  <a:pt x="0" y="122"/>
                  <a:pt x="0" y="122"/>
                  <a:pt x="0" y="122"/>
                </a:cubicBezTo>
                <a:cubicBezTo>
                  <a:pt x="127" y="237"/>
                  <a:pt x="127" y="237"/>
                  <a:pt x="127" y="237"/>
                </a:cubicBezTo>
                <a:cubicBezTo>
                  <a:pt x="135" y="244"/>
                  <a:pt x="145" y="244"/>
                  <a:pt x="152" y="237"/>
                </a:cubicBezTo>
                <a:cubicBezTo>
                  <a:pt x="159" y="230"/>
                  <a:pt x="159" y="219"/>
                  <a:pt x="152" y="212"/>
                </a:cubicBezTo>
                <a:cubicBezTo>
                  <a:pt x="53" y="122"/>
                  <a:pt x="53" y="122"/>
                  <a:pt x="53" y="122"/>
                </a:cubicBezTo>
                <a:cubicBezTo>
                  <a:pt x="152" y="32"/>
                  <a:pt x="152" y="32"/>
                  <a:pt x="152" y="32"/>
                </a:cubicBezTo>
                <a:cubicBezTo>
                  <a:pt x="159" y="25"/>
                  <a:pt x="159" y="14"/>
                  <a:pt x="152" y="7"/>
                </a:cubicBezTo>
                <a:close/>
                <a:moveTo>
                  <a:pt x="272" y="7"/>
                </a:moveTo>
                <a:cubicBezTo>
                  <a:pt x="265" y="0"/>
                  <a:pt x="255" y="0"/>
                  <a:pt x="248" y="7"/>
                </a:cubicBezTo>
                <a:cubicBezTo>
                  <a:pt x="240" y="14"/>
                  <a:pt x="241" y="25"/>
                  <a:pt x="248" y="32"/>
                </a:cubicBezTo>
                <a:cubicBezTo>
                  <a:pt x="347" y="122"/>
                  <a:pt x="347" y="122"/>
                  <a:pt x="347" y="122"/>
                </a:cubicBezTo>
                <a:cubicBezTo>
                  <a:pt x="248" y="212"/>
                  <a:pt x="248" y="212"/>
                  <a:pt x="248" y="212"/>
                </a:cubicBezTo>
                <a:cubicBezTo>
                  <a:pt x="241" y="219"/>
                  <a:pt x="240" y="230"/>
                  <a:pt x="248" y="237"/>
                </a:cubicBezTo>
                <a:cubicBezTo>
                  <a:pt x="255" y="244"/>
                  <a:pt x="265" y="244"/>
                  <a:pt x="272" y="237"/>
                </a:cubicBezTo>
                <a:cubicBezTo>
                  <a:pt x="400" y="122"/>
                  <a:pt x="400" y="122"/>
                  <a:pt x="400" y="122"/>
                </a:cubicBezTo>
                <a:lnTo>
                  <a:pt x="272" y="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106" name="Freeform 108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 noEditPoints="1"/>
          </p:cNvSpPr>
          <p:nvPr/>
        </p:nvSpPr>
        <p:spPr bwMode="auto">
          <a:xfrm>
            <a:off x="2639620" y="4318400"/>
            <a:ext cx="240874" cy="238622"/>
          </a:xfrm>
          <a:custGeom>
            <a:avLst/>
            <a:gdLst>
              <a:gd name="T0" fmla="*/ 184 w 368"/>
              <a:gd name="T1" fmla="*/ 0 h 368"/>
              <a:gd name="T2" fmla="*/ 0 w 368"/>
              <a:gd name="T3" fmla="*/ 184 h 368"/>
              <a:gd name="T4" fmla="*/ 184 w 368"/>
              <a:gd name="T5" fmla="*/ 368 h 368"/>
              <a:gd name="T6" fmla="*/ 368 w 368"/>
              <a:gd name="T7" fmla="*/ 184 h 368"/>
              <a:gd name="T8" fmla="*/ 184 w 368"/>
              <a:gd name="T9" fmla="*/ 0 h 368"/>
              <a:gd name="T10" fmla="*/ 184 w 368"/>
              <a:gd name="T11" fmla="*/ 244 h 368"/>
              <a:gd name="T12" fmla="*/ 124 w 368"/>
              <a:gd name="T13" fmla="*/ 184 h 368"/>
              <a:gd name="T14" fmla="*/ 184 w 368"/>
              <a:gd name="T15" fmla="*/ 124 h 368"/>
              <a:gd name="T16" fmla="*/ 244 w 368"/>
              <a:gd name="T17" fmla="*/ 184 h 368"/>
              <a:gd name="T18" fmla="*/ 184 w 368"/>
              <a:gd name="T19" fmla="*/ 244 h 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68" h="368">
                <a:moveTo>
                  <a:pt x="184" y="0"/>
                </a:moveTo>
                <a:cubicBezTo>
                  <a:pt x="82" y="0"/>
                  <a:pt x="0" y="82"/>
                  <a:pt x="0" y="184"/>
                </a:cubicBezTo>
                <a:cubicBezTo>
                  <a:pt x="0" y="286"/>
                  <a:pt x="82" y="368"/>
                  <a:pt x="184" y="368"/>
                </a:cubicBezTo>
                <a:cubicBezTo>
                  <a:pt x="285" y="368"/>
                  <a:pt x="368" y="286"/>
                  <a:pt x="368" y="184"/>
                </a:cubicBezTo>
                <a:cubicBezTo>
                  <a:pt x="368" y="82"/>
                  <a:pt x="285" y="0"/>
                  <a:pt x="184" y="0"/>
                </a:cubicBezTo>
                <a:close/>
                <a:moveTo>
                  <a:pt x="184" y="244"/>
                </a:moveTo>
                <a:cubicBezTo>
                  <a:pt x="151" y="244"/>
                  <a:pt x="124" y="217"/>
                  <a:pt x="124" y="184"/>
                </a:cubicBezTo>
                <a:cubicBezTo>
                  <a:pt x="124" y="151"/>
                  <a:pt x="151" y="124"/>
                  <a:pt x="184" y="124"/>
                </a:cubicBezTo>
                <a:cubicBezTo>
                  <a:pt x="217" y="124"/>
                  <a:pt x="244" y="151"/>
                  <a:pt x="244" y="184"/>
                </a:cubicBezTo>
                <a:cubicBezTo>
                  <a:pt x="244" y="217"/>
                  <a:pt x="217" y="244"/>
                  <a:pt x="184" y="24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107" name="Freeform 119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 noEditPoints="1"/>
          </p:cNvSpPr>
          <p:nvPr/>
        </p:nvSpPr>
        <p:spPr bwMode="auto">
          <a:xfrm>
            <a:off x="1765109" y="2654533"/>
            <a:ext cx="263386" cy="117061"/>
          </a:xfrm>
          <a:custGeom>
            <a:avLst/>
            <a:gdLst>
              <a:gd name="T0" fmla="*/ 389 w 404"/>
              <a:gd name="T1" fmla="*/ 71 h 180"/>
              <a:gd name="T2" fmla="*/ 326 w 404"/>
              <a:gd name="T3" fmla="*/ 8 h 180"/>
              <a:gd name="T4" fmla="*/ 305 w 404"/>
              <a:gd name="T5" fmla="*/ 0 h 180"/>
              <a:gd name="T6" fmla="*/ 202 w 404"/>
              <a:gd name="T7" fmla="*/ 0 h 180"/>
              <a:gd name="T8" fmla="*/ 99 w 404"/>
              <a:gd name="T9" fmla="*/ 0 h 180"/>
              <a:gd name="T10" fmla="*/ 78 w 404"/>
              <a:gd name="T11" fmla="*/ 8 h 180"/>
              <a:gd name="T12" fmla="*/ 15 w 404"/>
              <a:gd name="T13" fmla="*/ 71 h 180"/>
              <a:gd name="T14" fmla="*/ 2 w 404"/>
              <a:gd name="T15" fmla="*/ 100 h 180"/>
              <a:gd name="T16" fmla="*/ 14 w 404"/>
              <a:gd name="T17" fmla="*/ 161 h 180"/>
              <a:gd name="T18" fmla="*/ 39 w 404"/>
              <a:gd name="T19" fmla="*/ 180 h 180"/>
              <a:gd name="T20" fmla="*/ 365 w 404"/>
              <a:gd name="T21" fmla="*/ 180 h 180"/>
              <a:gd name="T22" fmla="*/ 390 w 404"/>
              <a:gd name="T23" fmla="*/ 161 h 180"/>
              <a:gd name="T24" fmla="*/ 401 w 404"/>
              <a:gd name="T25" fmla="*/ 100 h 180"/>
              <a:gd name="T26" fmla="*/ 389 w 404"/>
              <a:gd name="T27" fmla="*/ 71 h 180"/>
              <a:gd name="T28" fmla="*/ 283 w 404"/>
              <a:gd name="T29" fmla="*/ 84 h 180"/>
              <a:gd name="T30" fmla="*/ 278 w 404"/>
              <a:gd name="T31" fmla="*/ 87 h 180"/>
              <a:gd name="T32" fmla="*/ 262 w 404"/>
              <a:gd name="T33" fmla="*/ 127 h 180"/>
              <a:gd name="T34" fmla="*/ 142 w 404"/>
              <a:gd name="T35" fmla="*/ 127 h 180"/>
              <a:gd name="T36" fmla="*/ 126 w 404"/>
              <a:gd name="T37" fmla="*/ 87 h 180"/>
              <a:gd name="T38" fmla="*/ 121 w 404"/>
              <a:gd name="T39" fmla="*/ 84 h 180"/>
              <a:gd name="T40" fmla="*/ 50 w 404"/>
              <a:gd name="T41" fmla="*/ 84 h 180"/>
              <a:gd name="T42" fmla="*/ 91 w 404"/>
              <a:gd name="T43" fmla="*/ 38 h 180"/>
              <a:gd name="T44" fmla="*/ 313 w 404"/>
              <a:gd name="T45" fmla="*/ 38 h 180"/>
              <a:gd name="T46" fmla="*/ 354 w 404"/>
              <a:gd name="T47" fmla="*/ 84 h 180"/>
              <a:gd name="T48" fmla="*/ 283 w 404"/>
              <a:gd name="T49" fmla="*/ 84 h 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404" h="180">
                <a:moveTo>
                  <a:pt x="389" y="71"/>
                </a:moveTo>
                <a:cubicBezTo>
                  <a:pt x="381" y="62"/>
                  <a:pt x="343" y="25"/>
                  <a:pt x="326" y="8"/>
                </a:cubicBezTo>
                <a:cubicBezTo>
                  <a:pt x="320" y="3"/>
                  <a:pt x="313" y="0"/>
                  <a:pt x="305" y="0"/>
                </a:cubicBezTo>
                <a:cubicBezTo>
                  <a:pt x="297" y="0"/>
                  <a:pt x="202" y="0"/>
                  <a:pt x="202" y="0"/>
                </a:cubicBezTo>
                <a:cubicBezTo>
                  <a:pt x="202" y="0"/>
                  <a:pt x="107" y="0"/>
                  <a:pt x="99" y="0"/>
                </a:cubicBezTo>
                <a:cubicBezTo>
                  <a:pt x="91" y="0"/>
                  <a:pt x="83" y="3"/>
                  <a:pt x="78" y="8"/>
                </a:cubicBezTo>
                <a:cubicBezTo>
                  <a:pt x="61" y="25"/>
                  <a:pt x="23" y="62"/>
                  <a:pt x="15" y="71"/>
                </a:cubicBezTo>
                <a:cubicBezTo>
                  <a:pt x="5" y="81"/>
                  <a:pt x="0" y="89"/>
                  <a:pt x="2" y="100"/>
                </a:cubicBezTo>
                <a:cubicBezTo>
                  <a:pt x="14" y="161"/>
                  <a:pt x="14" y="161"/>
                  <a:pt x="14" y="161"/>
                </a:cubicBezTo>
                <a:cubicBezTo>
                  <a:pt x="16" y="171"/>
                  <a:pt x="27" y="180"/>
                  <a:pt x="39" y="180"/>
                </a:cubicBezTo>
                <a:cubicBezTo>
                  <a:pt x="365" y="180"/>
                  <a:pt x="365" y="180"/>
                  <a:pt x="365" y="180"/>
                </a:cubicBezTo>
                <a:cubicBezTo>
                  <a:pt x="376" y="180"/>
                  <a:pt x="387" y="171"/>
                  <a:pt x="390" y="161"/>
                </a:cubicBezTo>
                <a:cubicBezTo>
                  <a:pt x="401" y="100"/>
                  <a:pt x="401" y="100"/>
                  <a:pt x="401" y="100"/>
                </a:cubicBezTo>
                <a:cubicBezTo>
                  <a:pt x="404" y="89"/>
                  <a:pt x="398" y="81"/>
                  <a:pt x="389" y="71"/>
                </a:cubicBezTo>
                <a:close/>
                <a:moveTo>
                  <a:pt x="283" y="84"/>
                </a:moveTo>
                <a:cubicBezTo>
                  <a:pt x="281" y="84"/>
                  <a:pt x="279" y="85"/>
                  <a:pt x="278" y="87"/>
                </a:cubicBezTo>
                <a:cubicBezTo>
                  <a:pt x="262" y="127"/>
                  <a:pt x="262" y="127"/>
                  <a:pt x="262" y="127"/>
                </a:cubicBezTo>
                <a:cubicBezTo>
                  <a:pt x="142" y="127"/>
                  <a:pt x="142" y="127"/>
                  <a:pt x="142" y="127"/>
                </a:cubicBezTo>
                <a:cubicBezTo>
                  <a:pt x="126" y="87"/>
                  <a:pt x="126" y="87"/>
                  <a:pt x="126" y="87"/>
                </a:cubicBezTo>
                <a:cubicBezTo>
                  <a:pt x="125" y="85"/>
                  <a:pt x="123" y="84"/>
                  <a:pt x="121" y="84"/>
                </a:cubicBezTo>
                <a:cubicBezTo>
                  <a:pt x="50" y="84"/>
                  <a:pt x="50" y="84"/>
                  <a:pt x="50" y="84"/>
                </a:cubicBezTo>
                <a:cubicBezTo>
                  <a:pt x="91" y="38"/>
                  <a:pt x="91" y="38"/>
                  <a:pt x="91" y="38"/>
                </a:cubicBezTo>
                <a:cubicBezTo>
                  <a:pt x="313" y="38"/>
                  <a:pt x="313" y="38"/>
                  <a:pt x="313" y="38"/>
                </a:cubicBezTo>
                <a:cubicBezTo>
                  <a:pt x="354" y="84"/>
                  <a:pt x="354" y="84"/>
                  <a:pt x="354" y="84"/>
                </a:cubicBezTo>
                <a:lnTo>
                  <a:pt x="283" y="8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108" name="Freeform 131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 noEditPoints="1"/>
          </p:cNvSpPr>
          <p:nvPr/>
        </p:nvSpPr>
        <p:spPr bwMode="auto">
          <a:xfrm>
            <a:off x="2198792" y="5184294"/>
            <a:ext cx="261135" cy="229619"/>
          </a:xfrm>
          <a:custGeom>
            <a:avLst/>
            <a:gdLst>
              <a:gd name="T0" fmla="*/ 360 w 400"/>
              <a:gd name="T1" fmla="*/ 0 h 352"/>
              <a:gd name="T2" fmla="*/ 40 w 400"/>
              <a:gd name="T3" fmla="*/ 0 h 352"/>
              <a:gd name="T4" fmla="*/ 0 w 400"/>
              <a:gd name="T5" fmla="*/ 40 h 352"/>
              <a:gd name="T6" fmla="*/ 0 w 400"/>
              <a:gd name="T7" fmla="*/ 260 h 352"/>
              <a:gd name="T8" fmla="*/ 39 w 400"/>
              <a:gd name="T9" fmla="*/ 308 h 352"/>
              <a:gd name="T10" fmla="*/ 126 w 400"/>
              <a:gd name="T11" fmla="*/ 325 h 352"/>
              <a:gd name="T12" fmla="*/ 100 w 400"/>
              <a:gd name="T13" fmla="*/ 352 h 352"/>
              <a:gd name="T14" fmla="*/ 300 w 400"/>
              <a:gd name="T15" fmla="*/ 352 h 352"/>
              <a:gd name="T16" fmla="*/ 273 w 400"/>
              <a:gd name="T17" fmla="*/ 325 h 352"/>
              <a:gd name="T18" fmla="*/ 361 w 400"/>
              <a:gd name="T19" fmla="*/ 308 h 352"/>
              <a:gd name="T20" fmla="*/ 400 w 400"/>
              <a:gd name="T21" fmla="*/ 260 h 352"/>
              <a:gd name="T22" fmla="*/ 400 w 400"/>
              <a:gd name="T23" fmla="*/ 40 h 352"/>
              <a:gd name="T24" fmla="*/ 360 w 400"/>
              <a:gd name="T25" fmla="*/ 0 h 352"/>
              <a:gd name="T26" fmla="*/ 360 w 400"/>
              <a:gd name="T27" fmla="*/ 258 h 352"/>
              <a:gd name="T28" fmla="*/ 40 w 400"/>
              <a:gd name="T29" fmla="*/ 258 h 352"/>
              <a:gd name="T30" fmla="*/ 40 w 400"/>
              <a:gd name="T31" fmla="*/ 36 h 352"/>
              <a:gd name="T32" fmla="*/ 360 w 400"/>
              <a:gd name="T33" fmla="*/ 36 h 352"/>
              <a:gd name="T34" fmla="*/ 360 w 400"/>
              <a:gd name="T35" fmla="*/ 258 h 3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400" h="352">
                <a:moveTo>
                  <a:pt x="360" y="0"/>
                </a:moveTo>
                <a:cubicBezTo>
                  <a:pt x="40" y="0"/>
                  <a:pt x="40" y="0"/>
                  <a:pt x="40" y="0"/>
                </a:cubicBezTo>
                <a:cubicBezTo>
                  <a:pt x="18" y="0"/>
                  <a:pt x="0" y="18"/>
                  <a:pt x="0" y="40"/>
                </a:cubicBezTo>
                <a:cubicBezTo>
                  <a:pt x="0" y="260"/>
                  <a:pt x="0" y="260"/>
                  <a:pt x="0" y="260"/>
                </a:cubicBezTo>
                <a:cubicBezTo>
                  <a:pt x="0" y="282"/>
                  <a:pt x="17" y="303"/>
                  <a:pt x="39" y="308"/>
                </a:cubicBezTo>
                <a:cubicBezTo>
                  <a:pt x="126" y="325"/>
                  <a:pt x="126" y="325"/>
                  <a:pt x="126" y="325"/>
                </a:cubicBezTo>
                <a:cubicBezTo>
                  <a:pt x="126" y="325"/>
                  <a:pt x="51" y="352"/>
                  <a:pt x="100" y="352"/>
                </a:cubicBezTo>
                <a:cubicBezTo>
                  <a:pt x="300" y="352"/>
                  <a:pt x="300" y="352"/>
                  <a:pt x="300" y="352"/>
                </a:cubicBezTo>
                <a:cubicBezTo>
                  <a:pt x="348" y="352"/>
                  <a:pt x="273" y="325"/>
                  <a:pt x="273" y="325"/>
                </a:cubicBezTo>
                <a:cubicBezTo>
                  <a:pt x="361" y="308"/>
                  <a:pt x="361" y="308"/>
                  <a:pt x="361" y="308"/>
                </a:cubicBezTo>
                <a:cubicBezTo>
                  <a:pt x="382" y="303"/>
                  <a:pt x="400" y="282"/>
                  <a:pt x="400" y="260"/>
                </a:cubicBezTo>
                <a:cubicBezTo>
                  <a:pt x="400" y="40"/>
                  <a:pt x="400" y="40"/>
                  <a:pt x="400" y="40"/>
                </a:cubicBezTo>
                <a:cubicBezTo>
                  <a:pt x="400" y="18"/>
                  <a:pt x="382" y="0"/>
                  <a:pt x="360" y="0"/>
                </a:cubicBezTo>
                <a:close/>
                <a:moveTo>
                  <a:pt x="360" y="258"/>
                </a:moveTo>
                <a:cubicBezTo>
                  <a:pt x="40" y="258"/>
                  <a:pt x="40" y="258"/>
                  <a:pt x="40" y="258"/>
                </a:cubicBezTo>
                <a:cubicBezTo>
                  <a:pt x="40" y="36"/>
                  <a:pt x="40" y="36"/>
                  <a:pt x="40" y="36"/>
                </a:cubicBezTo>
                <a:cubicBezTo>
                  <a:pt x="360" y="36"/>
                  <a:pt x="360" y="36"/>
                  <a:pt x="360" y="36"/>
                </a:cubicBezTo>
                <a:lnTo>
                  <a:pt x="360" y="25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109" name="Freeform 132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 noEditPoints="1"/>
          </p:cNvSpPr>
          <p:nvPr/>
        </p:nvSpPr>
        <p:spPr bwMode="auto">
          <a:xfrm>
            <a:off x="3060186" y="4327403"/>
            <a:ext cx="261135" cy="220615"/>
          </a:xfrm>
          <a:custGeom>
            <a:avLst/>
            <a:gdLst>
              <a:gd name="T0" fmla="*/ 182 w 400"/>
              <a:gd name="T1" fmla="*/ 180 h 340"/>
              <a:gd name="T2" fmla="*/ 218 w 400"/>
              <a:gd name="T3" fmla="*/ 180 h 340"/>
              <a:gd name="T4" fmla="*/ 218 w 400"/>
              <a:gd name="T5" fmla="*/ 220 h 340"/>
              <a:gd name="T6" fmla="*/ 400 w 400"/>
              <a:gd name="T7" fmla="*/ 220 h 340"/>
              <a:gd name="T8" fmla="*/ 396 w 400"/>
              <a:gd name="T9" fmla="*/ 103 h 340"/>
              <a:gd name="T10" fmla="*/ 356 w 400"/>
              <a:gd name="T11" fmla="*/ 60 h 340"/>
              <a:gd name="T12" fmla="*/ 292 w 400"/>
              <a:gd name="T13" fmla="*/ 60 h 340"/>
              <a:gd name="T14" fmla="*/ 268 w 400"/>
              <a:gd name="T15" fmla="*/ 15 h 340"/>
              <a:gd name="T16" fmla="*/ 244 w 400"/>
              <a:gd name="T17" fmla="*/ 0 h 340"/>
              <a:gd name="T18" fmla="*/ 155 w 400"/>
              <a:gd name="T19" fmla="*/ 0 h 340"/>
              <a:gd name="T20" fmla="*/ 132 w 400"/>
              <a:gd name="T21" fmla="*/ 15 h 340"/>
              <a:gd name="T22" fmla="*/ 108 w 400"/>
              <a:gd name="T23" fmla="*/ 60 h 340"/>
              <a:gd name="T24" fmla="*/ 44 w 400"/>
              <a:gd name="T25" fmla="*/ 60 h 340"/>
              <a:gd name="T26" fmla="*/ 4 w 400"/>
              <a:gd name="T27" fmla="*/ 103 h 340"/>
              <a:gd name="T28" fmla="*/ 0 w 400"/>
              <a:gd name="T29" fmla="*/ 220 h 340"/>
              <a:gd name="T30" fmla="*/ 182 w 400"/>
              <a:gd name="T31" fmla="*/ 220 h 340"/>
              <a:gd name="T32" fmla="*/ 182 w 400"/>
              <a:gd name="T33" fmla="*/ 180 h 340"/>
              <a:gd name="T34" fmla="*/ 153 w 400"/>
              <a:gd name="T35" fmla="*/ 38 h 340"/>
              <a:gd name="T36" fmla="*/ 169 w 400"/>
              <a:gd name="T37" fmla="*/ 28 h 340"/>
              <a:gd name="T38" fmla="*/ 230 w 400"/>
              <a:gd name="T39" fmla="*/ 28 h 340"/>
              <a:gd name="T40" fmla="*/ 247 w 400"/>
              <a:gd name="T41" fmla="*/ 38 h 340"/>
              <a:gd name="T42" fmla="*/ 258 w 400"/>
              <a:gd name="T43" fmla="*/ 60 h 340"/>
              <a:gd name="T44" fmla="*/ 141 w 400"/>
              <a:gd name="T45" fmla="*/ 60 h 340"/>
              <a:gd name="T46" fmla="*/ 153 w 400"/>
              <a:gd name="T47" fmla="*/ 38 h 340"/>
              <a:gd name="T48" fmla="*/ 218 w 400"/>
              <a:gd name="T49" fmla="*/ 280 h 340"/>
              <a:gd name="T50" fmla="*/ 182 w 400"/>
              <a:gd name="T51" fmla="*/ 280 h 340"/>
              <a:gd name="T52" fmla="*/ 182 w 400"/>
              <a:gd name="T53" fmla="*/ 240 h 340"/>
              <a:gd name="T54" fmla="*/ 10 w 400"/>
              <a:gd name="T55" fmla="*/ 240 h 340"/>
              <a:gd name="T56" fmla="*/ 14 w 400"/>
              <a:gd name="T57" fmla="*/ 306 h 340"/>
              <a:gd name="T58" fmla="*/ 50 w 400"/>
              <a:gd name="T59" fmla="*/ 340 h 340"/>
              <a:gd name="T60" fmla="*/ 350 w 400"/>
              <a:gd name="T61" fmla="*/ 340 h 340"/>
              <a:gd name="T62" fmla="*/ 386 w 400"/>
              <a:gd name="T63" fmla="*/ 306 h 340"/>
              <a:gd name="T64" fmla="*/ 390 w 400"/>
              <a:gd name="T65" fmla="*/ 240 h 340"/>
              <a:gd name="T66" fmla="*/ 218 w 400"/>
              <a:gd name="T67" fmla="*/ 240 h 340"/>
              <a:gd name="T68" fmla="*/ 218 w 400"/>
              <a:gd name="T69" fmla="*/ 280 h 3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400" h="340">
                <a:moveTo>
                  <a:pt x="182" y="180"/>
                </a:moveTo>
                <a:cubicBezTo>
                  <a:pt x="218" y="180"/>
                  <a:pt x="218" y="180"/>
                  <a:pt x="218" y="180"/>
                </a:cubicBezTo>
                <a:cubicBezTo>
                  <a:pt x="218" y="220"/>
                  <a:pt x="218" y="220"/>
                  <a:pt x="218" y="220"/>
                </a:cubicBezTo>
                <a:cubicBezTo>
                  <a:pt x="400" y="220"/>
                  <a:pt x="400" y="220"/>
                  <a:pt x="400" y="220"/>
                </a:cubicBezTo>
                <a:cubicBezTo>
                  <a:pt x="400" y="220"/>
                  <a:pt x="397" y="131"/>
                  <a:pt x="396" y="103"/>
                </a:cubicBezTo>
                <a:cubicBezTo>
                  <a:pt x="395" y="76"/>
                  <a:pt x="385" y="60"/>
                  <a:pt x="356" y="60"/>
                </a:cubicBezTo>
                <a:cubicBezTo>
                  <a:pt x="292" y="60"/>
                  <a:pt x="292" y="60"/>
                  <a:pt x="292" y="60"/>
                </a:cubicBezTo>
                <a:cubicBezTo>
                  <a:pt x="282" y="41"/>
                  <a:pt x="271" y="21"/>
                  <a:pt x="268" y="15"/>
                </a:cubicBezTo>
                <a:cubicBezTo>
                  <a:pt x="261" y="2"/>
                  <a:pt x="259" y="0"/>
                  <a:pt x="244" y="0"/>
                </a:cubicBezTo>
                <a:cubicBezTo>
                  <a:pt x="155" y="0"/>
                  <a:pt x="155" y="0"/>
                  <a:pt x="155" y="0"/>
                </a:cubicBezTo>
                <a:cubicBezTo>
                  <a:pt x="141" y="0"/>
                  <a:pt x="138" y="2"/>
                  <a:pt x="132" y="15"/>
                </a:cubicBezTo>
                <a:cubicBezTo>
                  <a:pt x="129" y="21"/>
                  <a:pt x="118" y="41"/>
                  <a:pt x="108" y="60"/>
                </a:cubicBezTo>
                <a:cubicBezTo>
                  <a:pt x="44" y="60"/>
                  <a:pt x="44" y="60"/>
                  <a:pt x="44" y="60"/>
                </a:cubicBezTo>
                <a:cubicBezTo>
                  <a:pt x="14" y="60"/>
                  <a:pt x="5" y="76"/>
                  <a:pt x="4" y="103"/>
                </a:cubicBezTo>
                <a:cubicBezTo>
                  <a:pt x="3" y="129"/>
                  <a:pt x="0" y="220"/>
                  <a:pt x="0" y="220"/>
                </a:cubicBezTo>
                <a:cubicBezTo>
                  <a:pt x="182" y="220"/>
                  <a:pt x="182" y="220"/>
                  <a:pt x="182" y="220"/>
                </a:cubicBezTo>
                <a:lnTo>
                  <a:pt x="182" y="180"/>
                </a:lnTo>
                <a:close/>
                <a:moveTo>
                  <a:pt x="153" y="38"/>
                </a:moveTo>
                <a:cubicBezTo>
                  <a:pt x="157" y="30"/>
                  <a:pt x="159" y="28"/>
                  <a:pt x="169" y="28"/>
                </a:cubicBezTo>
                <a:cubicBezTo>
                  <a:pt x="230" y="28"/>
                  <a:pt x="230" y="28"/>
                  <a:pt x="230" y="28"/>
                </a:cubicBezTo>
                <a:cubicBezTo>
                  <a:pt x="241" y="28"/>
                  <a:pt x="242" y="30"/>
                  <a:pt x="247" y="38"/>
                </a:cubicBezTo>
                <a:cubicBezTo>
                  <a:pt x="248" y="41"/>
                  <a:pt x="253" y="50"/>
                  <a:pt x="258" y="60"/>
                </a:cubicBezTo>
                <a:cubicBezTo>
                  <a:pt x="141" y="60"/>
                  <a:pt x="141" y="60"/>
                  <a:pt x="141" y="60"/>
                </a:cubicBezTo>
                <a:cubicBezTo>
                  <a:pt x="146" y="50"/>
                  <a:pt x="151" y="41"/>
                  <a:pt x="153" y="38"/>
                </a:cubicBezTo>
                <a:close/>
                <a:moveTo>
                  <a:pt x="218" y="280"/>
                </a:moveTo>
                <a:cubicBezTo>
                  <a:pt x="182" y="280"/>
                  <a:pt x="182" y="280"/>
                  <a:pt x="182" y="280"/>
                </a:cubicBezTo>
                <a:cubicBezTo>
                  <a:pt x="182" y="240"/>
                  <a:pt x="182" y="240"/>
                  <a:pt x="182" y="240"/>
                </a:cubicBezTo>
                <a:cubicBezTo>
                  <a:pt x="10" y="240"/>
                  <a:pt x="10" y="240"/>
                  <a:pt x="10" y="240"/>
                </a:cubicBezTo>
                <a:cubicBezTo>
                  <a:pt x="10" y="240"/>
                  <a:pt x="12" y="276"/>
                  <a:pt x="14" y="306"/>
                </a:cubicBezTo>
                <a:cubicBezTo>
                  <a:pt x="14" y="319"/>
                  <a:pt x="18" y="340"/>
                  <a:pt x="50" y="340"/>
                </a:cubicBezTo>
                <a:cubicBezTo>
                  <a:pt x="350" y="340"/>
                  <a:pt x="350" y="340"/>
                  <a:pt x="350" y="340"/>
                </a:cubicBezTo>
                <a:cubicBezTo>
                  <a:pt x="381" y="340"/>
                  <a:pt x="385" y="319"/>
                  <a:pt x="386" y="306"/>
                </a:cubicBezTo>
                <a:cubicBezTo>
                  <a:pt x="388" y="275"/>
                  <a:pt x="390" y="240"/>
                  <a:pt x="390" y="240"/>
                </a:cubicBezTo>
                <a:cubicBezTo>
                  <a:pt x="218" y="240"/>
                  <a:pt x="218" y="240"/>
                  <a:pt x="218" y="240"/>
                </a:cubicBezTo>
                <a:lnTo>
                  <a:pt x="218" y="28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110" name="Freeform 135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 noEditPoints="1"/>
          </p:cNvSpPr>
          <p:nvPr/>
        </p:nvSpPr>
        <p:spPr bwMode="auto">
          <a:xfrm>
            <a:off x="1767166" y="4352166"/>
            <a:ext cx="261135" cy="171088"/>
          </a:xfrm>
          <a:custGeom>
            <a:avLst/>
            <a:gdLst>
              <a:gd name="T0" fmla="*/ 304 w 400"/>
              <a:gd name="T1" fmla="*/ 73 h 260"/>
              <a:gd name="T2" fmla="*/ 288 w 400"/>
              <a:gd name="T3" fmla="*/ 74 h 260"/>
              <a:gd name="T4" fmla="*/ 186 w 400"/>
              <a:gd name="T5" fmla="*/ 0 h 260"/>
              <a:gd name="T6" fmla="*/ 80 w 400"/>
              <a:gd name="T7" fmla="*/ 104 h 260"/>
              <a:gd name="T8" fmla="*/ 81 w 400"/>
              <a:gd name="T9" fmla="*/ 119 h 260"/>
              <a:gd name="T10" fmla="*/ 72 w 400"/>
              <a:gd name="T11" fmla="*/ 118 h 260"/>
              <a:gd name="T12" fmla="*/ 0 w 400"/>
              <a:gd name="T13" fmla="*/ 189 h 260"/>
              <a:gd name="T14" fmla="*/ 72 w 400"/>
              <a:gd name="T15" fmla="*/ 260 h 260"/>
              <a:gd name="T16" fmla="*/ 304 w 400"/>
              <a:gd name="T17" fmla="*/ 260 h 260"/>
              <a:gd name="T18" fmla="*/ 400 w 400"/>
              <a:gd name="T19" fmla="*/ 166 h 260"/>
              <a:gd name="T20" fmla="*/ 304 w 400"/>
              <a:gd name="T21" fmla="*/ 73 h 260"/>
              <a:gd name="T22" fmla="*/ 227 w 400"/>
              <a:gd name="T23" fmla="*/ 159 h 260"/>
              <a:gd name="T24" fmla="*/ 173 w 400"/>
              <a:gd name="T25" fmla="*/ 219 h 260"/>
              <a:gd name="T26" fmla="*/ 160 w 400"/>
              <a:gd name="T27" fmla="*/ 222 h 260"/>
              <a:gd name="T28" fmla="*/ 156 w 400"/>
              <a:gd name="T29" fmla="*/ 215 h 260"/>
              <a:gd name="T30" fmla="*/ 158 w 400"/>
              <a:gd name="T31" fmla="*/ 207 h 260"/>
              <a:gd name="T32" fmla="*/ 179 w 400"/>
              <a:gd name="T33" fmla="*/ 161 h 260"/>
              <a:gd name="T34" fmla="*/ 163 w 400"/>
              <a:gd name="T35" fmla="*/ 154 h 260"/>
              <a:gd name="T36" fmla="*/ 162 w 400"/>
              <a:gd name="T37" fmla="*/ 154 h 260"/>
              <a:gd name="T38" fmla="*/ 150 w 400"/>
              <a:gd name="T39" fmla="*/ 142 h 260"/>
              <a:gd name="T40" fmla="*/ 155 w 400"/>
              <a:gd name="T41" fmla="*/ 129 h 260"/>
              <a:gd name="T42" fmla="*/ 209 w 400"/>
              <a:gd name="T43" fmla="*/ 70 h 260"/>
              <a:gd name="T44" fmla="*/ 223 w 400"/>
              <a:gd name="T45" fmla="*/ 66 h 260"/>
              <a:gd name="T46" fmla="*/ 226 w 400"/>
              <a:gd name="T47" fmla="*/ 74 h 260"/>
              <a:gd name="T48" fmla="*/ 224 w 400"/>
              <a:gd name="T49" fmla="*/ 82 h 260"/>
              <a:gd name="T50" fmla="*/ 203 w 400"/>
              <a:gd name="T51" fmla="*/ 127 h 260"/>
              <a:gd name="T52" fmla="*/ 219 w 400"/>
              <a:gd name="T53" fmla="*/ 134 h 260"/>
              <a:gd name="T54" fmla="*/ 220 w 400"/>
              <a:gd name="T55" fmla="*/ 135 h 260"/>
              <a:gd name="T56" fmla="*/ 232 w 400"/>
              <a:gd name="T57" fmla="*/ 147 h 260"/>
              <a:gd name="T58" fmla="*/ 227 w 400"/>
              <a:gd name="T59" fmla="*/ 159 h 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400" h="260">
                <a:moveTo>
                  <a:pt x="304" y="73"/>
                </a:moveTo>
                <a:cubicBezTo>
                  <a:pt x="299" y="73"/>
                  <a:pt x="293" y="73"/>
                  <a:pt x="288" y="74"/>
                </a:cubicBezTo>
                <a:cubicBezTo>
                  <a:pt x="275" y="31"/>
                  <a:pt x="234" y="0"/>
                  <a:pt x="186" y="0"/>
                </a:cubicBezTo>
                <a:cubicBezTo>
                  <a:pt x="127" y="0"/>
                  <a:pt x="80" y="46"/>
                  <a:pt x="80" y="104"/>
                </a:cubicBezTo>
                <a:cubicBezTo>
                  <a:pt x="80" y="109"/>
                  <a:pt x="80" y="114"/>
                  <a:pt x="81" y="119"/>
                </a:cubicBezTo>
                <a:cubicBezTo>
                  <a:pt x="78" y="119"/>
                  <a:pt x="75" y="118"/>
                  <a:pt x="72" y="118"/>
                </a:cubicBezTo>
                <a:cubicBezTo>
                  <a:pt x="32" y="118"/>
                  <a:pt x="0" y="150"/>
                  <a:pt x="0" y="189"/>
                </a:cubicBezTo>
                <a:cubicBezTo>
                  <a:pt x="0" y="228"/>
                  <a:pt x="32" y="260"/>
                  <a:pt x="72" y="260"/>
                </a:cubicBezTo>
                <a:cubicBezTo>
                  <a:pt x="304" y="260"/>
                  <a:pt x="304" y="260"/>
                  <a:pt x="304" y="260"/>
                </a:cubicBezTo>
                <a:cubicBezTo>
                  <a:pt x="357" y="260"/>
                  <a:pt x="400" y="218"/>
                  <a:pt x="400" y="166"/>
                </a:cubicBezTo>
                <a:cubicBezTo>
                  <a:pt x="400" y="115"/>
                  <a:pt x="357" y="73"/>
                  <a:pt x="304" y="73"/>
                </a:cubicBezTo>
                <a:close/>
                <a:moveTo>
                  <a:pt x="227" y="159"/>
                </a:moveTo>
                <a:cubicBezTo>
                  <a:pt x="217" y="173"/>
                  <a:pt x="175" y="217"/>
                  <a:pt x="173" y="219"/>
                </a:cubicBezTo>
                <a:cubicBezTo>
                  <a:pt x="171" y="221"/>
                  <a:pt x="165" y="225"/>
                  <a:pt x="160" y="222"/>
                </a:cubicBezTo>
                <a:cubicBezTo>
                  <a:pt x="158" y="221"/>
                  <a:pt x="156" y="219"/>
                  <a:pt x="156" y="215"/>
                </a:cubicBezTo>
                <a:cubicBezTo>
                  <a:pt x="156" y="211"/>
                  <a:pt x="158" y="207"/>
                  <a:pt x="158" y="207"/>
                </a:cubicBezTo>
                <a:cubicBezTo>
                  <a:pt x="179" y="161"/>
                  <a:pt x="179" y="161"/>
                  <a:pt x="179" y="161"/>
                </a:cubicBezTo>
                <a:cubicBezTo>
                  <a:pt x="175" y="159"/>
                  <a:pt x="168" y="157"/>
                  <a:pt x="163" y="154"/>
                </a:cubicBezTo>
                <a:cubicBezTo>
                  <a:pt x="162" y="154"/>
                  <a:pt x="162" y="154"/>
                  <a:pt x="162" y="154"/>
                </a:cubicBezTo>
                <a:cubicBezTo>
                  <a:pt x="157" y="152"/>
                  <a:pt x="150" y="149"/>
                  <a:pt x="150" y="142"/>
                </a:cubicBezTo>
                <a:cubicBezTo>
                  <a:pt x="150" y="138"/>
                  <a:pt x="152" y="134"/>
                  <a:pt x="155" y="129"/>
                </a:cubicBezTo>
                <a:cubicBezTo>
                  <a:pt x="165" y="115"/>
                  <a:pt x="207" y="72"/>
                  <a:pt x="209" y="70"/>
                </a:cubicBezTo>
                <a:cubicBezTo>
                  <a:pt x="211" y="67"/>
                  <a:pt x="217" y="63"/>
                  <a:pt x="223" y="66"/>
                </a:cubicBezTo>
                <a:cubicBezTo>
                  <a:pt x="224" y="67"/>
                  <a:pt x="226" y="69"/>
                  <a:pt x="226" y="74"/>
                </a:cubicBezTo>
                <a:cubicBezTo>
                  <a:pt x="226" y="77"/>
                  <a:pt x="224" y="81"/>
                  <a:pt x="224" y="82"/>
                </a:cubicBezTo>
                <a:cubicBezTo>
                  <a:pt x="203" y="127"/>
                  <a:pt x="203" y="127"/>
                  <a:pt x="203" y="127"/>
                </a:cubicBezTo>
                <a:cubicBezTo>
                  <a:pt x="207" y="129"/>
                  <a:pt x="214" y="132"/>
                  <a:pt x="219" y="134"/>
                </a:cubicBezTo>
                <a:cubicBezTo>
                  <a:pt x="220" y="135"/>
                  <a:pt x="220" y="135"/>
                  <a:pt x="220" y="135"/>
                </a:cubicBezTo>
                <a:cubicBezTo>
                  <a:pt x="226" y="137"/>
                  <a:pt x="232" y="140"/>
                  <a:pt x="232" y="147"/>
                </a:cubicBezTo>
                <a:cubicBezTo>
                  <a:pt x="232" y="150"/>
                  <a:pt x="231" y="154"/>
                  <a:pt x="227" y="15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111" name="Freeform 136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 noEditPoints="1"/>
          </p:cNvSpPr>
          <p:nvPr/>
        </p:nvSpPr>
        <p:spPr bwMode="auto">
          <a:xfrm>
            <a:off x="3489564" y="3904977"/>
            <a:ext cx="265636" cy="200354"/>
          </a:xfrm>
          <a:custGeom>
            <a:avLst/>
            <a:gdLst>
              <a:gd name="T0" fmla="*/ 69 w 406"/>
              <a:gd name="T1" fmla="*/ 199 h 306"/>
              <a:gd name="T2" fmla="*/ 129 w 406"/>
              <a:gd name="T3" fmla="*/ 270 h 306"/>
              <a:gd name="T4" fmla="*/ 203 w 406"/>
              <a:gd name="T5" fmla="*/ 306 h 306"/>
              <a:gd name="T6" fmla="*/ 275 w 406"/>
              <a:gd name="T7" fmla="*/ 272 h 306"/>
              <a:gd name="T8" fmla="*/ 313 w 406"/>
              <a:gd name="T9" fmla="*/ 212 h 306"/>
              <a:gd name="T10" fmla="*/ 203 w 406"/>
              <a:gd name="T11" fmla="*/ 266 h 306"/>
              <a:gd name="T12" fmla="*/ 69 w 406"/>
              <a:gd name="T13" fmla="*/ 199 h 306"/>
              <a:gd name="T14" fmla="*/ 393 w 406"/>
              <a:gd name="T15" fmla="*/ 101 h 306"/>
              <a:gd name="T16" fmla="*/ 226 w 406"/>
              <a:gd name="T17" fmla="*/ 7 h 306"/>
              <a:gd name="T18" fmla="*/ 179 w 406"/>
              <a:gd name="T19" fmla="*/ 7 h 306"/>
              <a:gd name="T20" fmla="*/ 13 w 406"/>
              <a:gd name="T21" fmla="*/ 101 h 306"/>
              <a:gd name="T22" fmla="*/ 13 w 406"/>
              <a:gd name="T23" fmla="*/ 127 h 306"/>
              <a:gd name="T24" fmla="*/ 179 w 406"/>
              <a:gd name="T25" fmla="*/ 220 h 306"/>
              <a:gd name="T26" fmla="*/ 226 w 406"/>
              <a:gd name="T27" fmla="*/ 220 h 306"/>
              <a:gd name="T28" fmla="*/ 334 w 406"/>
              <a:gd name="T29" fmla="*/ 160 h 306"/>
              <a:gd name="T30" fmla="*/ 217 w 406"/>
              <a:gd name="T31" fmla="*/ 133 h 306"/>
              <a:gd name="T32" fmla="*/ 203 w 406"/>
              <a:gd name="T33" fmla="*/ 135 h 306"/>
              <a:gd name="T34" fmla="*/ 165 w 406"/>
              <a:gd name="T35" fmla="*/ 112 h 306"/>
              <a:gd name="T36" fmla="*/ 203 w 406"/>
              <a:gd name="T37" fmla="*/ 89 h 306"/>
              <a:gd name="T38" fmla="*/ 238 w 406"/>
              <a:gd name="T39" fmla="*/ 104 h 306"/>
              <a:gd name="T40" fmla="*/ 362 w 406"/>
              <a:gd name="T41" fmla="*/ 145 h 306"/>
              <a:gd name="T42" fmla="*/ 393 w 406"/>
              <a:gd name="T43" fmla="*/ 127 h 306"/>
              <a:gd name="T44" fmla="*/ 393 w 406"/>
              <a:gd name="T45" fmla="*/ 101 h 306"/>
              <a:gd name="T46" fmla="*/ 342 w 406"/>
              <a:gd name="T47" fmla="*/ 277 h 306"/>
              <a:gd name="T48" fmla="*/ 370 w 406"/>
              <a:gd name="T49" fmla="*/ 275 h 306"/>
              <a:gd name="T50" fmla="*/ 362 w 406"/>
              <a:gd name="T51" fmla="*/ 145 h 306"/>
              <a:gd name="T52" fmla="*/ 334 w 406"/>
              <a:gd name="T53" fmla="*/ 160 h 306"/>
              <a:gd name="T54" fmla="*/ 342 w 406"/>
              <a:gd name="T55" fmla="*/ 277 h 3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406" h="306">
                <a:moveTo>
                  <a:pt x="69" y="199"/>
                </a:moveTo>
                <a:cubicBezTo>
                  <a:pt x="78" y="236"/>
                  <a:pt x="90" y="253"/>
                  <a:pt x="129" y="270"/>
                </a:cubicBezTo>
                <a:cubicBezTo>
                  <a:pt x="169" y="287"/>
                  <a:pt x="187" y="306"/>
                  <a:pt x="203" y="306"/>
                </a:cubicBezTo>
                <a:cubicBezTo>
                  <a:pt x="218" y="306"/>
                  <a:pt x="236" y="289"/>
                  <a:pt x="275" y="272"/>
                </a:cubicBezTo>
                <a:cubicBezTo>
                  <a:pt x="314" y="255"/>
                  <a:pt x="304" y="250"/>
                  <a:pt x="313" y="212"/>
                </a:cubicBezTo>
                <a:cubicBezTo>
                  <a:pt x="203" y="266"/>
                  <a:pt x="203" y="266"/>
                  <a:pt x="203" y="266"/>
                </a:cubicBezTo>
                <a:lnTo>
                  <a:pt x="69" y="199"/>
                </a:lnTo>
                <a:close/>
                <a:moveTo>
                  <a:pt x="393" y="101"/>
                </a:moveTo>
                <a:cubicBezTo>
                  <a:pt x="226" y="7"/>
                  <a:pt x="226" y="7"/>
                  <a:pt x="226" y="7"/>
                </a:cubicBezTo>
                <a:cubicBezTo>
                  <a:pt x="213" y="0"/>
                  <a:pt x="192" y="0"/>
                  <a:pt x="179" y="7"/>
                </a:cubicBezTo>
                <a:cubicBezTo>
                  <a:pt x="13" y="101"/>
                  <a:pt x="13" y="101"/>
                  <a:pt x="13" y="101"/>
                </a:cubicBezTo>
                <a:cubicBezTo>
                  <a:pt x="0" y="108"/>
                  <a:pt x="0" y="120"/>
                  <a:pt x="13" y="127"/>
                </a:cubicBezTo>
                <a:cubicBezTo>
                  <a:pt x="179" y="220"/>
                  <a:pt x="179" y="220"/>
                  <a:pt x="179" y="220"/>
                </a:cubicBezTo>
                <a:cubicBezTo>
                  <a:pt x="192" y="228"/>
                  <a:pt x="213" y="228"/>
                  <a:pt x="226" y="220"/>
                </a:cubicBezTo>
                <a:cubicBezTo>
                  <a:pt x="334" y="160"/>
                  <a:pt x="334" y="160"/>
                  <a:pt x="334" y="160"/>
                </a:cubicBezTo>
                <a:cubicBezTo>
                  <a:pt x="217" y="133"/>
                  <a:pt x="217" y="133"/>
                  <a:pt x="217" y="133"/>
                </a:cubicBezTo>
                <a:cubicBezTo>
                  <a:pt x="213" y="134"/>
                  <a:pt x="208" y="135"/>
                  <a:pt x="203" y="135"/>
                </a:cubicBezTo>
                <a:cubicBezTo>
                  <a:pt x="182" y="135"/>
                  <a:pt x="165" y="124"/>
                  <a:pt x="165" y="112"/>
                </a:cubicBezTo>
                <a:cubicBezTo>
                  <a:pt x="165" y="99"/>
                  <a:pt x="182" y="89"/>
                  <a:pt x="203" y="89"/>
                </a:cubicBezTo>
                <a:cubicBezTo>
                  <a:pt x="219" y="89"/>
                  <a:pt x="233" y="95"/>
                  <a:pt x="238" y="104"/>
                </a:cubicBezTo>
                <a:cubicBezTo>
                  <a:pt x="362" y="145"/>
                  <a:pt x="362" y="145"/>
                  <a:pt x="362" y="145"/>
                </a:cubicBezTo>
                <a:cubicBezTo>
                  <a:pt x="393" y="127"/>
                  <a:pt x="393" y="127"/>
                  <a:pt x="393" y="127"/>
                </a:cubicBezTo>
                <a:cubicBezTo>
                  <a:pt x="406" y="120"/>
                  <a:pt x="406" y="108"/>
                  <a:pt x="393" y="101"/>
                </a:cubicBezTo>
                <a:close/>
                <a:moveTo>
                  <a:pt x="342" y="277"/>
                </a:moveTo>
                <a:cubicBezTo>
                  <a:pt x="341" y="285"/>
                  <a:pt x="368" y="298"/>
                  <a:pt x="370" y="275"/>
                </a:cubicBezTo>
                <a:cubicBezTo>
                  <a:pt x="382" y="174"/>
                  <a:pt x="362" y="145"/>
                  <a:pt x="362" y="145"/>
                </a:cubicBezTo>
                <a:cubicBezTo>
                  <a:pt x="334" y="160"/>
                  <a:pt x="334" y="160"/>
                  <a:pt x="334" y="160"/>
                </a:cubicBezTo>
                <a:cubicBezTo>
                  <a:pt x="334" y="160"/>
                  <a:pt x="358" y="183"/>
                  <a:pt x="342" y="27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112" name="Freeform 138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2660270" y="3879820"/>
            <a:ext cx="195851" cy="254383"/>
          </a:xfrm>
          <a:custGeom>
            <a:avLst/>
            <a:gdLst>
              <a:gd name="T0" fmla="*/ 88 w 302"/>
              <a:gd name="T1" fmla="*/ 46 h 390"/>
              <a:gd name="T2" fmla="*/ 88 w 302"/>
              <a:gd name="T3" fmla="*/ 284 h 390"/>
              <a:gd name="T4" fmla="*/ 45 w 302"/>
              <a:gd name="T5" fmla="*/ 288 h 390"/>
              <a:gd name="T6" fmla="*/ 9 w 302"/>
              <a:gd name="T7" fmla="*/ 355 h 390"/>
              <a:gd name="T8" fmla="*/ 77 w 302"/>
              <a:gd name="T9" fmla="*/ 378 h 390"/>
              <a:gd name="T10" fmla="*/ 124 w 302"/>
              <a:gd name="T11" fmla="*/ 322 h 390"/>
              <a:gd name="T12" fmla="*/ 124 w 302"/>
              <a:gd name="T13" fmla="*/ 126 h 390"/>
              <a:gd name="T14" fmla="*/ 266 w 302"/>
              <a:gd name="T15" fmla="*/ 93 h 390"/>
              <a:gd name="T16" fmla="*/ 266 w 302"/>
              <a:gd name="T17" fmla="*/ 244 h 390"/>
              <a:gd name="T18" fmla="*/ 223 w 302"/>
              <a:gd name="T19" fmla="*/ 248 h 390"/>
              <a:gd name="T20" fmla="*/ 187 w 302"/>
              <a:gd name="T21" fmla="*/ 315 h 390"/>
              <a:gd name="T22" fmla="*/ 255 w 302"/>
              <a:gd name="T23" fmla="*/ 338 h 390"/>
              <a:gd name="T24" fmla="*/ 302 w 302"/>
              <a:gd name="T25" fmla="*/ 282 h 390"/>
              <a:gd name="T26" fmla="*/ 302 w 302"/>
              <a:gd name="T27" fmla="*/ 0 h 390"/>
              <a:gd name="T28" fmla="*/ 88 w 302"/>
              <a:gd name="T29" fmla="*/ 46 h 3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02" h="390">
                <a:moveTo>
                  <a:pt x="88" y="46"/>
                </a:moveTo>
                <a:cubicBezTo>
                  <a:pt x="88" y="284"/>
                  <a:pt x="88" y="284"/>
                  <a:pt x="88" y="284"/>
                </a:cubicBezTo>
                <a:cubicBezTo>
                  <a:pt x="75" y="281"/>
                  <a:pt x="60" y="282"/>
                  <a:pt x="45" y="288"/>
                </a:cubicBezTo>
                <a:cubicBezTo>
                  <a:pt x="11" y="300"/>
                  <a:pt x="0" y="330"/>
                  <a:pt x="9" y="355"/>
                </a:cubicBezTo>
                <a:cubicBezTo>
                  <a:pt x="17" y="380"/>
                  <a:pt x="44" y="390"/>
                  <a:pt x="77" y="378"/>
                </a:cubicBezTo>
                <a:cubicBezTo>
                  <a:pt x="106" y="367"/>
                  <a:pt x="124" y="344"/>
                  <a:pt x="124" y="322"/>
                </a:cubicBezTo>
                <a:cubicBezTo>
                  <a:pt x="124" y="322"/>
                  <a:pt x="124" y="196"/>
                  <a:pt x="124" y="126"/>
                </a:cubicBezTo>
                <a:cubicBezTo>
                  <a:pt x="266" y="93"/>
                  <a:pt x="266" y="93"/>
                  <a:pt x="266" y="93"/>
                </a:cubicBezTo>
                <a:cubicBezTo>
                  <a:pt x="266" y="244"/>
                  <a:pt x="266" y="244"/>
                  <a:pt x="266" y="244"/>
                </a:cubicBezTo>
                <a:cubicBezTo>
                  <a:pt x="253" y="241"/>
                  <a:pt x="238" y="242"/>
                  <a:pt x="223" y="248"/>
                </a:cubicBezTo>
                <a:cubicBezTo>
                  <a:pt x="189" y="260"/>
                  <a:pt x="178" y="290"/>
                  <a:pt x="187" y="315"/>
                </a:cubicBezTo>
                <a:cubicBezTo>
                  <a:pt x="195" y="340"/>
                  <a:pt x="222" y="350"/>
                  <a:pt x="255" y="338"/>
                </a:cubicBezTo>
                <a:cubicBezTo>
                  <a:pt x="284" y="327"/>
                  <a:pt x="302" y="304"/>
                  <a:pt x="302" y="282"/>
                </a:cubicBezTo>
                <a:cubicBezTo>
                  <a:pt x="302" y="0"/>
                  <a:pt x="302" y="0"/>
                  <a:pt x="302" y="0"/>
                </a:cubicBezTo>
                <a:lnTo>
                  <a:pt x="88" y="4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113" name="Freeform 141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939928" y="2580243"/>
            <a:ext cx="189098" cy="265638"/>
          </a:xfrm>
          <a:custGeom>
            <a:avLst/>
            <a:gdLst>
              <a:gd name="T0" fmla="*/ 30 w 289"/>
              <a:gd name="T1" fmla="*/ 397 h 406"/>
              <a:gd name="T2" fmla="*/ 58 w 289"/>
              <a:gd name="T3" fmla="*/ 308 h 406"/>
              <a:gd name="T4" fmla="*/ 169 w 289"/>
              <a:gd name="T5" fmla="*/ 252 h 406"/>
              <a:gd name="T6" fmla="*/ 109 w 289"/>
              <a:gd name="T7" fmla="*/ 225 h 406"/>
              <a:gd name="T8" fmla="*/ 237 w 289"/>
              <a:gd name="T9" fmla="*/ 161 h 406"/>
              <a:gd name="T10" fmla="*/ 162 w 289"/>
              <a:gd name="T11" fmla="*/ 139 h 406"/>
              <a:gd name="T12" fmla="*/ 266 w 289"/>
              <a:gd name="T13" fmla="*/ 105 h 406"/>
              <a:gd name="T14" fmla="*/ 283 w 289"/>
              <a:gd name="T15" fmla="*/ 40 h 406"/>
              <a:gd name="T16" fmla="*/ 204 w 289"/>
              <a:gd name="T17" fmla="*/ 2 h 406"/>
              <a:gd name="T18" fmla="*/ 128 w 289"/>
              <a:gd name="T19" fmla="*/ 99 h 406"/>
              <a:gd name="T20" fmla="*/ 134 w 289"/>
              <a:gd name="T21" fmla="*/ 17 h 406"/>
              <a:gd name="T22" fmla="*/ 61 w 289"/>
              <a:gd name="T23" fmla="*/ 83 h 406"/>
              <a:gd name="T24" fmla="*/ 55 w 289"/>
              <a:gd name="T25" fmla="*/ 245 h 406"/>
              <a:gd name="T26" fmla="*/ 12 w 289"/>
              <a:gd name="T27" fmla="*/ 170 h 406"/>
              <a:gd name="T28" fmla="*/ 33 w 289"/>
              <a:gd name="T29" fmla="*/ 296 h 406"/>
              <a:gd name="T30" fmla="*/ 13 w 289"/>
              <a:gd name="T31" fmla="*/ 387 h 406"/>
              <a:gd name="T32" fmla="*/ 30 w 289"/>
              <a:gd name="T33" fmla="*/ 397 h 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89" h="406">
                <a:moveTo>
                  <a:pt x="30" y="397"/>
                </a:moveTo>
                <a:cubicBezTo>
                  <a:pt x="36" y="377"/>
                  <a:pt x="45" y="349"/>
                  <a:pt x="58" y="308"/>
                </a:cubicBezTo>
                <a:cubicBezTo>
                  <a:pt x="112" y="299"/>
                  <a:pt x="134" y="315"/>
                  <a:pt x="169" y="252"/>
                </a:cubicBezTo>
                <a:cubicBezTo>
                  <a:pt x="141" y="261"/>
                  <a:pt x="107" y="236"/>
                  <a:pt x="109" y="225"/>
                </a:cubicBezTo>
                <a:cubicBezTo>
                  <a:pt x="111" y="215"/>
                  <a:pt x="187" y="233"/>
                  <a:pt x="237" y="161"/>
                </a:cubicBezTo>
                <a:cubicBezTo>
                  <a:pt x="174" y="175"/>
                  <a:pt x="154" y="144"/>
                  <a:pt x="162" y="139"/>
                </a:cubicBezTo>
                <a:cubicBezTo>
                  <a:pt x="181" y="128"/>
                  <a:pt x="237" y="134"/>
                  <a:pt x="266" y="105"/>
                </a:cubicBezTo>
                <a:cubicBezTo>
                  <a:pt x="282" y="90"/>
                  <a:pt x="289" y="53"/>
                  <a:pt x="283" y="40"/>
                </a:cubicBezTo>
                <a:cubicBezTo>
                  <a:pt x="275" y="24"/>
                  <a:pt x="229" y="0"/>
                  <a:pt x="204" y="2"/>
                </a:cubicBezTo>
                <a:cubicBezTo>
                  <a:pt x="179" y="4"/>
                  <a:pt x="140" y="100"/>
                  <a:pt x="128" y="99"/>
                </a:cubicBezTo>
                <a:cubicBezTo>
                  <a:pt x="116" y="98"/>
                  <a:pt x="114" y="56"/>
                  <a:pt x="134" y="17"/>
                </a:cubicBezTo>
                <a:cubicBezTo>
                  <a:pt x="113" y="27"/>
                  <a:pt x="73" y="57"/>
                  <a:pt x="61" y="83"/>
                </a:cubicBezTo>
                <a:cubicBezTo>
                  <a:pt x="38" y="131"/>
                  <a:pt x="63" y="241"/>
                  <a:pt x="55" y="245"/>
                </a:cubicBezTo>
                <a:cubicBezTo>
                  <a:pt x="47" y="249"/>
                  <a:pt x="20" y="195"/>
                  <a:pt x="12" y="170"/>
                </a:cubicBezTo>
                <a:cubicBezTo>
                  <a:pt x="0" y="208"/>
                  <a:pt x="0" y="246"/>
                  <a:pt x="33" y="296"/>
                </a:cubicBezTo>
                <a:cubicBezTo>
                  <a:pt x="20" y="330"/>
                  <a:pt x="14" y="368"/>
                  <a:pt x="13" y="387"/>
                </a:cubicBezTo>
                <a:cubicBezTo>
                  <a:pt x="12" y="403"/>
                  <a:pt x="27" y="406"/>
                  <a:pt x="30" y="39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114" name="Freeform 142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 noEditPoints="1"/>
          </p:cNvSpPr>
          <p:nvPr/>
        </p:nvSpPr>
        <p:spPr bwMode="auto">
          <a:xfrm>
            <a:off x="2630615" y="5242628"/>
            <a:ext cx="258883" cy="114811"/>
          </a:xfrm>
          <a:custGeom>
            <a:avLst/>
            <a:gdLst>
              <a:gd name="T0" fmla="*/ 318 w 400"/>
              <a:gd name="T1" fmla="*/ 0 h 176"/>
              <a:gd name="T2" fmla="*/ 200 w 400"/>
              <a:gd name="T3" fmla="*/ 58 h 176"/>
              <a:gd name="T4" fmla="*/ 82 w 400"/>
              <a:gd name="T5" fmla="*/ 0 h 176"/>
              <a:gd name="T6" fmla="*/ 0 w 400"/>
              <a:gd name="T7" fmla="*/ 88 h 176"/>
              <a:gd name="T8" fmla="*/ 82 w 400"/>
              <a:gd name="T9" fmla="*/ 176 h 176"/>
              <a:gd name="T10" fmla="*/ 82 w 400"/>
              <a:gd name="T11" fmla="*/ 176 h 176"/>
              <a:gd name="T12" fmla="*/ 200 w 400"/>
              <a:gd name="T13" fmla="*/ 118 h 176"/>
              <a:gd name="T14" fmla="*/ 318 w 400"/>
              <a:gd name="T15" fmla="*/ 176 h 176"/>
              <a:gd name="T16" fmla="*/ 400 w 400"/>
              <a:gd name="T17" fmla="*/ 88 h 176"/>
              <a:gd name="T18" fmla="*/ 318 w 400"/>
              <a:gd name="T19" fmla="*/ 0 h 176"/>
              <a:gd name="T20" fmla="*/ 82 w 400"/>
              <a:gd name="T21" fmla="*/ 141 h 176"/>
              <a:gd name="T22" fmla="*/ 36 w 400"/>
              <a:gd name="T23" fmla="*/ 88 h 176"/>
              <a:gd name="T24" fmla="*/ 82 w 400"/>
              <a:gd name="T25" fmla="*/ 35 h 176"/>
              <a:gd name="T26" fmla="*/ 178 w 400"/>
              <a:gd name="T27" fmla="*/ 88 h 176"/>
              <a:gd name="T28" fmla="*/ 82 w 400"/>
              <a:gd name="T29" fmla="*/ 141 h 176"/>
              <a:gd name="T30" fmla="*/ 318 w 400"/>
              <a:gd name="T31" fmla="*/ 141 h 176"/>
              <a:gd name="T32" fmla="*/ 222 w 400"/>
              <a:gd name="T33" fmla="*/ 88 h 176"/>
              <a:gd name="T34" fmla="*/ 318 w 400"/>
              <a:gd name="T35" fmla="*/ 35 h 176"/>
              <a:gd name="T36" fmla="*/ 363 w 400"/>
              <a:gd name="T37" fmla="*/ 88 h 176"/>
              <a:gd name="T38" fmla="*/ 318 w 400"/>
              <a:gd name="T39" fmla="*/ 141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400" h="176">
                <a:moveTo>
                  <a:pt x="318" y="0"/>
                </a:moveTo>
                <a:cubicBezTo>
                  <a:pt x="276" y="0"/>
                  <a:pt x="231" y="23"/>
                  <a:pt x="200" y="58"/>
                </a:cubicBezTo>
                <a:cubicBezTo>
                  <a:pt x="169" y="23"/>
                  <a:pt x="123" y="0"/>
                  <a:pt x="82" y="0"/>
                </a:cubicBezTo>
                <a:cubicBezTo>
                  <a:pt x="42" y="0"/>
                  <a:pt x="0" y="23"/>
                  <a:pt x="0" y="88"/>
                </a:cubicBezTo>
                <a:cubicBezTo>
                  <a:pt x="0" y="153"/>
                  <a:pt x="42" y="176"/>
                  <a:pt x="82" y="176"/>
                </a:cubicBezTo>
                <a:cubicBezTo>
                  <a:pt x="82" y="176"/>
                  <a:pt x="82" y="176"/>
                  <a:pt x="82" y="176"/>
                </a:cubicBezTo>
                <a:cubicBezTo>
                  <a:pt x="123" y="176"/>
                  <a:pt x="169" y="153"/>
                  <a:pt x="200" y="118"/>
                </a:cubicBezTo>
                <a:cubicBezTo>
                  <a:pt x="231" y="153"/>
                  <a:pt x="276" y="176"/>
                  <a:pt x="318" y="176"/>
                </a:cubicBezTo>
                <a:cubicBezTo>
                  <a:pt x="357" y="176"/>
                  <a:pt x="400" y="153"/>
                  <a:pt x="400" y="88"/>
                </a:cubicBezTo>
                <a:cubicBezTo>
                  <a:pt x="400" y="23"/>
                  <a:pt x="357" y="0"/>
                  <a:pt x="318" y="0"/>
                </a:cubicBezTo>
                <a:close/>
                <a:moveTo>
                  <a:pt x="82" y="141"/>
                </a:moveTo>
                <a:cubicBezTo>
                  <a:pt x="51" y="141"/>
                  <a:pt x="36" y="123"/>
                  <a:pt x="36" y="88"/>
                </a:cubicBezTo>
                <a:cubicBezTo>
                  <a:pt x="36" y="53"/>
                  <a:pt x="51" y="35"/>
                  <a:pt x="82" y="35"/>
                </a:cubicBezTo>
                <a:cubicBezTo>
                  <a:pt x="115" y="35"/>
                  <a:pt x="154" y="57"/>
                  <a:pt x="178" y="88"/>
                </a:cubicBezTo>
                <a:cubicBezTo>
                  <a:pt x="154" y="119"/>
                  <a:pt x="115" y="141"/>
                  <a:pt x="82" y="141"/>
                </a:cubicBezTo>
                <a:close/>
                <a:moveTo>
                  <a:pt x="318" y="141"/>
                </a:moveTo>
                <a:cubicBezTo>
                  <a:pt x="284" y="141"/>
                  <a:pt x="246" y="119"/>
                  <a:pt x="222" y="88"/>
                </a:cubicBezTo>
                <a:cubicBezTo>
                  <a:pt x="246" y="57"/>
                  <a:pt x="284" y="35"/>
                  <a:pt x="318" y="35"/>
                </a:cubicBezTo>
                <a:cubicBezTo>
                  <a:pt x="348" y="35"/>
                  <a:pt x="363" y="53"/>
                  <a:pt x="363" y="88"/>
                </a:cubicBezTo>
                <a:cubicBezTo>
                  <a:pt x="363" y="123"/>
                  <a:pt x="348" y="141"/>
                  <a:pt x="318" y="14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115" name="Freeform 143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 noEditPoints="1"/>
          </p:cNvSpPr>
          <p:nvPr/>
        </p:nvSpPr>
        <p:spPr bwMode="auto">
          <a:xfrm>
            <a:off x="1335539" y="5168535"/>
            <a:ext cx="261135" cy="261135"/>
          </a:xfrm>
          <a:custGeom>
            <a:avLst/>
            <a:gdLst>
              <a:gd name="T0" fmla="*/ 360 w 400"/>
              <a:gd name="T1" fmla="*/ 184 h 400"/>
              <a:gd name="T2" fmla="*/ 360 w 400"/>
              <a:gd name="T3" fmla="*/ 216 h 400"/>
              <a:gd name="T4" fmla="*/ 400 w 400"/>
              <a:gd name="T5" fmla="*/ 200 h 400"/>
              <a:gd name="T6" fmla="*/ 200 w 400"/>
              <a:gd name="T7" fmla="*/ 90 h 400"/>
              <a:gd name="T8" fmla="*/ 200 w 400"/>
              <a:gd name="T9" fmla="*/ 310 h 400"/>
              <a:gd name="T10" fmla="*/ 200 w 400"/>
              <a:gd name="T11" fmla="*/ 90 h 400"/>
              <a:gd name="T12" fmla="*/ 120 w 400"/>
              <a:gd name="T13" fmla="*/ 200 h 400"/>
              <a:gd name="T14" fmla="*/ 202 w 400"/>
              <a:gd name="T15" fmla="*/ 280 h 400"/>
              <a:gd name="T16" fmla="*/ 40 w 400"/>
              <a:gd name="T17" fmla="*/ 184 h 400"/>
              <a:gd name="T18" fmla="*/ 0 w 400"/>
              <a:gd name="T19" fmla="*/ 200 h 400"/>
              <a:gd name="T20" fmla="*/ 40 w 400"/>
              <a:gd name="T21" fmla="*/ 216 h 400"/>
              <a:gd name="T22" fmla="*/ 200 w 400"/>
              <a:gd name="T23" fmla="*/ 60 h 400"/>
              <a:gd name="T24" fmla="*/ 216 w 400"/>
              <a:gd name="T25" fmla="*/ 20 h 400"/>
              <a:gd name="T26" fmla="*/ 184 w 400"/>
              <a:gd name="T27" fmla="*/ 20 h 400"/>
              <a:gd name="T28" fmla="*/ 200 w 400"/>
              <a:gd name="T29" fmla="*/ 60 h 400"/>
              <a:gd name="T30" fmla="*/ 184 w 400"/>
              <a:gd name="T31" fmla="*/ 360 h 400"/>
              <a:gd name="T32" fmla="*/ 200 w 400"/>
              <a:gd name="T33" fmla="*/ 400 h 400"/>
              <a:gd name="T34" fmla="*/ 216 w 400"/>
              <a:gd name="T35" fmla="*/ 360 h 400"/>
              <a:gd name="T36" fmla="*/ 347 w 400"/>
              <a:gd name="T37" fmla="*/ 75 h 400"/>
              <a:gd name="T38" fmla="*/ 324 w 400"/>
              <a:gd name="T39" fmla="*/ 53 h 400"/>
              <a:gd name="T40" fmla="*/ 308 w 400"/>
              <a:gd name="T41" fmla="*/ 92 h 400"/>
              <a:gd name="T42" fmla="*/ 347 w 400"/>
              <a:gd name="T43" fmla="*/ 75 h 400"/>
              <a:gd name="T44" fmla="*/ 52 w 400"/>
              <a:gd name="T45" fmla="*/ 325 h 400"/>
              <a:gd name="T46" fmla="*/ 75 w 400"/>
              <a:gd name="T47" fmla="*/ 347 h 400"/>
              <a:gd name="T48" fmla="*/ 92 w 400"/>
              <a:gd name="T49" fmla="*/ 308 h 400"/>
              <a:gd name="T50" fmla="*/ 75 w 400"/>
              <a:gd name="T51" fmla="*/ 53 h 400"/>
              <a:gd name="T52" fmla="*/ 52 w 400"/>
              <a:gd name="T53" fmla="*/ 75 h 400"/>
              <a:gd name="T54" fmla="*/ 92 w 400"/>
              <a:gd name="T55" fmla="*/ 92 h 400"/>
              <a:gd name="T56" fmla="*/ 75 w 400"/>
              <a:gd name="T57" fmla="*/ 53 h 400"/>
              <a:gd name="T58" fmla="*/ 324 w 400"/>
              <a:gd name="T59" fmla="*/ 347 h 400"/>
              <a:gd name="T60" fmla="*/ 347 w 400"/>
              <a:gd name="T61" fmla="*/ 325 h 400"/>
              <a:gd name="T62" fmla="*/ 308 w 400"/>
              <a:gd name="T63" fmla="*/ 308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400" h="400">
                <a:moveTo>
                  <a:pt x="380" y="184"/>
                </a:moveTo>
                <a:cubicBezTo>
                  <a:pt x="376" y="184"/>
                  <a:pt x="364" y="184"/>
                  <a:pt x="360" y="184"/>
                </a:cubicBezTo>
                <a:cubicBezTo>
                  <a:pt x="349" y="184"/>
                  <a:pt x="340" y="191"/>
                  <a:pt x="340" y="200"/>
                </a:cubicBezTo>
                <a:cubicBezTo>
                  <a:pt x="340" y="209"/>
                  <a:pt x="349" y="216"/>
                  <a:pt x="360" y="216"/>
                </a:cubicBezTo>
                <a:cubicBezTo>
                  <a:pt x="364" y="216"/>
                  <a:pt x="376" y="216"/>
                  <a:pt x="380" y="216"/>
                </a:cubicBezTo>
                <a:cubicBezTo>
                  <a:pt x="391" y="216"/>
                  <a:pt x="400" y="209"/>
                  <a:pt x="400" y="200"/>
                </a:cubicBezTo>
                <a:cubicBezTo>
                  <a:pt x="400" y="191"/>
                  <a:pt x="391" y="184"/>
                  <a:pt x="380" y="184"/>
                </a:cubicBezTo>
                <a:close/>
                <a:moveTo>
                  <a:pt x="200" y="90"/>
                </a:moveTo>
                <a:cubicBezTo>
                  <a:pt x="139" y="90"/>
                  <a:pt x="90" y="139"/>
                  <a:pt x="90" y="200"/>
                </a:cubicBezTo>
                <a:cubicBezTo>
                  <a:pt x="90" y="261"/>
                  <a:pt x="139" y="310"/>
                  <a:pt x="200" y="310"/>
                </a:cubicBezTo>
                <a:cubicBezTo>
                  <a:pt x="261" y="310"/>
                  <a:pt x="310" y="261"/>
                  <a:pt x="310" y="200"/>
                </a:cubicBezTo>
                <a:cubicBezTo>
                  <a:pt x="310" y="139"/>
                  <a:pt x="261" y="90"/>
                  <a:pt x="200" y="90"/>
                </a:cubicBezTo>
                <a:close/>
                <a:moveTo>
                  <a:pt x="202" y="280"/>
                </a:moveTo>
                <a:cubicBezTo>
                  <a:pt x="156" y="280"/>
                  <a:pt x="120" y="244"/>
                  <a:pt x="120" y="200"/>
                </a:cubicBezTo>
                <a:cubicBezTo>
                  <a:pt x="120" y="156"/>
                  <a:pt x="156" y="120"/>
                  <a:pt x="202" y="120"/>
                </a:cubicBezTo>
                <a:lnTo>
                  <a:pt x="202" y="280"/>
                </a:lnTo>
                <a:close/>
                <a:moveTo>
                  <a:pt x="59" y="200"/>
                </a:moveTo>
                <a:cubicBezTo>
                  <a:pt x="59" y="191"/>
                  <a:pt x="51" y="184"/>
                  <a:pt x="40" y="184"/>
                </a:cubicBezTo>
                <a:cubicBezTo>
                  <a:pt x="36" y="184"/>
                  <a:pt x="23" y="184"/>
                  <a:pt x="20" y="184"/>
                </a:cubicBezTo>
                <a:cubicBezTo>
                  <a:pt x="9" y="184"/>
                  <a:pt x="0" y="191"/>
                  <a:pt x="0" y="200"/>
                </a:cubicBezTo>
                <a:cubicBezTo>
                  <a:pt x="0" y="209"/>
                  <a:pt x="9" y="216"/>
                  <a:pt x="20" y="216"/>
                </a:cubicBezTo>
                <a:cubicBezTo>
                  <a:pt x="23" y="216"/>
                  <a:pt x="36" y="216"/>
                  <a:pt x="40" y="216"/>
                </a:cubicBezTo>
                <a:cubicBezTo>
                  <a:pt x="51" y="216"/>
                  <a:pt x="59" y="209"/>
                  <a:pt x="59" y="200"/>
                </a:cubicBezTo>
                <a:close/>
                <a:moveTo>
                  <a:pt x="200" y="60"/>
                </a:moveTo>
                <a:cubicBezTo>
                  <a:pt x="209" y="60"/>
                  <a:pt x="216" y="51"/>
                  <a:pt x="216" y="40"/>
                </a:cubicBezTo>
                <a:cubicBezTo>
                  <a:pt x="216" y="36"/>
                  <a:pt x="216" y="24"/>
                  <a:pt x="216" y="20"/>
                </a:cubicBezTo>
                <a:cubicBezTo>
                  <a:pt x="216" y="9"/>
                  <a:pt x="209" y="0"/>
                  <a:pt x="200" y="0"/>
                </a:cubicBezTo>
                <a:cubicBezTo>
                  <a:pt x="191" y="0"/>
                  <a:pt x="184" y="9"/>
                  <a:pt x="184" y="20"/>
                </a:cubicBezTo>
                <a:cubicBezTo>
                  <a:pt x="184" y="24"/>
                  <a:pt x="184" y="36"/>
                  <a:pt x="184" y="40"/>
                </a:cubicBezTo>
                <a:cubicBezTo>
                  <a:pt x="184" y="51"/>
                  <a:pt x="191" y="60"/>
                  <a:pt x="200" y="60"/>
                </a:cubicBezTo>
                <a:close/>
                <a:moveTo>
                  <a:pt x="200" y="340"/>
                </a:moveTo>
                <a:cubicBezTo>
                  <a:pt x="191" y="340"/>
                  <a:pt x="184" y="349"/>
                  <a:pt x="184" y="360"/>
                </a:cubicBezTo>
                <a:cubicBezTo>
                  <a:pt x="184" y="364"/>
                  <a:pt x="184" y="376"/>
                  <a:pt x="184" y="380"/>
                </a:cubicBezTo>
                <a:cubicBezTo>
                  <a:pt x="184" y="391"/>
                  <a:pt x="191" y="400"/>
                  <a:pt x="200" y="400"/>
                </a:cubicBezTo>
                <a:cubicBezTo>
                  <a:pt x="209" y="400"/>
                  <a:pt x="216" y="391"/>
                  <a:pt x="216" y="380"/>
                </a:cubicBezTo>
                <a:cubicBezTo>
                  <a:pt x="216" y="376"/>
                  <a:pt x="216" y="364"/>
                  <a:pt x="216" y="360"/>
                </a:cubicBezTo>
                <a:cubicBezTo>
                  <a:pt x="216" y="349"/>
                  <a:pt x="209" y="340"/>
                  <a:pt x="200" y="340"/>
                </a:cubicBezTo>
                <a:close/>
                <a:moveTo>
                  <a:pt x="347" y="75"/>
                </a:moveTo>
                <a:cubicBezTo>
                  <a:pt x="355" y="67"/>
                  <a:pt x="356" y="56"/>
                  <a:pt x="350" y="50"/>
                </a:cubicBezTo>
                <a:cubicBezTo>
                  <a:pt x="344" y="44"/>
                  <a:pt x="332" y="45"/>
                  <a:pt x="324" y="53"/>
                </a:cubicBezTo>
                <a:cubicBezTo>
                  <a:pt x="322" y="55"/>
                  <a:pt x="313" y="64"/>
                  <a:pt x="310" y="67"/>
                </a:cubicBezTo>
                <a:cubicBezTo>
                  <a:pt x="303" y="74"/>
                  <a:pt x="301" y="86"/>
                  <a:pt x="308" y="92"/>
                </a:cubicBezTo>
                <a:cubicBezTo>
                  <a:pt x="314" y="98"/>
                  <a:pt x="325" y="97"/>
                  <a:pt x="333" y="89"/>
                </a:cubicBezTo>
                <a:cubicBezTo>
                  <a:pt x="335" y="87"/>
                  <a:pt x="345" y="77"/>
                  <a:pt x="347" y="75"/>
                </a:cubicBezTo>
                <a:close/>
                <a:moveTo>
                  <a:pt x="66" y="311"/>
                </a:moveTo>
                <a:cubicBezTo>
                  <a:pt x="64" y="313"/>
                  <a:pt x="55" y="322"/>
                  <a:pt x="52" y="325"/>
                </a:cubicBezTo>
                <a:cubicBezTo>
                  <a:pt x="45" y="332"/>
                  <a:pt x="43" y="344"/>
                  <a:pt x="50" y="350"/>
                </a:cubicBezTo>
                <a:cubicBezTo>
                  <a:pt x="56" y="356"/>
                  <a:pt x="67" y="355"/>
                  <a:pt x="75" y="347"/>
                </a:cubicBezTo>
                <a:cubicBezTo>
                  <a:pt x="77" y="345"/>
                  <a:pt x="87" y="335"/>
                  <a:pt x="89" y="333"/>
                </a:cubicBezTo>
                <a:cubicBezTo>
                  <a:pt x="97" y="325"/>
                  <a:pt x="98" y="314"/>
                  <a:pt x="92" y="308"/>
                </a:cubicBezTo>
                <a:cubicBezTo>
                  <a:pt x="86" y="302"/>
                  <a:pt x="74" y="303"/>
                  <a:pt x="66" y="311"/>
                </a:cubicBezTo>
                <a:close/>
                <a:moveTo>
                  <a:pt x="75" y="53"/>
                </a:moveTo>
                <a:cubicBezTo>
                  <a:pt x="67" y="45"/>
                  <a:pt x="56" y="44"/>
                  <a:pt x="50" y="50"/>
                </a:cubicBezTo>
                <a:cubicBezTo>
                  <a:pt x="43" y="56"/>
                  <a:pt x="45" y="67"/>
                  <a:pt x="52" y="75"/>
                </a:cubicBezTo>
                <a:cubicBezTo>
                  <a:pt x="55" y="77"/>
                  <a:pt x="64" y="87"/>
                  <a:pt x="66" y="89"/>
                </a:cubicBezTo>
                <a:cubicBezTo>
                  <a:pt x="74" y="97"/>
                  <a:pt x="86" y="98"/>
                  <a:pt x="92" y="92"/>
                </a:cubicBezTo>
                <a:cubicBezTo>
                  <a:pt x="98" y="86"/>
                  <a:pt x="97" y="74"/>
                  <a:pt x="89" y="67"/>
                </a:cubicBezTo>
                <a:cubicBezTo>
                  <a:pt x="87" y="64"/>
                  <a:pt x="77" y="55"/>
                  <a:pt x="75" y="53"/>
                </a:cubicBezTo>
                <a:close/>
                <a:moveTo>
                  <a:pt x="310" y="333"/>
                </a:moveTo>
                <a:cubicBezTo>
                  <a:pt x="313" y="335"/>
                  <a:pt x="322" y="345"/>
                  <a:pt x="324" y="347"/>
                </a:cubicBezTo>
                <a:cubicBezTo>
                  <a:pt x="332" y="355"/>
                  <a:pt x="344" y="356"/>
                  <a:pt x="350" y="350"/>
                </a:cubicBezTo>
                <a:cubicBezTo>
                  <a:pt x="356" y="344"/>
                  <a:pt x="355" y="332"/>
                  <a:pt x="347" y="325"/>
                </a:cubicBezTo>
                <a:cubicBezTo>
                  <a:pt x="345" y="322"/>
                  <a:pt x="335" y="313"/>
                  <a:pt x="333" y="311"/>
                </a:cubicBezTo>
                <a:cubicBezTo>
                  <a:pt x="325" y="303"/>
                  <a:pt x="314" y="302"/>
                  <a:pt x="308" y="308"/>
                </a:cubicBezTo>
                <a:cubicBezTo>
                  <a:pt x="301" y="314"/>
                  <a:pt x="303" y="325"/>
                  <a:pt x="310" y="33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116" name="Freeform 144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 noEditPoints="1"/>
          </p:cNvSpPr>
          <p:nvPr/>
        </p:nvSpPr>
        <p:spPr bwMode="auto">
          <a:xfrm>
            <a:off x="3491812" y="5208863"/>
            <a:ext cx="261135" cy="182345"/>
          </a:xfrm>
          <a:custGeom>
            <a:avLst/>
            <a:gdLst>
              <a:gd name="T0" fmla="*/ 40 w 400"/>
              <a:gd name="T1" fmla="*/ 0 h 280"/>
              <a:gd name="T2" fmla="*/ 0 w 400"/>
              <a:gd name="T3" fmla="*/ 240 h 280"/>
              <a:gd name="T4" fmla="*/ 360 w 400"/>
              <a:gd name="T5" fmla="*/ 280 h 280"/>
              <a:gd name="T6" fmla="*/ 400 w 400"/>
              <a:gd name="T7" fmla="*/ 40 h 280"/>
              <a:gd name="T8" fmla="*/ 360 w 400"/>
              <a:gd name="T9" fmla="*/ 240 h 280"/>
              <a:gd name="T10" fmla="*/ 40 w 400"/>
              <a:gd name="T11" fmla="*/ 120 h 280"/>
              <a:gd name="T12" fmla="*/ 360 w 400"/>
              <a:gd name="T13" fmla="*/ 240 h 280"/>
              <a:gd name="T14" fmla="*/ 40 w 400"/>
              <a:gd name="T15" fmla="*/ 60 h 280"/>
              <a:gd name="T16" fmla="*/ 360 w 400"/>
              <a:gd name="T17" fmla="*/ 40 h 280"/>
              <a:gd name="T18" fmla="*/ 80 w 400"/>
              <a:gd name="T19" fmla="*/ 162 h 280"/>
              <a:gd name="T20" fmla="*/ 92 w 400"/>
              <a:gd name="T21" fmla="*/ 174 h 280"/>
              <a:gd name="T22" fmla="*/ 80 w 400"/>
              <a:gd name="T23" fmla="*/ 162 h 280"/>
              <a:gd name="T24" fmla="*/ 152 w 400"/>
              <a:gd name="T25" fmla="*/ 198 h 280"/>
              <a:gd name="T26" fmla="*/ 176 w 400"/>
              <a:gd name="T27" fmla="*/ 186 h 280"/>
              <a:gd name="T28" fmla="*/ 188 w 400"/>
              <a:gd name="T29" fmla="*/ 174 h 280"/>
              <a:gd name="T30" fmla="*/ 200 w 400"/>
              <a:gd name="T31" fmla="*/ 162 h 280"/>
              <a:gd name="T32" fmla="*/ 176 w 400"/>
              <a:gd name="T33" fmla="*/ 174 h 280"/>
              <a:gd name="T34" fmla="*/ 164 w 400"/>
              <a:gd name="T35" fmla="*/ 186 h 280"/>
              <a:gd name="T36" fmla="*/ 200 w 400"/>
              <a:gd name="T37" fmla="*/ 198 h 280"/>
              <a:gd name="T38" fmla="*/ 188 w 400"/>
              <a:gd name="T39" fmla="*/ 186 h 280"/>
              <a:gd name="T40" fmla="*/ 200 w 400"/>
              <a:gd name="T41" fmla="*/ 198 h 280"/>
              <a:gd name="T42" fmla="*/ 140 w 400"/>
              <a:gd name="T43" fmla="*/ 186 h 280"/>
              <a:gd name="T44" fmla="*/ 116 w 400"/>
              <a:gd name="T45" fmla="*/ 198 h 280"/>
              <a:gd name="T46" fmla="*/ 152 w 400"/>
              <a:gd name="T47" fmla="*/ 174 h 280"/>
              <a:gd name="T48" fmla="*/ 164 w 400"/>
              <a:gd name="T49" fmla="*/ 162 h 280"/>
              <a:gd name="T50" fmla="*/ 140 w 400"/>
              <a:gd name="T51" fmla="*/ 186 h 280"/>
              <a:gd name="T52" fmla="*/ 152 w 400"/>
              <a:gd name="T53" fmla="*/ 174 h 280"/>
              <a:gd name="T54" fmla="*/ 116 w 400"/>
              <a:gd name="T55" fmla="*/ 186 h 280"/>
              <a:gd name="T56" fmla="*/ 128 w 400"/>
              <a:gd name="T57" fmla="*/ 174 h 280"/>
              <a:gd name="T58" fmla="*/ 104 w 400"/>
              <a:gd name="T59" fmla="*/ 162 h 280"/>
              <a:gd name="T60" fmla="*/ 92 w 400"/>
              <a:gd name="T61" fmla="*/ 174 h 280"/>
              <a:gd name="T62" fmla="*/ 80 w 400"/>
              <a:gd name="T63" fmla="*/ 186 h 280"/>
              <a:gd name="T64" fmla="*/ 104 w 400"/>
              <a:gd name="T65" fmla="*/ 198 h 2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400" h="280">
                <a:moveTo>
                  <a:pt x="360" y="0"/>
                </a:moveTo>
                <a:cubicBezTo>
                  <a:pt x="40" y="0"/>
                  <a:pt x="40" y="0"/>
                  <a:pt x="40" y="0"/>
                </a:cubicBezTo>
                <a:cubicBezTo>
                  <a:pt x="18" y="0"/>
                  <a:pt x="0" y="18"/>
                  <a:pt x="0" y="40"/>
                </a:cubicBezTo>
                <a:cubicBezTo>
                  <a:pt x="0" y="240"/>
                  <a:pt x="0" y="240"/>
                  <a:pt x="0" y="240"/>
                </a:cubicBezTo>
                <a:cubicBezTo>
                  <a:pt x="0" y="262"/>
                  <a:pt x="18" y="280"/>
                  <a:pt x="40" y="280"/>
                </a:cubicBezTo>
                <a:cubicBezTo>
                  <a:pt x="360" y="280"/>
                  <a:pt x="360" y="280"/>
                  <a:pt x="360" y="280"/>
                </a:cubicBezTo>
                <a:cubicBezTo>
                  <a:pt x="382" y="280"/>
                  <a:pt x="400" y="262"/>
                  <a:pt x="400" y="240"/>
                </a:cubicBezTo>
                <a:cubicBezTo>
                  <a:pt x="400" y="40"/>
                  <a:pt x="400" y="40"/>
                  <a:pt x="400" y="40"/>
                </a:cubicBezTo>
                <a:cubicBezTo>
                  <a:pt x="400" y="18"/>
                  <a:pt x="382" y="0"/>
                  <a:pt x="360" y="0"/>
                </a:cubicBezTo>
                <a:close/>
                <a:moveTo>
                  <a:pt x="360" y="240"/>
                </a:moveTo>
                <a:cubicBezTo>
                  <a:pt x="40" y="240"/>
                  <a:pt x="40" y="240"/>
                  <a:pt x="40" y="240"/>
                </a:cubicBezTo>
                <a:cubicBezTo>
                  <a:pt x="40" y="120"/>
                  <a:pt x="40" y="120"/>
                  <a:pt x="40" y="120"/>
                </a:cubicBezTo>
                <a:cubicBezTo>
                  <a:pt x="360" y="120"/>
                  <a:pt x="360" y="120"/>
                  <a:pt x="360" y="120"/>
                </a:cubicBezTo>
                <a:lnTo>
                  <a:pt x="360" y="240"/>
                </a:lnTo>
                <a:close/>
                <a:moveTo>
                  <a:pt x="360" y="60"/>
                </a:moveTo>
                <a:cubicBezTo>
                  <a:pt x="40" y="60"/>
                  <a:pt x="40" y="60"/>
                  <a:pt x="40" y="60"/>
                </a:cubicBezTo>
                <a:cubicBezTo>
                  <a:pt x="40" y="40"/>
                  <a:pt x="40" y="40"/>
                  <a:pt x="40" y="40"/>
                </a:cubicBezTo>
                <a:cubicBezTo>
                  <a:pt x="360" y="40"/>
                  <a:pt x="360" y="40"/>
                  <a:pt x="360" y="40"/>
                </a:cubicBezTo>
                <a:lnTo>
                  <a:pt x="360" y="60"/>
                </a:lnTo>
                <a:close/>
                <a:moveTo>
                  <a:pt x="80" y="162"/>
                </a:moveTo>
                <a:cubicBezTo>
                  <a:pt x="80" y="174"/>
                  <a:pt x="80" y="174"/>
                  <a:pt x="80" y="174"/>
                </a:cubicBezTo>
                <a:cubicBezTo>
                  <a:pt x="92" y="174"/>
                  <a:pt x="92" y="174"/>
                  <a:pt x="92" y="174"/>
                </a:cubicBezTo>
                <a:cubicBezTo>
                  <a:pt x="92" y="162"/>
                  <a:pt x="92" y="162"/>
                  <a:pt x="92" y="162"/>
                </a:cubicBezTo>
                <a:lnTo>
                  <a:pt x="80" y="162"/>
                </a:lnTo>
                <a:close/>
                <a:moveTo>
                  <a:pt x="152" y="186"/>
                </a:moveTo>
                <a:cubicBezTo>
                  <a:pt x="152" y="198"/>
                  <a:pt x="152" y="198"/>
                  <a:pt x="152" y="198"/>
                </a:cubicBezTo>
                <a:cubicBezTo>
                  <a:pt x="176" y="198"/>
                  <a:pt x="176" y="198"/>
                  <a:pt x="176" y="198"/>
                </a:cubicBezTo>
                <a:cubicBezTo>
                  <a:pt x="176" y="186"/>
                  <a:pt x="176" y="186"/>
                  <a:pt x="176" y="186"/>
                </a:cubicBezTo>
                <a:cubicBezTo>
                  <a:pt x="188" y="186"/>
                  <a:pt x="188" y="186"/>
                  <a:pt x="188" y="186"/>
                </a:cubicBezTo>
                <a:cubicBezTo>
                  <a:pt x="188" y="174"/>
                  <a:pt x="188" y="174"/>
                  <a:pt x="188" y="174"/>
                </a:cubicBezTo>
                <a:cubicBezTo>
                  <a:pt x="200" y="174"/>
                  <a:pt x="200" y="174"/>
                  <a:pt x="200" y="174"/>
                </a:cubicBezTo>
                <a:cubicBezTo>
                  <a:pt x="200" y="162"/>
                  <a:pt x="200" y="162"/>
                  <a:pt x="200" y="162"/>
                </a:cubicBezTo>
                <a:cubicBezTo>
                  <a:pt x="176" y="162"/>
                  <a:pt x="176" y="162"/>
                  <a:pt x="176" y="162"/>
                </a:cubicBezTo>
                <a:cubicBezTo>
                  <a:pt x="176" y="174"/>
                  <a:pt x="176" y="174"/>
                  <a:pt x="176" y="174"/>
                </a:cubicBezTo>
                <a:cubicBezTo>
                  <a:pt x="164" y="174"/>
                  <a:pt x="164" y="174"/>
                  <a:pt x="164" y="174"/>
                </a:cubicBezTo>
                <a:cubicBezTo>
                  <a:pt x="164" y="186"/>
                  <a:pt x="164" y="186"/>
                  <a:pt x="164" y="186"/>
                </a:cubicBezTo>
                <a:lnTo>
                  <a:pt x="152" y="186"/>
                </a:lnTo>
                <a:close/>
                <a:moveTo>
                  <a:pt x="200" y="198"/>
                </a:moveTo>
                <a:cubicBezTo>
                  <a:pt x="200" y="186"/>
                  <a:pt x="200" y="186"/>
                  <a:pt x="200" y="186"/>
                </a:cubicBezTo>
                <a:cubicBezTo>
                  <a:pt x="188" y="186"/>
                  <a:pt x="188" y="186"/>
                  <a:pt x="188" y="186"/>
                </a:cubicBezTo>
                <a:cubicBezTo>
                  <a:pt x="188" y="198"/>
                  <a:pt x="188" y="198"/>
                  <a:pt x="188" y="198"/>
                </a:cubicBezTo>
                <a:lnTo>
                  <a:pt x="200" y="198"/>
                </a:lnTo>
                <a:close/>
                <a:moveTo>
                  <a:pt x="140" y="198"/>
                </a:moveTo>
                <a:cubicBezTo>
                  <a:pt x="140" y="186"/>
                  <a:pt x="140" y="186"/>
                  <a:pt x="140" y="186"/>
                </a:cubicBezTo>
                <a:cubicBezTo>
                  <a:pt x="116" y="186"/>
                  <a:pt x="116" y="186"/>
                  <a:pt x="116" y="186"/>
                </a:cubicBezTo>
                <a:cubicBezTo>
                  <a:pt x="116" y="198"/>
                  <a:pt x="116" y="198"/>
                  <a:pt x="116" y="198"/>
                </a:cubicBezTo>
                <a:lnTo>
                  <a:pt x="140" y="198"/>
                </a:lnTo>
                <a:close/>
                <a:moveTo>
                  <a:pt x="152" y="174"/>
                </a:moveTo>
                <a:cubicBezTo>
                  <a:pt x="164" y="174"/>
                  <a:pt x="164" y="174"/>
                  <a:pt x="164" y="174"/>
                </a:cubicBezTo>
                <a:cubicBezTo>
                  <a:pt x="164" y="162"/>
                  <a:pt x="164" y="162"/>
                  <a:pt x="164" y="162"/>
                </a:cubicBezTo>
                <a:cubicBezTo>
                  <a:pt x="140" y="162"/>
                  <a:pt x="140" y="162"/>
                  <a:pt x="140" y="162"/>
                </a:cubicBezTo>
                <a:cubicBezTo>
                  <a:pt x="140" y="186"/>
                  <a:pt x="140" y="186"/>
                  <a:pt x="140" y="186"/>
                </a:cubicBezTo>
                <a:cubicBezTo>
                  <a:pt x="152" y="186"/>
                  <a:pt x="152" y="186"/>
                  <a:pt x="152" y="186"/>
                </a:cubicBezTo>
                <a:lnTo>
                  <a:pt x="152" y="174"/>
                </a:lnTo>
                <a:close/>
                <a:moveTo>
                  <a:pt x="104" y="186"/>
                </a:moveTo>
                <a:cubicBezTo>
                  <a:pt x="116" y="186"/>
                  <a:pt x="116" y="186"/>
                  <a:pt x="116" y="186"/>
                </a:cubicBezTo>
                <a:cubicBezTo>
                  <a:pt x="116" y="174"/>
                  <a:pt x="116" y="174"/>
                  <a:pt x="116" y="174"/>
                </a:cubicBezTo>
                <a:cubicBezTo>
                  <a:pt x="128" y="174"/>
                  <a:pt x="128" y="174"/>
                  <a:pt x="128" y="174"/>
                </a:cubicBezTo>
                <a:cubicBezTo>
                  <a:pt x="128" y="162"/>
                  <a:pt x="128" y="162"/>
                  <a:pt x="128" y="162"/>
                </a:cubicBezTo>
                <a:cubicBezTo>
                  <a:pt x="104" y="162"/>
                  <a:pt x="104" y="162"/>
                  <a:pt x="104" y="162"/>
                </a:cubicBezTo>
                <a:cubicBezTo>
                  <a:pt x="104" y="174"/>
                  <a:pt x="104" y="174"/>
                  <a:pt x="104" y="174"/>
                </a:cubicBezTo>
                <a:cubicBezTo>
                  <a:pt x="92" y="174"/>
                  <a:pt x="92" y="174"/>
                  <a:pt x="92" y="174"/>
                </a:cubicBezTo>
                <a:cubicBezTo>
                  <a:pt x="92" y="186"/>
                  <a:pt x="92" y="186"/>
                  <a:pt x="92" y="186"/>
                </a:cubicBezTo>
                <a:cubicBezTo>
                  <a:pt x="80" y="186"/>
                  <a:pt x="80" y="186"/>
                  <a:pt x="80" y="186"/>
                </a:cubicBezTo>
                <a:cubicBezTo>
                  <a:pt x="80" y="198"/>
                  <a:pt x="80" y="198"/>
                  <a:pt x="80" y="198"/>
                </a:cubicBezTo>
                <a:cubicBezTo>
                  <a:pt x="104" y="198"/>
                  <a:pt x="104" y="198"/>
                  <a:pt x="104" y="198"/>
                </a:cubicBezTo>
                <a:lnTo>
                  <a:pt x="104" y="18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117" name="Freeform 146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 noEditPoints="1"/>
          </p:cNvSpPr>
          <p:nvPr/>
        </p:nvSpPr>
        <p:spPr bwMode="auto">
          <a:xfrm>
            <a:off x="3961711" y="5184294"/>
            <a:ext cx="184594" cy="229619"/>
          </a:xfrm>
          <a:custGeom>
            <a:avLst/>
            <a:gdLst>
              <a:gd name="T0" fmla="*/ 274 w 280"/>
              <a:gd name="T1" fmla="*/ 233 h 352"/>
              <a:gd name="T2" fmla="*/ 140 w 280"/>
              <a:gd name="T3" fmla="*/ 280 h 352"/>
              <a:gd name="T4" fmla="*/ 5 w 280"/>
              <a:gd name="T5" fmla="*/ 233 h 352"/>
              <a:gd name="T6" fmla="*/ 0 w 280"/>
              <a:gd name="T7" fmla="*/ 233 h 352"/>
              <a:gd name="T8" fmla="*/ 0 w 280"/>
              <a:gd name="T9" fmla="*/ 273 h 352"/>
              <a:gd name="T10" fmla="*/ 140 w 280"/>
              <a:gd name="T11" fmla="*/ 352 h 352"/>
              <a:gd name="T12" fmla="*/ 280 w 280"/>
              <a:gd name="T13" fmla="*/ 273 h 352"/>
              <a:gd name="T14" fmla="*/ 280 w 280"/>
              <a:gd name="T15" fmla="*/ 233 h 352"/>
              <a:gd name="T16" fmla="*/ 274 w 280"/>
              <a:gd name="T17" fmla="*/ 233 h 352"/>
              <a:gd name="T18" fmla="*/ 275 w 280"/>
              <a:gd name="T19" fmla="*/ 130 h 352"/>
              <a:gd name="T20" fmla="*/ 140 w 280"/>
              <a:gd name="T21" fmla="*/ 172 h 352"/>
              <a:gd name="T22" fmla="*/ 5 w 280"/>
              <a:gd name="T23" fmla="*/ 130 h 352"/>
              <a:gd name="T24" fmla="*/ 0 w 280"/>
              <a:gd name="T25" fmla="*/ 130 h 352"/>
              <a:gd name="T26" fmla="*/ 0 w 280"/>
              <a:gd name="T27" fmla="*/ 177 h 352"/>
              <a:gd name="T28" fmla="*/ 140 w 280"/>
              <a:gd name="T29" fmla="*/ 241 h 352"/>
              <a:gd name="T30" fmla="*/ 280 w 280"/>
              <a:gd name="T31" fmla="*/ 177 h 352"/>
              <a:gd name="T32" fmla="*/ 280 w 280"/>
              <a:gd name="T33" fmla="*/ 130 h 352"/>
              <a:gd name="T34" fmla="*/ 275 w 280"/>
              <a:gd name="T35" fmla="*/ 130 h 352"/>
              <a:gd name="T36" fmla="*/ 140 w 280"/>
              <a:gd name="T37" fmla="*/ 0 h 352"/>
              <a:gd name="T38" fmla="*/ 0 w 280"/>
              <a:gd name="T39" fmla="*/ 53 h 352"/>
              <a:gd name="T40" fmla="*/ 0 w 280"/>
              <a:gd name="T41" fmla="*/ 78 h 352"/>
              <a:gd name="T42" fmla="*/ 140 w 280"/>
              <a:gd name="T43" fmla="*/ 134 h 352"/>
              <a:gd name="T44" fmla="*/ 280 w 280"/>
              <a:gd name="T45" fmla="*/ 78 h 352"/>
              <a:gd name="T46" fmla="*/ 280 w 280"/>
              <a:gd name="T47" fmla="*/ 53 h 352"/>
              <a:gd name="T48" fmla="*/ 140 w 280"/>
              <a:gd name="T49" fmla="*/ 0 h 3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80" h="352">
                <a:moveTo>
                  <a:pt x="274" y="233"/>
                </a:moveTo>
                <a:cubicBezTo>
                  <a:pt x="257" y="260"/>
                  <a:pt x="204" y="280"/>
                  <a:pt x="140" y="280"/>
                </a:cubicBezTo>
                <a:cubicBezTo>
                  <a:pt x="76" y="280"/>
                  <a:pt x="22" y="260"/>
                  <a:pt x="5" y="233"/>
                </a:cubicBezTo>
                <a:cubicBezTo>
                  <a:pt x="2" y="227"/>
                  <a:pt x="0" y="230"/>
                  <a:pt x="0" y="233"/>
                </a:cubicBezTo>
                <a:cubicBezTo>
                  <a:pt x="0" y="236"/>
                  <a:pt x="0" y="273"/>
                  <a:pt x="0" y="273"/>
                </a:cubicBezTo>
                <a:cubicBezTo>
                  <a:pt x="0" y="312"/>
                  <a:pt x="62" y="352"/>
                  <a:pt x="140" y="352"/>
                </a:cubicBezTo>
                <a:cubicBezTo>
                  <a:pt x="217" y="352"/>
                  <a:pt x="280" y="312"/>
                  <a:pt x="280" y="273"/>
                </a:cubicBezTo>
                <a:cubicBezTo>
                  <a:pt x="280" y="273"/>
                  <a:pt x="280" y="236"/>
                  <a:pt x="280" y="233"/>
                </a:cubicBezTo>
                <a:cubicBezTo>
                  <a:pt x="280" y="230"/>
                  <a:pt x="278" y="227"/>
                  <a:pt x="274" y="233"/>
                </a:cubicBezTo>
                <a:close/>
                <a:moveTo>
                  <a:pt x="275" y="130"/>
                </a:moveTo>
                <a:cubicBezTo>
                  <a:pt x="258" y="155"/>
                  <a:pt x="204" y="172"/>
                  <a:pt x="140" y="172"/>
                </a:cubicBezTo>
                <a:cubicBezTo>
                  <a:pt x="76" y="172"/>
                  <a:pt x="22" y="155"/>
                  <a:pt x="5" y="130"/>
                </a:cubicBezTo>
                <a:cubicBezTo>
                  <a:pt x="2" y="125"/>
                  <a:pt x="0" y="128"/>
                  <a:pt x="0" y="130"/>
                </a:cubicBezTo>
                <a:cubicBezTo>
                  <a:pt x="0" y="133"/>
                  <a:pt x="0" y="177"/>
                  <a:pt x="0" y="177"/>
                </a:cubicBezTo>
                <a:cubicBezTo>
                  <a:pt x="0" y="213"/>
                  <a:pt x="62" y="241"/>
                  <a:pt x="140" y="241"/>
                </a:cubicBezTo>
                <a:cubicBezTo>
                  <a:pt x="217" y="241"/>
                  <a:pt x="280" y="213"/>
                  <a:pt x="280" y="177"/>
                </a:cubicBezTo>
                <a:cubicBezTo>
                  <a:pt x="280" y="177"/>
                  <a:pt x="280" y="133"/>
                  <a:pt x="280" y="130"/>
                </a:cubicBezTo>
                <a:cubicBezTo>
                  <a:pt x="280" y="128"/>
                  <a:pt x="278" y="125"/>
                  <a:pt x="275" y="130"/>
                </a:cubicBezTo>
                <a:close/>
                <a:moveTo>
                  <a:pt x="140" y="0"/>
                </a:moveTo>
                <a:cubicBezTo>
                  <a:pt x="62" y="0"/>
                  <a:pt x="0" y="23"/>
                  <a:pt x="0" y="53"/>
                </a:cubicBezTo>
                <a:cubicBezTo>
                  <a:pt x="0" y="78"/>
                  <a:pt x="0" y="78"/>
                  <a:pt x="0" y="78"/>
                </a:cubicBezTo>
                <a:cubicBezTo>
                  <a:pt x="0" y="109"/>
                  <a:pt x="62" y="134"/>
                  <a:pt x="140" y="134"/>
                </a:cubicBezTo>
                <a:cubicBezTo>
                  <a:pt x="217" y="134"/>
                  <a:pt x="280" y="109"/>
                  <a:pt x="280" y="78"/>
                </a:cubicBezTo>
                <a:cubicBezTo>
                  <a:pt x="280" y="53"/>
                  <a:pt x="280" y="53"/>
                  <a:pt x="280" y="53"/>
                </a:cubicBezTo>
                <a:cubicBezTo>
                  <a:pt x="280" y="23"/>
                  <a:pt x="217" y="0"/>
                  <a:pt x="14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118" name="Freeform 149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 noEditPoints="1"/>
          </p:cNvSpPr>
          <p:nvPr/>
        </p:nvSpPr>
        <p:spPr bwMode="auto">
          <a:xfrm>
            <a:off x="3071247" y="3879820"/>
            <a:ext cx="240874" cy="254383"/>
          </a:xfrm>
          <a:custGeom>
            <a:avLst/>
            <a:gdLst>
              <a:gd name="T0" fmla="*/ 358 w 368"/>
              <a:gd name="T1" fmla="*/ 242 h 390"/>
              <a:gd name="T2" fmla="*/ 323 w 368"/>
              <a:gd name="T3" fmla="*/ 211 h 390"/>
              <a:gd name="T4" fmla="*/ 323 w 368"/>
              <a:gd name="T5" fmla="*/ 179 h 390"/>
              <a:gd name="T6" fmla="*/ 358 w 368"/>
              <a:gd name="T7" fmla="*/ 148 h 390"/>
              <a:gd name="T8" fmla="*/ 352 w 368"/>
              <a:gd name="T9" fmla="*/ 129 h 390"/>
              <a:gd name="T10" fmla="*/ 306 w 368"/>
              <a:gd name="T11" fmla="*/ 125 h 390"/>
              <a:gd name="T12" fmla="*/ 290 w 368"/>
              <a:gd name="T13" fmla="*/ 100 h 390"/>
              <a:gd name="T14" fmla="*/ 314 w 368"/>
              <a:gd name="T15" fmla="*/ 32 h 390"/>
              <a:gd name="T16" fmla="*/ 302 w 368"/>
              <a:gd name="T17" fmla="*/ 22 h 390"/>
              <a:gd name="T18" fmla="*/ 248 w 368"/>
              <a:gd name="T19" fmla="*/ 55 h 390"/>
              <a:gd name="T20" fmla="*/ 215 w 368"/>
              <a:gd name="T21" fmla="*/ 47 h 390"/>
              <a:gd name="T22" fmla="*/ 196 w 368"/>
              <a:gd name="T23" fmla="*/ 12 h 390"/>
              <a:gd name="T24" fmla="*/ 172 w 368"/>
              <a:gd name="T25" fmla="*/ 12 h 390"/>
              <a:gd name="T26" fmla="*/ 153 w 368"/>
              <a:gd name="T27" fmla="*/ 43 h 390"/>
              <a:gd name="T28" fmla="*/ 119 w 368"/>
              <a:gd name="T29" fmla="*/ 54 h 390"/>
              <a:gd name="T30" fmla="*/ 87 w 368"/>
              <a:gd name="T31" fmla="*/ 40 h 390"/>
              <a:gd name="T32" fmla="*/ 66 w 368"/>
              <a:gd name="T33" fmla="*/ 54 h 390"/>
              <a:gd name="T34" fmla="*/ 68 w 368"/>
              <a:gd name="T35" fmla="*/ 86 h 390"/>
              <a:gd name="T36" fmla="*/ 46 w 368"/>
              <a:gd name="T37" fmla="*/ 117 h 390"/>
              <a:gd name="T38" fmla="*/ 15 w 368"/>
              <a:gd name="T39" fmla="*/ 125 h 390"/>
              <a:gd name="T40" fmla="*/ 10 w 368"/>
              <a:gd name="T41" fmla="*/ 148 h 390"/>
              <a:gd name="T42" fmla="*/ 44 w 368"/>
              <a:gd name="T43" fmla="*/ 179 h 390"/>
              <a:gd name="T44" fmla="*/ 44 w 368"/>
              <a:gd name="T45" fmla="*/ 211 h 390"/>
              <a:gd name="T46" fmla="*/ 10 w 368"/>
              <a:gd name="T47" fmla="*/ 242 h 390"/>
              <a:gd name="T48" fmla="*/ 16 w 368"/>
              <a:gd name="T49" fmla="*/ 261 h 390"/>
              <a:gd name="T50" fmla="*/ 58 w 368"/>
              <a:gd name="T51" fmla="*/ 266 h 390"/>
              <a:gd name="T52" fmla="*/ 74 w 368"/>
              <a:gd name="T53" fmla="*/ 292 h 390"/>
              <a:gd name="T54" fmla="*/ 53 w 368"/>
              <a:gd name="T55" fmla="*/ 357 h 390"/>
              <a:gd name="T56" fmla="*/ 66 w 368"/>
              <a:gd name="T57" fmla="*/ 368 h 390"/>
              <a:gd name="T58" fmla="*/ 115 w 368"/>
              <a:gd name="T59" fmla="*/ 340 h 390"/>
              <a:gd name="T60" fmla="*/ 150 w 368"/>
              <a:gd name="T61" fmla="*/ 348 h 390"/>
              <a:gd name="T62" fmla="*/ 170 w 368"/>
              <a:gd name="T63" fmla="*/ 379 h 390"/>
              <a:gd name="T64" fmla="*/ 195 w 368"/>
              <a:gd name="T65" fmla="*/ 378 h 390"/>
              <a:gd name="T66" fmla="*/ 213 w 368"/>
              <a:gd name="T67" fmla="*/ 343 h 390"/>
              <a:gd name="T68" fmla="*/ 246 w 368"/>
              <a:gd name="T69" fmla="*/ 332 h 390"/>
              <a:gd name="T70" fmla="*/ 281 w 368"/>
              <a:gd name="T71" fmla="*/ 349 h 390"/>
              <a:gd name="T72" fmla="*/ 301 w 368"/>
              <a:gd name="T73" fmla="*/ 336 h 390"/>
              <a:gd name="T74" fmla="*/ 299 w 368"/>
              <a:gd name="T75" fmla="*/ 303 h 390"/>
              <a:gd name="T76" fmla="*/ 321 w 368"/>
              <a:gd name="T77" fmla="*/ 273 h 390"/>
              <a:gd name="T78" fmla="*/ 352 w 368"/>
              <a:gd name="T79" fmla="*/ 264 h 390"/>
              <a:gd name="T80" fmla="*/ 358 w 368"/>
              <a:gd name="T81" fmla="*/ 242 h 390"/>
              <a:gd name="T82" fmla="*/ 204 w 368"/>
              <a:gd name="T83" fmla="*/ 279 h 390"/>
              <a:gd name="T84" fmla="*/ 164 w 368"/>
              <a:gd name="T85" fmla="*/ 279 h 390"/>
              <a:gd name="T86" fmla="*/ 164 w 368"/>
              <a:gd name="T87" fmla="*/ 237 h 390"/>
              <a:gd name="T88" fmla="*/ 204 w 368"/>
              <a:gd name="T89" fmla="*/ 237 h 390"/>
              <a:gd name="T90" fmla="*/ 204 w 368"/>
              <a:gd name="T91" fmla="*/ 279 h 390"/>
              <a:gd name="T92" fmla="*/ 204 w 368"/>
              <a:gd name="T93" fmla="*/ 215 h 390"/>
              <a:gd name="T94" fmla="*/ 164 w 368"/>
              <a:gd name="T95" fmla="*/ 215 h 390"/>
              <a:gd name="T96" fmla="*/ 164 w 368"/>
              <a:gd name="T97" fmla="*/ 111 h 390"/>
              <a:gd name="T98" fmla="*/ 204 w 368"/>
              <a:gd name="T99" fmla="*/ 111 h 390"/>
              <a:gd name="T100" fmla="*/ 204 w 368"/>
              <a:gd name="T101" fmla="*/ 215 h 3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68" h="390">
                <a:moveTo>
                  <a:pt x="358" y="242"/>
                </a:moveTo>
                <a:cubicBezTo>
                  <a:pt x="323" y="211"/>
                  <a:pt x="323" y="211"/>
                  <a:pt x="323" y="211"/>
                </a:cubicBezTo>
                <a:cubicBezTo>
                  <a:pt x="313" y="202"/>
                  <a:pt x="313" y="188"/>
                  <a:pt x="323" y="179"/>
                </a:cubicBezTo>
                <a:cubicBezTo>
                  <a:pt x="358" y="148"/>
                  <a:pt x="358" y="148"/>
                  <a:pt x="358" y="148"/>
                </a:cubicBezTo>
                <a:cubicBezTo>
                  <a:pt x="368" y="139"/>
                  <a:pt x="365" y="131"/>
                  <a:pt x="352" y="129"/>
                </a:cubicBezTo>
                <a:cubicBezTo>
                  <a:pt x="306" y="125"/>
                  <a:pt x="306" y="125"/>
                  <a:pt x="306" y="125"/>
                </a:cubicBezTo>
                <a:cubicBezTo>
                  <a:pt x="293" y="124"/>
                  <a:pt x="285" y="112"/>
                  <a:pt x="290" y="100"/>
                </a:cubicBezTo>
                <a:cubicBezTo>
                  <a:pt x="314" y="32"/>
                  <a:pt x="314" y="32"/>
                  <a:pt x="314" y="32"/>
                </a:cubicBezTo>
                <a:cubicBezTo>
                  <a:pt x="319" y="19"/>
                  <a:pt x="313" y="15"/>
                  <a:pt x="302" y="22"/>
                </a:cubicBezTo>
                <a:cubicBezTo>
                  <a:pt x="248" y="55"/>
                  <a:pt x="248" y="55"/>
                  <a:pt x="248" y="55"/>
                </a:cubicBezTo>
                <a:cubicBezTo>
                  <a:pt x="237" y="62"/>
                  <a:pt x="222" y="58"/>
                  <a:pt x="215" y="47"/>
                </a:cubicBezTo>
                <a:cubicBezTo>
                  <a:pt x="196" y="12"/>
                  <a:pt x="196" y="12"/>
                  <a:pt x="196" y="12"/>
                </a:cubicBezTo>
                <a:cubicBezTo>
                  <a:pt x="189" y="0"/>
                  <a:pt x="178" y="0"/>
                  <a:pt x="172" y="12"/>
                </a:cubicBezTo>
                <a:cubicBezTo>
                  <a:pt x="153" y="43"/>
                  <a:pt x="153" y="43"/>
                  <a:pt x="153" y="43"/>
                </a:cubicBezTo>
                <a:cubicBezTo>
                  <a:pt x="147" y="55"/>
                  <a:pt x="131" y="60"/>
                  <a:pt x="119" y="54"/>
                </a:cubicBezTo>
                <a:cubicBezTo>
                  <a:pt x="87" y="40"/>
                  <a:pt x="87" y="40"/>
                  <a:pt x="87" y="40"/>
                </a:cubicBezTo>
                <a:cubicBezTo>
                  <a:pt x="75" y="34"/>
                  <a:pt x="66" y="40"/>
                  <a:pt x="66" y="54"/>
                </a:cubicBezTo>
                <a:cubicBezTo>
                  <a:pt x="68" y="86"/>
                  <a:pt x="68" y="86"/>
                  <a:pt x="68" y="86"/>
                </a:cubicBezTo>
                <a:cubicBezTo>
                  <a:pt x="69" y="100"/>
                  <a:pt x="59" y="114"/>
                  <a:pt x="46" y="117"/>
                </a:cubicBezTo>
                <a:cubicBezTo>
                  <a:pt x="15" y="125"/>
                  <a:pt x="15" y="125"/>
                  <a:pt x="15" y="125"/>
                </a:cubicBezTo>
                <a:cubicBezTo>
                  <a:pt x="2" y="129"/>
                  <a:pt x="0" y="139"/>
                  <a:pt x="10" y="148"/>
                </a:cubicBezTo>
                <a:cubicBezTo>
                  <a:pt x="44" y="179"/>
                  <a:pt x="44" y="179"/>
                  <a:pt x="44" y="179"/>
                </a:cubicBezTo>
                <a:cubicBezTo>
                  <a:pt x="54" y="188"/>
                  <a:pt x="54" y="202"/>
                  <a:pt x="44" y="211"/>
                </a:cubicBezTo>
                <a:cubicBezTo>
                  <a:pt x="10" y="242"/>
                  <a:pt x="10" y="242"/>
                  <a:pt x="10" y="242"/>
                </a:cubicBezTo>
                <a:cubicBezTo>
                  <a:pt x="0" y="251"/>
                  <a:pt x="3" y="259"/>
                  <a:pt x="16" y="261"/>
                </a:cubicBezTo>
                <a:cubicBezTo>
                  <a:pt x="58" y="266"/>
                  <a:pt x="58" y="266"/>
                  <a:pt x="58" y="266"/>
                </a:cubicBezTo>
                <a:cubicBezTo>
                  <a:pt x="71" y="268"/>
                  <a:pt x="78" y="279"/>
                  <a:pt x="74" y="292"/>
                </a:cubicBezTo>
                <a:cubicBezTo>
                  <a:pt x="53" y="357"/>
                  <a:pt x="53" y="357"/>
                  <a:pt x="53" y="357"/>
                </a:cubicBezTo>
                <a:cubicBezTo>
                  <a:pt x="48" y="370"/>
                  <a:pt x="54" y="375"/>
                  <a:pt x="66" y="368"/>
                </a:cubicBezTo>
                <a:cubicBezTo>
                  <a:pt x="115" y="340"/>
                  <a:pt x="115" y="340"/>
                  <a:pt x="115" y="340"/>
                </a:cubicBezTo>
                <a:cubicBezTo>
                  <a:pt x="127" y="333"/>
                  <a:pt x="142" y="337"/>
                  <a:pt x="150" y="348"/>
                </a:cubicBezTo>
                <a:cubicBezTo>
                  <a:pt x="170" y="379"/>
                  <a:pt x="170" y="379"/>
                  <a:pt x="170" y="379"/>
                </a:cubicBezTo>
                <a:cubicBezTo>
                  <a:pt x="178" y="390"/>
                  <a:pt x="189" y="389"/>
                  <a:pt x="195" y="378"/>
                </a:cubicBezTo>
                <a:cubicBezTo>
                  <a:pt x="213" y="343"/>
                  <a:pt x="213" y="343"/>
                  <a:pt x="213" y="343"/>
                </a:cubicBezTo>
                <a:cubicBezTo>
                  <a:pt x="219" y="331"/>
                  <a:pt x="234" y="326"/>
                  <a:pt x="246" y="332"/>
                </a:cubicBezTo>
                <a:cubicBezTo>
                  <a:pt x="281" y="349"/>
                  <a:pt x="281" y="349"/>
                  <a:pt x="281" y="349"/>
                </a:cubicBezTo>
                <a:cubicBezTo>
                  <a:pt x="293" y="355"/>
                  <a:pt x="302" y="349"/>
                  <a:pt x="301" y="336"/>
                </a:cubicBezTo>
                <a:cubicBezTo>
                  <a:pt x="299" y="303"/>
                  <a:pt x="299" y="303"/>
                  <a:pt x="299" y="303"/>
                </a:cubicBezTo>
                <a:cubicBezTo>
                  <a:pt x="299" y="290"/>
                  <a:pt x="309" y="276"/>
                  <a:pt x="321" y="273"/>
                </a:cubicBezTo>
                <a:cubicBezTo>
                  <a:pt x="352" y="264"/>
                  <a:pt x="352" y="264"/>
                  <a:pt x="352" y="264"/>
                </a:cubicBezTo>
                <a:cubicBezTo>
                  <a:pt x="365" y="261"/>
                  <a:pt x="368" y="251"/>
                  <a:pt x="358" y="242"/>
                </a:cubicBezTo>
                <a:close/>
                <a:moveTo>
                  <a:pt x="204" y="279"/>
                </a:moveTo>
                <a:cubicBezTo>
                  <a:pt x="164" y="279"/>
                  <a:pt x="164" y="279"/>
                  <a:pt x="164" y="279"/>
                </a:cubicBezTo>
                <a:cubicBezTo>
                  <a:pt x="164" y="237"/>
                  <a:pt x="164" y="237"/>
                  <a:pt x="164" y="237"/>
                </a:cubicBezTo>
                <a:cubicBezTo>
                  <a:pt x="204" y="237"/>
                  <a:pt x="204" y="237"/>
                  <a:pt x="204" y="237"/>
                </a:cubicBezTo>
                <a:lnTo>
                  <a:pt x="204" y="279"/>
                </a:lnTo>
                <a:close/>
                <a:moveTo>
                  <a:pt x="204" y="215"/>
                </a:moveTo>
                <a:cubicBezTo>
                  <a:pt x="164" y="215"/>
                  <a:pt x="164" y="215"/>
                  <a:pt x="164" y="215"/>
                </a:cubicBezTo>
                <a:cubicBezTo>
                  <a:pt x="164" y="111"/>
                  <a:pt x="164" y="111"/>
                  <a:pt x="164" y="111"/>
                </a:cubicBezTo>
                <a:cubicBezTo>
                  <a:pt x="204" y="111"/>
                  <a:pt x="204" y="111"/>
                  <a:pt x="204" y="111"/>
                </a:cubicBezTo>
                <a:lnTo>
                  <a:pt x="204" y="21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119" name="Freeform 151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 noEditPoints="1"/>
          </p:cNvSpPr>
          <p:nvPr/>
        </p:nvSpPr>
        <p:spPr bwMode="auto">
          <a:xfrm>
            <a:off x="487650" y="3021461"/>
            <a:ext cx="234120" cy="240874"/>
          </a:xfrm>
          <a:custGeom>
            <a:avLst/>
            <a:gdLst>
              <a:gd name="T0" fmla="*/ 320 w 357"/>
              <a:gd name="T1" fmla="*/ 129 h 371"/>
              <a:gd name="T2" fmla="*/ 212 w 357"/>
              <a:gd name="T3" fmla="*/ 10 h 371"/>
              <a:gd name="T4" fmla="*/ 23 w 357"/>
              <a:gd name="T5" fmla="*/ 201 h 371"/>
              <a:gd name="T6" fmla="*/ 7 w 357"/>
              <a:gd name="T7" fmla="*/ 257 h 371"/>
              <a:gd name="T8" fmla="*/ 59 w 357"/>
              <a:gd name="T9" fmla="*/ 285 h 371"/>
              <a:gd name="T10" fmla="*/ 74 w 357"/>
              <a:gd name="T11" fmla="*/ 280 h 371"/>
              <a:gd name="T12" fmla="*/ 106 w 357"/>
              <a:gd name="T13" fmla="*/ 299 h 371"/>
              <a:gd name="T14" fmla="*/ 129 w 357"/>
              <a:gd name="T15" fmla="*/ 352 h 371"/>
              <a:gd name="T16" fmla="*/ 151 w 357"/>
              <a:gd name="T17" fmla="*/ 368 h 371"/>
              <a:gd name="T18" fmla="*/ 192 w 357"/>
              <a:gd name="T19" fmla="*/ 353 h 371"/>
              <a:gd name="T20" fmla="*/ 201 w 357"/>
              <a:gd name="T21" fmla="*/ 334 h 371"/>
              <a:gd name="T22" fmla="*/ 181 w 357"/>
              <a:gd name="T23" fmla="*/ 317 h 371"/>
              <a:gd name="T24" fmla="*/ 162 w 357"/>
              <a:gd name="T25" fmla="*/ 274 h 371"/>
              <a:gd name="T26" fmla="*/ 182 w 357"/>
              <a:gd name="T27" fmla="*/ 252 h 371"/>
              <a:gd name="T28" fmla="*/ 331 w 357"/>
              <a:gd name="T29" fmla="*/ 288 h 371"/>
              <a:gd name="T30" fmla="*/ 320 w 357"/>
              <a:gd name="T31" fmla="*/ 129 h 371"/>
              <a:gd name="T32" fmla="*/ 309 w 357"/>
              <a:gd name="T33" fmla="*/ 249 h 371"/>
              <a:gd name="T34" fmla="*/ 240 w 357"/>
              <a:gd name="T35" fmla="*/ 164 h 371"/>
              <a:gd name="T36" fmla="*/ 225 w 357"/>
              <a:gd name="T37" fmla="*/ 52 h 371"/>
              <a:gd name="T38" fmla="*/ 292 w 357"/>
              <a:gd name="T39" fmla="*/ 143 h 371"/>
              <a:gd name="T40" fmla="*/ 309 w 357"/>
              <a:gd name="T41" fmla="*/ 249 h 3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357" h="371">
                <a:moveTo>
                  <a:pt x="320" y="129"/>
                </a:moveTo>
                <a:cubicBezTo>
                  <a:pt x="289" y="56"/>
                  <a:pt x="238" y="0"/>
                  <a:pt x="212" y="10"/>
                </a:cubicBezTo>
                <a:cubicBezTo>
                  <a:pt x="168" y="28"/>
                  <a:pt x="238" y="113"/>
                  <a:pt x="23" y="201"/>
                </a:cubicBezTo>
                <a:cubicBezTo>
                  <a:pt x="4" y="208"/>
                  <a:pt x="0" y="239"/>
                  <a:pt x="7" y="257"/>
                </a:cubicBezTo>
                <a:cubicBezTo>
                  <a:pt x="15" y="275"/>
                  <a:pt x="41" y="293"/>
                  <a:pt x="59" y="285"/>
                </a:cubicBezTo>
                <a:cubicBezTo>
                  <a:pt x="62" y="284"/>
                  <a:pt x="74" y="280"/>
                  <a:pt x="74" y="280"/>
                </a:cubicBezTo>
                <a:cubicBezTo>
                  <a:pt x="87" y="298"/>
                  <a:pt x="101" y="287"/>
                  <a:pt x="106" y="299"/>
                </a:cubicBezTo>
                <a:cubicBezTo>
                  <a:pt x="112" y="312"/>
                  <a:pt x="125" y="342"/>
                  <a:pt x="129" y="352"/>
                </a:cubicBezTo>
                <a:cubicBezTo>
                  <a:pt x="134" y="362"/>
                  <a:pt x="144" y="371"/>
                  <a:pt x="151" y="368"/>
                </a:cubicBezTo>
                <a:cubicBezTo>
                  <a:pt x="158" y="366"/>
                  <a:pt x="182" y="356"/>
                  <a:pt x="192" y="353"/>
                </a:cubicBezTo>
                <a:cubicBezTo>
                  <a:pt x="201" y="349"/>
                  <a:pt x="203" y="341"/>
                  <a:pt x="201" y="334"/>
                </a:cubicBezTo>
                <a:cubicBezTo>
                  <a:pt x="197" y="327"/>
                  <a:pt x="185" y="325"/>
                  <a:pt x="181" y="317"/>
                </a:cubicBezTo>
                <a:cubicBezTo>
                  <a:pt x="178" y="309"/>
                  <a:pt x="166" y="282"/>
                  <a:pt x="162" y="274"/>
                </a:cubicBezTo>
                <a:cubicBezTo>
                  <a:pt x="158" y="262"/>
                  <a:pt x="168" y="253"/>
                  <a:pt x="182" y="252"/>
                </a:cubicBezTo>
                <a:cubicBezTo>
                  <a:pt x="280" y="241"/>
                  <a:pt x="298" y="302"/>
                  <a:pt x="331" y="288"/>
                </a:cubicBezTo>
                <a:cubicBezTo>
                  <a:pt x="357" y="278"/>
                  <a:pt x="352" y="203"/>
                  <a:pt x="320" y="129"/>
                </a:cubicBezTo>
                <a:close/>
                <a:moveTo>
                  <a:pt x="309" y="249"/>
                </a:moveTo>
                <a:cubicBezTo>
                  <a:pt x="303" y="251"/>
                  <a:pt x="265" y="221"/>
                  <a:pt x="240" y="164"/>
                </a:cubicBezTo>
                <a:cubicBezTo>
                  <a:pt x="216" y="106"/>
                  <a:pt x="219" y="54"/>
                  <a:pt x="225" y="52"/>
                </a:cubicBezTo>
                <a:cubicBezTo>
                  <a:pt x="230" y="49"/>
                  <a:pt x="268" y="86"/>
                  <a:pt x="292" y="143"/>
                </a:cubicBezTo>
                <a:cubicBezTo>
                  <a:pt x="317" y="201"/>
                  <a:pt x="315" y="247"/>
                  <a:pt x="309" y="24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120" name="Freeform 153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 noEditPoints="1"/>
          </p:cNvSpPr>
          <p:nvPr/>
        </p:nvSpPr>
        <p:spPr bwMode="auto">
          <a:xfrm>
            <a:off x="496851" y="3891274"/>
            <a:ext cx="213860" cy="229619"/>
          </a:xfrm>
          <a:custGeom>
            <a:avLst/>
            <a:gdLst>
              <a:gd name="T0" fmla="*/ 207 w 328"/>
              <a:gd name="T1" fmla="*/ 333 h 352"/>
              <a:gd name="T2" fmla="*/ 218 w 328"/>
              <a:gd name="T3" fmla="*/ 345 h 352"/>
              <a:gd name="T4" fmla="*/ 298 w 328"/>
              <a:gd name="T5" fmla="*/ 352 h 352"/>
              <a:gd name="T6" fmla="*/ 311 w 328"/>
              <a:gd name="T7" fmla="*/ 342 h 352"/>
              <a:gd name="T8" fmla="*/ 317 w 328"/>
              <a:gd name="T9" fmla="*/ 276 h 352"/>
              <a:gd name="T10" fmla="*/ 213 w 328"/>
              <a:gd name="T11" fmla="*/ 267 h 352"/>
              <a:gd name="T12" fmla="*/ 207 w 328"/>
              <a:gd name="T13" fmla="*/ 333 h 352"/>
              <a:gd name="T14" fmla="*/ 11 w 328"/>
              <a:gd name="T15" fmla="*/ 276 h 352"/>
              <a:gd name="T16" fmla="*/ 17 w 328"/>
              <a:gd name="T17" fmla="*/ 342 h 352"/>
              <a:gd name="T18" fmla="*/ 30 w 328"/>
              <a:gd name="T19" fmla="*/ 352 h 352"/>
              <a:gd name="T20" fmla="*/ 110 w 328"/>
              <a:gd name="T21" fmla="*/ 345 h 352"/>
              <a:gd name="T22" fmla="*/ 120 w 328"/>
              <a:gd name="T23" fmla="*/ 333 h 352"/>
              <a:gd name="T24" fmla="*/ 114 w 328"/>
              <a:gd name="T25" fmla="*/ 267 h 352"/>
              <a:gd name="T26" fmla="*/ 11 w 328"/>
              <a:gd name="T27" fmla="*/ 276 h 352"/>
              <a:gd name="T28" fmla="*/ 0 w 328"/>
              <a:gd name="T29" fmla="*/ 168 h 352"/>
              <a:gd name="T30" fmla="*/ 7 w 328"/>
              <a:gd name="T31" fmla="*/ 235 h 352"/>
              <a:gd name="T32" fmla="*/ 110 w 328"/>
              <a:gd name="T33" fmla="*/ 227 h 352"/>
              <a:gd name="T34" fmla="*/ 104 w 328"/>
              <a:gd name="T35" fmla="*/ 159 h 352"/>
              <a:gd name="T36" fmla="*/ 104 w 328"/>
              <a:gd name="T37" fmla="*/ 154 h 352"/>
              <a:gd name="T38" fmla="*/ 164 w 328"/>
              <a:gd name="T39" fmla="*/ 98 h 352"/>
              <a:gd name="T40" fmla="*/ 224 w 328"/>
              <a:gd name="T41" fmla="*/ 154 h 352"/>
              <a:gd name="T42" fmla="*/ 224 w 328"/>
              <a:gd name="T43" fmla="*/ 159 h 352"/>
              <a:gd name="T44" fmla="*/ 217 w 328"/>
              <a:gd name="T45" fmla="*/ 227 h 352"/>
              <a:gd name="T46" fmla="*/ 321 w 328"/>
              <a:gd name="T47" fmla="*/ 235 h 352"/>
              <a:gd name="T48" fmla="*/ 327 w 328"/>
              <a:gd name="T49" fmla="*/ 168 h 352"/>
              <a:gd name="T50" fmla="*/ 328 w 328"/>
              <a:gd name="T51" fmla="*/ 154 h 352"/>
              <a:gd name="T52" fmla="*/ 164 w 328"/>
              <a:gd name="T53" fmla="*/ 0 h 352"/>
              <a:gd name="T54" fmla="*/ 0 w 328"/>
              <a:gd name="T55" fmla="*/ 154 h 352"/>
              <a:gd name="T56" fmla="*/ 0 w 328"/>
              <a:gd name="T57" fmla="*/ 168 h 3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328" h="352">
                <a:moveTo>
                  <a:pt x="207" y="333"/>
                </a:moveTo>
                <a:cubicBezTo>
                  <a:pt x="206" y="339"/>
                  <a:pt x="211" y="345"/>
                  <a:pt x="218" y="345"/>
                </a:cubicBezTo>
                <a:cubicBezTo>
                  <a:pt x="298" y="352"/>
                  <a:pt x="298" y="352"/>
                  <a:pt x="298" y="352"/>
                </a:cubicBezTo>
                <a:cubicBezTo>
                  <a:pt x="304" y="352"/>
                  <a:pt x="310" y="348"/>
                  <a:pt x="311" y="342"/>
                </a:cubicBezTo>
                <a:cubicBezTo>
                  <a:pt x="317" y="276"/>
                  <a:pt x="317" y="276"/>
                  <a:pt x="317" y="276"/>
                </a:cubicBezTo>
                <a:cubicBezTo>
                  <a:pt x="213" y="267"/>
                  <a:pt x="213" y="267"/>
                  <a:pt x="213" y="267"/>
                </a:cubicBezTo>
                <a:lnTo>
                  <a:pt x="207" y="333"/>
                </a:lnTo>
                <a:close/>
                <a:moveTo>
                  <a:pt x="11" y="276"/>
                </a:moveTo>
                <a:cubicBezTo>
                  <a:pt x="17" y="342"/>
                  <a:pt x="17" y="342"/>
                  <a:pt x="17" y="342"/>
                </a:cubicBezTo>
                <a:cubicBezTo>
                  <a:pt x="17" y="348"/>
                  <a:pt x="23" y="352"/>
                  <a:pt x="30" y="352"/>
                </a:cubicBezTo>
                <a:cubicBezTo>
                  <a:pt x="110" y="345"/>
                  <a:pt x="110" y="345"/>
                  <a:pt x="110" y="345"/>
                </a:cubicBezTo>
                <a:cubicBezTo>
                  <a:pt x="116" y="345"/>
                  <a:pt x="121" y="339"/>
                  <a:pt x="120" y="333"/>
                </a:cubicBezTo>
                <a:cubicBezTo>
                  <a:pt x="114" y="267"/>
                  <a:pt x="114" y="267"/>
                  <a:pt x="114" y="267"/>
                </a:cubicBezTo>
                <a:lnTo>
                  <a:pt x="11" y="276"/>
                </a:lnTo>
                <a:close/>
                <a:moveTo>
                  <a:pt x="0" y="168"/>
                </a:moveTo>
                <a:cubicBezTo>
                  <a:pt x="7" y="235"/>
                  <a:pt x="7" y="235"/>
                  <a:pt x="7" y="235"/>
                </a:cubicBezTo>
                <a:cubicBezTo>
                  <a:pt x="110" y="227"/>
                  <a:pt x="110" y="227"/>
                  <a:pt x="110" y="227"/>
                </a:cubicBezTo>
                <a:cubicBezTo>
                  <a:pt x="104" y="159"/>
                  <a:pt x="104" y="159"/>
                  <a:pt x="104" y="159"/>
                </a:cubicBezTo>
                <a:cubicBezTo>
                  <a:pt x="104" y="157"/>
                  <a:pt x="104" y="156"/>
                  <a:pt x="104" y="154"/>
                </a:cubicBezTo>
                <a:cubicBezTo>
                  <a:pt x="104" y="123"/>
                  <a:pt x="131" y="98"/>
                  <a:pt x="164" y="98"/>
                </a:cubicBezTo>
                <a:cubicBezTo>
                  <a:pt x="197" y="98"/>
                  <a:pt x="224" y="123"/>
                  <a:pt x="224" y="154"/>
                </a:cubicBezTo>
                <a:cubicBezTo>
                  <a:pt x="224" y="156"/>
                  <a:pt x="224" y="157"/>
                  <a:pt x="224" y="159"/>
                </a:cubicBezTo>
                <a:cubicBezTo>
                  <a:pt x="217" y="227"/>
                  <a:pt x="217" y="227"/>
                  <a:pt x="217" y="227"/>
                </a:cubicBezTo>
                <a:cubicBezTo>
                  <a:pt x="321" y="235"/>
                  <a:pt x="321" y="235"/>
                  <a:pt x="321" y="235"/>
                </a:cubicBezTo>
                <a:cubicBezTo>
                  <a:pt x="327" y="168"/>
                  <a:pt x="327" y="168"/>
                  <a:pt x="327" y="168"/>
                </a:cubicBezTo>
                <a:cubicBezTo>
                  <a:pt x="328" y="163"/>
                  <a:pt x="328" y="159"/>
                  <a:pt x="328" y="154"/>
                </a:cubicBezTo>
                <a:cubicBezTo>
                  <a:pt x="328" y="69"/>
                  <a:pt x="254" y="0"/>
                  <a:pt x="164" y="0"/>
                </a:cubicBezTo>
                <a:cubicBezTo>
                  <a:pt x="73" y="0"/>
                  <a:pt x="0" y="69"/>
                  <a:pt x="0" y="154"/>
                </a:cubicBezTo>
                <a:cubicBezTo>
                  <a:pt x="0" y="159"/>
                  <a:pt x="0" y="163"/>
                  <a:pt x="0" y="16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121" name="Freeform 159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 noEditPoints="1"/>
          </p:cNvSpPr>
          <p:nvPr/>
        </p:nvSpPr>
        <p:spPr bwMode="auto">
          <a:xfrm>
            <a:off x="2630615" y="4750220"/>
            <a:ext cx="258883" cy="236373"/>
          </a:xfrm>
          <a:custGeom>
            <a:avLst/>
            <a:gdLst>
              <a:gd name="T0" fmla="*/ 360 w 400"/>
              <a:gd name="T1" fmla="*/ 60 h 360"/>
              <a:gd name="T2" fmla="*/ 340 w 400"/>
              <a:gd name="T3" fmla="*/ 60 h 360"/>
              <a:gd name="T4" fmla="*/ 340 w 400"/>
              <a:gd name="T5" fmla="*/ 360 h 360"/>
              <a:gd name="T6" fmla="*/ 360 w 400"/>
              <a:gd name="T7" fmla="*/ 360 h 360"/>
              <a:gd name="T8" fmla="*/ 400 w 400"/>
              <a:gd name="T9" fmla="*/ 320 h 360"/>
              <a:gd name="T10" fmla="*/ 400 w 400"/>
              <a:gd name="T11" fmla="*/ 100 h 360"/>
              <a:gd name="T12" fmla="*/ 360 w 400"/>
              <a:gd name="T13" fmla="*/ 60 h 360"/>
              <a:gd name="T14" fmla="*/ 0 w 400"/>
              <a:gd name="T15" fmla="*/ 100 h 360"/>
              <a:gd name="T16" fmla="*/ 0 w 400"/>
              <a:gd name="T17" fmla="*/ 320 h 360"/>
              <a:gd name="T18" fmla="*/ 40 w 400"/>
              <a:gd name="T19" fmla="*/ 360 h 360"/>
              <a:gd name="T20" fmla="*/ 60 w 400"/>
              <a:gd name="T21" fmla="*/ 360 h 360"/>
              <a:gd name="T22" fmla="*/ 60 w 400"/>
              <a:gd name="T23" fmla="*/ 60 h 360"/>
              <a:gd name="T24" fmla="*/ 40 w 400"/>
              <a:gd name="T25" fmla="*/ 60 h 360"/>
              <a:gd name="T26" fmla="*/ 0 w 400"/>
              <a:gd name="T27" fmla="*/ 100 h 360"/>
              <a:gd name="T28" fmla="*/ 268 w 400"/>
              <a:gd name="T29" fmla="*/ 18 h 360"/>
              <a:gd name="T30" fmla="*/ 200 w 400"/>
              <a:gd name="T31" fmla="*/ 0 h 360"/>
              <a:gd name="T32" fmla="*/ 132 w 400"/>
              <a:gd name="T33" fmla="*/ 18 h 360"/>
              <a:gd name="T34" fmla="*/ 132 w 400"/>
              <a:gd name="T35" fmla="*/ 60 h 360"/>
              <a:gd name="T36" fmla="*/ 88 w 400"/>
              <a:gd name="T37" fmla="*/ 60 h 360"/>
              <a:gd name="T38" fmla="*/ 88 w 400"/>
              <a:gd name="T39" fmla="*/ 360 h 360"/>
              <a:gd name="T40" fmla="*/ 312 w 400"/>
              <a:gd name="T41" fmla="*/ 360 h 360"/>
              <a:gd name="T42" fmla="*/ 312 w 400"/>
              <a:gd name="T43" fmla="*/ 60 h 360"/>
              <a:gd name="T44" fmla="*/ 268 w 400"/>
              <a:gd name="T45" fmla="*/ 60 h 360"/>
              <a:gd name="T46" fmla="*/ 268 w 400"/>
              <a:gd name="T47" fmla="*/ 18 h 360"/>
              <a:gd name="T48" fmla="*/ 244 w 400"/>
              <a:gd name="T49" fmla="*/ 60 h 360"/>
              <a:gd name="T50" fmla="*/ 156 w 400"/>
              <a:gd name="T51" fmla="*/ 60 h 360"/>
              <a:gd name="T52" fmla="*/ 156 w 400"/>
              <a:gd name="T53" fmla="*/ 33 h 360"/>
              <a:gd name="T54" fmla="*/ 200 w 400"/>
              <a:gd name="T55" fmla="*/ 24 h 360"/>
              <a:gd name="T56" fmla="*/ 244 w 400"/>
              <a:gd name="T57" fmla="*/ 33 h 360"/>
              <a:gd name="T58" fmla="*/ 244 w 400"/>
              <a:gd name="T59" fmla="*/ 60 h 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400" h="360">
                <a:moveTo>
                  <a:pt x="360" y="60"/>
                </a:moveTo>
                <a:cubicBezTo>
                  <a:pt x="340" y="60"/>
                  <a:pt x="340" y="60"/>
                  <a:pt x="340" y="60"/>
                </a:cubicBezTo>
                <a:cubicBezTo>
                  <a:pt x="340" y="360"/>
                  <a:pt x="340" y="360"/>
                  <a:pt x="340" y="360"/>
                </a:cubicBezTo>
                <a:cubicBezTo>
                  <a:pt x="360" y="360"/>
                  <a:pt x="360" y="360"/>
                  <a:pt x="360" y="360"/>
                </a:cubicBezTo>
                <a:cubicBezTo>
                  <a:pt x="382" y="360"/>
                  <a:pt x="400" y="342"/>
                  <a:pt x="400" y="320"/>
                </a:cubicBezTo>
                <a:cubicBezTo>
                  <a:pt x="400" y="100"/>
                  <a:pt x="400" y="100"/>
                  <a:pt x="400" y="100"/>
                </a:cubicBezTo>
                <a:cubicBezTo>
                  <a:pt x="400" y="78"/>
                  <a:pt x="382" y="60"/>
                  <a:pt x="360" y="60"/>
                </a:cubicBezTo>
                <a:close/>
                <a:moveTo>
                  <a:pt x="0" y="100"/>
                </a:moveTo>
                <a:cubicBezTo>
                  <a:pt x="0" y="320"/>
                  <a:pt x="0" y="320"/>
                  <a:pt x="0" y="320"/>
                </a:cubicBezTo>
                <a:cubicBezTo>
                  <a:pt x="0" y="342"/>
                  <a:pt x="18" y="360"/>
                  <a:pt x="40" y="360"/>
                </a:cubicBezTo>
                <a:cubicBezTo>
                  <a:pt x="60" y="360"/>
                  <a:pt x="60" y="360"/>
                  <a:pt x="60" y="360"/>
                </a:cubicBezTo>
                <a:cubicBezTo>
                  <a:pt x="60" y="60"/>
                  <a:pt x="60" y="60"/>
                  <a:pt x="60" y="60"/>
                </a:cubicBezTo>
                <a:cubicBezTo>
                  <a:pt x="40" y="60"/>
                  <a:pt x="40" y="60"/>
                  <a:pt x="40" y="60"/>
                </a:cubicBezTo>
                <a:cubicBezTo>
                  <a:pt x="18" y="60"/>
                  <a:pt x="0" y="78"/>
                  <a:pt x="0" y="100"/>
                </a:cubicBezTo>
                <a:close/>
                <a:moveTo>
                  <a:pt x="268" y="18"/>
                </a:moveTo>
                <a:cubicBezTo>
                  <a:pt x="254" y="12"/>
                  <a:pt x="232" y="0"/>
                  <a:pt x="200" y="0"/>
                </a:cubicBezTo>
                <a:cubicBezTo>
                  <a:pt x="167" y="0"/>
                  <a:pt x="145" y="12"/>
                  <a:pt x="132" y="18"/>
                </a:cubicBezTo>
                <a:cubicBezTo>
                  <a:pt x="132" y="60"/>
                  <a:pt x="132" y="60"/>
                  <a:pt x="132" y="60"/>
                </a:cubicBezTo>
                <a:cubicBezTo>
                  <a:pt x="88" y="60"/>
                  <a:pt x="88" y="60"/>
                  <a:pt x="88" y="60"/>
                </a:cubicBezTo>
                <a:cubicBezTo>
                  <a:pt x="88" y="360"/>
                  <a:pt x="88" y="360"/>
                  <a:pt x="88" y="360"/>
                </a:cubicBezTo>
                <a:cubicBezTo>
                  <a:pt x="312" y="360"/>
                  <a:pt x="312" y="360"/>
                  <a:pt x="312" y="360"/>
                </a:cubicBezTo>
                <a:cubicBezTo>
                  <a:pt x="312" y="60"/>
                  <a:pt x="312" y="60"/>
                  <a:pt x="312" y="60"/>
                </a:cubicBezTo>
                <a:cubicBezTo>
                  <a:pt x="268" y="60"/>
                  <a:pt x="268" y="60"/>
                  <a:pt x="268" y="60"/>
                </a:cubicBezTo>
                <a:lnTo>
                  <a:pt x="268" y="18"/>
                </a:lnTo>
                <a:close/>
                <a:moveTo>
                  <a:pt x="244" y="60"/>
                </a:moveTo>
                <a:cubicBezTo>
                  <a:pt x="156" y="60"/>
                  <a:pt x="156" y="60"/>
                  <a:pt x="156" y="60"/>
                </a:cubicBezTo>
                <a:cubicBezTo>
                  <a:pt x="156" y="33"/>
                  <a:pt x="156" y="33"/>
                  <a:pt x="156" y="33"/>
                </a:cubicBezTo>
                <a:cubicBezTo>
                  <a:pt x="166" y="29"/>
                  <a:pt x="182" y="24"/>
                  <a:pt x="200" y="24"/>
                </a:cubicBezTo>
                <a:cubicBezTo>
                  <a:pt x="218" y="24"/>
                  <a:pt x="233" y="29"/>
                  <a:pt x="244" y="33"/>
                </a:cubicBezTo>
                <a:lnTo>
                  <a:pt x="244" y="6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122" name="Freeform 160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 noEditPoints="1"/>
          </p:cNvSpPr>
          <p:nvPr/>
        </p:nvSpPr>
        <p:spPr bwMode="auto">
          <a:xfrm>
            <a:off x="2255266" y="4311840"/>
            <a:ext cx="146327" cy="249879"/>
          </a:xfrm>
          <a:custGeom>
            <a:avLst/>
            <a:gdLst>
              <a:gd name="T0" fmla="*/ 116 w 224"/>
              <a:gd name="T1" fmla="*/ 4 h 385"/>
              <a:gd name="T2" fmla="*/ 108 w 224"/>
              <a:gd name="T3" fmla="*/ 4 h 385"/>
              <a:gd name="T4" fmla="*/ 0 w 224"/>
              <a:gd name="T5" fmla="*/ 274 h 385"/>
              <a:gd name="T6" fmla="*/ 112 w 224"/>
              <a:gd name="T7" fmla="*/ 385 h 385"/>
              <a:gd name="T8" fmla="*/ 224 w 224"/>
              <a:gd name="T9" fmla="*/ 274 h 385"/>
              <a:gd name="T10" fmla="*/ 116 w 224"/>
              <a:gd name="T11" fmla="*/ 4 h 385"/>
              <a:gd name="T12" fmla="*/ 99 w 224"/>
              <a:gd name="T13" fmla="*/ 161 h 385"/>
              <a:gd name="T14" fmla="*/ 95 w 224"/>
              <a:gd name="T15" fmla="*/ 175 h 385"/>
              <a:gd name="T16" fmla="*/ 78 w 224"/>
              <a:gd name="T17" fmla="*/ 273 h 385"/>
              <a:gd name="T18" fmla="*/ 55 w 224"/>
              <a:gd name="T19" fmla="*/ 300 h 385"/>
              <a:gd name="T20" fmla="*/ 32 w 224"/>
              <a:gd name="T21" fmla="*/ 277 h 385"/>
              <a:gd name="T22" fmla="*/ 72 w 224"/>
              <a:gd name="T23" fmla="*/ 179 h 385"/>
              <a:gd name="T24" fmla="*/ 88 w 224"/>
              <a:gd name="T25" fmla="*/ 156 h 385"/>
              <a:gd name="T26" fmla="*/ 98 w 224"/>
              <a:gd name="T27" fmla="*/ 156 h 385"/>
              <a:gd name="T28" fmla="*/ 99 w 224"/>
              <a:gd name="T29" fmla="*/ 161 h 3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24" h="385">
                <a:moveTo>
                  <a:pt x="116" y="4"/>
                </a:moveTo>
                <a:cubicBezTo>
                  <a:pt x="115" y="0"/>
                  <a:pt x="108" y="0"/>
                  <a:pt x="108" y="4"/>
                </a:cubicBezTo>
                <a:cubicBezTo>
                  <a:pt x="90" y="146"/>
                  <a:pt x="0" y="176"/>
                  <a:pt x="0" y="274"/>
                </a:cubicBezTo>
                <a:cubicBezTo>
                  <a:pt x="0" y="335"/>
                  <a:pt x="51" y="385"/>
                  <a:pt x="112" y="385"/>
                </a:cubicBezTo>
                <a:cubicBezTo>
                  <a:pt x="173" y="385"/>
                  <a:pt x="224" y="335"/>
                  <a:pt x="224" y="274"/>
                </a:cubicBezTo>
                <a:cubicBezTo>
                  <a:pt x="224" y="176"/>
                  <a:pt x="133" y="146"/>
                  <a:pt x="116" y="4"/>
                </a:cubicBezTo>
                <a:close/>
                <a:moveTo>
                  <a:pt x="99" y="161"/>
                </a:moveTo>
                <a:cubicBezTo>
                  <a:pt x="98" y="166"/>
                  <a:pt x="96" y="170"/>
                  <a:pt x="95" y="175"/>
                </a:cubicBezTo>
                <a:cubicBezTo>
                  <a:pt x="87" y="203"/>
                  <a:pt x="78" y="236"/>
                  <a:pt x="78" y="273"/>
                </a:cubicBezTo>
                <a:cubicBezTo>
                  <a:pt x="78" y="293"/>
                  <a:pt x="66" y="300"/>
                  <a:pt x="55" y="300"/>
                </a:cubicBezTo>
                <a:cubicBezTo>
                  <a:pt x="42" y="300"/>
                  <a:pt x="32" y="290"/>
                  <a:pt x="32" y="277"/>
                </a:cubicBezTo>
                <a:cubicBezTo>
                  <a:pt x="32" y="233"/>
                  <a:pt x="53" y="204"/>
                  <a:pt x="72" y="179"/>
                </a:cubicBezTo>
                <a:cubicBezTo>
                  <a:pt x="78" y="171"/>
                  <a:pt x="83" y="163"/>
                  <a:pt x="88" y="156"/>
                </a:cubicBezTo>
                <a:cubicBezTo>
                  <a:pt x="90" y="152"/>
                  <a:pt x="95" y="152"/>
                  <a:pt x="98" y="156"/>
                </a:cubicBezTo>
                <a:cubicBezTo>
                  <a:pt x="99" y="157"/>
                  <a:pt x="99" y="159"/>
                  <a:pt x="99" y="16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123" name="Freeform 169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 noEditPoints="1"/>
          </p:cNvSpPr>
          <p:nvPr/>
        </p:nvSpPr>
        <p:spPr bwMode="auto">
          <a:xfrm>
            <a:off x="10905276" y="2639416"/>
            <a:ext cx="234120" cy="213860"/>
          </a:xfrm>
          <a:custGeom>
            <a:avLst/>
            <a:gdLst>
              <a:gd name="T0" fmla="*/ 90 w 360"/>
              <a:gd name="T1" fmla="*/ 248 h 328"/>
              <a:gd name="T2" fmla="*/ 93 w 360"/>
              <a:gd name="T3" fmla="*/ 76 h 328"/>
              <a:gd name="T4" fmla="*/ 161 w 360"/>
              <a:gd name="T5" fmla="*/ 41 h 328"/>
              <a:gd name="T6" fmla="*/ 160 w 360"/>
              <a:gd name="T7" fmla="*/ 0 h 328"/>
              <a:gd name="T8" fmla="*/ 64 w 360"/>
              <a:gd name="T9" fmla="*/ 47 h 328"/>
              <a:gd name="T10" fmla="*/ 61 w 360"/>
              <a:gd name="T11" fmla="*/ 278 h 328"/>
              <a:gd name="T12" fmla="*/ 26 w 360"/>
              <a:gd name="T13" fmla="*/ 313 h 328"/>
              <a:gd name="T14" fmla="*/ 137 w 360"/>
              <a:gd name="T15" fmla="*/ 319 h 328"/>
              <a:gd name="T16" fmla="*/ 136 w 360"/>
              <a:gd name="T17" fmla="*/ 202 h 328"/>
              <a:gd name="T18" fmla="*/ 90 w 360"/>
              <a:gd name="T19" fmla="*/ 248 h 328"/>
              <a:gd name="T20" fmla="*/ 223 w 360"/>
              <a:gd name="T21" fmla="*/ 9 h 328"/>
              <a:gd name="T22" fmla="*/ 223 w 360"/>
              <a:gd name="T23" fmla="*/ 126 h 328"/>
              <a:gd name="T24" fmla="*/ 269 w 360"/>
              <a:gd name="T25" fmla="*/ 79 h 328"/>
              <a:gd name="T26" fmla="*/ 267 w 360"/>
              <a:gd name="T27" fmla="*/ 252 h 328"/>
              <a:gd name="T28" fmla="*/ 199 w 360"/>
              <a:gd name="T29" fmla="*/ 286 h 328"/>
              <a:gd name="T30" fmla="*/ 200 w 360"/>
              <a:gd name="T31" fmla="*/ 328 h 328"/>
              <a:gd name="T32" fmla="*/ 296 w 360"/>
              <a:gd name="T33" fmla="*/ 281 h 328"/>
              <a:gd name="T34" fmla="*/ 298 w 360"/>
              <a:gd name="T35" fmla="*/ 50 h 328"/>
              <a:gd name="T36" fmla="*/ 333 w 360"/>
              <a:gd name="T37" fmla="*/ 15 h 328"/>
              <a:gd name="T38" fmla="*/ 223 w 360"/>
              <a:gd name="T39" fmla="*/ 9 h 3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360" h="328">
                <a:moveTo>
                  <a:pt x="90" y="248"/>
                </a:moveTo>
                <a:cubicBezTo>
                  <a:pt x="45" y="200"/>
                  <a:pt x="46" y="123"/>
                  <a:pt x="93" y="76"/>
                </a:cubicBezTo>
                <a:cubicBezTo>
                  <a:pt x="112" y="57"/>
                  <a:pt x="136" y="45"/>
                  <a:pt x="161" y="41"/>
                </a:cubicBezTo>
                <a:cubicBezTo>
                  <a:pt x="160" y="0"/>
                  <a:pt x="160" y="0"/>
                  <a:pt x="160" y="0"/>
                </a:cubicBezTo>
                <a:cubicBezTo>
                  <a:pt x="124" y="4"/>
                  <a:pt x="90" y="20"/>
                  <a:pt x="64" y="47"/>
                </a:cubicBezTo>
                <a:cubicBezTo>
                  <a:pt x="1" y="110"/>
                  <a:pt x="0" y="213"/>
                  <a:pt x="61" y="278"/>
                </a:cubicBezTo>
                <a:cubicBezTo>
                  <a:pt x="26" y="313"/>
                  <a:pt x="26" y="313"/>
                  <a:pt x="26" y="313"/>
                </a:cubicBezTo>
                <a:cubicBezTo>
                  <a:pt x="137" y="319"/>
                  <a:pt x="137" y="319"/>
                  <a:pt x="137" y="319"/>
                </a:cubicBezTo>
                <a:cubicBezTo>
                  <a:pt x="136" y="202"/>
                  <a:pt x="136" y="202"/>
                  <a:pt x="136" y="202"/>
                </a:cubicBezTo>
                <a:lnTo>
                  <a:pt x="90" y="248"/>
                </a:lnTo>
                <a:close/>
                <a:moveTo>
                  <a:pt x="223" y="9"/>
                </a:moveTo>
                <a:cubicBezTo>
                  <a:pt x="223" y="126"/>
                  <a:pt x="223" y="126"/>
                  <a:pt x="223" y="126"/>
                </a:cubicBezTo>
                <a:cubicBezTo>
                  <a:pt x="269" y="79"/>
                  <a:pt x="269" y="79"/>
                  <a:pt x="269" y="79"/>
                </a:cubicBezTo>
                <a:cubicBezTo>
                  <a:pt x="315" y="128"/>
                  <a:pt x="314" y="204"/>
                  <a:pt x="267" y="252"/>
                </a:cubicBezTo>
                <a:cubicBezTo>
                  <a:pt x="248" y="271"/>
                  <a:pt x="224" y="283"/>
                  <a:pt x="199" y="286"/>
                </a:cubicBezTo>
                <a:cubicBezTo>
                  <a:pt x="200" y="328"/>
                  <a:pt x="200" y="328"/>
                  <a:pt x="200" y="328"/>
                </a:cubicBezTo>
                <a:cubicBezTo>
                  <a:pt x="235" y="324"/>
                  <a:pt x="269" y="308"/>
                  <a:pt x="296" y="281"/>
                </a:cubicBezTo>
                <a:cubicBezTo>
                  <a:pt x="359" y="217"/>
                  <a:pt x="360" y="115"/>
                  <a:pt x="298" y="50"/>
                </a:cubicBezTo>
                <a:cubicBezTo>
                  <a:pt x="333" y="15"/>
                  <a:pt x="333" y="15"/>
                  <a:pt x="333" y="15"/>
                </a:cubicBezTo>
                <a:lnTo>
                  <a:pt x="223" y="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124" name="Freeform 170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 noEditPoints="1"/>
          </p:cNvSpPr>
          <p:nvPr/>
        </p:nvSpPr>
        <p:spPr bwMode="auto">
          <a:xfrm>
            <a:off x="917417" y="3909087"/>
            <a:ext cx="234120" cy="195851"/>
          </a:xfrm>
          <a:custGeom>
            <a:avLst/>
            <a:gdLst>
              <a:gd name="T0" fmla="*/ 354 w 362"/>
              <a:gd name="T1" fmla="*/ 168 h 300"/>
              <a:gd name="T2" fmla="*/ 291 w 362"/>
              <a:gd name="T3" fmla="*/ 18 h 300"/>
              <a:gd name="T4" fmla="*/ 262 w 362"/>
              <a:gd name="T5" fmla="*/ 0 h 300"/>
              <a:gd name="T6" fmla="*/ 99 w 362"/>
              <a:gd name="T7" fmla="*/ 0 h 300"/>
              <a:gd name="T8" fmla="*/ 70 w 362"/>
              <a:gd name="T9" fmla="*/ 18 h 300"/>
              <a:gd name="T10" fmla="*/ 7 w 362"/>
              <a:gd name="T11" fmla="*/ 168 h 300"/>
              <a:gd name="T12" fmla="*/ 1 w 362"/>
              <a:gd name="T13" fmla="*/ 206 h 300"/>
              <a:gd name="T14" fmla="*/ 15 w 362"/>
              <a:gd name="T15" fmla="*/ 280 h 300"/>
              <a:gd name="T16" fmla="*/ 39 w 362"/>
              <a:gd name="T17" fmla="*/ 300 h 300"/>
              <a:gd name="T18" fmla="*/ 323 w 362"/>
              <a:gd name="T19" fmla="*/ 300 h 300"/>
              <a:gd name="T20" fmla="*/ 347 w 362"/>
              <a:gd name="T21" fmla="*/ 280 h 300"/>
              <a:gd name="T22" fmla="*/ 360 w 362"/>
              <a:gd name="T23" fmla="*/ 206 h 300"/>
              <a:gd name="T24" fmla="*/ 354 w 362"/>
              <a:gd name="T25" fmla="*/ 168 h 300"/>
              <a:gd name="T26" fmla="*/ 327 w 362"/>
              <a:gd name="T27" fmla="*/ 220 h 300"/>
              <a:gd name="T28" fmla="*/ 322 w 362"/>
              <a:gd name="T29" fmla="*/ 250 h 300"/>
              <a:gd name="T30" fmla="*/ 299 w 362"/>
              <a:gd name="T31" fmla="*/ 271 h 300"/>
              <a:gd name="T32" fmla="*/ 63 w 362"/>
              <a:gd name="T33" fmla="*/ 271 h 300"/>
              <a:gd name="T34" fmla="*/ 40 w 362"/>
              <a:gd name="T35" fmla="*/ 250 h 300"/>
              <a:gd name="T36" fmla="*/ 34 w 362"/>
              <a:gd name="T37" fmla="*/ 220 h 300"/>
              <a:gd name="T38" fmla="*/ 52 w 362"/>
              <a:gd name="T39" fmla="*/ 199 h 300"/>
              <a:gd name="T40" fmla="*/ 310 w 362"/>
              <a:gd name="T41" fmla="*/ 199 h 300"/>
              <a:gd name="T42" fmla="*/ 327 w 362"/>
              <a:gd name="T43" fmla="*/ 220 h 3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62" h="300">
                <a:moveTo>
                  <a:pt x="354" y="168"/>
                </a:moveTo>
                <a:cubicBezTo>
                  <a:pt x="291" y="18"/>
                  <a:pt x="291" y="18"/>
                  <a:pt x="291" y="18"/>
                </a:cubicBezTo>
                <a:cubicBezTo>
                  <a:pt x="286" y="8"/>
                  <a:pt x="273" y="0"/>
                  <a:pt x="262" y="0"/>
                </a:cubicBezTo>
                <a:cubicBezTo>
                  <a:pt x="99" y="0"/>
                  <a:pt x="99" y="0"/>
                  <a:pt x="99" y="0"/>
                </a:cubicBezTo>
                <a:cubicBezTo>
                  <a:pt x="88" y="0"/>
                  <a:pt x="75" y="8"/>
                  <a:pt x="70" y="18"/>
                </a:cubicBezTo>
                <a:cubicBezTo>
                  <a:pt x="7" y="168"/>
                  <a:pt x="7" y="168"/>
                  <a:pt x="7" y="168"/>
                </a:cubicBezTo>
                <a:cubicBezTo>
                  <a:pt x="2" y="178"/>
                  <a:pt x="0" y="195"/>
                  <a:pt x="1" y="206"/>
                </a:cubicBezTo>
                <a:cubicBezTo>
                  <a:pt x="15" y="280"/>
                  <a:pt x="15" y="280"/>
                  <a:pt x="15" y="280"/>
                </a:cubicBezTo>
                <a:cubicBezTo>
                  <a:pt x="17" y="291"/>
                  <a:pt x="27" y="300"/>
                  <a:pt x="39" y="300"/>
                </a:cubicBezTo>
                <a:cubicBezTo>
                  <a:pt x="323" y="300"/>
                  <a:pt x="323" y="300"/>
                  <a:pt x="323" y="300"/>
                </a:cubicBezTo>
                <a:cubicBezTo>
                  <a:pt x="334" y="300"/>
                  <a:pt x="345" y="291"/>
                  <a:pt x="347" y="280"/>
                </a:cubicBezTo>
                <a:cubicBezTo>
                  <a:pt x="360" y="206"/>
                  <a:pt x="360" y="206"/>
                  <a:pt x="360" y="206"/>
                </a:cubicBezTo>
                <a:cubicBezTo>
                  <a:pt x="362" y="195"/>
                  <a:pt x="359" y="178"/>
                  <a:pt x="354" y="168"/>
                </a:cubicBezTo>
                <a:close/>
                <a:moveTo>
                  <a:pt x="327" y="220"/>
                </a:moveTo>
                <a:cubicBezTo>
                  <a:pt x="322" y="250"/>
                  <a:pt x="322" y="250"/>
                  <a:pt x="322" y="250"/>
                </a:cubicBezTo>
                <a:cubicBezTo>
                  <a:pt x="320" y="262"/>
                  <a:pt x="310" y="271"/>
                  <a:pt x="299" y="271"/>
                </a:cubicBezTo>
                <a:cubicBezTo>
                  <a:pt x="63" y="271"/>
                  <a:pt x="63" y="271"/>
                  <a:pt x="63" y="271"/>
                </a:cubicBezTo>
                <a:cubicBezTo>
                  <a:pt x="51" y="271"/>
                  <a:pt x="41" y="262"/>
                  <a:pt x="40" y="250"/>
                </a:cubicBezTo>
                <a:cubicBezTo>
                  <a:pt x="34" y="220"/>
                  <a:pt x="34" y="220"/>
                  <a:pt x="34" y="220"/>
                </a:cubicBezTo>
                <a:cubicBezTo>
                  <a:pt x="33" y="209"/>
                  <a:pt x="41" y="199"/>
                  <a:pt x="52" y="199"/>
                </a:cubicBezTo>
                <a:cubicBezTo>
                  <a:pt x="310" y="199"/>
                  <a:pt x="310" y="199"/>
                  <a:pt x="310" y="199"/>
                </a:cubicBezTo>
                <a:cubicBezTo>
                  <a:pt x="321" y="199"/>
                  <a:pt x="329" y="209"/>
                  <a:pt x="327" y="22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125" name="Freeform 171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 noEditPoints="1"/>
          </p:cNvSpPr>
          <p:nvPr/>
        </p:nvSpPr>
        <p:spPr bwMode="auto">
          <a:xfrm>
            <a:off x="1780283" y="4742389"/>
            <a:ext cx="238622" cy="240874"/>
          </a:xfrm>
          <a:custGeom>
            <a:avLst/>
            <a:gdLst>
              <a:gd name="T0" fmla="*/ 222 w 363"/>
              <a:gd name="T1" fmla="*/ 242 h 372"/>
              <a:gd name="T2" fmla="*/ 348 w 363"/>
              <a:gd name="T3" fmla="*/ 23 h 372"/>
              <a:gd name="T4" fmla="*/ 345 w 363"/>
              <a:gd name="T5" fmla="*/ 18 h 372"/>
              <a:gd name="T6" fmla="*/ 340 w 363"/>
              <a:gd name="T7" fmla="*/ 16 h 372"/>
              <a:gd name="T8" fmla="*/ 127 w 363"/>
              <a:gd name="T9" fmla="*/ 144 h 372"/>
              <a:gd name="T10" fmla="*/ 7 w 363"/>
              <a:gd name="T11" fmla="*/ 246 h 372"/>
              <a:gd name="T12" fmla="*/ 25 w 363"/>
              <a:gd name="T13" fmla="*/ 265 h 372"/>
              <a:gd name="T14" fmla="*/ 68 w 363"/>
              <a:gd name="T15" fmla="*/ 249 h 372"/>
              <a:gd name="T16" fmla="*/ 120 w 363"/>
              <a:gd name="T17" fmla="*/ 302 h 372"/>
              <a:gd name="T18" fmla="*/ 104 w 363"/>
              <a:gd name="T19" fmla="*/ 346 h 372"/>
              <a:gd name="T20" fmla="*/ 123 w 363"/>
              <a:gd name="T21" fmla="*/ 364 h 372"/>
              <a:gd name="T22" fmla="*/ 222 w 363"/>
              <a:gd name="T23" fmla="*/ 242 h 372"/>
              <a:gd name="T24" fmla="*/ 242 w 363"/>
              <a:gd name="T25" fmla="*/ 124 h 372"/>
              <a:gd name="T26" fmla="*/ 242 w 363"/>
              <a:gd name="T27" fmla="*/ 79 h 372"/>
              <a:gd name="T28" fmla="*/ 286 w 363"/>
              <a:gd name="T29" fmla="*/ 79 h 372"/>
              <a:gd name="T30" fmla="*/ 286 w 363"/>
              <a:gd name="T31" fmla="*/ 124 h 372"/>
              <a:gd name="T32" fmla="*/ 242 w 363"/>
              <a:gd name="T33" fmla="*/ 124 h 3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63" h="372">
                <a:moveTo>
                  <a:pt x="222" y="242"/>
                </a:moveTo>
                <a:cubicBezTo>
                  <a:pt x="222" y="242"/>
                  <a:pt x="363" y="140"/>
                  <a:pt x="348" y="23"/>
                </a:cubicBezTo>
                <a:cubicBezTo>
                  <a:pt x="347" y="21"/>
                  <a:pt x="346" y="19"/>
                  <a:pt x="345" y="18"/>
                </a:cubicBezTo>
                <a:cubicBezTo>
                  <a:pt x="344" y="17"/>
                  <a:pt x="343" y="16"/>
                  <a:pt x="340" y="16"/>
                </a:cubicBezTo>
                <a:cubicBezTo>
                  <a:pt x="226" y="0"/>
                  <a:pt x="127" y="144"/>
                  <a:pt x="127" y="144"/>
                </a:cubicBezTo>
                <a:cubicBezTo>
                  <a:pt x="40" y="134"/>
                  <a:pt x="46" y="151"/>
                  <a:pt x="7" y="246"/>
                </a:cubicBezTo>
                <a:cubicBezTo>
                  <a:pt x="0" y="264"/>
                  <a:pt x="12" y="270"/>
                  <a:pt x="25" y="265"/>
                </a:cubicBezTo>
                <a:cubicBezTo>
                  <a:pt x="39" y="260"/>
                  <a:pt x="68" y="249"/>
                  <a:pt x="68" y="249"/>
                </a:cubicBezTo>
                <a:cubicBezTo>
                  <a:pt x="120" y="302"/>
                  <a:pt x="120" y="302"/>
                  <a:pt x="120" y="302"/>
                </a:cubicBezTo>
                <a:cubicBezTo>
                  <a:pt x="120" y="302"/>
                  <a:pt x="109" y="332"/>
                  <a:pt x="104" y="346"/>
                </a:cubicBezTo>
                <a:cubicBezTo>
                  <a:pt x="99" y="359"/>
                  <a:pt x="105" y="372"/>
                  <a:pt x="123" y="364"/>
                </a:cubicBezTo>
                <a:cubicBezTo>
                  <a:pt x="215" y="324"/>
                  <a:pt x="232" y="330"/>
                  <a:pt x="222" y="242"/>
                </a:cubicBezTo>
                <a:close/>
                <a:moveTo>
                  <a:pt x="242" y="124"/>
                </a:moveTo>
                <a:cubicBezTo>
                  <a:pt x="230" y="111"/>
                  <a:pt x="230" y="91"/>
                  <a:pt x="242" y="79"/>
                </a:cubicBezTo>
                <a:cubicBezTo>
                  <a:pt x="254" y="67"/>
                  <a:pt x="274" y="67"/>
                  <a:pt x="286" y="79"/>
                </a:cubicBezTo>
                <a:cubicBezTo>
                  <a:pt x="297" y="91"/>
                  <a:pt x="297" y="111"/>
                  <a:pt x="286" y="124"/>
                </a:cubicBezTo>
                <a:cubicBezTo>
                  <a:pt x="274" y="136"/>
                  <a:pt x="254" y="136"/>
                  <a:pt x="242" y="12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126" name="Freeform 172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 noEditPoints="1"/>
          </p:cNvSpPr>
          <p:nvPr/>
        </p:nvSpPr>
        <p:spPr bwMode="auto">
          <a:xfrm>
            <a:off x="2192429" y="4736909"/>
            <a:ext cx="270140" cy="261135"/>
          </a:xfrm>
          <a:custGeom>
            <a:avLst/>
            <a:gdLst>
              <a:gd name="T0" fmla="*/ 63 w 414"/>
              <a:gd name="T1" fmla="*/ 273 h 399"/>
              <a:gd name="T2" fmla="*/ 18 w 414"/>
              <a:gd name="T3" fmla="*/ 379 h 399"/>
              <a:gd name="T4" fmla="*/ 139 w 414"/>
              <a:gd name="T5" fmla="*/ 348 h 399"/>
              <a:gd name="T6" fmla="*/ 132 w 414"/>
              <a:gd name="T7" fmla="*/ 280 h 399"/>
              <a:gd name="T8" fmla="*/ 63 w 414"/>
              <a:gd name="T9" fmla="*/ 273 h 399"/>
              <a:gd name="T10" fmla="*/ 399 w 414"/>
              <a:gd name="T11" fmla="*/ 15 h 399"/>
              <a:gd name="T12" fmla="*/ 160 w 414"/>
              <a:gd name="T13" fmla="*/ 188 h 399"/>
              <a:gd name="T14" fmla="*/ 118 w 414"/>
              <a:gd name="T15" fmla="*/ 236 h 399"/>
              <a:gd name="T16" fmla="*/ 121 w 414"/>
              <a:gd name="T17" fmla="*/ 243 h 399"/>
              <a:gd name="T18" fmla="*/ 147 w 414"/>
              <a:gd name="T19" fmla="*/ 262 h 399"/>
              <a:gd name="T20" fmla="*/ 167 w 414"/>
              <a:gd name="T21" fmla="*/ 288 h 399"/>
              <a:gd name="T22" fmla="*/ 173 w 414"/>
              <a:gd name="T23" fmla="*/ 291 h 399"/>
              <a:gd name="T24" fmla="*/ 223 w 414"/>
              <a:gd name="T25" fmla="*/ 250 h 399"/>
              <a:gd name="T26" fmla="*/ 399 w 414"/>
              <a:gd name="T27" fmla="*/ 15 h 3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14" h="399">
                <a:moveTo>
                  <a:pt x="63" y="273"/>
                </a:moveTo>
                <a:cubicBezTo>
                  <a:pt x="33" y="303"/>
                  <a:pt x="58" y="333"/>
                  <a:pt x="18" y="379"/>
                </a:cubicBezTo>
                <a:cubicBezTo>
                  <a:pt x="0" y="399"/>
                  <a:pt x="93" y="393"/>
                  <a:pt x="139" y="348"/>
                </a:cubicBezTo>
                <a:cubicBezTo>
                  <a:pt x="158" y="329"/>
                  <a:pt x="153" y="301"/>
                  <a:pt x="132" y="280"/>
                </a:cubicBezTo>
                <a:cubicBezTo>
                  <a:pt x="111" y="259"/>
                  <a:pt x="83" y="254"/>
                  <a:pt x="63" y="273"/>
                </a:cubicBezTo>
                <a:close/>
                <a:moveTo>
                  <a:pt x="399" y="15"/>
                </a:moveTo>
                <a:cubicBezTo>
                  <a:pt x="383" y="0"/>
                  <a:pt x="211" y="138"/>
                  <a:pt x="160" y="188"/>
                </a:cubicBezTo>
                <a:cubicBezTo>
                  <a:pt x="134" y="213"/>
                  <a:pt x="126" y="226"/>
                  <a:pt x="118" y="236"/>
                </a:cubicBezTo>
                <a:cubicBezTo>
                  <a:pt x="115" y="241"/>
                  <a:pt x="119" y="242"/>
                  <a:pt x="121" y="243"/>
                </a:cubicBezTo>
                <a:cubicBezTo>
                  <a:pt x="131" y="248"/>
                  <a:pt x="138" y="253"/>
                  <a:pt x="147" y="262"/>
                </a:cubicBezTo>
                <a:cubicBezTo>
                  <a:pt x="157" y="271"/>
                  <a:pt x="161" y="278"/>
                  <a:pt x="167" y="288"/>
                </a:cubicBezTo>
                <a:cubicBezTo>
                  <a:pt x="168" y="290"/>
                  <a:pt x="169" y="294"/>
                  <a:pt x="173" y="291"/>
                </a:cubicBezTo>
                <a:cubicBezTo>
                  <a:pt x="184" y="283"/>
                  <a:pt x="197" y="275"/>
                  <a:pt x="223" y="250"/>
                </a:cubicBezTo>
                <a:cubicBezTo>
                  <a:pt x="274" y="199"/>
                  <a:pt x="414" y="30"/>
                  <a:pt x="399" y="1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127" name="Freeform 214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 noEditPoints="1"/>
          </p:cNvSpPr>
          <p:nvPr/>
        </p:nvSpPr>
        <p:spPr bwMode="auto">
          <a:xfrm>
            <a:off x="11367984" y="2123943"/>
            <a:ext cx="234120" cy="234120"/>
          </a:xfrm>
          <a:custGeom>
            <a:avLst/>
            <a:gdLst>
              <a:gd name="T0" fmla="*/ 320 w 360"/>
              <a:gd name="T1" fmla="*/ 0 h 360"/>
              <a:gd name="T2" fmla="*/ 140 w 360"/>
              <a:gd name="T3" fmla="*/ 0 h 360"/>
              <a:gd name="T4" fmla="*/ 100 w 360"/>
              <a:gd name="T5" fmla="*/ 40 h 360"/>
              <a:gd name="T6" fmla="*/ 100 w 360"/>
              <a:gd name="T7" fmla="*/ 100 h 360"/>
              <a:gd name="T8" fmla="*/ 140 w 360"/>
              <a:gd name="T9" fmla="*/ 100 h 360"/>
              <a:gd name="T10" fmla="*/ 140 w 360"/>
              <a:gd name="T11" fmla="*/ 40 h 360"/>
              <a:gd name="T12" fmla="*/ 320 w 360"/>
              <a:gd name="T13" fmla="*/ 40 h 360"/>
              <a:gd name="T14" fmla="*/ 320 w 360"/>
              <a:gd name="T15" fmla="*/ 320 h 360"/>
              <a:gd name="T16" fmla="*/ 140 w 360"/>
              <a:gd name="T17" fmla="*/ 320 h 360"/>
              <a:gd name="T18" fmla="*/ 140 w 360"/>
              <a:gd name="T19" fmla="*/ 280 h 360"/>
              <a:gd name="T20" fmla="*/ 100 w 360"/>
              <a:gd name="T21" fmla="*/ 280 h 360"/>
              <a:gd name="T22" fmla="*/ 100 w 360"/>
              <a:gd name="T23" fmla="*/ 320 h 360"/>
              <a:gd name="T24" fmla="*/ 140 w 360"/>
              <a:gd name="T25" fmla="*/ 360 h 360"/>
              <a:gd name="T26" fmla="*/ 320 w 360"/>
              <a:gd name="T27" fmla="*/ 360 h 360"/>
              <a:gd name="T28" fmla="*/ 360 w 360"/>
              <a:gd name="T29" fmla="*/ 320 h 360"/>
              <a:gd name="T30" fmla="*/ 360 w 360"/>
              <a:gd name="T31" fmla="*/ 40 h 360"/>
              <a:gd name="T32" fmla="*/ 320 w 360"/>
              <a:gd name="T33" fmla="*/ 0 h 360"/>
              <a:gd name="T34" fmla="*/ 180 w 360"/>
              <a:gd name="T35" fmla="*/ 268 h 360"/>
              <a:gd name="T36" fmla="*/ 260 w 360"/>
              <a:gd name="T37" fmla="*/ 190 h 360"/>
              <a:gd name="T38" fmla="*/ 180 w 360"/>
              <a:gd name="T39" fmla="*/ 112 h 360"/>
              <a:gd name="T40" fmla="*/ 180 w 360"/>
              <a:gd name="T41" fmla="*/ 160 h 360"/>
              <a:gd name="T42" fmla="*/ 0 w 360"/>
              <a:gd name="T43" fmla="*/ 160 h 360"/>
              <a:gd name="T44" fmla="*/ 0 w 360"/>
              <a:gd name="T45" fmla="*/ 220 h 360"/>
              <a:gd name="T46" fmla="*/ 180 w 360"/>
              <a:gd name="T47" fmla="*/ 220 h 360"/>
              <a:gd name="T48" fmla="*/ 180 w 360"/>
              <a:gd name="T49" fmla="*/ 268 h 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360" h="360">
                <a:moveTo>
                  <a:pt x="320" y="0"/>
                </a:moveTo>
                <a:cubicBezTo>
                  <a:pt x="140" y="0"/>
                  <a:pt x="140" y="0"/>
                  <a:pt x="140" y="0"/>
                </a:cubicBezTo>
                <a:cubicBezTo>
                  <a:pt x="118" y="0"/>
                  <a:pt x="100" y="18"/>
                  <a:pt x="100" y="40"/>
                </a:cubicBezTo>
                <a:cubicBezTo>
                  <a:pt x="100" y="100"/>
                  <a:pt x="100" y="100"/>
                  <a:pt x="100" y="100"/>
                </a:cubicBezTo>
                <a:cubicBezTo>
                  <a:pt x="140" y="100"/>
                  <a:pt x="140" y="100"/>
                  <a:pt x="140" y="100"/>
                </a:cubicBezTo>
                <a:cubicBezTo>
                  <a:pt x="140" y="40"/>
                  <a:pt x="140" y="40"/>
                  <a:pt x="140" y="40"/>
                </a:cubicBezTo>
                <a:cubicBezTo>
                  <a:pt x="320" y="40"/>
                  <a:pt x="320" y="40"/>
                  <a:pt x="320" y="40"/>
                </a:cubicBezTo>
                <a:cubicBezTo>
                  <a:pt x="320" y="320"/>
                  <a:pt x="320" y="320"/>
                  <a:pt x="320" y="320"/>
                </a:cubicBezTo>
                <a:cubicBezTo>
                  <a:pt x="140" y="320"/>
                  <a:pt x="140" y="320"/>
                  <a:pt x="140" y="320"/>
                </a:cubicBezTo>
                <a:cubicBezTo>
                  <a:pt x="140" y="280"/>
                  <a:pt x="140" y="280"/>
                  <a:pt x="140" y="280"/>
                </a:cubicBezTo>
                <a:cubicBezTo>
                  <a:pt x="100" y="280"/>
                  <a:pt x="100" y="280"/>
                  <a:pt x="100" y="280"/>
                </a:cubicBezTo>
                <a:cubicBezTo>
                  <a:pt x="100" y="320"/>
                  <a:pt x="100" y="320"/>
                  <a:pt x="100" y="320"/>
                </a:cubicBezTo>
                <a:cubicBezTo>
                  <a:pt x="100" y="342"/>
                  <a:pt x="118" y="360"/>
                  <a:pt x="140" y="360"/>
                </a:cubicBezTo>
                <a:cubicBezTo>
                  <a:pt x="320" y="360"/>
                  <a:pt x="320" y="360"/>
                  <a:pt x="320" y="360"/>
                </a:cubicBezTo>
                <a:cubicBezTo>
                  <a:pt x="342" y="360"/>
                  <a:pt x="360" y="342"/>
                  <a:pt x="360" y="320"/>
                </a:cubicBezTo>
                <a:cubicBezTo>
                  <a:pt x="360" y="40"/>
                  <a:pt x="360" y="40"/>
                  <a:pt x="360" y="40"/>
                </a:cubicBezTo>
                <a:cubicBezTo>
                  <a:pt x="360" y="18"/>
                  <a:pt x="342" y="0"/>
                  <a:pt x="320" y="0"/>
                </a:cubicBezTo>
                <a:close/>
                <a:moveTo>
                  <a:pt x="180" y="268"/>
                </a:moveTo>
                <a:cubicBezTo>
                  <a:pt x="260" y="190"/>
                  <a:pt x="260" y="190"/>
                  <a:pt x="260" y="190"/>
                </a:cubicBezTo>
                <a:cubicBezTo>
                  <a:pt x="180" y="112"/>
                  <a:pt x="180" y="112"/>
                  <a:pt x="180" y="112"/>
                </a:cubicBezTo>
                <a:cubicBezTo>
                  <a:pt x="180" y="160"/>
                  <a:pt x="180" y="160"/>
                  <a:pt x="180" y="160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220"/>
                  <a:pt x="0" y="220"/>
                  <a:pt x="0" y="220"/>
                </a:cubicBezTo>
                <a:cubicBezTo>
                  <a:pt x="180" y="220"/>
                  <a:pt x="180" y="220"/>
                  <a:pt x="180" y="220"/>
                </a:cubicBezTo>
                <a:lnTo>
                  <a:pt x="180" y="26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128" name="Freeform 218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 noEditPoints="1"/>
          </p:cNvSpPr>
          <p:nvPr/>
        </p:nvSpPr>
        <p:spPr bwMode="auto">
          <a:xfrm>
            <a:off x="3062438" y="4750026"/>
            <a:ext cx="256632" cy="238622"/>
          </a:xfrm>
          <a:custGeom>
            <a:avLst/>
            <a:gdLst>
              <a:gd name="T0" fmla="*/ 198 w 395"/>
              <a:gd name="T1" fmla="*/ 221 h 363"/>
              <a:gd name="T2" fmla="*/ 288 w 395"/>
              <a:gd name="T3" fmla="*/ 184 h 363"/>
              <a:gd name="T4" fmla="*/ 266 w 395"/>
              <a:gd name="T5" fmla="*/ 121 h 363"/>
              <a:gd name="T6" fmla="*/ 198 w 395"/>
              <a:gd name="T7" fmla="*/ 147 h 363"/>
              <a:gd name="T8" fmla="*/ 130 w 395"/>
              <a:gd name="T9" fmla="*/ 121 h 363"/>
              <a:gd name="T10" fmla="*/ 108 w 395"/>
              <a:gd name="T11" fmla="*/ 184 h 363"/>
              <a:gd name="T12" fmla="*/ 198 w 395"/>
              <a:gd name="T13" fmla="*/ 221 h 363"/>
              <a:gd name="T14" fmla="*/ 198 w 395"/>
              <a:gd name="T15" fmla="*/ 87 h 363"/>
              <a:gd name="T16" fmla="*/ 247 w 395"/>
              <a:gd name="T17" fmla="*/ 70 h 363"/>
              <a:gd name="T18" fmla="*/ 227 w 395"/>
              <a:gd name="T19" fmla="*/ 13 h 363"/>
              <a:gd name="T20" fmla="*/ 198 w 395"/>
              <a:gd name="T21" fmla="*/ 0 h 363"/>
              <a:gd name="T22" fmla="*/ 169 w 395"/>
              <a:gd name="T23" fmla="*/ 13 h 363"/>
              <a:gd name="T24" fmla="*/ 148 w 395"/>
              <a:gd name="T25" fmla="*/ 70 h 363"/>
              <a:gd name="T26" fmla="*/ 198 w 395"/>
              <a:gd name="T27" fmla="*/ 87 h 363"/>
              <a:gd name="T28" fmla="*/ 373 w 395"/>
              <a:gd name="T29" fmla="*/ 241 h 363"/>
              <a:gd name="T30" fmla="*/ 298 w 395"/>
              <a:gd name="T31" fmla="*/ 211 h 363"/>
              <a:gd name="T32" fmla="*/ 307 w 395"/>
              <a:gd name="T33" fmla="*/ 235 h 363"/>
              <a:gd name="T34" fmla="*/ 198 w 395"/>
              <a:gd name="T35" fmla="*/ 281 h 363"/>
              <a:gd name="T36" fmla="*/ 89 w 395"/>
              <a:gd name="T37" fmla="*/ 235 h 363"/>
              <a:gd name="T38" fmla="*/ 97 w 395"/>
              <a:gd name="T39" fmla="*/ 211 h 363"/>
              <a:gd name="T40" fmla="*/ 22 w 395"/>
              <a:gd name="T41" fmla="*/ 241 h 363"/>
              <a:gd name="T42" fmla="*/ 20 w 395"/>
              <a:gd name="T43" fmla="*/ 276 h 363"/>
              <a:gd name="T44" fmla="*/ 161 w 395"/>
              <a:gd name="T45" fmla="*/ 352 h 363"/>
              <a:gd name="T46" fmla="*/ 234 w 395"/>
              <a:gd name="T47" fmla="*/ 352 h 363"/>
              <a:gd name="T48" fmla="*/ 375 w 395"/>
              <a:gd name="T49" fmla="*/ 276 h 363"/>
              <a:gd name="T50" fmla="*/ 373 w 395"/>
              <a:gd name="T51" fmla="*/ 241 h 3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395" h="363">
                <a:moveTo>
                  <a:pt x="198" y="221"/>
                </a:moveTo>
                <a:cubicBezTo>
                  <a:pt x="246" y="221"/>
                  <a:pt x="286" y="205"/>
                  <a:pt x="288" y="184"/>
                </a:cubicBezTo>
                <a:cubicBezTo>
                  <a:pt x="281" y="164"/>
                  <a:pt x="273" y="142"/>
                  <a:pt x="266" y="121"/>
                </a:cubicBezTo>
                <a:cubicBezTo>
                  <a:pt x="260" y="136"/>
                  <a:pt x="231" y="147"/>
                  <a:pt x="198" y="147"/>
                </a:cubicBezTo>
                <a:cubicBezTo>
                  <a:pt x="164" y="147"/>
                  <a:pt x="135" y="136"/>
                  <a:pt x="130" y="121"/>
                </a:cubicBezTo>
                <a:cubicBezTo>
                  <a:pt x="122" y="142"/>
                  <a:pt x="115" y="164"/>
                  <a:pt x="108" y="184"/>
                </a:cubicBezTo>
                <a:cubicBezTo>
                  <a:pt x="110" y="205"/>
                  <a:pt x="150" y="221"/>
                  <a:pt x="198" y="221"/>
                </a:cubicBezTo>
                <a:close/>
                <a:moveTo>
                  <a:pt x="198" y="87"/>
                </a:moveTo>
                <a:cubicBezTo>
                  <a:pt x="220" y="87"/>
                  <a:pt x="241" y="80"/>
                  <a:pt x="247" y="70"/>
                </a:cubicBezTo>
                <a:cubicBezTo>
                  <a:pt x="239" y="46"/>
                  <a:pt x="232" y="26"/>
                  <a:pt x="227" y="13"/>
                </a:cubicBezTo>
                <a:cubicBezTo>
                  <a:pt x="224" y="4"/>
                  <a:pt x="210" y="0"/>
                  <a:pt x="198" y="0"/>
                </a:cubicBezTo>
                <a:cubicBezTo>
                  <a:pt x="185" y="0"/>
                  <a:pt x="172" y="4"/>
                  <a:pt x="169" y="13"/>
                </a:cubicBezTo>
                <a:cubicBezTo>
                  <a:pt x="164" y="26"/>
                  <a:pt x="157" y="46"/>
                  <a:pt x="148" y="70"/>
                </a:cubicBezTo>
                <a:cubicBezTo>
                  <a:pt x="154" y="80"/>
                  <a:pt x="175" y="87"/>
                  <a:pt x="198" y="87"/>
                </a:cubicBezTo>
                <a:close/>
                <a:moveTo>
                  <a:pt x="373" y="241"/>
                </a:moveTo>
                <a:cubicBezTo>
                  <a:pt x="298" y="211"/>
                  <a:pt x="298" y="211"/>
                  <a:pt x="298" y="211"/>
                </a:cubicBezTo>
                <a:cubicBezTo>
                  <a:pt x="307" y="235"/>
                  <a:pt x="307" y="235"/>
                  <a:pt x="307" y="235"/>
                </a:cubicBezTo>
                <a:cubicBezTo>
                  <a:pt x="306" y="261"/>
                  <a:pt x="257" y="281"/>
                  <a:pt x="198" y="281"/>
                </a:cubicBezTo>
                <a:cubicBezTo>
                  <a:pt x="139" y="281"/>
                  <a:pt x="89" y="261"/>
                  <a:pt x="89" y="235"/>
                </a:cubicBezTo>
                <a:cubicBezTo>
                  <a:pt x="97" y="211"/>
                  <a:pt x="97" y="211"/>
                  <a:pt x="97" y="211"/>
                </a:cubicBezTo>
                <a:cubicBezTo>
                  <a:pt x="22" y="241"/>
                  <a:pt x="22" y="241"/>
                  <a:pt x="22" y="241"/>
                </a:cubicBezTo>
                <a:cubicBezTo>
                  <a:pt x="1" y="250"/>
                  <a:pt x="0" y="265"/>
                  <a:pt x="20" y="276"/>
                </a:cubicBezTo>
                <a:cubicBezTo>
                  <a:pt x="161" y="352"/>
                  <a:pt x="161" y="352"/>
                  <a:pt x="161" y="352"/>
                </a:cubicBezTo>
                <a:cubicBezTo>
                  <a:pt x="181" y="363"/>
                  <a:pt x="214" y="363"/>
                  <a:pt x="234" y="352"/>
                </a:cubicBezTo>
                <a:cubicBezTo>
                  <a:pt x="375" y="276"/>
                  <a:pt x="375" y="276"/>
                  <a:pt x="375" y="276"/>
                </a:cubicBezTo>
                <a:cubicBezTo>
                  <a:pt x="395" y="265"/>
                  <a:pt x="394" y="250"/>
                  <a:pt x="373" y="24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129" name="Freeform 219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 noEditPoints="1"/>
          </p:cNvSpPr>
          <p:nvPr/>
        </p:nvSpPr>
        <p:spPr bwMode="auto">
          <a:xfrm>
            <a:off x="2630615" y="3039082"/>
            <a:ext cx="258883" cy="209358"/>
          </a:xfrm>
          <a:custGeom>
            <a:avLst/>
            <a:gdLst>
              <a:gd name="T0" fmla="*/ 136 w 400"/>
              <a:gd name="T1" fmla="*/ 160 h 320"/>
              <a:gd name="T2" fmla="*/ 200 w 400"/>
              <a:gd name="T3" fmla="*/ 224 h 320"/>
              <a:gd name="T4" fmla="*/ 264 w 400"/>
              <a:gd name="T5" fmla="*/ 160 h 320"/>
              <a:gd name="T6" fmla="*/ 200 w 400"/>
              <a:gd name="T7" fmla="*/ 96 h 320"/>
              <a:gd name="T8" fmla="*/ 136 w 400"/>
              <a:gd name="T9" fmla="*/ 160 h 320"/>
              <a:gd name="T10" fmla="*/ 90 w 400"/>
              <a:gd name="T11" fmla="*/ 136 h 320"/>
              <a:gd name="T12" fmla="*/ 200 w 400"/>
              <a:gd name="T13" fmla="*/ 48 h 320"/>
              <a:gd name="T14" fmla="*/ 279 w 400"/>
              <a:gd name="T15" fmla="*/ 81 h 320"/>
              <a:gd name="T16" fmla="*/ 313 w 400"/>
              <a:gd name="T17" fmla="*/ 81 h 320"/>
              <a:gd name="T18" fmla="*/ 313 w 400"/>
              <a:gd name="T19" fmla="*/ 47 h 320"/>
              <a:gd name="T20" fmla="*/ 200 w 400"/>
              <a:gd name="T21" fmla="*/ 0 h 320"/>
              <a:gd name="T22" fmla="*/ 47 w 400"/>
              <a:gd name="T23" fmla="*/ 112 h 320"/>
              <a:gd name="T24" fmla="*/ 0 w 400"/>
              <a:gd name="T25" fmla="*/ 112 h 320"/>
              <a:gd name="T26" fmla="*/ 0 w 400"/>
              <a:gd name="T27" fmla="*/ 160 h 320"/>
              <a:gd name="T28" fmla="*/ 64 w 400"/>
              <a:gd name="T29" fmla="*/ 160 h 320"/>
              <a:gd name="T30" fmla="*/ 90 w 400"/>
              <a:gd name="T31" fmla="*/ 136 h 320"/>
              <a:gd name="T32" fmla="*/ 336 w 400"/>
              <a:gd name="T33" fmla="*/ 160 h 320"/>
              <a:gd name="T34" fmla="*/ 309 w 400"/>
              <a:gd name="T35" fmla="*/ 184 h 320"/>
              <a:gd name="T36" fmla="*/ 200 w 400"/>
              <a:gd name="T37" fmla="*/ 272 h 320"/>
              <a:gd name="T38" fmla="*/ 121 w 400"/>
              <a:gd name="T39" fmla="*/ 239 h 320"/>
              <a:gd name="T40" fmla="*/ 87 w 400"/>
              <a:gd name="T41" fmla="*/ 239 h 320"/>
              <a:gd name="T42" fmla="*/ 87 w 400"/>
              <a:gd name="T43" fmla="*/ 273 h 320"/>
              <a:gd name="T44" fmla="*/ 200 w 400"/>
              <a:gd name="T45" fmla="*/ 320 h 320"/>
              <a:gd name="T46" fmla="*/ 352 w 400"/>
              <a:gd name="T47" fmla="*/ 208 h 320"/>
              <a:gd name="T48" fmla="*/ 400 w 400"/>
              <a:gd name="T49" fmla="*/ 208 h 320"/>
              <a:gd name="T50" fmla="*/ 400 w 400"/>
              <a:gd name="T51" fmla="*/ 160 h 320"/>
              <a:gd name="T52" fmla="*/ 336 w 400"/>
              <a:gd name="T53" fmla="*/ 160 h 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00" h="320">
                <a:moveTo>
                  <a:pt x="136" y="160"/>
                </a:moveTo>
                <a:cubicBezTo>
                  <a:pt x="136" y="195"/>
                  <a:pt x="164" y="224"/>
                  <a:pt x="200" y="224"/>
                </a:cubicBezTo>
                <a:cubicBezTo>
                  <a:pt x="235" y="224"/>
                  <a:pt x="264" y="195"/>
                  <a:pt x="264" y="160"/>
                </a:cubicBezTo>
                <a:cubicBezTo>
                  <a:pt x="264" y="125"/>
                  <a:pt x="235" y="96"/>
                  <a:pt x="200" y="96"/>
                </a:cubicBezTo>
                <a:cubicBezTo>
                  <a:pt x="164" y="96"/>
                  <a:pt x="136" y="125"/>
                  <a:pt x="136" y="160"/>
                </a:cubicBezTo>
                <a:close/>
                <a:moveTo>
                  <a:pt x="90" y="136"/>
                </a:moveTo>
                <a:cubicBezTo>
                  <a:pt x="101" y="86"/>
                  <a:pt x="146" y="48"/>
                  <a:pt x="200" y="48"/>
                </a:cubicBezTo>
                <a:cubicBezTo>
                  <a:pt x="231" y="48"/>
                  <a:pt x="259" y="60"/>
                  <a:pt x="279" y="81"/>
                </a:cubicBezTo>
                <a:cubicBezTo>
                  <a:pt x="288" y="90"/>
                  <a:pt x="304" y="90"/>
                  <a:pt x="313" y="81"/>
                </a:cubicBezTo>
                <a:cubicBezTo>
                  <a:pt x="322" y="71"/>
                  <a:pt x="322" y="56"/>
                  <a:pt x="313" y="47"/>
                </a:cubicBezTo>
                <a:cubicBezTo>
                  <a:pt x="284" y="18"/>
                  <a:pt x="244" y="0"/>
                  <a:pt x="200" y="0"/>
                </a:cubicBezTo>
                <a:cubicBezTo>
                  <a:pt x="128" y="0"/>
                  <a:pt x="67" y="47"/>
                  <a:pt x="47" y="112"/>
                </a:cubicBezTo>
                <a:cubicBezTo>
                  <a:pt x="0" y="112"/>
                  <a:pt x="0" y="112"/>
                  <a:pt x="0" y="112"/>
                </a:cubicBezTo>
                <a:cubicBezTo>
                  <a:pt x="0" y="160"/>
                  <a:pt x="0" y="160"/>
                  <a:pt x="0" y="160"/>
                </a:cubicBezTo>
                <a:cubicBezTo>
                  <a:pt x="64" y="160"/>
                  <a:pt x="64" y="160"/>
                  <a:pt x="64" y="160"/>
                </a:cubicBezTo>
                <a:cubicBezTo>
                  <a:pt x="84" y="160"/>
                  <a:pt x="89" y="144"/>
                  <a:pt x="90" y="136"/>
                </a:cubicBezTo>
                <a:close/>
                <a:moveTo>
                  <a:pt x="336" y="160"/>
                </a:moveTo>
                <a:cubicBezTo>
                  <a:pt x="316" y="160"/>
                  <a:pt x="311" y="176"/>
                  <a:pt x="309" y="184"/>
                </a:cubicBezTo>
                <a:cubicBezTo>
                  <a:pt x="298" y="234"/>
                  <a:pt x="253" y="272"/>
                  <a:pt x="200" y="272"/>
                </a:cubicBezTo>
                <a:cubicBezTo>
                  <a:pt x="169" y="272"/>
                  <a:pt x="141" y="259"/>
                  <a:pt x="121" y="239"/>
                </a:cubicBezTo>
                <a:cubicBezTo>
                  <a:pt x="111" y="230"/>
                  <a:pt x="96" y="230"/>
                  <a:pt x="87" y="239"/>
                </a:cubicBezTo>
                <a:cubicBezTo>
                  <a:pt x="77" y="248"/>
                  <a:pt x="77" y="264"/>
                  <a:pt x="87" y="273"/>
                </a:cubicBezTo>
                <a:cubicBezTo>
                  <a:pt x="116" y="302"/>
                  <a:pt x="156" y="320"/>
                  <a:pt x="200" y="320"/>
                </a:cubicBezTo>
                <a:cubicBezTo>
                  <a:pt x="271" y="320"/>
                  <a:pt x="332" y="273"/>
                  <a:pt x="352" y="208"/>
                </a:cubicBezTo>
                <a:cubicBezTo>
                  <a:pt x="400" y="208"/>
                  <a:pt x="400" y="208"/>
                  <a:pt x="400" y="208"/>
                </a:cubicBezTo>
                <a:cubicBezTo>
                  <a:pt x="400" y="160"/>
                  <a:pt x="400" y="160"/>
                  <a:pt x="400" y="160"/>
                </a:cubicBezTo>
                <a:lnTo>
                  <a:pt x="336" y="16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130" name="Freeform 221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 noEditPoints="1"/>
          </p:cNvSpPr>
          <p:nvPr/>
        </p:nvSpPr>
        <p:spPr bwMode="auto">
          <a:xfrm>
            <a:off x="1376060" y="4761478"/>
            <a:ext cx="180093" cy="213860"/>
          </a:xfrm>
          <a:custGeom>
            <a:avLst/>
            <a:gdLst>
              <a:gd name="T0" fmla="*/ 139 w 278"/>
              <a:gd name="T1" fmla="*/ 0 h 328"/>
              <a:gd name="T2" fmla="*/ 3 w 278"/>
              <a:gd name="T3" fmla="*/ 51 h 328"/>
              <a:gd name="T4" fmla="*/ 32 w 278"/>
              <a:gd name="T5" fmla="*/ 288 h 328"/>
              <a:gd name="T6" fmla="*/ 139 w 278"/>
              <a:gd name="T7" fmla="*/ 328 h 328"/>
              <a:gd name="T8" fmla="*/ 246 w 278"/>
              <a:gd name="T9" fmla="*/ 288 h 328"/>
              <a:gd name="T10" fmla="*/ 275 w 278"/>
              <a:gd name="T11" fmla="*/ 51 h 328"/>
              <a:gd name="T12" fmla="*/ 139 w 278"/>
              <a:gd name="T13" fmla="*/ 0 h 328"/>
              <a:gd name="T14" fmla="*/ 139 w 278"/>
              <a:gd name="T15" fmla="*/ 86 h 328"/>
              <a:gd name="T16" fmla="*/ 32 w 278"/>
              <a:gd name="T17" fmla="*/ 55 h 328"/>
              <a:gd name="T18" fmla="*/ 139 w 278"/>
              <a:gd name="T19" fmla="*/ 24 h 328"/>
              <a:gd name="T20" fmla="*/ 246 w 278"/>
              <a:gd name="T21" fmla="*/ 55 h 328"/>
              <a:gd name="T22" fmla="*/ 139 w 278"/>
              <a:gd name="T23" fmla="*/ 86 h 3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78" h="328">
                <a:moveTo>
                  <a:pt x="139" y="0"/>
                </a:moveTo>
                <a:cubicBezTo>
                  <a:pt x="53" y="0"/>
                  <a:pt x="0" y="28"/>
                  <a:pt x="3" y="51"/>
                </a:cubicBezTo>
                <a:cubicBezTo>
                  <a:pt x="32" y="288"/>
                  <a:pt x="32" y="288"/>
                  <a:pt x="32" y="288"/>
                </a:cubicBezTo>
                <a:cubicBezTo>
                  <a:pt x="33" y="298"/>
                  <a:pt x="76" y="328"/>
                  <a:pt x="139" y="328"/>
                </a:cubicBezTo>
                <a:cubicBezTo>
                  <a:pt x="201" y="328"/>
                  <a:pt x="245" y="298"/>
                  <a:pt x="246" y="288"/>
                </a:cubicBezTo>
                <a:cubicBezTo>
                  <a:pt x="275" y="51"/>
                  <a:pt x="275" y="51"/>
                  <a:pt x="275" y="51"/>
                </a:cubicBezTo>
                <a:cubicBezTo>
                  <a:pt x="278" y="28"/>
                  <a:pt x="224" y="0"/>
                  <a:pt x="139" y="0"/>
                </a:cubicBezTo>
                <a:close/>
                <a:moveTo>
                  <a:pt x="139" y="86"/>
                </a:moveTo>
                <a:cubicBezTo>
                  <a:pt x="76" y="86"/>
                  <a:pt x="32" y="63"/>
                  <a:pt x="32" y="55"/>
                </a:cubicBezTo>
                <a:cubicBezTo>
                  <a:pt x="32" y="47"/>
                  <a:pt x="76" y="24"/>
                  <a:pt x="139" y="24"/>
                </a:cubicBezTo>
                <a:cubicBezTo>
                  <a:pt x="201" y="24"/>
                  <a:pt x="246" y="47"/>
                  <a:pt x="246" y="55"/>
                </a:cubicBezTo>
                <a:cubicBezTo>
                  <a:pt x="246" y="63"/>
                  <a:pt x="201" y="86"/>
                  <a:pt x="139" y="8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131" name="Freeform 222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 noEditPoints="1"/>
          </p:cNvSpPr>
          <p:nvPr/>
        </p:nvSpPr>
        <p:spPr bwMode="auto">
          <a:xfrm>
            <a:off x="874626" y="5651941"/>
            <a:ext cx="234120" cy="157582"/>
          </a:xfrm>
          <a:custGeom>
            <a:avLst/>
            <a:gdLst>
              <a:gd name="T0" fmla="*/ 340 w 360"/>
              <a:gd name="T1" fmla="*/ 0 h 240"/>
              <a:gd name="T2" fmla="*/ 160 w 360"/>
              <a:gd name="T3" fmla="*/ 0 h 240"/>
              <a:gd name="T4" fmla="*/ 160 w 360"/>
              <a:gd name="T5" fmla="*/ 100 h 240"/>
              <a:gd name="T6" fmla="*/ 360 w 360"/>
              <a:gd name="T7" fmla="*/ 100 h 240"/>
              <a:gd name="T8" fmla="*/ 360 w 360"/>
              <a:gd name="T9" fmla="*/ 20 h 240"/>
              <a:gd name="T10" fmla="*/ 340 w 360"/>
              <a:gd name="T11" fmla="*/ 0 h 240"/>
              <a:gd name="T12" fmla="*/ 0 w 360"/>
              <a:gd name="T13" fmla="*/ 220 h 240"/>
              <a:gd name="T14" fmla="*/ 16 w 360"/>
              <a:gd name="T15" fmla="*/ 240 h 240"/>
              <a:gd name="T16" fmla="*/ 120 w 360"/>
              <a:gd name="T17" fmla="*/ 240 h 240"/>
              <a:gd name="T18" fmla="*/ 120 w 360"/>
              <a:gd name="T19" fmla="*/ 140 h 240"/>
              <a:gd name="T20" fmla="*/ 0 w 360"/>
              <a:gd name="T21" fmla="*/ 140 h 240"/>
              <a:gd name="T22" fmla="*/ 0 w 360"/>
              <a:gd name="T23" fmla="*/ 220 h 240"/>
              <a:gd name="T24" fmla="*/ 160 w 360"/>
              <a:gd name="T25" fmla="*/ 240 h 240"/>
              <a:gd name="T26" fmla="*/ 340 w 360"/>
              <a:gd name="T27" fmla="*/ 240 h 240"/>
              <a:gd name="T28" fmla="*/ 360 w 360"/>
              <a:gd name="T29" fmla="*/ 220 h 240"/>
              <a:gd name="T30" fmla="*/ 360 w 360"/>
              <a:gd name="T31" fmla="*/ 140 h 240"/>
              <a:gd name="T32" fmla="*/ 160 w 360"/>
              <a:gd name="T33" fmla="*/ 140 h 240"/>
              <a:gd name="T34" fmla="*/ 160 w 360"/>
              <a:gd name="T35" fmla="*/ 240 h 240"/>
              <a:gd name="T36" fmla="*/ 0 w 360"/>
              <a:gd name="T37" fmla="*/ 20 h 240"/>
              <a:gd name="T38" fmla="*/ 0 w 360"/>
              <a:gd name="T39" fmla="*/ 100 h 240"/>
              <a:gd name="T40" fmla="*/ 120 w 360"/>
              <a:gd name="T41" fmla="*/ 100 h 240"/>
              <a:gd name="T42" fmla="*/ 120 w 360"/>
              <a:gd name="T43" fmla="*/ 0 h 240"/>
              <a:gd name="T44" fmla="*/ 16 w 360"/>
              <a:gd name="T45" fmla="*/ 0 h 240"/>
              <a:gd name="T46" fmla="*/ 0 w 360"/>
              <a:gd name="T47" fmla="*/ 20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360" h="240">
                <a:moveTo>
                  <a:pt x="340" y="0"/>
                </a:moveTo>
                <a:cubicBezTo>
                  <a:pt x="160" y="0"/>
                  <a:pt x="160" y="0"/>
                  <a:pt x="160" y="0"/>
                </a:cubicBezTo>
                <a:cubicBezTo>
                  <a:pt x="160" y="100"/>
                  <a:pt x="160" y="100"/>
                  <a:pt x="160" y="100"/>
                </a:cubicBezTo>
                <a:cubicBezTo>
                  <a:pt x="360" y="100"/>
                  <a:pt x="360" y="100"/>
                  <a:pt x="360" y="100"/>
                </a:cubicBezTo>
                <a:cubicBezTo>
                  <a:pt x="360" y="20"/>
                  <a:pt x="360" y="20"/>
                  <a:pt x="360" y="20"/>
                </a:cubicBezTo>
                <a:cubicBezTo>
                  <a:pt x="360" y="9"/>
                  <a:pt x="351" y="0"/>
                  <a:pt x="340" y="0"/>
                </a:cubicBezTo>
                <a:close/>
                <a:moveTo>
                  <a:pt x="0" y="220"/>
                </a:moveTo>
                <a:cubicBezTo>
                  <a:pt x="0" y="231"/>
                  <a:pt x="5" y="240"/>
                  <a:pt x="16" y="240"/>
                </a:cubicBezTo>
                <a:cubicBezTo>
                  <a:pt x="120" y="240"/>
                  <a:pt x="120" y="240"/>
                  <a:pt x="120" y="240"/>
                </a:cubicBezTo>
                <a:cubicBezTo>
                  <a:pt x="120" y="140"/>
                  <a:pt x="120" y="140"/>
                  <a:pt x="120" y="140"/>
                </a:cubicBezTo>
                <a:cubicBezTo>
                  <a:pt x="0" y="140"/>
                  <a:pt x="0" y="140"/>
                  <a:pt x="0" y="140"/>
                </a:cubicBezTo>
                <a:lnTo>
                  <a:pt x="0" y="220"/>
                </a:lnTo>
                <a:close/>
                <a:moveTo>
                  <a:pt x="160" y="240"/>
                </a:moveTo>
                <a:cubicBezTo>
                  <a:pt x="340" y="240"/>
                  <a:pt x="340" y="240"/>
                  <a:pt x="340" y="240"/>
                </a:cubicBezTo>
                <a:cubicBezTo>
                  <a:pt x="351" y="240"/>
                  <a:pt x="360" y="231"/>
                  <a:pt x="360" y="220"/>
                </a:cubicBezTo>
                <a:cubicBezTo>
                  <a:pt x="360" y="140"/>
                  <a:pt x="360" y="140"/>
                  <a:pt x="360" y="140"/>
                </a:cubicBezTo>
                <a:cubicBezTo>
                  <a:pt x="160" y="140"/>
                  <a:pt x="160" y="140"/>
                  <a:pt x="160" y="140"/>
                </a:cubicBezTo>
                <a:lnTo>
                  <a:pt x="160" y="240"/>
                </a:lnTo>
                <a:close/>
                <a:moveTo>
                  <a:pt x="0" y="20"/>
                </a:moveTo>
                <a:cubicBezTo>
                  <a:pt x="0" y="100"/>
                  <a:pt x="0" y="100"/>
                  <a:pt x="0" y="100"/>
                </a:cubicBezTo>
                <a:cubicBezTo>
                  <a:pt x="120" y="100"/>
                  <a:pt x="120" y="100"/>
                  <a:pt x="120" y="100"/>
                </a:cubicBezTo>
                <a:cubicBezTo>
                  <a:pt x="120" y="0"/>
                  <a:pt x="120" y="0"/>
                  <a:pt x="120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5" y="0"/>
                  <a:pt x="0" y="9"/>
                  <a:pt x="0" y="2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132" name="Freeform 260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 noEditPoints="1"/>
          </p:cNvSpPr>
          <p:nvPr/>
        </p:nvSpPr>
        <p:spPr bwMode="auto">
          <a:xfrm>
            <a:off x="3096009" y="5168535"/>
            <a:ext cx="191350" cy="261135"/>
          </a:xfrm>
          <a:custGeom>
            <a:avLst/>
            <a:gdLst>
              <a:gd name="T0" fmla="*/ 90 w 293"/>
              <a:gd name="T1" fmla="*/ 383 h 400"/>
              <a:gd name="T2" fmla="*/ 147 w 293"/>
              <a:gd name="T3" fmla="*/ 400 h 400"/>
              <a:gd name="T4" fmla="*/ 203 w 293"/>
              <a:gd name="T5" fmla="*/ 383 h 400"/>
              <a:gd name="T6" fmla="*/ 203 w 293"/>
              <a:gd name="T7" fmla="*/ 342 h 400"/>
              <a:gd name="T8" fmla="*/ 90 w 293"/>
              <a:gd name="T9" fmla="*/ 342 h 400"/>
              <a:gd name="T10" fmla="*/ 90 w 293"/>
              <a:gd name="T11" fmla="*/ 383 h 400"/>
              <a:gd name="T12" fmla="*/ 201 w 293"/>
              <a:gd name="T13" fmla="*/ 318 h 400"/>
              <a:gd name="T14" fmla="*/ 286 w 293"/>
              <a:gd name="T15" fmla="*/ 116 h 400"/>
              <a:gd name="T16" fmla="*/ 147 w 293"/>
              <a:gd name="T17" fmla="*/ 0 h 400"/>
              <a:gd name="T18" fmla="*/ 7 w 293"/>
              <a:gd name="T19" fmla="*/ 116 h 400"/>
              <a:gd name="T20" fmla="*/ 93 w 293"/>
              <a:gd name="T21" fmla="*/ 318 h 400"/>
              <a:gd name="T22" fmla="*/ 201 w 293"/>
              <a:gd name="T23" fmla="*/ 318 h 400"/>
              <a:gd name="T24" fmla="*/ 50 w 293"/>
              <a:gd name="T25" fmla="*/ 119 h 400"/>
              <a:gd name="T26" fmla="*/ 147 w 293"/>
              <a:gd name="T27" fmla="*/ 41 h 400"/>
              <a:gd name="T28" fmla="*/ 244 w 293"/>
              <a:gd name="T29" fmla="*/ 119 h 400"/>
              <a:gd name="T30" fmla="*/ 208 w 293"/>
              <a:gd name="T31" fmla="*/ 198 h 400"/>
              <a:gd name="T32" fmla="*/ 163 w 293"/>
              <a:gd name="T33" fmla="*/ 283 h 400"/>
              <a:gd name="T34" fmla="*/ 130 w 293"/>
              <a:gd name="T35" fmla="*/ 283 h 400"/>
              <a:gd name="T36" fmla="*/ 86 w 293"/>
              <a:gd name="T37" fmla="*/ 198 h 400"/>
              <a:gd name="T38" fmla="*/ 50 w 293"/>
              <a:gd name="T39" fmla="*/ 119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93" h="400">
                <a:moveTo>
                  <a:pt x="90" y="383"/>
                </a:moveTo>
                <a:cubicBezTo>
                  <a:pt x="106" y="393"/>
                  <a:pt x="125" y="400"/>
                  <a:pt x="147" y="400"/>
                </a:cubicBezTo>
                <a:cubicBezTo>
                  <a:pt x="169" y="400"/>
                  <a:pt x="187" y="393"/>
                  <a:pt x="203" y="383"/>
                </a:cubicBezTo>
                <a:cubicBezTo>
                  <a:pt x="203" y="342"/>
                  <a:pt x="203" y="342"/>
                  <a:pt x="203" y="342"/>
                </a:cubicBezTo>
                <a:cubicBezTo>
                  <a:pt x="90" y="342"/>
                  <a:pt x="90" y="342"/>
                  <a:pt x="90" y="342"/>
                </a:cubicBezTo>
                <a:lnTo>
                  <a:pt x="90" y="383"/>
                </a:lnTo>
                <a:close/>
                <a:moveTo>
                  <a:pt x="201" y="318"/>
                </a:moveTo>
                <a:cubicBezTo>
                  <a:pt x="201" y="231"/>
                  <a:pt x="293" y="203"/>
                  <a:pt x="286" y="116"/>
                </a:cubicBezTo>
                <a:cubicBezTo>
                  <a:pt x="282" y="61"/>
                  <a:pt x="245" y="0"/>
                  <a:pt x="147" y="0"/>
                </a:cubicBezTo>
                <a:cubicBezTo>
                  <a:pt x="49" y="0"/>
                  <a:pt x="12" y="61"/>
                  <a:pt x="7" y="116"/>
                </a:cubicBezTo>
                <a:cubicBezTo>
                  <a:pt x="0" y="203"/>
                  <a:pt x="93" y="231"/>
                  <a:pt x="93" y="318"/>
                </a:cubicBezTo>
                <a:lnTo>
                  <a:pt x="201" y="318"/>
                </a:lnTo>
                <a:close/>
                <a:moveTo>
                  <a:pt x="50" y="119"/>
                </a:moveTo>
                <a:cubicBezTo>
                  <a:pt x="54" y="67"/>
                  <a:pt x="89" y="41"/>
                  <a:pt x="147" y="41"/>
                </a:cubicBezTo>
                <a:cubicBezTo>
                  <a:pt x="204" y="41"/>
                  <a:pt x="240" y="67"/>
                  <a:pt x="244" y="119"/>
                </a:cubicBezTo>
                <a:cubicBezTo>
                  <a:pt x="246" y="148"/>
                  <a:pt x="230" y="167"/>
                  <a:pt x="208" y="198"/>
                </a:cubicBezTo>
                <a:cubicBezTo>
                  <a:pt x="192" y="221"/>
                  <a:pt x="172" y="248"/>
                  <a:pt x="163" y="283"/>
                </a:cubicBezTo>
                <a:cubicBezTo>
                  <a:pt x="130" y="283"/>
                  <a:pt x="130" y="283"/>
                  <a:pt x="130" y="283"/>
                </a:cubicBezTo>
                <a:cubicBezTo>
                  <a:pt x="121" y="248"/>
                  <a:pt x="102" y="221"/>
                  <a:pt x="86" y="198"/>
                </a:cubicBezTo>
                <a:cubicBezTo>
                  <a:pt x="64" y="167"/>
                  <a:pt x="47" y="148"/>
                  <a:pt x="50" y="11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133" name="Freeform 261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 noEditPoints="1"/>
          </p:cNvSpPr>
          <p:nvPr/>
        </p:nvSpPr>
        <p:spPr bwMode="auto">
          <a:xfrm>
            <a:off x="10936357" y="2123943"/>
            <a:ext cx="234120" cy="234120"/>
          </a:xfrm>
          <a:custGeom>
            <a:avLst/>
            <a:gdLst>
              <a:gd name="T0" fmla="*/ 200 w 360"/>
              <a:gd name="T1" fmla="*/ 320 h 360"/>
              <a:gd name="T2" fmla="*/ 39 w 360"/>
              <a:gd name="T3" fmla="*/ 320 h 360"/>
              <a:gd name="T4" fmla="*/ 39 w 360"/>
              <a:gd name="T5" fmla="*/ 40 h 360"/>
              <a:gd name="T6" fmla="*/ 200 w 360"/>
              <a:gd name="T7" fmla="*/ 40 h 360"/>
              <a:gd name="T8" fmla="*/ 200 w 360"/>
              <a:gd name="T9" fmla="*/ 100 h 360"/>
              <a:gd name="T10" fmla="*/ 240 w 360"/>
              <a:gd name="T11" fmla="*/ 100 h 360"/>
              <a:gd name="T12" fmla="*/ 240 w 360"/>
              <a:gd name="T13" fmla="*/ 40 h 360"/>
              <a:gd name="T14" fmla="*/ 200 w 360"/>
              <a:gd name="T15" fmla="*/ 0 h 360"/>
              <a:gd name="T16" fmla="*/ 40 w 360"/>
              <a:gd name="T17" fmla="*/ 0 h 360"/>
              <a:gd name="T18" fmla="*/ 0 w 360"/>
              <a:gd name="T19" fmla="*/ 40 h 360"/>
              <a:gd name="T20" fmla="*/ 0 w 360"/>
              <a:gd name="T21" fmla="*/ 320 h 360"/>
              <a:gd name="T22" fmla="*/ 40 w 360"/>
              <a:gd name="T23" fmla="*/ 360 h 360"/>
              <a:gd name="T24" fmla="*/ 200 w 360"/>
              <a:gd name="T25" fmla="*/ 360 h 360"/>
              <a:gd name="T26" fmla="*/ 240 w 360"/>
              <a:gd name="T27" fmla="*/ 320 h 360"/>
              <a:gd name="T28" fmla="*/ 240 w 360"/>
              <a:gd name="T29" fmla="*/ 280 h 360"/>
              <a:gd name="T30" fmla="*/ 200 w 360"/>
              <a:gd name="T31" fmla="*/ 280 h 360"/>
              <a:gd name="T32" fmla="*/ 200 w 360"/>
              <a:gd name="T33" fmla="*/ 320 h 360"/>
              <a:gd name="T34" fmla="*/ 360 w 360"/>
              <a:gd name="T35" fmla="*/ 190 h 360"/>
              <a:gd name="T36" fmla="*/ 280 w 360"/>
              <a:gd name="T37" fmla="*/ 112 h 360"/>
              <a:gd name="T38" fmla="*/ 280 w 360"/>
              <a:gd name="T39" fmla="*/ 160 h 360"/>
              <a:gd name="T40" fmla="*/ 100 w 360"/>
              <a:gd name="T41" fmla="*/ 160 h 360"/>
              <a:gd name="T42" fmla="*/ 100 w 360"/>
              <a:gd name="T43" fmla="*/ 220 h 360"/>
              <a:gd name="T44" fmla="*/ 280 w 360"/>
              <a:gd name="T45" fmla="*/ 220 h 360"/>
              <a:gd name="T46" fmla="*/ 280 w 360"/>
              <a:gd name="T47" fmla="*/ 268 h 360"/>
              <a:gd name="T48" fmla="*/ 360 w 360"/>
              <a:gd name="T49" fmla="*/ 190 h 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360" h="360">
                <a:moveTo>
                  <a:pt x="200" y="320"/>
                </a:moveTo>
                <a:cubicBezTo>
                  <a:pt x="39" y="320"/>
                  <a:pt x="39" y="320"/>
                  <a:pt x="39" y="320"/>
                </a:cubicBezTo>
                <a:cubicBezTo>
                  <a:pt x="39" y="40"/>
                  <a:pt x="39" y="40"/>
                  <a:pt x="39" y="40"/>
                </a:cubicBezTo>
                <a:cubicBezTo>
                  <a:pt x="200" y="40"/>
                  <a:pt x="200" y="40"/>
                  <a:pt x="200" y="40"/>
                </a:cubicBezTo>
                <a:cubicBezTo>
                  <a:pt x="200" y="100"/>
                  <a:pt x="200" y="100"/>
                  <a:pt x="200" y="100"/>
                </a:cubicBezTo>
                <a:cubicBezTo>
                  <a:pt x="240" y="100"/>
                  <a:pt x="240" y="100"/>
                  <a:pt x="240" y="100"/>
                </a:cubicBezTo>
                <a:cubicBezTo>
                  <a:pt x="240" y="40"/>
                  <a:pt x="240" y="40"/>
                  <a:pt x="240" y="40"/>
                </a:cubicBezTo>
                <a:cubicBezTo>
                  <a:pt x="240" y="18"/>
                  <a:pt x="222" y="0"/>
                  <a:pt x="200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18" y="0"/>
                  <a:pt x="0" y="18"/>
                  <a:pt x="0" y="40"/>
                </a:cubicBezTo>
                <a:cubicBezTo>
                  <a:pt x="0" y="320"/>
                  <a:pt x="0" y="320"/>
                  <a:pt x="0" y="320"/>
                </a:cubicBezTo>
                <a:cubicBezTo>
                  <a:pt x="0" y="342"/>
                  <a:pt x="18" y="360"/>
                  <a:pt x="40" y="360"/>
                </a:cubicBezTo>
                <a:cubicBezTo>
                  <a:pt x="200" y="360"/>
                  <a:pt x="200" y="360"/>
                  <a:pt x="200" y="360"/>
                </a:cubicBezTo>
                <a:cubicBezTo>
                  <a:pt x="222" y="360"/>
                  <a:pt x="240" y="342"/>
                  <a:pt x="240" y="320"/>
                </a:cubicBezTo>
                <a:cubicBezTo>
                  <a:pt x="240" y="280"/>
                  <a:pt x="240" y="280"/>
                  <a:pt x="240" y="280"/>
                </a:cubicBezTo>
                <a:cubicBezTo>
                  <a:pt x="200" y="280"/>
                  <a:pt x="200" y="280"/>
                  <a:pt x="200" y="280"/>
                </a:cubicBezTo>
                <a:lnTo>
                  <a:pt x="200" y="320"/>
                </a:lnTo>
                <a:close/>
                <a:moveTo>
                  <a:pt x="360" y="190"/>
                </a:moveTo>
                <a:cubicBezTo>
                  <a:pt x="280" y="112"/>
                  <a:pt x="280" y="112"/>
                  <a:pt x="280" y="112"/>
                </a:cubicBezTo>
                <a:cubicBezTo>
                  <a:pt x="280" y="160"/>
                  <a:pt x="280" y="160"/>
                  <a:pt x="280" y="160"/>
                </a:cubicBezTo>
                <a:cubicBezTo>
                  <a:pt x="100" y="160"/>
                  <a:pt x="100" y="160"/>
                  <a:pt x="100" y="160"/>
                </a:cubicBezTo>
                <a:cubicBezTo>
                  <a:pt x="100" y="220"/>
                  <a:pt x="100" y="220"/>
                  <a:pt x="100" y="220"/>
                </a:cubicBezTo>
                <a:cubicBezTo>
                  <a:pt x="280" y="220"/>
                  <a:pt x="280" y="220"/>
                  <a:pt x="280" y="220"/>
                </a:cubicBezTo>
                <a:cubicBezTo>
                  <a:pt x="280" y="268"/>
                  <a:pt x="280" y="268"/>
                  <a:pt x="280" y="268"/>
                </a:cubicBezTo>
                <a:lnTo>
                  <a:pt x="360" y="19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134" name="Freeform 265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3961711" y="3873850"/>
            <a:ext cx="184594" cy="258883"/>
          </a:xfrm>
          <a:custGeom>
            <a:avLst/>
            <a:gdLst>
              <a:gd name="T0" fmla="*/ 274 w 281"/>
              <a:gd name="T1" fmla="*/ 106 h 396"/>
              <a:gd name="T2" fmla="*/ 94 w 281"/>
              <a:gd name="T3" fmla="*/ 13 h 396"/>
              <a:gd name="T4" fmla="*/ 7 w 281"/>
              <a:gd name="T5" fmla="*/ 47 h 396"/>
              <a:gd name="T6" fmla="*/ 1 w 281"/>
              <a:gd name="T7" fmla="*/ 68 h 396"/>
              <a:gd name="T8" fmla="*/ 3 w 281"/>
              <a:gd name="T9" fmla="*/ 278 h 396"/>
              <a:gd name="T10" fmla="*/ 14 w 281"/>
              <a:gd name="T11" fmla="*/ 291 h 396"/>
              <a:gd name="T12" fmla="*/ 179 w 281"/>
              <a:gd name="T13" fmla="*/ 394 h 396"/>
              <a:gd name="T14" fmla="*/ 187 w 281"/>
              <a:gd name="T15" fmla="*/ 396 h 396"/>
              <a:gd name="T16" fmla="*/ 193 w 281"/>
              <a:gd name="T17" fmla="*/ 395 h 396"/>
              <a:gd name="T18" fmla="*/ 201 w 281"/>
              <a:gd name="T19" fmla="*/ 384 h 396"/>
              <a:gd name="T20" fmla="*/ 201 w 281"/>
              <a:gd name="T21" fmla="*/ 164 h 396"/>
              <a:gd name="T22" fmla="*/ 194 w 281"/>
              <a:gd name="T23" fmla="*/ 152 h 396"/>
              <a:gd name="T24" fmla="*/ 30 w 281"/>
              <a:gd name="T25" fmla="*/ 61 h 396"/>
              <a:gd name="T26" fmla="*/ 53 w 281"/>
              <a:gd name="T27" fmla="*/ 43 h 396"/>
              <a:gd name="T28" fmla="*/ 80 w 281"/>
              <a:gd name="T29" fmla="*/ 39 h 396"/>
              <a:gd name="T30" fmla="*/ 242 w 281"/>
              <a:gd name="T31" fmla="*/ 126 h 396"/>
              <a:gd name="T32" fmla="*/ 246 w 281"/>
              <a:gd name="T33" fmla="*/ 133 h 396"/>
              <a:gd name="T34" fmla="*/ 246 w 281"/>
              <a:gd name="T35" fmla="*/ 342 h 396"/>
              <a:gd name="T36" fmla="*/ 265 w 281"/>
              <a:gd name="T37" fmla="*/ 356 h 396"/>
              <a:gd name="T38" fmla="*/ 281 w 281"/>
              <a:gd name="T39" fmla="*/ 342 h 396"/>
              <a:gd name="T40" fmla="*/ 281 w 281"/>
              <a:gd name="T41" fmla="*/ 117 h 396"/>
              <a:gd name="T42" fmla="*/ 274 w 281"/>
              <a:gd name="T43" fmla="*/ 106 h 3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81" h="396">
                <a:moveTo>
                  <a:pt x="274" y="106"/>
                </a:moveTo>
                <a:cubicBezTo>
                  <a:pt x="94" y="13"/>
                  <a:pt x="94" y="13"/>
                  <a:pt x="94" y="13"/>
                </a:cubicBezTo>
                <a:cubicBezTo>
                  <a:pt x="69" y="0"/>
                  <a:pt x="21" y="25"/>
                  <a:pt x="7" y="47"/>
                </a:cubicBezTo>
                <a:cubicBezTo>
                  <a:pt x="0" y="57"/>
                  <a:pt x="1" y="64"/>
                  <a:pt x="1" y="68"/>
                </a:cubicBezTo>
                <a:cubicBezTo>
                  <a:pt x="3" y="278"/>
                  <a:pt x="3" y="278"/>
                  <a:pt x="3" y="278"/>
                </a:cubicBezTo>
                <a:cubicBezTo>
                  <a:pt x="3" y="282"/>
                  <a:pt x="9" y="288"/>
                  <a:pt x="14" y="291"/>
                </a:cubicBezTo>
                <a:cubicBezTo>
                  <a:pt x="24" y="297"/>
                  <a:pt x="175" y="392"/>
                  <a:pt x="179" y="394"/>
                </a:cubicBezTo>
                <a:cubicBezTo>
                  <a:pt x="181" y="396"/>
                  <a:pt x="184" y="396"/>
                  <a:pt x="187" y="396"/>
                </a:cubicBezTo>
                <a:cubicBezTo>
                  <a:pt x="189" y="396"/>
                  <a:pt x="191" y="396"/>
                  <a:pt x="193" y="395"/>
                </a:cubicBezTo>
                <a:cubicBezTo>
                  <a:pt x="198" y="393"/>
                  <a:pt x="201" y="388"/>
                  <a:pt x="201" y="384"/>
                </a:cubicBezTo>
                <a:cubicBezTo>
                  <a:pt x="201" y="164"/>
                  <a:pt x="201" y="164"/>
                  <a:pt x="201" y="164"/>
                </a:cubicBezTo>
                <a:cubicBezTo>
                  <a:pt x="201" y="159"/>
                  <a:pt x="198" y="155"/>
                  <a:pt x="194" y="152"/>
                </a:cubicBezTo>
                <a:cubicBezTo>
                  <a:pt x="30" y="61"/>
                  <a:pt x="30" y="61"/>
                  <a:pt x="30" y="61"/>
                </a:cubicBezTo>
                <a:cubicBezTo>
                  <a:pt x="32" y="57"/>
                  <a:pt x="39" y="50"/>
                  <a:pt x="53" y="43"/>
                </a:cubicBezTo>
                <a:cubicBezTo>
                  <a:pt x="67" y="36"/>
                  <a:pt x="77" y="38"/>
                  <a:pt x="80" y="39"/>
                </a:cubicBezTo>
                <a:cubicBezTo>
                  <a:pt x="80" y="39"/>
                  <a:pt x="237" y="123"/>
                  <a:pt x="242" y="126"/>
                </a:cubicBezTo>
                <a:cubicBezTo>
                  <a:pt x="246" y="128"/>
                  <a:pt x="246" y="129"/>
                  <a:pt x="246" y="133"/>
                </a:cubicBezTo>
                <a:cubicBezTo>
                  <a:pt x="246" y="137"/>
                  <a:pt x="246" y="342"/>
                  <a:pt x="246" y="342"/>
                </a:cubicBezTo>
                <a:cubicBezTo>
                  <a:pt x="246" y="352"/>
                  <a:pt x="257" y="356"/>
                  <a:pt x="265" y="356"/>
                </a:cubicBezTo>
                <a:cubicBezTo>
                  <a:pt x="272" y="356"/>
                  <a:pt x="281" y="349"/>
                  <a:pt x="281" y="342"/>
                </a:cubicBezTo>
                <a:cubicBezTo>
                  <a:pt x="281" y="117"/>
                  <a:pt x="281" y="117"/>
                  <a:pt x="281" y="117"/>
                </a:cubicBezTo>
                <a:cubicBezTo>
                  <a:pt x="281" y="112"/>
                  <a:pt x="278" y="108"/>
                  <a:pt x="274" y="10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135" name="Freeform 268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 noEditPoints="1"/>
          </p:cNvSpPr>
          <p:nvPr/>
        </p:nvSpPr>
        <p:spPr bwMode="auto">
          <a:xfrm>
            <a:off x="436441" y="5600163"/>
            <a:ext cx="245378" cy="261135"/>
          </a:xfrm>
          <a:custGeom>
            <a:avLst/>
            <a:gdLst>
              <a:gd name="T0" fmla="*/ 67 w 376"/>
              <a:gd name="T1" fmla="*/ 3 h 401"/>
              <a:gd name="T2" fmla="*/ 62 w 376"/>
              <a:gd name="T3" fmla="*/ 3 h 401"/>
              <a:gd name="T4" fmla="*/ 0 w 376"/>
              <a:gd name="T5" fmla="*/ 159 h 401"/>
              <a:gd name="T6" fmla="*/ 65 w 376"/>
              <a:gd name="T7" fmla="*/ 223 h 401"/>
              <a:gd name="T8" fmla="*/ 129 w 376"/>
              <a:gd name="T9" fmla="*/ 159 h 401"/>
              <a:gd name="T10" fmla="*/ 67 w 376"/>
              <a:gd name="T11" fmla="*/ 3 h 401"/>
              <a:gd name="T12" fmla="*/ 313 w 376"/>
              <a:gd name="T13" fmla="*/ 3 h 401"/>
              <a:gd name="T14" fmla="*/ 309 w 376"/>
              <a:gd name="T15" fmla="*/ 3 h 401"/>
              <a:gd name="T16" fmla="*/ 246 w 376"/>
              <a:gd name="T17" fmla="*/ 159 h 401"/>
              <a:gd name="T18" fmla="*/ 311 w 376"/>
              <a:gd name="T19" fmla="*/ 223 h 401"/>
              <a:gd name="T20" fmla="*/ 376 w 376"/>
              <a:gd name="T21" fmla="*/ 159 h 401"/>
              <a:gd name="T22" fmla="*/ 313 w 376"/>
              <a:gd name="T23" fmla="*/ 3 h 401"/>
              <a:gd name="T24" fmla="*/ 185 w 376"/>
              <a:gd name="T25" fmla="*/ 180 h 401"/>
              <a:gd name="T26" fmla="*/ 123 w 376"/>
              <a:gd name="T27" fmla="*/ 337 h 401"/>
              <a:gd name="T28" fmla="*/ 188 w 376"/>
              <a:gd name="T29" fmla="*/ 401 h 401"/>
              <a:gd name="T30" fmla="*/ 253 w 376"/>
              <a:gd name="T31" fmla="*/ 337 h 401"/>
              <a:gd name="T32" fmla="*/ 190 w 376"/>
              <a:gd name="T33" fmla="*/ 180 h 401"/>
              <a:gd name="T34" fmla="*/ 185 w 376"/>
              <a:gd name="T35" fmla="*/ 180 h 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76" h="401">
                <a:moveTo>
                  <a:pt x="67" y="3"/>
                </a:moveTo>
                <a:cubicBezTo>
                  <a:pt x="67" y="0"/>
                  <a:pt x="62" y="0"/>
                  <a:pt x="62" y="3"/>
                </a:cubicBezTo>
                <a:cubicBezTo>
                  <a:pt x="52" y="85"/>
                  <a:pt x="0" y="102"/>
                  <a:pt x="0" y="159"/>
                </a:cubicBezTo>
                <a:cubicBezTo>
                  <a:pt x="0" y="195"/>
                  <a:pt x="29" y="223"/>
                  <a:pt x="65" y="223"/>
                </a:cubicBezTo>
                <a:cubicBezTo>
                  <a:pt x="100" y="223"/>
                  <a:pt x="129" y="195"/>
                  <a:pt x="129" y="159"/>
                </a:cubicBezTo>
                <a:cubicBezTo>
                  <a:pt x="129" y="102"/>
                  <a:pt x="77" y="85"/>
                  <a:pt x="67" y="3"/>
                </a:cubicBezTo>
                <a:close/>
                <a:moveTo>
                  <a:pt x="313" y="3"/>
                </a:moveTo>
                <a:cubicBezTo>
                  <a:pt x="313" y="0"/>
                  <a:pt x="309" y="0"/>
                  <a:pt x="309" y="3"/>
                </a:cubicBezTo>
                <a:cubicBezTo>
                  <a:pt x="298" y="85"/>
                  <a:pt x="246" y="102"/>
                  <a:pt x="246" y="159"/>
                </a:cubicBezTo>
                <a:cubicBezTo>
                  <a:pt x="246" y="195"/>
                  <a:pt x="276" y="223"/>
                  <a:pt x="311" y="223"/>
                </a:cubicBezTo>
                <a:cubicBezTo>
                  <a:pt x="346" y="223"/>
                  <a:pt x="376" y="195"/>
                  <a:pt x="376" y="159"/>
                </a:cubicBezTo>
                <a:cubicBezTo>
                  <a:pt x="376" y="102"/>
                  <a:pt x="324" y="85"/>
                  <a:pt x="313" y="3"/>
                </a:cubicBezTo>
                <a:close/>
                <a:moveTo>
                  <a:pt x="185" y="180"/>
                </a:moveTo>
                <a:cubicBezTo>
                  <a:pt x="175" y="263"/>
                  <a:pt x="123" y="280"/>
                  <a:pt x="123" y="337"/>
                </a:cubicBezTo>
                <a:cubicBezTo>
                  <a:pt x="123" y="372"/>
                  <a:pt x="153" y="401"/>
                  <a:pt x="188" y="401"/>
                </a:cubicBezTo>
                <a:cubicBezTo>
                  <a:pt x="223" y="401"/>
                  <a:pt x="253" y="372"/>
                  <a:pt x="253" y="337"/>
                </a:cubicBezTo>
                <a:cubicBezTo>
                  <a:pt x="253" y="280"/>
                  <a:pt x="200" y="263"/>
                  <a:pt x="190" y="180"/>
                </a:cubicBezTo>
                <a:cubicBezTo>
                  <a:pt x="190" y="178"/>
                  <a:pt x="186" y="178"/>
                  <a:pt x="185" y="18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136" name="Freeform 269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 noEditPoints="1"/>
          </p:cNvSpPr>
          <p:nvPr/>
        </p:nvSpPr>
        <p:spPr bwMode="auto">
          <a:xfrm>
            <a:off x="964691" y="4738770"/>
            <a:ext cx="139571" cy="261135"/>
          </a:xfrm>
          <a:custGeom>
            <a:avLst/>
            <a:gdLst>
              <a:gd name="T0" fmla="*/ 160 w 216"/>
              <a:gd name="T1" fmla="*/ 197 h 400"/>
              <a:gd name="T2" fmla="*/ 160 w 216"/>
              <a:gd name="T3" fmla="*/ 20 h 400"/>
              <a:gd name="T4" fmla="*/ 140 w 216"/>
              <a:gd name="T5" fmla="*/ 0 h 400"/>
              <a:gd name="T6" fmla="*/ 72 w 216"/>
              <a:gd name="T7" fmla="*/ 0 h 400"/>
              <a:gd name="T8" fmla="*/ 56 w 216"/>
              <a:gd name="T9" fmla="*/ 20 h 400"/>
              <a:gd name="T10" fmla="*/ 56 w 216"/>
              <a:gd name="T11" fmla="*/ 197 h 400"/>
              <a:gd name="T12" fmla="*/ 0 w 216"/>
              <a:gd name="T13" fmla="*/ 292 h 400"/>
              <a:gd name="T14" fmla="*/ 108 w 216"/>
              <a:gd name="T15" fmla="*/ 400 h 400"/>
              <a:gd name="T16" fmla="*/ 216 w 216"/>
              <a:gd name="T17" fmla="*/ 292 h 400"/>
              <a:gd name="T18" fmla="*/ 160 w 216"/>
              <a:gd name="T19" fmla="*/ 197 h 400"/>
              <a:gd name="T20" fmla="*/ 108 w 216"/>
              <a:gd name="T21" fmla="*/ 360 h 400"/>
              <a:gd name="T22" fmla="*/ 40 w 216"/>
              <a:gd name="T23" fmla="*/ 292 h 400"/>
              <a:gd name="T24" fmla="*/ 89 w 216"/>
              <a:gd name="T25" fmla="*/ 227 h 400"/>
              <a:gd name="T26" fmla="*/ 89 w 216"/>
              <a:gd name="T27" fmla="*/ 80 h 400"/>
              <a:gd name="T28" fmla="*/ 129 w 216"/>
              <a:gd name="T29" fmla="*/ 80 h 400"/>
              <a:gd name="T30" fmla="*/ 129 w 216"/>
              <a:gd name="T31" fmla="*/ 227 h 400"/>
              <a:gd name="T32" fmla="*/ 176 w 216"/>
              <a:gd name="T33" fmla="*/ 292 h 400"/>
              <a:gd name="T34" fmla="*/ 108 w 216"/>
              <a:gd name="T35" fmla="*/ 360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16" h="400">
                <a:moveTo>
                  <a:pt x="160" y="197"/>
                </a:moveTo>
                <a:cubicBezTo>
                  <a:pt x="160" y="20"/>
                  <a:pt x="160" y="20"/>
                  <a:pt x="160" y="20"/>
                </a:cubicBezTo>
                <a:cubicBezTo>
                  <a:pt x="160" y="9"/>
                  <a:pt x="151" y="0"/>
                  <a:pt x="140" y="0"/>
                </a:cubicBezTo>
                <a:cubicBezTo>
                  <a:pt x="72" y="0"/>
                  <a:pt x="72" y="0"/>
                  <a:pt x="72" y="0"/>
                </a:cubicBezTo>
                <a:cubicBezTo>
                  <a:pt x="61" y="0"/>
                  <a:pt x="56" y="9"/>
                  <a:pt x="56" y="20"/>
                </a:cubicBezTo>
                <a:cubicBezTo>
                  <a:pt x="56" y="197"/>
                  <a:pt x="56" y="197"/>
                  <a:pt x="56" y="197"/>
                </a:cubicBezTo>
                <a:cubicBezTo>
                  <a:pt x="22" y="216"/>
                  <a:pt x="0" y="251"/>
                  <a:pt x="0" y="292"/>
                </a:cubicBezTo>
                <a:cubicBezTo>
                  <a:pt x="0" y="352"/>
                  <a:pt x="48" y="400"/>
                  <a:pt x="108" y="400"/>
                </a:cubicBezTo>
                <a:cubicBezTo>
                  <a:pt x="167" y="400"/>
                  <a:pt x="216" y="352"/>
                  <a:pt x="216" y="292"/>
                </a:cubicBezTo>
                <a:cubicBezTo>
                  <a:pt x="216" y="251"/>
                  <a:pt x="193" y="216"/>
                  <a:pt x="160" y="197"/>
                </a:cubicBezTo>
                <a:close/>
                <a:moveTo>
                  <a:pt x="108" y="360"/>
                </a:moveTo>
                <a:cubicBezTo>
                  <a:pt x="70" y="360"/>
                  <a:pt x="40" y="329"/>
                  <a:pt x="40" y="292"/>
                </a:cubicBezTo>
                <a:cubicBezTo>
                  <a:pt x="40" y="261"/>
                  <a:pt x="61" y="235"/>
                  <a:pt x="89" y="227"/>
                </a:cubicBezTo>
                <a:cubicBezTo>
                  <a:pt x="89" y="80"/>
                  <a:pt x="89" y="80"/>
                  <a:pt x="89" y="80"/>
                </a:cubicBezTo>
                <a:cubicBezTo>
                  <a:pt x="129" y="80"/>
                  <a:pt x="129" y="80"/>
                  <a:pt x="129" y="80"/>
                </a:cubicBezTo>
                <a:cubicBezTo>
                  <a:pt x="129" y="227"/>
                  <a:pt x="129" y="227"/>
                  <a:pt x="129" y="227"/>
                </a:cubicBezTo>
                <a:cubicBezTo>
                  <a:pt x="156" y="236"/>
                  <a:pt x="176" y="262"/>
                  <a:pt x="176" y="292"/>
                </a:cubicBezTo>
                <a:cubicBezTo>
                  <a:pt x="176" y="329"/>
                  <a:pt x="145" y="360"/>
                  <a:pt x="108" y="36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137" name="Freeform 273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 noEditPoints="1"/>
          </p:cNvSpPr>
          <p:nvPr/>
        </p:nvSpPr>
        <p:spPr bwMode="auto">
          <a:xfrm>
            <a:off x="3503070" y="4324464"/>
            <a:ext cx="238622" cy="211610"/>
          </a:xfrm>
          <a:custGeom>
            <a:avLst/>
            <a:gdLst>
              <a:gd name="T0" fmla="*/ 36 w 365"/>
              <a:gd name="T1" fmla="*/ 103 h 324"/>
              <a:gd name="T2" fmla="*/ 173 w 365"/>
              <a:gd name="T3" fmla="*/ 92 h 324"/>
              <a:gd name="T4" fmla="*/ 262 w 365"/>
              <a:gd name="T5" fmla="*/ 120 h 324"/>
              <a:gd name="T6" fmla="*/ 356 w 365"/>
              <a:gd name="T7" fmla="*/ 76 h 324"/>
              <a:gd name="T8" fmla="*/ 358 w 365"/>
              <a:gd name="T9" fmla="*/ 47 h 324"/>
              <a:gd name="T10" fmla="*/ 330 w 365"/>
              <a:gd name="T11" fmla="*/ 44 h 324"/>
              <a:gd name="T12" fmla="*/ 192 w 365"/>
              <a:gd name="T13" fmla="*/ 56 h 324"/>
              <a:gd name="T14" fmla="*/ 10 w 365"/>
              <a:gd name="T15" fmla="*/ 72 h 324"/>
              <a:gd name="T16" fmla="*/ 7 w 365"/>
              <a:gd name="T17" fmla="*/ 101 h 324"/>
              <a:gd name="T18" fmla="*/ 36 w 365"/>
              <a:gd name="T19" fmla="*/ 103 h 324"/>
              <a:gd name="T20" fmla="*/ 330 w 365"/>
              <a:gd name="T21" fmla="*/ 147 h 324"/>
              <a:gd name="T22" fmla="*/ 192 w 365"/>
              <a:gd name="T23" fmla="*/ 158 h 324"/>
              <a:gd name="T24" fmla="*/ 10 w 365"/>
              <a:gd name="T25" fmla="*/ 174 h 324"/>
              <a:gd name="T26" fmla="*/ 7 w 365"/>
              <a:gd name="T27" fmla="*/ 203 h 324"/>
              <a:gd name="T28" fmla="*/ 36 w 365"/>
              <a:gd name="T29" fmla="*/ 205 h 324"/>
              <a:gd name="T30" fmla="*/ 173 w 365"/>
              <a:gd name="T31" fmla="*/ 194 h 324"/>
              <a:gd name="T32" fmla="*/ 262 w 365"/>
              <a:gd name="T33" fmla="*/ 222 h 324"/>
              <a:gd name="T34" fmla="*/ 356 w 365"/>
              <a:gd name="T35" fmla="*/ 178 h 324"/>
              <a:gd name="T36" fmla="*/ 358 w 365"/>
              <a:gd name="T37" fmla="*/ 149 h 324"/>
              <a:gd name="T38" fmla="*/ 330 w 365"/>
              <a:gd name="T39" fmla="*/ 147 h 324"/>
              <a:gd name="T40" fmla="*/ 330 w 365"/>
              <a:gd name="T41" fmla="*/ 249 h 324"/>
              <a:gd name="T42" fmla="*/ 192 w 365"/>
              <a:gd name="T43" fmla="*/ 260 h 324"/>
              <a:gd name="T44" fmla="*/ 10 w 365"/>
              <a:gd name="T45" fmla="*/ 276 h 324"/>
              <a:gd name="T46" fmla="*/ 7 w 365"/>
              <a:gd name="T47" fmla="*/ 305 h 324"/>
              <a:gd name="T48" fmla="*/ 36 w 365"/>
              <a:gd name="T49" fmla="*/ 307 h 324"/>
              <a:gd name="T50" fmla="*/ 173 w 365"/>
              <a:gd name="T51" fmla="*/ 296 h 324"/>
              <a:gd name="T52" fmla="*/ 262 w 365"/>
              <a:gd name="T53" fmla="*/ 324 h 324"/>
              <a:gd name="T54" fmla="*/ 356 w 365"/>
              <a:gd name="T55" fmla="*/ 280 h 324"/>
              <a:gd name="T56" fmla="*/ 358 w 365"/>
              <a:gd name="T57" fmla="*/ 251 h 324"/>
              <a:gd name="T58" fmla="*/ 330 w 365"/>
              <a:gd name="T59" fmla="*/ 249 h 3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365" h="324">
                <a:moveTo>
                  <a:pt x="36" y="103"/>
                </a:moveTo>
                <a:cubicBezTo>
                  <a:pt x="71" y="73"/>
                  <a:pt x="98" y="49"/>
                  <a:pt x="173" y="92"/>
                </a:cubicBezTo>
                <a:cubicBezTo>
                  <a:pt x="209" y="112"/>
                  <a:pt x="238" y="120"/>
                  <a:pt x="262" y="120"/>
                </a:cubicBezTo>
                <a:cubicBezTo>
                  <a:pt x="305" y="120"/>
                  <a:pt x="332" y="96"/>
                  <a:pt x="356" y="76"/>
                </a:cubicBezTo>
                <a:cubicBezTo>
                  <a:pt x="364" y="68"/>
                  <a:pt x="365" y="56"/>
                  <a:pt x="358" y="47"/>
                </a:cubicBezTo>
                <a:cubicBezTo>
                  <a:pt x="351" y="38"/>
                  <a:pt x="338" y="37"/>
                  <a:pt x="330" y="44"/>
                </a:cubicBezTo>
                <a:cubicBezTo>
                  <a:pt x="295" y="74"/>
                  <a:pt x="267" y="98"/>
                  <a:pt x="192" y="56"/>
                </a:cubicBezTo>
                <a:cubicBezTo>
                  <a:pt x="93" y="0"/>
                  <a:pt x="47" y="40"/>
                  <a:pt x="10" y="72"/>
                </a:cubicBezTo>
                <a:cubicBezTo>
                  <a:pt x="1" y="79"/>
                  <a:pt x="0" y="92"/>
                  <a:pt x="7" y="101"/>
                </a:cubicBezTo>
                <a:cubicBezTo>
                  <a:pt x="15" y="109"/>
                  <a:pt x="27" y="110"/>
                  <a:pt x="36" y="103"/>
                </a:cubicBezTo>
                <a:close/>
                <a:moveTo>
                  <a:pt x="330" y="147"/>
                </a:moveTo>
                <a:cubicBezTo>
                  <a:pt x="295" y="177"/>
                  <a:pt x="267" y="200"/>
                  <a:pt x="192" y="158"/>
                </a:cubicBezTo>
                <a:cubicBezTo>
                  <a:pt x="93" y="102"/>
                  <a:pt x="47" y="142"/>
                  <a:pt x="10" y="174"/>
                </a:cubicBezTo>
                <a:cubicBezTo>
                  <a:pt x="1" y="181"/>
                  <a:pt x="0" y="194"/>
                  <a:pt x="7" y="203"/>
                </a:cubicBezTo>
                <a:cubicBezTo>
                  <a:pt x="15" y="211"/>
                  <a:pt x="27" y="212"/>
                  <a:pt x="36" y="205"/>
                </a:cubicBezTo>
                <a:cubicBezTo>
                  <a:pt x="71" y="175"/>
                  <a:pt x="98" y="151"/>
                  <a:pt x="173" y="194"/>
                </a:cubicBezTo>
                <a:cubicBezTo>
                  <a:pt x="209" y="214"/>
                  <a:pt x="238" y="222"/>
                  <a:pt x="262" y="222"/>
                </a:cubicBezTo>
                <a:cubicBezTo>
                  <a:pt x="305" y="222"/>
                  <a:pt x="332" y="198"/>
                  <a:pt x="356" y="178"/>
                </a:cubicBezTo>
                <a:cubicBezTo>
                  <a:pt x="364" y="171"/>
                  <a:pt x="365" y="158"/>
                  <a:pt x="358" y="149"/>
                </a:cubicBezTo>
                <a:cubicBezTo>
                  <a:pt x="351" y="140"/>
                  <a:pt x="338" y="139"/>
                  <a:pt x="330" y="147"/>
                </a:cubicBezTo>
                <a:close/>
                <a:moveTo>
                  <a:pt x="330" y="249"/>
                </a:moveTo>
                <a:cubicBezTo>
                  <a:pt x="295" y="279"/>
                  <a:pt x="267" y="302"/>
                  <a:pt x="192" y="260"/>
                </a:cubicBezTo>
                <a:cubicBezTo>
                  <a:pt x="93" y="204"/>
                  <a:pt x="47" y="244"/>
                  <a:pt x="10" y="276"/>
                </a:cubicBezTo>
                <a:cubicBezTo>
                  <a:pt x="1" y="283"/>
                  <a:pt x="0" y="296"/>
                  <a:pt x="7" y="305"/>
                </a:cubicBezTo>
                <a:cubicBezTo>
                  <a:pt x="15" y="313"/>
                  <a:pt x="27" y="315"/>
                  <a:pt x="36" y="307"/>
                </a:cubicBezTo>
                <a:cubicBezTo>
                  <a:pt x="71" y="277"/>
                  <a:pt x="98" y="254"/>
                  <a:pt x="173" y="296"/>
                </a:cubicBezTo>
                <a:cubicBezTo>
                  <a:pt x="209" y="316"/>
                  <a:pt x="238" y="324"/>
                  <a:pt x="262" y="324"/>
                </a:cubicBezTo>
                <a:cubicBezTo>
                  <a:pt x="305" y="324"/>
                  <a:pt x="332" y="300"/>
                  <a:pt x="356" y="280"/>
                </a:cubicBezTo>
                <a:cubicBezTo>
                  <a:pt x="364" y="273"/>
                  <a:pt x="365" y="260"/>
                  <a:pt x="358" y="251"/>
                </a:cubicBezTo>
                <a:cubicBezTo>
                  <a:pt x="351" y="243"/>
                  <a:pt x="338" y="241"/>
                  <a:pt x="330" y="24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138" name="Freeform 274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 noEditPoints="1"/>
          </p:cNvSpPr>
          <p:nvPr/>
        </p:nvSpPr>
        <p:spPr bwMode="auto">
          <a:xfrm>
            <a:off x="11329953" y="1703137"/>
            <a:ext cx="249879" cy="222866"/>
          </a:xfrm>
          <a:custGeom>
            <a:avLst/>
            <a:gdLst>
              <a:gd name="T0" fmla="*/ 383 w 385"/>
              <a:gd name="T1" fmla="*/ 320 h 340"/>
              <a:gd name="T2" fmla="*/ 205 w 385"/>
              <a:gd name="T3" fmla="*/ 7 h 340"/>
              <a:gd name="T4" fmla="*/ 193 w 385"/>
              <a:gd name="T5" fmla="*/ 0 h 340"/>
              <a:gd name="T6" fmla="*/ 181 w 385"/>
              <a:gd name="T7" fmla="*/ 7 h 340"/>
              <a:gd name="T8" fmla="*/ 3 w 385"/>
              <a:gd name="T9" fmla="*/ 320 h 340"/>
              <a:gd name="T10" fmla="*/ 3 w 385"/>
              <a:gd name="T11" fmla="*/ 333 h 340"/>
              <a:gd name="T12" fmla="*/ 15 w 385"/>
              <a:gd name="T13" fmla="*/ 340 h 340"/>
              <a:gd name="T14" fmla="*/ 371 w 385"/>
              <a:gd name="T15" fmla="*/ 340 h 340"/>
              <a:gd name="T16" fmla="*/ 383 w 385"/>
              <a:gd name="T17" fmla="*/ 333 h 340"/>
              <a:gd name="T18" fmla="*/ 383 w 385"/>
              <a:gd name="T19" fmla="*/ 320 h 340"/>
              <a:gd name="T20" fmla="*/ 215 w 385"/>
              <a:gd name="T21" fmla="*/ 300 h 340"/>
              <a:gd name="T22" fmla="*/ 171 w 385"/>
              <a:gd name="T23" fmla="*/ 300 h 340"/>
              <a:gd name="T24" fmla="*/ 171 w 385"/>
              <a:gd name="T25" fmla="*/ 260 h 340"/>
              <a:gd name="T26" fmla="*/ 215 w 385"/>
              <a:gd name="T27" fmla="*/ 260 h 340"/>
              <a:gd name="T28" fmla="*/ 215 w 385"/>
              <a:gd name="T29" fmla="*/ 300 h 340"/>
              <a:gd name="T30" fmla="*/ 215 w 385"/>
              <a:gd name="T31" fmla="*/ 230 h 340"/>
              <a:gd name="T32" fmla="*/ 171 w 385"/>
              <a:gd name="T33" fmla="*/ 230 h 340"/>
              <a:gd name="T34" fmla="*/ 171 w 385"/>
              <a:gd name="T35" fmla="*/ 110 h 340"/>
              <a:gd name="T36" fmla="*/ 215 w 385"/>
              <a:gd name="T37" fmla="*/ 110 h 340"/>
              <a:gd name="T38" fmla="*/ 215 w 385"/>
              <a:gd name="T39" fmla="*/ 230 h 3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385" h="340">
                <a:moveTo>
                  <a:pt x="383" y="320"/>
                </a:moveTo>
                <a:cubicBezTo>
                  <a:pt x="205" y="7"/>
                  <a:pt x="205" y="7"/>
                  <a:pt x="205" y="7"/>
                </a:cubicBezTo>
                <a:cubicBezTo>
                  <a:pt x="202" y="3"/>
                  <a:pt x="198" y="0"/>
                  <a:pt x="193" y="0"/>
                </a:cubicBezTo>
                <a:cubicBezTo>
                  <a:pt x="188" y="0"/>
                  <a:pt x="183" y="3"/>
                  <a:pt x="181" y="7"/>
                </a:cubicBezTo>
                <a:cubicBezTo>
                  <a:pt x="3" y="320"/>
                  <a:pt x="3" y="320"/>
                  <a:pt x="3" y="320"/>
                </a:cubicBezTo>
                <a:cubicBezTo>
                  <a:pt x="0" y="324"/>
                  <a:pt x="0" y="329"/>
                  <a:pt x="3" y="333"/>
                </a:cubicBezTo>
                <a:cubicBezTo>
                  <a:pt x="5" y="337"/>
                  <a:pt x="10" y="340"/>
                  <a:pt x="15" y="340"/>
                </a:cubicBezTo>
                <a:cubicBezTo>
                  <a:pt x="371" y="340"/>
                  <a:pt x="371" y="340"/>
                  <a:pt x="371" y="340"/>
                </a:cubicBezTo>
                <a:cubicBezTo>
                  <a:pt x="376" y="340"/>
                  <a:pt x="380" y="337"/>
                  <a:pt x="383" y="333"/>
                </a:cubicBezTo>
                <a:cubicBezTo>
                  <a:pt x="385" y="329"/>
                  <a:pt x="385" y="324"/>
                  <a:pt x="383" y="320"/>
                </a:cubicBezTo>
                <a:close/>
                <a:moveTo>
                  <a:pt x="215" y="300"/>
                </a:moveTo>
                <a:cubicBezTo>
                  <a:pt x="171" y="300"/>
                  <a:pt x="171" y="300"/>
                  <a:pt x="171" y="300"/>
                </a:cubicBezTo>
                <a:cubicBezTo>
                  <a:pt x="171" y="260"/>
                  <a:pt x="171" y="260"/>
                  <a:pt x="171" y="260"/>
                </a:cubicBezTo>
                <a:cubicBezTo>
                  <a:pt x="215" y="260"/>
                  <a:pt x="215" y="260"/>
                  <a:pt x="215" y="260"/>
                </a:cubicBezTo>
                <a:lnTo>
                  <a:pt x="215" y="300"/>
                </a:lnTo>
                <a:close/>
                <a:moveTo>
                  <a:pt x="215" y="230"/>
                </a:moveTo>
                <a:cubicBezTo>
                  <a:pt x="171" y="230"/>
                  <a:pt x="171" y="230"/>
                  <a:pt x="171" y="230"/>
                </a:cubicBezTo>
                <a:cubicBezTo>
                  <a:pt x="171" y="110"/>
                  <a:pt x="171" y="110"/>
                  <a:pt x="171" y="110"/>
                </a:cubicBezTo>
                <a:cubicBezTo>
                  <a:pt x="215" y="110"/>
                  <a:pt x="215" y="110"/>
                  <a:pt x="215" y="110"/>
                </a:cubicBezTo>
                <a:lnTo>
                  <a:pt x="215" y="23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139" name="Freeform 275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 noEditPoints="1"/>
          </p:cNvSpPr>
          <p:nvPr/>
        </p:nvSpPr>
        <p:spPr bwMode="auto">
          <a:xfrm>
            <a:off x="2677898" y="5626983"/>
            <a:ext cx="207107" cy="209358"/>
          </a:xfrm>
          <a:custGeom>
            <a:avLst/>
            <a:gdLst>
              <a:gd name="T0" fmla="*/ 280 w 320"/>
              <a:gd name="T1" fmla="*/ 0 h 320"/>
              <a:gd name="T2" fmla="*/ 40 w 320"/>
              <a:gd name="T3" fmla="*/ 0 h 320"/>
              <a:gd name="T4" fmla="*/ 0 w 320"/>
              <a:gd name="T5" fmla="*/ 40 h 320"/>
              <a:gd name="T6" fmla="*/ 0 w 320"/>
              <a:gd name="T7" fmla="*/ 280 h 320"/>
              <a:gd name="T8" fmla="*/ 40 w 320"/>
              <a:gd name="T9" fmla="*/ 320 h 320"/>
              <a:gd name="T10" fmla="*/ 280 w 320"/>
              <a:gd name="T11" fmla="*/ 320 h 320"/>
              <a:gd name="T12" fmla="*/ 320 w 320"/>
              <a:gd name="T13" fmla="*/ 280 h 320"/>
              <a:gd name="T14" fmla="*/ 320 w 320"/>
              <a:gd name="T15" fmla="*/ 40 h 320"/>
              <a:gd name="T16" fmla="*/ 280 w 320"/>
              <a:gd name="T17" fmla="*/ 0 h 320"/>
              <a:gd name="T18" fmla="*/ 260 w 320"/>
              <a:gd name="T19" fmla="*/ 180 h 320"/>
              <a:gd name="T20" fmla="*/ 180 w 320"/>
              <a:gd name="T21" fmla="*/ 180 h 320"/>
              <a:gd name="T22" fmla="*/ 180 w 320"/>
              <a:gd name="T23" fmla="*/ 260 h 320"/>
              <a:gd name="T24" fmla="*/ 140 w 320"/>
              <a:gd name="T25" fmla="*/ 260 h 320"/>
              <a:gd name="T26" fmla="*/ 140 w 320"/>
              <a:gd name="T27" fmla="*/ 180 h 320"/>
              <a:gd name="T28" fmla="*/ 60 w 320"/>
              <a:gd name="T29" fmla="*/ 180 h 320"/>
              <a:gd name="T30" fmla="*/ 60 w 320"/>
              <a:gd name="T31" fmla="*/ 140 h 320"/>
              <a:gd name="T32" fmla="*/ 140 w 320"/>
              <a:gd name="T33" fmla="*/ 140 h 320"/>
              <a:gd name="T34" fmla="*/ 140 w 320"/>
              <a:gd name="T35" fmla="*/ 60 h 320"/>
              <a:gd name="T36" fmla="*/ 180 w 320"/>
              <a:gd name="T37" fmla="*/ 60 h 320"/>
              <a:gd name="T38" fmla="*/ 180 w 320"/>
              <a:gd name="T39" fmla="*/ 140 h 320"/>
              <a:gd name="T40" fmla="*/ 260 w 320"/>
              <a:gd name="T41" fmla="*/ 140 h 320"/>
              <a:gd name="T42" fmla="*/ 260 w 320"/>
              <a:gd name="T43" fmla="*/ 180 h 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20" h="320">
                <a:moveTo>
                  <a:pt x="280" y="0"/>
                </a:moveTo>
                <a:cubicBezTo>
                  <a:pt x="40" y="0"/>
                  <a:pt x="40" y="0"/>
                  <a:pt x="40" y="0"/>
                </a:cubicBezTo>
                <a:cubicBezTo>
                  <a:pt x="18" y="0"/>
                  <a:pt x="0" y="18"/>
                  <a:pt x="0" y="40"/>
                </a:cubicBezTo>
                <a:cubicBezTo>
                  <a:pt x="0" y="280"/>
                  <a:pt x="0" y="280"/>
                  <a:pt x="0" y="280"/>
                </a:cubicBezTo>
                <a:cubicBezTo>
                  <a:pt x="0" y="302"/>
                  <a:pt x="18" y="320"/>
                  <a:pt x="40" y="320"/>
                </a:cubicBezTo>
                <a:cubicBezTo>
                  <a:pt x="280" y="320"/>
                  <a:pt x="280" y="320"/>
                  <a:pt x="280" y="320"/>
                </a:cubicBezTo>
                <a:cubicBezTo>
                  <a:pt x="302" y="320"/>
                  <a:pt x="320" y="302"/>
                  <a:pt x="320" y="280"/>
                </a:cubicBezTo>
                <a:cubicBezTo>
                  <a:pt x="320" y="40"/>
                  <a:pt x="320" y="40"/>
                  <a:pt x="320" y="40"/>
                </a:cubicBezTo>
                <a:cubicBezTo>
                  <a:pt x="320" y="18"/>
                  <a:pt x="302" y="0"/>
                  <a:pt x="280" y="0"/>
                </a:cubicBezTo>
                <a:close/>
                <a:moveTo>
                  <a:pt x="260" y="180"/>
                </a:moveTo>
                <a:cubicBezTo>
                  <a:pt x="180" y="180"/>
                  <a:pt x="180" y="180"/>
                  <a:pt x="180" y="180"/>
                </a:cubicBezTo>
                <a:cubicBezTo>
                  <a:pt x="180" y="260"/>
                  <a:pt x="180" y="260"/>
                  <a:pt x="180" y="260"/>
                </a:cubicBezTo>
                <a:cubicBezTo>
                  <a:pt x="140" y="260"/>
                  <a:pt x="140" y="260"/>
                  <a:pt x="140" y="260"/>
                </a:cubicBezTo>
                <a:cubicBezTo>
                  <a:pt x="140" y="180"/>
                  <a:pt x="140" y="180"/>
                  <a:pt x="140" y="180"/>
                </a:cubicBezTo>
                <a:cubicBezTo>
                  <a:pt x="60" y="180"/>
                  <a:pt x="60" y="180"/>
                  <a:pt x="60" y="180"/>
                </a:cubicBezTo>
                <a:cubicBezTo>
                  <a:pt x="60" y="140"/>
                  <a:pt x="60" y="140"/>
                  <a:pt x="60" y="140"/>
                </a:cubicBezTo>
                <a:cubicBezTo>
                  <a:pt x="140" y="140"/>
                  <a:pt x="140" y="140"/>
                  <a:pt x="140" y="140"/>
                </a:cubicBezTo>
                <a:cubicBezTo>
                  <a:pt x="140" y="60"/>
                  <a:pt x="140" y="60"/>
                  <a:pt x="140" y="60"/>
                </a:cubicBezTo>
                <a:cubicBezTo>
                  <a:pt x="180" y="60"/>
                  <a:pt x="180" y="60"/>
                  <a:pt x="180" y="60"/>
                </a:cubicBezTo>
                <a:cubicBezTo>
                  <a:pt x="180" y="140"/>
                  <a:pt x="180" y="140"/>
                  <a:pt x="180" y="140"/>
                </a:cubicBezTo>
                <a:cubicBezTo>
                  <a:pt x="260" y="140"/>
                  <a:pt x="260" y="140"/>
                  <a:pt x="260" y="140"/>
                </a:cubicBezTo>
                <a:lnTo>
                  <a:pt x="260" y="18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140" name="Freeform 276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 noEditPoints="1"/>
          </p:cNvSpPr>
          <p:nvPr/>
        </p:nvSpPr>
        <p:spPr bwMode="auto">
          <a:xfrm>
            <a:off x="10917364" y="3521282"/>
            <a:ext cx="207107" cy="209358"/>
          </a:xfrm>
          <a:custGeom>
            <a:avLst/>
            <a:gdLst>
              <a:gd name="T0" fmla="*/ 280 w 320"/>
              <a:gd name="T1" fmla="*/ 0 h 320"/>
              <a:gd name="T2" fmla="*/ 40 w 320"/>
              <a:gd name="T3" fmla="*/ 0 h 320"/>
              <a:gd name="T4" fmla="*/ 0 w 320"/>
              <a:gd name="T5" fmla="*/ 40 h 320"/>
              <a:gd name="T6" fmla="*/ 0 w 320"/>
              <a:gd name="T7" fmla="*/ 280 h 320"/>
              <a:gd name="T8" fmla="*/ 40 w 320"/>
              <a:gd name="T9" fmla="*/ 320 h 320"/>
              <a:gd name="T10" fmla="*/ 280 w 320"/>
              <a:gd name="T11" fmla="*/ 320 h 320"/>
              <a:gd name="T12" fmla="*/ 320 w 320"/>
              <a:gd name="T13" fmla="*/ 280 h 320"/>
              <a:gd name="T14" fmla="*/ 320 w 320"/>
              <a:gd name="T15" fmla="*/ 40 h 320"/>
              <a:gd name="T16" fmla="*/ 280 w 320"/>
              <a:gd name="T17" fmla="*/ 0 h 320"/>
              <a:gd name="T18" fmla="*/ 260 w 320"/>
              <a:gd name="T19" fmla="*/ 180 h 320"/>
              <a:gd name="T20" fmla="*/ 60 w 320"/>
              <a:gd name="T21" fmla="*/ 180 h 320"/>
              <a:gd name="T22" fmla="*/ 60 w 320"/>
              <a:gd name="T23" fmla="*/ 140 h 320"/>
              <a:gd name="T24" fmla="*/ 260 w 320"/>
              <a:gd name="T25" fmla="*/ 140 h 320"/>
              <a:gd name="T26" fmla="*/ 260 w 320"/>
              <a:gd name="T27" fmla="*/ 180 h 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320" h="320">
                <a:moveTo>
                  <a:pt x="280" y="0"/>
                </a:moveTo>
                <a:cubicBezTo>
                  <a:pt x="40" y="0"/>
                  <a:pt x="40" y="0"/>
                  <a:pt x="40" y="0"/>
                </a:cubicBezTo>
                <a:cubicBezTo>
                  <a:pt x="18" y="0"/>
                  <a:pt x="0" y="18"/>
                  <a:pt x="0" y="40"/>
                </a:cubicBezTo>
                <a:cubicBezTo>
                  <a:pt x="0" y="280"/>
                  <a:pt x="0" y="280"/>
                  <a:pt x="0" y="280"/>
                </a:cubicBezTo>
                <a:cubicBezTo>
                  <a:pt x="0" y="302"/>
                  <a:pt x="18" y="320"/>
                  <a:pt x="40" y="320"/>
                </a:cubicBezTo>
                <a:cubicBezTo>
                  <a:pt x="280" y="320"/>
                  <a:pt x="280" y="320"/>
                  <a:pt x="280" y="320"/>
                </a:cubicBezTo>
                <a:cubicBezTo>
                  <a:pt x="302" y="320"/>
                  <a:pt x="320" y="302"/>
                  <a:pt x="320" y="280"/>
                </a:cubicBezTo>
                <a:cubicBezTo>
                  <a:pt x="320" y="40"/>
                  <a:pt x="320" y="40"/>
                  <a:pt x="320" y="40"/>
                </a:cubicBezTo>
                <a:cubicBezTo>
                  <a:pt x="320" y="18"/>
                  <a:pt x="302" y="0"/>
                  <a:pt x="280" y="0"/>
                </a:cubicBezTo>
                <a:close/>
                <a:moveTo>
                  <a:pt x="260" y="180"/>
                </a:moveTo>
                <a:cubicBezTo>
                  <a:pt x="60" y="180"/>
                  <a:pt x="60" y="180"/>
                  <a:pt x="60" y="180"/>
                </a:cubicBezTo>
                <a:cubicBezTo>
                  <a:pt x="60" y="140"/>
                  <a:pt x="60" y="140"/>
                  <a:pt x="60" y="140"/>
                </a:cubicBezTo>
                <a:cubicBezTo>
                  <a:pt x="260" y="140"/>
                  <a:pt x="260" y="140"/>
                  <a:pt x="260" y="140"/>
                </a:cubicBezTo>
                <a:lnTo>
                  <a:pt x="260" y="18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141" name="Freeform 277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 noEditPoints="1"/>
          </p:cNvSpPr>
          <p:nvPr/>
        </p:nvSpPr>
        <p:spPr bwMode="auto">
          <a:xfrm>
            <a:off x="3109525" y="5626983"/>
            <a:ext cx="207107" cy="209358"/>
          </a:xfrm>
          <a:custGeom>
            <a:avLst/>
            <a:gdLst>
              <a:gd name="T0" fmla="*/ 280 w 320"/>
              <a:gd name="T1" fmla="*/ 0 h 320"/>
              <a:gd name="T2" fmla="*/ 40 w 320"/>
              <a:gd name="T3" fmla="*/ 0 h 320"/>
              <a:gd name="T4" fmla="*/ 0 w 320"/>
              <a:gd name="T5" fmla="*/ 40 h 320"/>
              <a:gd name="T6" fmla="*/ 0 w 320"/>
              <a:gd name="T7" fmla="*/ 280 h 320"/>
              <a:gd name="T8" fmla="*/ 40 w 320"/>
              <a:gd name="T9" fmla="*/ 320 h 320"/>
              <a:gd name="T10" fmla="*/ 280 w 320"/>
              <a:gd name="T11" fmla="*/ 320 h 320"/>
              <a:gd name="T12" fmla="*/ 320 w 320"/>
              <a:gd name="T13" fmla="*/ 280 h 320"/>
              <a:gd name="T14" fmla="*/ 320 w 320"/>
              <a:gd name="T15" fmla="*/ 40 h 320"/>
              <a:gd name="T16" fmla="*/ 280 w 320"/>
              <a:gd name="T17" fmla="*/ 0 h 320"/>
              <a:gd name="T18" fmla="*/ 221 w 320"/>
              <a:gd name="T19" fmla="*/ 256 h 320"/>
              <a:gd name="T20" fmla="*/ 160 w 320"/>
              <a:gd name="T21" fmla="*/ 194 h 320"/>
              <a:gd name="T22" fmla="*/ 99 w 320"/>
              <a:gd name="T23" fmla="*/ 256 h 320"/>
              <a:gd name="T24" fmla="*/ 64 w 320"/>
              <a:gd name="T25" fmla="*/ 221 h 320"/>
              <a:gd name="T26" fmla="*/ 125 w 320"/>
              <a:gd name="T27" fmla="*/ 160 h 320"/>
              <a:gd name="T28" fmla="*/ 64 w 320"/>
              <a:gd name="T29" fmla="*/ 99 h 320"/>
              <a:gd name="T30" fmla="*/ 99 w 320"/>
              <a:gd name="T31" fmla="*/ 64 h 320"/>
              <a:gd name="T32" fmla="*/ 160 w 320"/>
              <a:gd name="T33" fmla="*/ 125 h 320"/>
              <a:gd name="T34" fmla="*/ 221 w 320"/>
              <a:gd name="T35" fmla="*/ 64 h 320"/>
              <a:gd name="T36" fmla="*/ 256 w 320"/>
              <a:gd name="T37" fmla="*/ 99 h 320"/>
              <a:gd name="T38" fmla="*/ 194 w 320"/>
              <a:gd name="T39" fmla="*/ 160 h 320"/>
              <a:gd name="T40" fmla="*/ 256 w 320"/>
              <a:gd name="T41" fmla="*/ 221 h 320"/>
              <a:gd name="T42" fmla="*/ 221 w 320"/>
              <a:gd name="T43" fmla="*/ 256 h 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20" h="320">
                <a:moveTo>
                  <a:pt x="280" y="0"/>
                </a:moveTo>
                <a:cubicBezTo>
                  <a:pt x="40" y="0"/>
                  <a:pt x="40" y="0"/>
                  <a:pt x="40" y="0"/>
                </a:cubicBezTo>
                <a:cubicBezTo>
                  <a:pt x="18" y="0"/>
                  <a:pt x="0" y="18"/>
                  <a:pt x="0" y="40"/>
                </a:cubicBezTo>
                <a:cubicBezTo>
                  <a:pt x="0" y="280"/>
                  <a:pt x="0" y="280"/>
                  <a:pt x="0" y="280"/>
                </a:cubicBezTo>
                <a:cubicBezTo>
                  <a:pt x="0" y="302"/>
                  <a:pt x="18" y="320"/>
                  <a:pt x="40" y="320"/>
                </a:cubicBezTo>
                <a:cubicBezTo>
                  <a:pt x="280" y="320"/>
                  <a:pt x="280" y="320"/>
                  <a:pt x="280" y="320"/>
                </a:cubicBezTo>
                <a:cubicBezTo>
                  <a:pt x="302" y="320"/>
                  <a:pt x="320" y="302"/>
                  <a:pt x="320" y="280"/>
                </a:cubicBezTo>
                <a:cubicBezTo>
                  <a:pt x="320" y="40"/>
                  <a:pt x="320" y="40"/>
                  <a:pt x="320" y="40"/>
                </a:cubicBezTo>
                <a:cubicBezTo>
                  <a:pt x="320" y="18"/>
                  <a:pt x="302" y="0"/>
                  <a:pt x="280" y="0"/>
                </a:cubicBezTo>
                <a:close/>
                <a:moveTo>
                  <a:pt x="221" y="256"/>
                </a:moveTo>
                <a:cubicBezTo>
                  <a:pt x="160" y="194"/>
                  <a:pt x="160" y="194"/>
                  <a:pt x="160" y="194"/>
                </a:cubicBezTo>
                <a:cubicBezTo>
                  <a:pt x="99" y="256"/>
                  <a:pt x="99" y="256"/>
                  <a:pt x="99" y="256"/>
                </a:cubicBezTo>
                <a:cubicBezTo>
                  <a:pt x="64" y="221"/>
                  <a:pt x="64" y="221"/>
                  <a:pt x="64" y="221"/>
                </a:cubicBezTo>
                <a:cubicBezTo>
                  <a:pt x="125" y="160"/>
                  <a:pt x="125" y="160"/>
                  <a:pt x="125" y="160"/>
                </a:cubicBezTo>
                <a:cubicBezTo>
                  <a:pt x="64" y="99"/>
                  <a:pt x="64" y="99"/>
                  <a:pt x="64" y="99"/>
                </a:cubicBezTo>
                <a:cubicBezTo>
                  <a:pt x="99" y="64"/>
                  <a:pt x="99" y="64"/>
                  <a:pt x="99" y="64"/>
                </a:cubicBezTo>
                <a:cubicBezTo>
                  <a:pt x="160" y="125"/>
                  <a:pt x="160" y="125"/>
                  <a:pt x="160" y="125"/>
                </a:cubicBezTo>
                <a:cubicBezTo>
                  <a:pt x="221" y="64"/>
                  <a:pt x="221" y="64"/>
                  <a:pt x="221" y="64"/>
                </a:cubicBezTo>
                <a:cubicBezTo>
                  <a:pt x="256" y="99"/>
                  <a:pt x="256" y="99"/>
                  <a:pt x="256" y="99"/>
                </a:cubicBezTo>
                <a:cubicBezTo>
                  <a:pt x="194" y="160"/>
                  <a:pt x="194" y="160"/>
                  <a:pt x="194" y="160"/>
                </a:cubicBezTo>
                <a:cubicBezTo>
                  <a:pt x="256" y="221"/>
                  <a:pt x="256" y="221"/>
                  <a:pt x="256" y="221"/>
                </a:cubicBezTo>
                <a:lnTo>
                  <a:pt x="221" y="25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142" name="Freeform 279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 noEditPoints="1"/>
          </p:cNvSpPr>
          <p:nvPr/>
        </p:nvSpPr>
        <p:spPr bwMode="auto">
          <a:xfrm>
            <a:off x="2203481" y="5613671"/>
            <a:ext cx="207107" cy="234120"/>
          </a:xfrm>
          <a:custGeom>
            <a:avLst/>
            <a:gdLst>
              <a:gd name="T0" fmla="*/ 300 w 320"/>
              <a:gd name="T1" fmla="*/ 0 h 360"/>
              <a:gd name="T2" fmla="*/ 256 w 320"/>
              <a:gd name="T3" fmla="*/ 0 h 360"/>
              <a:gd name="T4" fmla="*/ 240 w 320"/>
              <a:gd name="T5" fmla="*/ 20 h 360"/>
              <a:gd name="T6" fmla="*/ 240 w 320"/>
              <a:gd name="T7" fmla="*/ 360 h 360"/>
              <a:gd name="T8" fmla="*/ 320 w 320"/>
              <a:gd name="T9" fmla="*/ 360 h 360"/>
              <a:gd name="T10" fmla="*/ 320 w 320"/>
              <a:gd name="T11" fmla="*/ 20 h 360"/>
              <a:gd name="T12" fmla="*/ 300 w 320"/>
              <a:gd name="T13" fmla="*/ 0 h 360"/>
              <a:gd name="T14" fmla="*/ 180 w 320"/>
              <a:gd name="T15" fmla="*/ 120 h 360"/>
              <a:gd name="T16" fmla="*/ 136 w 320"/>
              <a:gd name="T17" fmla="*/ 120 h 360"/>
              <a:gd name="T18" fmla="*/ 120 w 320"/>
              <a:gd name="T19" fmla="*/ 140 h 360"/>
              <a:gd name="T20" fmla="*/ 120 w 320"/>
              <a:gd name="T21" fmla="*/ 360 h 360"/>
              <a:gd name="T22" fmla="*/ 200 w 320"/>
              <a:gd name="T23" fmla="*/ 360 h 360"/>
              <a:gd name="T24" fmla="*/ 200 w 320"/>
              <a:gd name="T25" fmla="*/ 140 h 360"/>
              <a:gd name="T26" fmla="*/ 180 w 320"/>
              <a:gd name="T27" fmla="*/ 120 h 360"/>
              <a:gd name="T28" fmla="*/ 60 w 320"/>
              <a:gd name="T29" fmla="*/ 240 h 360"/>
              <a:gd name="T30" fmla="*/ 16 w 320"/>
              <a:gd name="T31" fmla="*/ 240 h 360"/>
              <a:gd name="T32" fmla="*/ 0 w 320"/>
              <a:gd name="T33" fmla="*/ 260 h 360"/>
              <a:gd name="T34" fmla="*/ 0 w 320"/>
              <a:gd name="T35" fmla="*/ 360 h 360"/>
              <a:gd name="T36" fmla="*/ 80 w 320"/>
              <a:gd name="T37" fmla="*/ 360 h 360"/>
              <a:gd name="T38" fmla="*/ 80 w 320"/>
              <a:gd name="T39" fmla="*/ 260 h 360"/>
              <a:gd name="T40" fmla="*/ 60 w 320"/>
              <a:gd name="T41" fmla="*/ 240 h 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320" h="360">
                <a:moveTo>
                  <a:pt x="300" y="0"/>
                </a:moveTo>
                <a:cubicBezTo>
                  <a:pt x="256" y="0"/>
                  <a:pt x="256" y="0"/>
                  <a:pt x="256" y="0"/>
                </a:cubicBezTo>
                <a:cubicBezTo>
                  <a:pt x="245" y="0"/>
                  <a:pt x="240" y="9"/>
                  <a:pt x="240" y="20"/>
                </a:cubicBezTo>
                <a:cubicBezTo>
                  <a:pt x="240" y="360"/>
                  <a:pt x="240" y="360"/>
                  <a:pt x="240" y="360"/>
                </a:cubicBezTo>
                <a:cubicBezTo>
                  <a:pt x="320" y="360"/>
                  <a:pt x="320" y="360"/>
                  <a:pt x="320" y="360"/>
                </a:cubicBezTo>
                <a:cubicBezTo>
                  <a:pt x="320" y="20"/>
                  <a:pt x="320" y="20"/>
                  <a:pt x="320" y="20"/>
                </a:cubicBezTo>
                <a:cubicBezTo>
                  <a:pt x="320" y="9"/>
                  <a:pt x="311" y="0"/>
                  <a:pt x="300" y="0"/>
                </a:cubicBezTo>
                <a:close/>
                <a:moveTo>
                  <a:pt x="180" y="120"/>
                </a:moveTo>
                <a:cubicBezTo>
                  <a:pt x="136" y="120"/>
                  <a:pt x="136" y="120"/>
                  <a:pt x="136" y="120"/>
                </a:cubicBezTo>
                <a:cubicBezTo>
                  <a:pt x="125" y="120"/>
                  <a:pt x="120" y="129"/>
                  <a:pt x="120" y="140"/>
                </a:cubicBezTo>
                <a:cubicBezTo>
                  <a:pt x="120" y="360"/>
                  <a:pt x="120" y="360"/>
                  <a:pt x="120" y="360"/>
                </a:cubicBezTo>
                <a:cubicBezTo>
                  <a:pt x="200" y="360"/>
                  <a:pt x="200" y="360"/>
                  <a:pt x="200" y="360"/>
                </a:cubicBezTo>
                <a:cubicBezTo>
                  <a:pt x="200" y="140"/>
                  <a:pt x="200" y="140"/>
                  <a:pt x="200" y="140"/>
                </a:cubicBezTo>
                <a:cubicBezTo>
                  <a:pt x="200" y="129"/>
                  <a:pt x="191" y="120"/>
                  <a:pt x="180" y="120"/>
                </a:cubicBezTo>
                <a:close/>
                <a:moveTo>
                  <a:pt x="60" y="240"/>
                </a:moveTo>
                <a:cubicBezTo>
                  <a:pt x="16" y="240"/>
                  <a:pt x="16" y="240"/>
                  <a:pt x="16" y="240"/>
                </a:cubicBezTo>
                <a:cubicBezTo>
                  <a:pt x="5" y="240"/>
                  <a:pt x="0" y="249"/>
                  <a:pt x="0" y="260"/>
                </a:cubicBezTo>
                <a:cubicBezTo>
                  <a:pt x="0" y="360"/>
                  <a:pt x="0" y="360"/>
                  <a:pt x="0" y="360"/>
                </a:cubicBezTo>
                <a:cubicBezTo>
                  <a:pt x="80" y="360"/>
                  <a:pt x="80" y="360"/>
                  <a:pt x="80" y="360"/>
                </a:cubicBezTo>
                <a:cubicBezTo>
                  <a:pt x="80" y="260"/>
                  <a:pt x="80" y="260"/>
                  <a:pt x="80" y="260"/>
                </a:cubicBezTo>
                <a:cubicBezTo>
                  <a:pt x="80" y="249"/>
                  <a:pt x="71" y="240"/>
                  <a:pt x="60" y="24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143" name="Freeform 280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 noEditPoints="1"/>
          </p:cNvSpPr>
          <p:nvPr/>
        </p:nvSpPr>
        <p:spPr bwMode="auto">
          <a:xfrm>
            <a:off x="1765100" y="5622480"/>
            <a:ext cx="220614" cy="218364"/>
          </a:xfrm>
          <a:custGeom>
            <a:avLst/>
            <a:gdLst>
              <a:gd name="T0" fmla="*/ 147 w 336"/>
              <a:gd name="T1" fmla="*/ 0 h 336"/>
              <a:gd name="T2" fmla="*/ 0 w 336"/>
              <a:gd name="T3" fmla="*/ 147 h 336"/>
              <a:gd name="T4" fmla="*/ 147 w 336"/>
              <a:gd name="T5" fmla="*/ 147 h 336"/>
              <a:gd name="T6" fmla="*/ 147 w 336"/>
              <a:gd name="T7" fmla="*/ 0 h 336"/>
              <a:gd name="T8" fmla="*/ 189 w 336"/>
              <a:gd name="T9" fmla="*/ 0 h 336"/>
              <a:gd name="T10" fmla="*/ 189 w 336"/>
              <a:gd name="T11" fmla="*/ 169 h 336"/>
              <a:gd name="T12" fmla="*/ 169 w 336"/>
              <a:gd name="T13" fmla="*/ 189 h 336"/>
              <a:gd name="T14" fmla="*/ 0 w 336"/>
              <a:gd name="T15" fmla="*/ 189 h 336"/>
              <a:gd name="T16" fmla="*/ 167 w 336"/>
              <a:gd name="T17" fmla="*/ 336 h 336"/>
              <a:gd name="T18" fmla="*/ 336 w 336"/>
              <a:gd name="T19" fmla="*/ 167 h 336"/>
              <a:gd name="T20" fmla="*/ 189 w 336"/>
              <a:gd name="T21" fmla="*/ 0 h 3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36" h="336">
                <a:moveTo>
                  <a:pt x="147" y="0"/>
                </a:moveTo>
                <a:cubicBezTo>
                  <a:pt x="70" y="9"/>
                  <a:pt x="9" y="70"/>
                  <a:pt x="0" y="147"/>
                </a:cubicBezTo>
                <a:cubicBezTo>
                  <a:pt x="147" y="147"/>
                  <a:pt x="147" y="147"/>
                  <a:pt x="147" y="147"/>
                </a:cubicBezTo>
                <a:lnTo>
                  <a:pt x="147" y="0"/>
                </a:lnTo>
                <a:close/>
                <a:moveTo>
                  <a:pt x="189" y="0"/>
                </a:moveTo>
                <a:cubicBezTo>
                  <a:pt x="189" y="169"/>
                  <a:pt x="189" y="169"/>
                  <a:pt x="189" y="169"/>
                </a:cubicBezTo>
                <a:cubicBezTo>
                  <a:pt x="189" y="180"/>
                  <a:pt x="180" y="189"/>
                  <a:pt x="169" y="189"/>
                </a:cubicBezTo>
                <a:cubicBezTo>
                  <a:pt x="0" y="189"/>
                  <a:pt x="0" y="189"/>
                  <a:pt x="0" y="189"/>
                </a:cubicBezTo>
                <a:cubicBezTo>
                  <a:pt x="11" y="272"/>
                  <a:pt x="82" y="336"/>
                  <a:pt x="167" y="336"/>
                </a:cubicBezTo>
                <a:cubicBezTo>
                  <a:pt x="260" y="336"/>
                  <a:pt x="336" y="260"/>
                  <a:pt x="336" y="167"/>
                </a:cubicBezTo>
                <a:cubicBezTo>
                  <a:pt x="336" y="82"/>
                  <a:pt x="272" y="11"/>
                  <a:pt x="18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144" name="Freeform 281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 noEditPoints="1"/>
          </p:cNvSpPr>
          <p:nvPr/>
        </p:nvSpPr>
        <p:spPr bwMode="auto">
          <a:xfrm>
            <a:off x="1310961" y="5618173"/>
            <a:ext cx="265636" cy="225116"/>
          </a:xfrm>
          <a:custGeom>
            <a:avLst/>
            <a:gdLst>
              <a:gd name="T0" fmla="*/ 17 w 405"/>
              <a:gd name="T1" fmla="*/ 202 h 347"/>
              <a:gd name="T2" fmla="*/ 44 w 405"/>
              <a:gd name="T3" fmla="*/ 208 h 347"/>
              <a:gd name="T4" fmla="*/ 64 w 405"/>
              <a:gd name="T5" fmla="*/ 176 h 347"/>
              <a:gd name="T6" fmla="*/ 25 w 405"/>
              <a:gd name="T7" fmla="*/ 166 h 347"/>
              <a:gd name="T8" fmla="*/ 3 w 405"/>
              <a:gd name="T9" fmla="*/ 180 h 347"/>
              <a:gd name="T10" fmla="*/ 17 w 405"/>
              <a:gd name="T11" fmla="*/ 202 h 347"/>
              <a:gd name="T12" fmla="*/ 372 w 405"/>
              <a:gd name="T13" fmla="*/ 207 h 347"/>
              <a:gd name="T14" fmla="*/ 283 w 405"/>
              <a:gd name="T15" fmla="*/ 287 h 347"/>
              <a:gd name="T16" fmla="*/ 178 w 405"/>
              <a:gd name="T17" fmla="*/ 206 h 347"/>
              <a:gd name="T18" fmla="*/ 171 w 405"/>
              <a:gd name="T19" fmla="*/ 203 h 347"/>
              <a:gd name="T20" fmla="*/ 157 w 405"/>
              <a:gd name="T21" fmla="*/ 199 h 347"/>
              <a:gd name="T22" fmla="*/ 137 w 405"/>
              <a:gd name="T23" fmla="*/ 231 h 347"/>
              <a:gd name="T24" fmla="*/ 159 w 405"/>
              <a:gd name="T25" fmla="*/ 237 h 347"/>
              <a:gd name="T26" fmla="*/ 273 w 405"/>
              <a:gd name="T27" fmla="*/ 325 h 347"/>
              <a:gd name="T28" fmla="*/ 284 w 405"/>
              <a:gd name="T29" fmla="*/ 329 h 347"/>
              <a:gd name="T30" fmla="*/ 296 w 405"/>
              <a:gd name="T31" fmla="*/ 324 h 347"/>
              <a:gd name="T32" fmla="*/ 397 w 405"/>
              <a:gd name="T33" fmla="*/ 234 h 347"/>
              <a:gd name="T34" fmla="*/ 398 w 405"/>
              <a:gd name="T35" fmla="*/ 208 h 347"/>
              <a:gd name="T36" fmla="*/ 372 w 405"/>
              <a:gd name="T37" fmla="*/ 207 h 347"/>
              <a:gd name="T38" fmla="*/ 176 w 405"/>
              <a:gd name="T39" fmla="*/ 119 h 347"/>
              <a:gd name="T40" fmla="*/ 274 w 405"/>
              <a:gd name="T41" fmla="*/ 181 h 347"/>
              <a:gd name="T42" fmla="*/ 299 w 405"/>
              <a:gd name="T43" fmla="*/ 176 h 347"/>
              <a:gd name="T44" fmla="*/ 400 w 405"/>
              <a:gd name="T45" fmla="*/ 31 h 347"/>
              <a:gd name="T46" fmla="*/ 395 w 405"/>
              <a:gd name="T47" fmla="*/ 6 h 347"/>
              <a:gd name="T48" fmla="*/ 370 w 405"/>
              <a:gd name="T49" fmla="*/ 11 h 347"/>
              <a:gd name="T50" fmla="*/ 279 w 405"/>
              <a:gd name="T51" fmla="*/ 141 h 347"/>
              <a:gd name="T52" fmla="*/ 181 w 405"/>
              <a:gd name="T53" fmla="*/ 78 h 347"/>
              <a:gd name="T54" fmla="*/ 167 w 405"/>
              <a:gd name="T55" fmla="*/ 76 h 347"/>
              <a:gd name="T56" fmla="*/ 156 w 405"/>
              <a:gd name="T57" fmla="*/ 84 h 347"/>
              <a:gd name="T58" fmla="*/ 6 w 405"/>
              <a:gd name="T59" fmla="*/ 319 h 347"/>
              <a:gd name="T60" fmla="*/ 11 w 405"/>
              <a:gd name="T61" fmla="*/ 344 h 347"/>
              <a:gd name="T62" fmla="*/ 21 w 405"/>
              <a:gd name="T63" fmla="*/ 347 h 347"/>
              <a:gd name="T64" fmla="*/ 36 w 405"/>
              <a:gd name="T65" fmla="*/ 338 h 347"/>
              <a:gd name="T66" fmla="*/ 176 w 405"/>
              <a:gd name="T67" fmla="*/ 119 h 3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405" h="347">
                <a:moveTo>
                  <a:pt x="17" y="202"/>
                </a:moveTo>
                <a:cubicBezTo>
                  <a:pt x="44" y="208"/>
                  <a:pt x="44" y="208"/>
                  <a:pt x="44" y="208"/>
                </a:cubicBezTo>
                <a:cubicBezTo>
                  <a:pt x="64" y="176"/>
                  <a:pt x="64" y="176"/>
                  <a:pt x="64" y="176"/>
                </a:cubicBezTo>
                <a:cubicBezTo>
                  <a:pt x="25" y="166"/>
                  <a:pt x="25" y="166"/>
                  <a:pt x="25" y="166"/>
                </a:cubicBezTo>
                <a:cubicBezTo>
                  <a:pt x="16" y="164"/>
                  <a:pt x="6" y="170"/>
                  <a:pt x="3" y="180"/>
                </a:cubicBezTo>
                <a:cubicBezTo>
                  <a:pt x="1" y="189"/>
                  <a:pt x="7" y="199"/>
                  <a:pt x="17" y="202"/>
                </a:cubicBezTo>
                <a:close/>
                <a:moveTo>
                  <a:pt x="372" y="207"/>
                </a:moveTo>
                <a:cubicBezTo>
                  <a:pt x="283" y="287"/>
                  <a:pt x="283" y="287"/>
                  <a:pt x="283" y="287"/>
                </a:cubicBezTo>
                <a:cubicBezTo>
                  <a:pt x="178" y="206"/>
                  <a:pt x="178" y="206"/>
                  <a:pt x="178" y="206"/>
                </a:cubicBezTo>
                <a:cubicBezTo>
                  <a:pt x="176" y="204"/>
                  <a:pt x="174" y="203"/>
                  <a:pt x="171" y="203"/>
                </a:cubicBezTo>
                <a:cubicBezTo>
                  <a:pt x="157" y="199"/>
                  <a:pt x="157" y="199"/>
                  <a:pt x="157" y="199"/>
                </a:cubicBezTo>
                <a:cubicBezTo>
                  <a:pt x="137" y="231"/>
                  <a:pt x="137" y="231"/>
                  <a:pt x="137" y="231"/>
                </a:cubicBezTo>
                <a:cubicBezTo>
                  <a:pt x="159" y="237"/>
                  <a:pt x="159" y="237"/>
                  <a:pt x="159" y="237"/>
                </a:cubicBezTo>
                <a:cubicBezTo>
                  <a:pt x="273" y="325"/>
                  <a:pt x="273" y="325"/>
                  <a:pt x="273" y="325"/>
                </a:cubicBezTo>
                <a:cubicBezTo>
                  <a:pt x="276" y="328"/>
                  <a:pt x="280" y="329"/>
                  <a:pt x="284" y="329"/>
                </a:cubicBezTo>
                <a:cubicBezTo>
                  <a:pt x="288" y="329"/>
                  <a:pt x="293" y="327"/>
                  <a:pt x="296" y="324"/>
                </a:cubicBezTo>
                <a:cubicBezTo>
                  <a:pt x="397" y="234"/>
                  <a:pt x="397" y="234"/>
                  <a:pt x="397" y="234"/>
                </a:cubicBezTo>
                <a:cubicBezTo>
                  <a:pt x="404" y="227"/>
                  <a:pt x="405" y="215"/>
                  <a:pt x="398" y="208"/>
                </a:cubicBezTo>
                <a:cubicBezTo>
                  <a:pt x="391" y="201"/>
                  <a:pt x="380" y="200"/>
                  <a:pt x="372" y="207"/>
                </a:cubicBezTo>
                <a:close/>
                <a:moveTo>
                  <a:pt x="176" y="119"/>
                </a:moveTo>
                <a:cubicBezTo>
                  <a:pt x="274" y="181"/>
                  <a:pt x="274" y="181"/>
                  <a:pt x="274" y="181"/>
                </a:cubicBezTo>
                <a:cubicBezTo>
                  <a:pt x="282" y="186"/>
                  <a:pt x="293" y="184"/>
                  <a:pt x="299" y="176"/>
                </a:cubicBezTo>
                <a:cubicBezTo>
                  <a:pt x="400" y="31"/>
                  <a:pt x="400" y="31"/>
                  <a:pt x="400" y="31"/>
                </a:cubicBezTo>
                <a:cubicBezTo>
                  <a:pt x="405" y="23"/>
                  <a:pt x="403" y="12"/>
                  <a:pt x="395" y="6"/>
                </a:cubicBezTo>
                <a:cubicBezTo>
                  <a:pt x="387" y="0"/>
                  <a:pt x="375" y="2"/>
                  <a:pt x="370" y="11"/>
                </a:cubicBezTo>
                <a:cubicBezTo>
                  <a:pt x="279" y="141"/>
                  <a:pt x="279" y="141"/>
                  <a:pt x="279" y="141"/>
                </a:cubicBezTo>
                <a:cubicBezTo>
                  <a:pt x="181" y="78"/>
                  <a:pt x="181" y="78"/>
                  <a:pt x="181" y="78"/>
                </a:cubicBezTo>
                <a:cubicBezTo>
                  <a:pt x="177" y="76"/>
                  <a:pt x="172" y="75"/>
                  <a:pt x="167" y="76"/>
                </a:cubicBezTo>
                <a:cubicBezTo>
                  <a:pt x="162" y="77"/>
                  <a:pt x="158" y="80"/>
                  <a:pt x="156" y="84"/>
                </a:cubicBezTo>
                <a:cubicBezTo>
                  <a:pt x="6" y="319"/>
                  <a:pt x="6" y="319"/>
                  <a:pt x="6" y="319"/>
                </a:cubicBezTo>
                <a:cubicBezTo>
                  <a:pt x="0" y="328"/>
                  <a:pt x="3" y="339"/>
                  <a:pt x="11" y="344"/>
                </a:cubicBezTo>
                <a:cubicBezTo>
                  <a:pt x="14" y="346"/>
                  <a:pt x="18" y="347"/>
                  <a:pt x="21" y="347"/>
                </a:cubicBezTo>
                <a:cubicBezTo>
                  <a:pt x="27" y="347"/>
                  <a:pt x="33" y="344"/>
                  <a:pt x="36" y="338"/>
                </a:cubicBezTo>
                <a:lnTo>
                  <a:pt x="176" y="11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145" name="Freeform 5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8287970" y="3955990"/>
            <a:ext cx="198102" cy="191349"/>
          </a:xfrm>
          <a:custGeom>
            <a:avLst/>
            <a:gdLst>
              <a:gd name="T0" fmla="*/ 88 w 88"/>
              <a:gd name="T1" fmla="*/ 41 h 85"/>
              <a:gd name="T2" fmla="*/ 66 w 88"/>
              <a:gd name="T3" fmla="*/ 41 h 85"/>
              <a:gd name="T4" fmla="*/ 66 w 88"/>
              <a:gd name="T5" fmla="*/ 0 h 85"/>
              <a:gd name="T6" fmla="*/ 22 w 88"/>
              <a:gd name="T7" fmla="*/ 0 h 85"/>
              <a:gd name="T8" fmla="*/ 22 w 88"/>
              <a:gd name="T9" fmla="*/ 41 h 85"/>
              <a:gd name="T10" fmla="*/ 0 w 88"/>
              <a:gd name="T11" fmla="*/ 41 h 85"/>
              <a:gd name="T12" fmla="*/ 44 w 88"/>
              <a:gd name="T13" fmla="*/ 85 h 85"/>
              <a:gd name="T14" fmla="*/ 88 w 88"/>
              <a:gd name="T15" fmla="*/ 41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8" h="85">
                <a:moveTo>
                  <a:pt x="88" y="41"/>
                </a:moveTo>
                <a:lnTo>
                  <a:pt x="66" y="41"/>
                </a:lnTo>
                <a:lnTo>
                  <a:pt x="66" y="0"/>
                </a:lnTo>
                <a:lnTo>
                  <a:pt x="22" y="0"/>
                </a:lnTo>
                <a:lnTo>
                  <a:pt x="22" y="41"/>
                </a:lnTo>
                <a:lnTo>
                  <a:pt x="0" y="41"/>
                </a:lnTo>
                <a:lnTo>
                  <a:pt x="44" y="85"/>
                </a:lnTo>
                <a:lnTo>
                  <a:pt x="88" y="4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146" name="Freeform 6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9155725" y="3951683"/>
            <a:ext cx="189098" cy="198102"/>
          </a:xfrm>
          <a:custGeom>
            <a:avLst/>
            <a:gdLst>
              <a:gd name="T0" fmla="*/ 40 w 84"/>
              <a:gd name="T1" fmla="*/ 0 h 88"/>
              <a:gd name="T2" fmla="*/ 40 w 84"/>
              <a:gd name="T3" fmla="*/ 22 h 88"/>
              <a:gd name="T4" fmla="*/ 0 w 84"/>
              <a:gd name="T5" fmla="*/ 22 h 88"/>
              <a:gd name="T6" fmla="*/ 0 w 84"/>
              <a:gd name="T7" fmla="*/ 66 h 88"/>
              <a:gd name="T8" fmla="*/ 40 w 84"/>
              <a:gd name="T9" fmla="*/ 66 h 88"/>
              <a:gd name="T10" fmla="*/ 40 w 84"/>
              <a:gd name="T11" fmla="*/ 88 h 88"/>
              <a:gd name="T12" fmla="*/ 84 w 84"/>
              <a:gd name="T13" fmla="*/ 44 h 88"/>
              <a:gd name="T14" fmla="*/ 40 w 84"/>
              <a:gd name="T15" fmla="*/ 0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4" h="88">
                <a:moveTo>
                  <a:pt x="40" y="0"/>
                </a:moveTo>
                <a:lnTo>
                  <a:pt x="40" y="22"/>
                </a:lnTo>
                <a:lnTo>
                  <a:pt x="0" y="22"/>
                </a:lnTo>
                <a:lnTo>
                  <a:pt x="0" y="66"/>
                </a:lnTo>
                <a:lnTo>
                  <a:pt x="40" y="66"/>
                </a:lnTo>
                <a:lnTo>
                  <a:pt x="40" y="88"/>
                </a:lnTo>
                <a:lnTo>
                  <a:pt x="84" y="44"/>
                </a:lnTo>
                <a:lnTo>
                  <a:pt x="4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147" name="Freeform 7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7860650" y="3951683"/>
            <a:ext cx="191350" cy="198102"/>
          </a:xfrm>
          <a:custGeom>
            <a:avLst/>
            <a:gdLst>
              <a:gd name="T0" fmla="*/ 44 w 85"/>
              <a:gd name="T1" fmla="*/ 0 h 88"/>
              <a:gd name="T2" fmla="*/ 44 w 85"/>
              <a:gd name="T3" fmla="*/ 22 h 88"/>
              <a:gd name="T4" fmla="*/ 85 w 85"/>
              <a:gd name="T5" fmla="*/ 22 h 88"/>
              <a:gd name="T6" fmla="*/ 85 w 85"/>
              <a:gd name="T7" fmla="*/ 66 h 88"/>
              <a:gd name="T8" fmla="*/ 44 w 85"/>
              <a:gd name="T9" fmla="*/ 66 h 88"/>
              <a:gd name="T10" fmla="*/ 44 w 85"/>
              <a:gd name="T11" fmla="*/ 88 h 88"/>
              <a:gd name="T12" fmla="*/ 0 w 85"/>
              <a:gd name="T13" fmla="*/ 44 h 88"/>
              <a:gd name="T14" fmla="*/ 44 w 85"/>
              <a:gd name="T15" fmla="*/ 0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5" h="88">
                <a:moveTo>
                  <a:pt x="44" y="0"/>
                </a:moveTo>
                <a:lnTo>
                  <a:pt x="44" y="22"/>
                </a:lnTo>
                <a:lnTo>
                  <a:pt x="85" y="22"/>
                </a:lnTo>
                <a:lnTo>
                  <a:pt x="85" y="66"/>
                </a:lnTo>
                <a:lnTo>
                  <a:pt x="44" y="66"/>
                </a:lnTo>
                <a:lnTo>
                  <a:pt x="44" y="88"/>
                </a:lnTo>
                <a:lnTo>
                  <a:pt x="0" y="44"/>
                </a:lnTo>
                <a:lnTo>
                  <a:pt x="44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148" name="Freeform 8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8719598" y="3955990"/>
            <a:ext cx="198102" cy="191349"/>
          </a:xfrm>
          <a:custGeom>
            <a:avLst/>
            <a:gdLst>
              <a:gd name="T0" fmla="*/ 88 w 88"/>
              <a:gd name="T1" fmla="*/ 44 h 85"/>
              <a:gd name="T2" fmla="*/ 66 w 88"/>
              <a:gd name="T3" fmla="*/ 44 h 85"/>
              <a:gd name="T4" fmla="*/ 66 w 88"/>
              <a:gd name="T5" fmla="*/ 85 h 85"/>
              <a:gd name="T6" fmla="*/ 22 w 88"/>
              <a:gd name="T7" fmla="*/ 85 h 85"/>
              <a:gd name="T8" fmla="*/ 22 w 88"/>
              <a:gd name="T9" fmla="*/ 44 h 85"/>
              <a:gd name="T10" fmla="*/ 0 w 88"/>
              <a:gd name="T11" fmla="*/ 44 h 85"/>
              <a:gd name="T12" fmla="*/ 44 w 88"/>
              <a:gd name="T13" fmla="*/ 0 h 85"/>
              <a:gd name="T14" fmla="*/ 88 w 88"/>
              <a:gd name="T15" fmla="*/ 44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8" h="85">
                <a:moveTo>
                  <a:pt x="88" y="44"/>
                </a:moveTo>
                <a:lnTo>
                  <a:pt x="66" y="44"/>
                </a:lnTo>
                <a:lnTo>
                  <a:pt x="66" y="85"/>
                </a:lnTo>
                <a:lnTo>
                  <a:pt x="22" y="85"/>
                </a:lnTo>
                <a:lnTo>
                  <a:pt x="22" y="44"/>
                </a:lnTo>
                <a:lnTo>
                  <a:pt x="0" y="44"/>
                </a:lnTo>
                <a:lnTo>
                  <a:pt x="44" y="0"/>
                </a:lnTo>
                <a:lnTo>
                  <a:pt x="88" y="4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149" name="Freeform 9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10025929" y="3955990"/>
            <a:ext cx="173340" cy="191349"/>
          </a:xfrm>
          <a:custGeom>
            <a:avLst/>
            <a:gdLst>
              <a:gd name="T0" fmla="*/ 77 w 77"/>
              <a:gd name="T1" fmla="*/ 41 h 85"/>
              <a:gd name="T2" fmla="*/ 55 w 77"/>
              <a:gd name="T3" fmla="*/ 41 h 85"/>
              <a:gd name="T4" fmla="*/ 55 w 77"/>
              <a:gd name="T5" fmla="*/ 0 h 85"/>
              <a:gd name="T6" fmla="*/ 22 w 77"/>
              <a:gd name="T7" fmla="*/ 0 h 85"/>
              <a:gd name="T8" fmla="*/ 22 w 77"/>
              <a:gd name="T9" fmla="*/ 41 h 85"/>
              <a:gd name="T10" fmla="*/ 0 w 77"/>
              <a:gd name="T11" fmla="*/ 41 h 85"/>
              <a:gd name="T12" fmla="*/ 39 w 77"/>
              <a:gd name="T13" fmla="*/ 85 h 85"/>
              <a:gd name="T14" fmla="*/ 77 w 77"/>
              <a:gd name="T15" fmla="*/ 41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7" h="85">
                <a:moveTo>
                  <a:pt x="77" y="41"/>
                </a:moveTo>
                <a:lnTo>
                  <a:pt x="55" y="41"/>
                </a:lnTo>
                <a:lnTo>
                  <a:pt x="55" y="0"/>
                </a:lnTo>
                <a:lnTo>
                  <a:pt x="22" y="0"/>
                </a:lnTo>
                <a:lnTo>
                  <a:pt x="22" y="41"/>
                </a:lnTo>
                <a:lnTo>
                  <a:pt x="0" y="41"/>
                </a:lnTo>
                <a:lnTo>
                  <a:pt x="39" y="85"/>
                </a:lnTo>
                <a:lnTo>
                  <a:pt x="77" y="4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150" name="Freeform 10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9585297" y="3964995"/>
            <a:ext cx="191350" cy="173340"/>
          </a:xfrm>
          <a:custGeom>
            <a:avLst/>
            <a:gdLst>
              <a:gd name="T0" fmla="*/ 44 w 85"/>
              <a:gd name="T1" fmla="*/ 77 h 77"/>
              <a:gd name="T2" fmla="*/ 44 w 85"/>
              <a:gd name="T3" fmla="*/ 54 h 77"/>
              <a:gd name="T4" fmla="*/ 85 w 85"/>
              <a:gd name="T5" fmla="*/ 54 h 77"/>
              <a:gd name="T6" fmla="*/ 85 w 85"/>
              <a:gd name="T7" fmla="*/ 22 h 77"/>
              <a:gd name="T8" fmla="*/ 44 w 85"/>
              <a:gd name="T9" fmla="*/ 22 h 77"/>
              <a:gd name="T10" fmla="*/ 44 w 85"/>
              <a:gd name="T11" fmla="*/ 0 h 77"/>
              <a:gd name="T12" fmla="*/ 0 w 85"/>
              <a:gd name="T13" fmla="*/ 38 h 77"/>
              <a:gd name="T14" fmla="*/ 44 w 85"/>
              <a:gd name="T15" fmla="*/ 77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5" h="77">
                <a:moveTo>
                  <a:pt x="44" y="77"/>
                </a:moveTo>
                <a:lnTo>
                  <a:pt x="44" y="54"/>
                </a:lnTo>
                <a:lnTo>
                  <a:pt x="85" y="54"/>
                </a:lnTo>
                <a:lnTo>
                  <a:pt x="85" y="22"/>
                </a:lnTo>
                <a:lnTo>
                  <a:pt x="44" y="22"/>
                </a:lnTo>
                <a:lnTo>
                  <a:pt x="44" y="0"/>
                </a:lnTo>
                <a:lnTo>
                  <a:pt x="0" y="38"/>
                </a:lnTo>
                <a:lnTo>
                  <a:pt x="44" y="7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151" name="Freeform 44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7910194" y="2663358"/>
            <a:ext cx="177842" cy="186847"/>
          </a:xfrm>
          <a:custGeom>
            <a:avLst/>
            <a:gdLst>
              <a:gd name="T0" fmla="*/ 103 w 274"/>
              <a:gd name="T1" fmla="*/ 284 h 284"/>
              <a:gd name="T2" fmla="*/ 80 w 274"/>
              <a:gd name="T3" fmla="*/ 273 h 284"/>
              <a:gd name="T4" fmla="*/ 9 w 274"/>
              <a:gd name="T5" fmla="*/ 178 h 284"/>
              <a:gd name="T6" fmla="*/ 14 w 274"/>
              <a:gd name="T7" fmla="*/ 139 h 284"/>
              <a:gd name="T8" fmla="*/ 53 w 274"/>
              <a:gd name="T9" fmla="*/ 145 h 284"/>
              <a:gd name="T10" fmla="*/ 100 w 274"/>
              <a:gd name="T11" fmla="*/ 207 h 284"/>
              <a:gd name="T12" fmla="*/ 219 w 274"/>
              <a:gd name="T13" fmla="*/ 17 h 284"/>
              <a:gd name="T14" fmla="*/ 257 w 274"/>
              <a:gd name="T15" fmla="*/ 8 h 284"/>
              <a:gd name="T16" fmla="*/ 266 w 274"/>
              <a:gd name="T17" fmla="*/ 47 h 284"/>
              <a:gd name="T18" fmla="*/ 126 w 274"/>
              <a:gd name="T19" fmla="*/ 271 h 284"/>
              <a:gd name="T20" fmla="*/ 104 w 274"/>
              <a:gd name="T21" fmla="*/ 284 h 284"/>
              <a:gd name="T22" fmla="*/ 103 w 274"/>
              <a:gd name="T23" fmla="*/ 284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74" h="284">
                <a:moveTo>
                  <a:pt x="103" y="284"/>
                </a:moveTo>
                <a:cubicBezTo>
                  <a:pt x="94" y="284"/>
                  <a:pt x="86" y="280"/>
                  <a:pt x="80" y="273"/>
                </a:cubicBezTo>
                <a:cubicBezTo>
                  <a:pt x="9" y="178"/>
                  <a:pt x="9" y="178"/>
                  <a:pt x="9" y="178"/>
                </a:cubicBezTo>
                <a:cubicBezTo>
                  <a:pt x="0" y="166"/>
                  <a:pt x="2" y="149"/>
                  <a:pt x="14" y="139"/>
                </a:cubicBezTo>
                <a:cubicBezTo>
                  <a:pt x="27" y="130"/>
                  <a:pt x="44" y="133"/>
                  <a:pt x="53" y="145"/>
                </a:cubicBezTo>
                <a:cubicBezTo>
                  <a:pt x="100" y="207"/>
                  <a:pt x="100" y="207"/>
                  <a:pt x="100" y="207"/>
                </a:cubicBezTo>
                <a:cubicBezTo>
                  <a:pt x="219" y="17"/>
                  <a:pt x="219" y="17"/>
                  <a:pt x="219" y="17"/>
                </a:cubicBezTo>
                <a:cubicBezTo>
                  <a:pt x="227" y="4"/>
                  <a:pt x="244" y="0"/>
                  <a:pt x="257" y="8"/>
                </a:cubicBezTo>
                <a:cubicBezTo>
                  <a:pt x="270" y="16"/>
                  <a:pt x="274" y="33"/>
                  <a:pt x="266" y="47"/>
                </a:cubicBezTo>
                <a:cubicBezTo>
                  <a:pt x="126" y="271"/>
                  <a:pt x="126" y="271"/>
                  <a:pt x="126" y="271"/>
                </a:cubicBezTo>
                <a:cubicBezTo>
                  <a:pt x="121" y="279"/>
                  <a:pt x="113" y="283"/>
                  <a:pt x="104" y="284"/>
                </a:cubicBezTo>
                <a:cubicBezTo>
                  <a:pt x="104" y="284"/>
                  <a:pt x="103" y="284"/>
                  <a:pt x="103" y="28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152" name="Freeform 46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 noEditPoints="1"/>
          </p:cNvSpPr>
          <p:nvPr/>
        </p:nvSpPr>
        <p:spPr bwMode="auto">
          <a:xfrm>
            <a:off x="5744225" y="3488334"/>
            <a:ext cx="182345" cy="220615"/>
          </a:xfrm>
          <a:custGeom>
            <a:avLst/>
            <a:gdLst>
              <a:gd name="T0" fmla="*/ 256 w 280"/>
              <a:gd name="T1" fmla="*/ 120 h 340"/>
              <a:gd name="T2" fmla="*/ 220 w 280"/>
              <a:gd name="T3" fmla="*/ 120 h 340"/>
              <a:gd name="T4" fmla="*/ 220 w 280"/>
              <a:gd name="T5" fmla="*/ 92 h 340"/>
              <a:gd name="T6" fmla="*/ 140 w 280"/>
              <a:gd name="T7" fmla="*/ 0 h 340"/>
              <a:gd name="T8" fmla="*/ 60 w 280"/>
              <a:gd name="T9" fmla="*/ 92 h 340"/>
              <a:gd name="T10" fmla="*/ 60 w 280"/>
              <a:gd name="T11" fmla="*/ 120 h 340"/>
              <a:gd name="T12" fmla="*/ 20 w 280"/>
              <a:gd name="T13" fmla="*/ 120 h 340"/>
              <a:gd name="T14" fmla="*/ 0 w 280"/>
              <a:gd name="T15" fmla="*/ 144 h 340"/>
              <a:gd name="T16" fmla="*/ 0 w 280"/>
              <a:gd name="T17" fmla="*/ 300 h 340"/>
              <a:gd name="T18" fmla="*/ 20 w 280"/>
              <a:gd name="T19" fmla="*/ 326 h 340"/>
              <a:gd name="T20" fmla="*/ 43 w 280"/>
              <a:gd name="T21" fmla="*/ 334 h 340"/>
              <a:gd name="T22" fmla="*/ 82 w 280"/>
              <a:gd name="T23" fmla="*/ 340 h 340"/>
              <a:gd name="T24" fmla="*/ 198 w 280"/>
              <a:gd name="T25" fmla="*/ 340 h 340"/>
              <a:gd name="T26" fmla="*/ 238 w 280"/>
              <a:gd name="T27" fmla="*/ 334 h 340"/>
              <a:gd name="T28" fmla="*/ 261 w 280"/>
              <a:gd name="T29" fmla="*/ 326 h 340"/>
              <a:gd name="T30" fmla="*/ 280 w 280"/>
              <a:gd name="T31" fmla="*/ 300 h 340"/>
              <a:gd name="T32" fmla="*/ 280 w 280"/>
              <a:gd name="T33" fmla="*/ 144 h 340"/>
              <a:gd name="T34" fmla="*/ 256 w 280"/>
              <a:gd name="T35" fmla="*/ 120 h 340"/>
              <a:gd name="T36" fmla="*/ 100 w 280"/>
              <a:gd name="T37" fmla="*/ 84 h 340"/>
              <a:gd name="T38" fmla="*/ 140 w 280"/>
              <a:gd name="T39" fmla="*/ 40 h 340"/>
              <a:gd name="T40" fmla="*/ 180 w 280"/>
              <a:gd name="T41" fmla="*/ 84 h 340"/>
              <a:gd name="T42" fmla="*/ 180 w 280"/>
              <a:gd name="T43" fmla="*/ 120 h 340"/>
              <a:gd name="T44" fmla="*/ 100 w 280"/>
              <a:gd name="T45" fmla="*/ 120 h 340"/>
              <a:gd name="T46" fmla="*/ 100 w 280"/>
              <a:gd name="T47" fmla="*/ 84 h 3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80" h="340">
                <a:moveTo>
                  <a:pt x="256" y="120"/>
                </a:moveTo>
                <a:cubicBezTo>
                  <a:pt x="220" y="120"/>
                  <a:pt x="220" y="120"/>
                  <a:pt x="220" y="120"/>
                </a:cubicBezTo>
                <a:cubicBezTo>
                  <a:pt x="220" y="92"/>
                  <a:pt x="220" y="92"/>
                  <a:pt x="220" y="92"/>
                </a:cubicBezTo>
                <a:cubicBezTo>
                  <a:pt x="220" y="34"/>
                  <a:pt x="194" y="0"/>
                  <a:pt x="140" y="0"/>
                </a:cubicBezTo>
                <a:cubicBezTo>
                  <a:pt x="87" y="0"/>
                  <a:pt x="60" y="34"/>
                  <a:pt x="60" y="92"/>
                </a:cubicBezTo>
                <a:cubicBezTo>
                  <a:pt x="60" y="120"/>
                  <a:pt x="60" y="120"/>
                  <a:pt x="60" y="120"/>
                </a:cubicBezTo>
                <a:cubicBezTo>
                  <a:pt x="20" y="120"/>
                  <a:pt x="20" y="120"/>
                  <a:pt x="20" y="120"/>
                </a:cubicBezTo>
                <a:cubicBezTo>
                  <a:pt x="9" y="120"/>
                  <a:pt x="0" y="133"/>
                  <a:pt x="0" y="144"/>
                </a:cubicBezTo>
                <a:cubicBezTo>
                  <a:pt x="0" y="300"/>
                  <a:pt x="0" y="300"/>
                  <a:pt x="0" y="300"/>
                </a:cubicBezTo>
                <a:cubicBezTo>
                  <a:pt x="0" y="311"/>
                  <a:pt x="9" y="323"/>
                  <a:pt x="20" y="326"/>
                </a:cubicBezTo>
                <a:cubicBezTo>
                  <a:pt x="43" y="334"/>
                  <a:pt x="43" y="334"/>
                  <a:pt x="43" y="334"/>
                </a:cubicBezTo>
                <a:cubicBezTo>
                  <a:pt x="54" y="337"/>
                  <a:pt x="71" y="340"/>
                  <a:pt x="82" y="340"/>
                </a:cubicBezTo>
                <a:cubicBezTo>
                  <a:pt x="198" y="340"/>
                  <a:pt x="198" y="340"/>
                  <a:pt x="198" y="340"/>
                </a:cubicBezTo>
                <a:cubicBezTo>
                  <a:pt x="209" y="340"/>
                  <a:pt x="227" y="337"/>
                  <a:pt x="238" y="334"/>
                </a:cubicBezTo>
                <a:cubicBezTo>
                  <a:pt x="261" y="326"/>
                  <a:pt x="261" y="326"/>
                  <a:pt x="261" y="326"/>
                </a:cubicBezTo>
                <a:cubicBezTo>
                  <a:pt x="272" y="323"/>
                  <a:pt x="280" y="311"/>
                  <a:pt x="280" y="300"/>
                </a:cubicBezTo>
                <a:cubicBezTo>
                  <a:pt x="280" y="144"/>
                  <a:pt x="280" y="144"/>
                  <a:pt x="280" y="144"/>
                </a:cubicBezTo>
                <a:cubicBezTo>
                  <a:pt x="280" y="133"/>
                  <a:pt x="268" y="120"/>
                  <a:pt x="256" y="120"/>
                </a:cubicBezTo>
                <a:close/>
                <a:moveTo>
                  <a:pt x="100" y="84"/>
                </a:moveTo>
                <a:cubicBezTo>
                  <a:pt x="100" y="55"/>
                  <a:pt x="116" y="40"/>
                  <a:pt x="140" y="40"/>
                </a:cubicBezTo>
                <a:cubicBezTo>
                  <a:pt x="165" y="40"/>
                  <a:pt x="180" y="55"/>
                  <a:pt x="180" y="84"/>
                </a:cubicBezTo>
                <a:cubicBezTo>
                  <a:pt x="180" y="120"/>
                  <a:pt x="180" y="120"/>
                  <a:pt x="180" y="120"/>
                </a:cubicBezTo>
                <a:cubicBezTo>
                  <a:pt x="100" y="120"/>
                  <a:pt x="100" y="120"/>
                  <a:pt x="100" y="120"/>
                </a:cubicBezTo>
                <a:lnTo>
                  <a:pt x="100" y="8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153" name="Freeform 55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5325620" y="3907430"/>
            <a:ext cx="182345" cy="236373"/>
          </a:xfrm>
          <a:custGeom>
            <a:avLst/>
            <a:gdLst>
              <a:gd name="T0" fmla="*/ 256 w 280"/>
              <a:gd name="T1" fmla="*/ 140 h 360"/>
              <a:gd name="T2" fmla="*/ 220 w 280"/>
              <a:gd name="T3" fmla="*/ 140 h 360"/>
              <a:gd name="T4" fmla="*/ 220 w 280"/>
              <a:gd name="T5" fmla="*/ 92 h 360"/>
              <a:gd name="T6" fmla="*/ 140 w 280"/>
              <a:gd name="T7" fmla="*/ 0 h 360"/>
              <a:gd name="T8" fmla="*/ 60 w 280"/>
              <a:gd name="T9" fmla="*/ 92 h 360"/>
              <a:gd name="T10" fmla="*/ 60 w 280"/>
              <a:gd name="T11" fmla="*/ 100 h 360"/>
              <a:gd name="T12" fmla="*/ 100 w 280"/>
              <a:gd name="T13" fmla="*/ 100 h 360"/>
              <a:gd name="T14" fmla="*/ 100 w 280"/>
              <a:gd name="T15" fmla="*/ 84 h 360"/>
              <a:gd name="T16" fmla="*/ 140 w 280"/>
              <a:gd name="T17" fmla="*/ 40 h 360"/>
              <a:gd name="T18" fmla="*/ 180 w 280"/>
              <a:gd name="T19" fmla="*/ 84 h 360"/>
              <a:gd name="T20" fmla="*/ 180 w 280"/>
              <a:gd name="T21" fmla="*/ 140 h 360"/>
              <a:gd name="T22" fmla="*/ 20 w 280"/>
              <a:gd name="T23" fmla="*/ 140 h 360"/>
              <a:gd name="T24" fmla="*/ 0 w 280"/>
              <a:gd name="T25" fmla="*/ 164 h 360"/>
              <a:gd name="T26" fmla="*/ 0 w 280"/>
              <a:gd name="T27" fmla="*/ 320 h 360"/>
              <a:gd name="T28" fmla="*/ 19 w 280"/>
              <a:gd name="T29" fmla="*/ 346 h 360"/>
              <a:gd name="T30" fmla="*/ 43 w 280"/>
              <a:gd name="T31" fmla="*/ 354 h 360"/>
              <a:gd name="T32" fmla="*/ 82 w 280"/>
              <a:gd name="T33" fmla="*/ 360 h 360"/>
              <a:gd name="T34" fmla="*/ 198 w 280"/>
              <a:gd name="T35" fmla="*/ 360 h 360"/>
              <a:gd name="T36" fmla="*/ 237 w 280"/>
              <a:gd name="T37" fmla="*/ 354 h 360"/>
              <a:gd name="T38" fmla="*/ 261 w 280"/>
              <a:gd name="T39" fmla="*/ 346 h 360"/>
              <a:gd name="T40" fmla="*/ 280 w 280"/>
              <a:gd name="T41" fmla="*/ 320 h 360"/>
              <a:gd name="T42" fmla="*/ 280 w 280"/>
              <a:gd name="T43" fmla="*/ 164 h 360"/>
              <a:gd name="T44" fmla="*/ 256 w 280"/>
              <a:gd name="T45" fmla="*/ 140 h 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280" h="360">
                <a:moveTo>
                  <a:pt x="256" y="140"/>
                </a:moveTo>
                <a:cubicBezTo>
                  <a:pt x="220" y="140"/>
                  <a:pt x="220" y="140"/>
                  <a:pt x="220" y="140"/>
                </a:cubicBezTo>
                <a:cubicBezTo>
                  <a:pt x="220" y="92"/>
                  <a:pt x="220" y="92"/>
                  <a:pt x="220" y="92"/>
                </a:cubicBezTo>
                <a:cubicBezTo>
                  <a:pt x="220" y="34"/>
                  <a:pt x="193" y="0"/>
                  <a:pt x="140" y="0"/>
                </a:cubicBezTo>
                <a:cubicBezTo>
                  <a:pt x="86" y="0"/>
                  <a:pt x="60" y="34"/>
                  <a:pt x="60" y="92"/>
                </a:cubicBezTo>
                <a:cubicBezTo>
                  <a:pt x="60" y="100"/>
                  <a:pt x="60" y="100"/>
                  <a:pt x="60" y="100"/>
                </a:cubicBezTo>
                <a:cubicBezTo>
                  <a:pt x="100" y="100"/>
                  <a:pt x="100" y="100"/>
                  <a:pt x="100" y="100"/>
                </a:cubicBezTo>
                <a:cubicBezTo>
                  <a:pt x="100" y="84"/>
                  <a:pt x="100" y="84"/>
                  <a:pt x="100" y="84"/>
                </a:cubicBezTo>
                <a:cubicBezTo>
                  <a:pt x="100" y="55"/>
                  <a:pt x="116" y="40"/>
                  <a:pt x="140" y="40"/>
                </a:cubicBezTo>
                <a:cubicBezTo>
                  <a:pt x="164" y="40"/>
                  <a:pt x="180" y="55"/>
                  <a:pt x="180" y="84"/>
                </a:cubicBezTo>
                <a:cubicBezTo>
                  <a:pt x="180" y="140"/>
                  <a:pt x="180" y="140"/>
                  <a:pt x="180" y="140"/>
                </a:cubicBezTo>
                <a:cubicBezTo>
                  <a:pt x="20" y="140"/>
                  <a:pt x="20" y="140"/>
                  <a:pt x="20" y="140"/>
                </a:cubicBezTo>
                <a:cubicBezTo>
                  <a:pt x="9" y="140"/>
                  <a:pt x="0" y="153"/>
                  <a:pt x="0" y="164"/>
                </a:cubicBezTo>
                <a:cubicBezTo>
                  <a:pt x="0" y="320"/>
                  <a:pt x="0" y="320"/>
                  <a:pt x="0" y="320"/>
                </a:cubicBezTo>
                <a:cubicBezTo>
                  <a:pt x="0" y="331"/>
                  <a:pt x="8" y="343"/>
                  <a:pt x="19" y="346"/>
                </a:cubicBezTo>
                <a:cubicBezTo>
                  <a:pt x="43" y="354"/>
                  <a:pt x="43" y="354"/>
                  <a:pt x="43" y="354"/>
                </a:cubicBezTo>
                <a:cubicBezTo>
                  <a:pt x="53" y="357"/>
                  <a:pt x="71" y="360"/>
                  <a:pt x="82" y="360"/>
                </a:cubicBezTo>
                <a:cubicBezTo>
                  <a:pt x="198" y="360"/>
                  <a:pt x="198" y="360"/>
                  <a:pt x="198" y="360"/>
                </a:cubicBezTo>
                <a:cubicBezTo>
                  <a:pt x="209" y="360"/>
                  <a:pt x="226" y="357"/>
                  <a:pt x="237" y="354"/>
                </a:cubicBezTo>
                <a:cubicBezTo>
                  <a:pt x="261" y="346"/>
                  <a:pt x="261" y="346"/>
                  <a:pt x="261" y="346"/>
                </a:cubicBezTo>
                <a:cubicBezTo>
                  <a:pt x="271" y="343"/>
                  <a:pt x="280" y="331"/>
                  <a:pt x="280" y="320"/>
                </a:cubicBezTo>
                <a:cubicBezTo>
                  <a:pt x="280" y="164"/>
                  <a:pt x="280" y="164"/>
                  <a:pt x="280" y="164"/>
                </a:cubicBezTo>
                <a:cubicBezTo>
                  <a:pt x="280" y="153"/>
                  <a:pt x="267" y="140"/>
                  <a:pt x="256" y="14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154" name="Freeform 72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5293017" y="2658652"/>
            <a:ext cx="193600" cy="155331"/>
          </a:xfrm>
          <a:custGeom>
            <a:avLst/>
            <a:gdLst>
              <a:gd name="T0" fmla="*/ 40 w 298"/>
              <a:gd name="T1" fmla="*/ 180 h 240"/>
              <a:gd name="T2" fmla="*/ 202 w 298"/>
              <a:gd name="T3" fmla="*/ 180 h 240"/>
              <a:gd name="T4" fmla="*/ 202 w 298"/>
              <a:gd name="T5" fmla="*/ 240 h 240"/>
              <a:gd name="T6" fmla="*/ 298 w 298"/>
              <a:gd name="T7" fmla="*/ 152 h 240"/>
              <a:gd name="T8" fmla="*/ 202 w 298"/>
              <a:gd name="T9" fmla="*/ 64 h 240"/>
              <a:gd name="T10" fmla="*/ 202 w 298"/>
              <a:gd name="T11" fmla="*/ 124 h 240"/>
              <a:gd name="T12" fmla="*/ 56 w 298"/>
              <a:gd name="T13" fmla="*/ 124 h 240"/>
              <a:gd name="T14" fmla="*/ 56 w 298"/>
              <a:gd name="T15" fmla="*/ 0 h 240"/>
              <a:gd name="T16" fmla="*/ 0 w 298"/>
              <a:gd name="T17" fmla="*/ 0 h 240"/>
              <a:gd name="T18" fmla="*/ 0 w 298"/>
              <a:gd name="T19" fmla="*/ 140 h 240"/>
              <a:gd name="T20" fmla="*/ 40 w 298"/>
              <a:gd name="T21" fmla="*/ 180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98" h="240">
                <a:moveTo>
                  <a:pt x="40" y="180"/>
                </a:moveTo>
                <a:cubicBezTo>
                  <a:pt x="202" y="180"/>
                  <a:pt x="202" y="180"/>
                  <a:pt x="202" y="180"/>
                </a:cubicBezTo>
                <a:cubicBezTo>
                  <a:pt x="202" y="240"/>
                  <a:pt x="202" y="240"/>
                  <a:pt x="202" y="240"/>
                </a:cubicBezTo>
                <a:cubicBezTo>
                  <a:pt x="298" y="152"/>
                  <a:pt x="298" y="152"/>
                  <a:pt x="298" y="152"/>
                </a:cubicBezTo>
                <a:cubicBezTo>
                  <a:pt x="202" y="64"/>
                  <a:pt x="202" y="64"/>
                  <a:pt x="202" y="64"/>
                </a:cubicBezTo>
                <a:cubicBezTo>
                  <a:pt x="202" y="124"/>
                  <a:pt x="202" y="124"/>
                  <a:pt x="202" y="124"/>
                </a:cubicBezTo>
                <a:cubicBezTo>
                  <a:pt x="56" y="124"/>
                  <a:pt x="56" y="124"/>
                  <a:pt x="56" y="124"/>
                </a:cubicBezTo>
                <a:cubicBezTo>
                  <a:pt x="56" y="0"/>
                  <a:pt x="56" y="0"/>
                  <a:pt x="56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40"/>
                  <a:pt x="0" y="140"/>
                  <a:pt x="0" y="140"/>
                </a:cubicBezTo>
                <a:cubicBezTo>
                  <a:pt x="0" y="162"/>
                  <a:pt x="18" y="180"/>
                  <a:pt x="40" y="18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155" name="Freeform 83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4863639" y="4396816"/>
            <a:ext cx="189098" cy="171088"/>
          </a:xfrm>
          <a:custGeom>
            <a:avLst/>
            <a:gdLst>
              <a:gd name="T0" fmla="*/ 40 w 84"/>
              <a:gd name="T1" fmla="*/ 0 h 76"/>
              <a:gd name="T2" fmla="*/ 40 w 84"/>
              <a:gd name="T3" fmla="*/ 22 h 76"/>
              <a:gd name="T4" fmla="*/ 0 w 84"/>
              <a:gd name="T5" fmla="*/ 22 h 76"/>
              <a:gd name="T6" fmla="*/ 0 w 84"/>
              <a:gd name="T7" fmla="*/ 54 h 76"/>
              <a:gd name="T8" fmla="*/ 40 w 84"/>
              <a:gd name="T9" fmla="*/ 54 h 76"/>
              <a:gd name="T10" fmla="*/ 40 w 84"/>
              <a:gd name="T11" fmla="*/ 76 h 76"/>
              <a:gd name="T12" fmla="*/ 84 w 84"/>
              <a:gd name="T13" fmla="*/ 38 h 76"/>
              <a:gd name="T14" fmla="*/ 40 w 84"/>
              <a:gd name="T15" fmla="*/ 0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4" h="76">
                <a:moveTo>
                  <a:pt x="40" y="0"/>
                </a:moveTo>
                <a:lnTo>
                  <a:pt x="40" y="22"/>
                </a:lnTo>
                <a:lnTo>
                  <a:pt x="0" y="22"/>
                </a:lnTo>
                <a:lnTo>
                  <a:pt x="0" y="54"/>
                </a:lnTo>
                <a:lnTo>
                  <a:pt x="40" y="54"/>
                </a:lnTo>
                <a:lnTo>
                  <a:pt x="40" y="76"/>
                </a:lnTo>
                <a:lnTo>
                  <a:pt x="84" y="38"/>
                </a:lnTo>
                <a:lnTo>
                  <a:pt x="4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156" name="Freeform 84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4441016" y="4387812"/>
            <a:ext cx="171088" cy="189098"/>
          </a:xfrm>
          <a:custGeom>
            <a:avLst/>
            <a:gdLst>
              <a:gd name="T0" fmla="*/ 76 w 76"/>
              <a:gd name="T1" fmla="*/ 44 h 84"/>
              <a:gd name="T2" fmla="*/ 54 w 76"/>
              <a:gd name="T3" fmla="*/ 44 h 84"/>
              <a:gd name="T4" fmla="*/ 54 w 76"/>
              <a:gd name="T5" fmla="*/ 84 h 84"/>
              <a:gd name="T6" fmla="*/ 22 w 76"/>
              <a:gd name="T7" fmla="*/ 84 h 84"/>
              <a:gd name="T8" fmla="*/ 22 w 76"/>
              <a:gd name="T9" fmla="*/ 44 h 84"/>
              <a:gd name="T10" fmla="*/ 0 w 76"/>
              <a:gd name="T11" fmla="*/ 44 h 84"/>
              <a:gd name="T12" fmla="*/ 38 w 76"/>
              <a:gd name="T13" fmla="*/ 0 h 84"/>
              <a:gd name="T14" fmla="*/ 76 w 76"/>
              <a:gd name="T15" fmla="*/ 44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6" h="84">
                <a:moveTo>
                  <a:pt x="76" y="44"/>
                </a:moveTo>
                <a:lnTo>
                  <a:pt x="54" y="44"/>
                </a:lnTo>
                <a:lnTo>
                  <a:pt x="54" y="84"/>
                </a:lnTo>
                <a:lnTo>
                  <a:pt x="22" y="84"/>
                </a:lnTo>
                <a:lnTo>
                  <a:pt x="22" y="44"/>
                </a:lnTo>
                <a:lnTo>
                  <a:pt x="0" y="44"/>
                </a:lnTo>
                <a:lnTo>
                  <a:pt x="38" y="0"/>
                </a:lnTo>
                <a:lnTo>
                  <a:pt x="76" y="4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157" name="Freeform 86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 noEditPoints="1"/>
          </p:cNvSpPr>
          <p:nvPr/>
        </p:nvSpPr>
        <p:spPr bwMode="auto">
          <a:xfrm>
            <a:off x="5268449" y="4363049"/>
            <a:ext cx="240874" cy="238622"/>
          </a:xfrm>
          <a:custGeom>
            <a:avLst/>
            <a:gdLst>
              <a:gd name="T0" fmla="*/ 368 w 368"/>
              <a:gd name="T1" fmla="*/ 184 h 368"/>
              <a:gd name="T2" fmla="*/ 184 w 368"/>
              <a:gd name="T3" fmla="*/ 0 h 368"/>
              <a:gd name="T4" fmla="*/ 0 w 368"/>
              <a:gd name="T5" fmla="*/ 184 h 368"/>
              <a:gd name="T6" fmla="*/ 184 w 368"/>
              <a:gd name="T7" fmla="*/ 368 h 368"/>
              <a:gd name="T8" fmla="*/ 368 w 368"/>
              <a:gd name="T9" fmla="*/ 184 h 368"/>
              <a:gd name="T10" fmla="*/ 40 w 368"/>
              <a:gd name="T11" fmla="*/ 184 h 368"/>
              <a:gd name="T12" fmla="*/ 184 w 368"/>
              <a:gd name="T13" fmla="*/ 40 h 368"/>
              <a:gd name="T14" fmla="*/ 328 w 368"/>
              <a:gd name="T15" fmla="*/ 184 h 368"/>
              <a:gd name="T16" fmla="*/ 184 w 368"/>
              <a:gd name="T17" fmla="*/ 328 h 368"/>
              <a:gd name="T18" fmla="*/ 40 w 368"/>
              <a:gd name="T19" fmla="*/ 184 h 368"/>
              <a:gd name="T20" fmla="*/ 261 w 368"/>
              <a:gd name="T21" fmla="*/ 220 h 368"/>
              <a:gd name="T22" fmla="*/ 261 w 368"/>
              <a:gd name="T23" fmla="*/ 148 h 368"/>
              <a:gd name="T24" fmla="*/ 179 w 368"/>
              <a:gd name="T25" fmla="*/ 148 h 368"/>
              <a:gd name="T26" fmla="*/ 179 w 368"/>
              <a:gd name="T27" fmla="*/ 103 h 368"/>
              <a:gd name="T28" fmla="*/ 103 w 368"/>
              <a:gd name="T29" fmla="*/ 184 h 368"/>
              <a:gd name="T30" fmla="*/ 179 w 368"/>
              <a:gd name="T31" fmla="*/ 265 h 368"/>
              <a:gd name="T32" fmla="*/ 179 w 368"/>
              <a:gd name="T33" fmla="*/ 220 h 368"/>
              <a:gd name="T34" fmla="*/ 261 w 368"/>
              <a:gd name="T35" fmla="*/ 220 h 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68" h="368">
                <a:moveTo>
                  <a:pt x="368" y="184"/>
                </a:moveTo>
                <a:cubicBezTo>
                  <a:pt x="368" y="82"/>
                  <a:pt x="285" y="0"/>
                  <a:pt x="184" y="0"/>
                </a:cubicBezTo>
                <a:cubicBezTo>
                  <a:pt x="82" y="0"/>
                  <a:pt x="0" y="82"/>
                  <a:pt x="0" y="184"/>
                </a:cubicBezTo>
                <a:cubicBezTo>
                  <a:pt x="0" y="286"/>
                  <a:pt x="82" y="368"/>
                  <a:pt x="184" y="368"/>
                </a:cubicBezTo>
                <a:cubicBezTo>
                  <a:pt x="285" y="368"/>
                  <a:pt x="368" y="286"/>
                  <a:pt x="368" y="184"/>
                </a:cubicBezTo>
                <a:close/>
                <a:moveTo>
                  <a:pt x="40" y="184"/>
                </a:moveTo>
                <a:cubicBezTo>
                  <a:pt x="40" y="104"/>
                  <a:pt x="104" y="40"/>
                  <a:pt x="184" y="40"/>
                </a:cubicBezTo>
                <a:cubicBezTo>
                  <a:pt x="263" y="40"/>
                  <a:pt x="328" y="104"/>
                  <a:pt x="328" y="184"/>
                </a:cubicBezTo>
                <a:cubicBezTo>
                  <a:pt x="328" y="263"/>
                  <a:pt x="263" y="328"/>
                  <a:pt x="184" y="328"/>
                </a:cubicBezTo>
                <a:cubicBezTo>
                  <a:pt x="104" y="328"/>
                  <a:pt x="40" y="263"/>
                  <a:pt x="40" y="184"/>
                </a:cubicBezTo>
                <a:close/>
                <a:moveTo>
                  <a:pt x="261" y="220"/>
                </a:moveTo>
                <a:cubicBezTo>
                  <a:pt x="261" y="148"/>
                  <a:pt x="261" y="148"/>
                  <a:pt x="261" y="148"/>
                </a:cubicBezTo>
                <a:cubicBezTo>
                  <a:pt x="179" y="148"/>
                  <a:pt x="179" y="148"/>
                  <a:pt x="179" y="148"/>
                </a:cubicBezTo>
                <a:cubicBezTo>
                  <a:pt x="179" y="103"/>
                  <a:pt x="179" y="103"/>
                  <a:pt x="179" y="103"/>
                </a:cubicBezTo>
                <a:cubicBezTo>
                  <a:pt x="103" y="184"/>
                  <a:pt x="103" y="184"/>
                  <a:pt x="103" y="184"/>
                </a:cubicBezTo>
                <a:cubicBezTo>
                  <a:pt x="179" y="265"/>
                  <a:pt x="179" y="265"/>
                  <a:pt x="179" y="265"/>
                </a:cubicBezTo>
                <a:cubicBezTo>
                  <a:pt x="179" y="220"/>
                  <a:pt x="179" y="220"/>
                  <a:pt x="179" y="220"/>
                </a:cubicBezTo>
                <a:lnTo>
                  <a:pt x="261" y="22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158" name="Freeform 87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 noEditPoints="1"/>
          </p:cNvSpPr>
          <p:nvPr/>
        </p:nvSpPr>
        <p:spPr bwMode="auto">
          <a:xfrm>
            <a:off x="5700075" y="4363049"/>
            <a:ext cx="240874" cy="238622"/>
          </a:xfrm>
          <a:custGeom>
            <a:avLst/>
            <a:gdLst>
              <a:gd name="T0" fmla="*/ 184 w 368"/>
              <a:gd name="T1" fmla="*/ 0 h 368"/>
              <a:gd name="T2" fmla="*/ 0 w 368"/>
              <a:gd name="T3" fmla="*/ 184 h 368"/>
              <a:gd name="T4" fmla="*/ 184 w 368"/>
              <a:gd name="T5" fmla="*/ 368 h 368"/>
              <a:gd name="T6" fmla="*/ 368 w 368"/>
              <a:gd name="T7" fmla="*/ 184 h 368"/>
              <a:gd name="T8" fmla="*/ 184 w 368"/>
              <a:gd name="T9" fmla="*/ 0 h 368"/>
              <a:gd name="T10" fmla="*/ 184 w 368"/>
              <a:gd name="T11" fmla="*/ 328 h 368"/>
              <a:gd name="T12" fmla="*/ 40 w 368"/>
              <a:gd name="T13" fmla="*/ 184 h 368"/>
              <a:gd name="T14" fmla="*/ 184 w 368"/>
              <a:gd name="T15" fmla="*/ 40 h 368"/>
              <a:gd name="T16" fmla="*/ 328 w 368"/>
              <a:gd name="T17" fmla="*/ 184 h 368"/>
              <a:gd name="T18" fmla="*/ 184 w 368"/>
              <a:gd name="T19" fmla="*/ 328 h 368"/>
              <a:gd name="T20" fmla="*/ 220 w 368"/>
              <a:gd name="T21" fmla="*/ 107 h 368"/>
              <a:gd name="T22" fmla="*/ 148 w 368"/>
              <a:gd name="T23" fmla="*/ 107 h 368"/>
              <a:gd name="T24" fmla="*/ 148 w 368"/>
              <a:gd name="T25" fmla="*/ 189 h 368"/>
              <a:gd name="T26" fmla="*/ 103 w 368"/>
              <a:gd name="T27" fmla="*/ 189 h 368"/>
              <a:gd name="T28" fmla="*/ 184 w 368"/>
              <a:gd name="T29" fmla="*/ 265 h 368"/>
              <a:gd name="T30" fmla="*/ 265 w 368"/>
              <a:gd name="T31" fmla="*/ 189 h 368"/>
              <a:gd name="T32" fmla="*/ 220 w 368"/>
              <a:gd name="T33" fmla="*/ 189 h 368"/>
              <a:gd name="T34" fmla="*/ 220 w 368"/>
              <a:gd name="T35" fmla="*/ 107 h 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68" h="368">
                <a:moveTo>
                  <a:pt x="184" y="0"/>
                </a:moveTo>
                <a:cubicBezTo>
                  <a:pt x="82" y="0"/>
                  <a:pt x="0" y="82"/>
                  <a:pt x="0" y="184"/>
                </a:cubicBezTo>
                <a:cubicBezTo>
                  <a:pt x="0" y="286"/>
                  <a:pt x="82" y="368"/>
                  <a:pt x="184" y="368"/>
                </a:cubicBezTo>
                <a:cubicBezTo>
                  <a:pt x="285" y="368"/>
                  <a:pt x="368" y="286"/>
                  <a:pt x="368" y="184"/>
                </a:cubicBezTo>
                <a:cubicBezTo>
                  <a:pt x="368" y="82"/>
                  <a:pt x="285" y="0"/>
                  <a:pt x="184" y="0"/>
                </a:cubicBezTo>
                <a:close/>
                <a:moveTo>
                  <a:pt x="184" y="328"/>
                </a:moveTo>
                <a:cubicBezTo>
                  <a:pt x="104" y="328"/>
                  <a:pt x="40" y="263"/>
                  <a:pt x="40" y="184"/>
                </a:cubicBezTo>
                <a:cubicBezTo>
                  <a:pt x="40" y="104"/>
                  <a:pt x="104" y="40"/>
                  <a:pt x="184" y="40"/>
                </a:cubicBezTo>
                <a:cubicBezTo>
                  <a:pt x="263" y="40"/>
                  <a:pt x="328" y="104"/>
                  <a:pt x="328" y="184"/>
                </a:cubicBezTo>
                <a:cubicBezTo>
                  <a:pt x="328" y="263"/>
                  <a:pt x="263" y="328"/>
                  <a:pt x="184" y="328"/>
                </a:cubicBezTo>
                <a:close/>
                <a:moveTo>
                  <a:pt x="220" y="107"/>
                </a:moveTo>
                <a:cubicBezTo>
                  <a:pt x="148" y="107"/>
                  <a:pt x="148" y="107"/>
                  <a:pt x="148" y="107"/>
                </a:cubicBezTo>
                <a:cubicBezTo>
                  <a:pt x="148" y="189"/>
                  <a:pt x="148" y="189"/>
                  <a:pt x="148" y="189"/>
                </a:cubicBezTo>
                <a:cubicBezTo>
                  <a:pt x="103" y="189"/>
                  <a:pt x="103" y="189"/>
                  <a:pt x="103" y="189"/>
                </a:cubicBezTo>
                <a:cubicBezTo>
                  <a:pt x="184" y="265"/>
                  <a:pt x="184" y="265"/>
                  <a:pt x="184" y="265"/>
                </a:cubicBezTo>
                <a:cubicBezTo>
                  <a:pt x="265" y="189"/>
                  <a:pt x="265" y="189"/>
                  <a:pt x="265" y="189"/>
                </a:cubicBezTo>
                <a:cubicBezTo>
                  <a:pt x="220" y="189"/>
                  <a:pt x="220" y="189"/>
                  <a:pt x="220" y="189"/>
                </a:cubicBezTo>
                <a:lnTo>
                  <a:pt x="220" y="10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159" name="Freeform 88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 noEditPoints="1"/>
          </p:cNvSpPr>
          <p:nvPr/>
        </p:nvSpPr>
        <p:spPr bwMode="auto">
          <a:xfrm>
            <a:off x="6131702" y="4363049"/>
            <a:ext cx="240874" cy="238622"/>
          </a:xfrm>
          <a:custGeom>
            <a:avLst/>
            <a:gdLst>
              <a:gd name="T0" fmla="*/ 184 w 368"/>
              <a:gd name="T1" fmla="*/ 368 h 368"/>
              <a:gd name="T2" fmla="*/ 368 w 368"/>
              <a:gd name="T3" fmla="*/ 184 h 368"/>
              <a:gd name="T4" fmla="*/ 184 w 368"/>
              <a:gd name="T5" fmla="*/ 0 h 368"/>
              <a:gd name="T6" fmla="*/ 0 w 368"/>
              <a:gd name="T7" fmla="*/ 184 h 368"/>
              <a:gd name="T8" fmla="*/ 184 w 368"/>
              <a:gd name="T9" fmla="*/ 368 h 368"/>
              <a:gd name="T10" fmla="*/ 184 w 368"/>
              <a:gd name="T11" fmla="*/ 40 h 368"/>
              <a:gd name="T12" fmla="*/ 328 w 368"/>
              <a:gd name="T13" fmla="*/ 184 h 368"/>
              <a:gd name="T14" fmla="*/ 184 w 368"/>
              <a:gd name="T15" fmla="*/ 328 h 368"/>
              <a:gd name="T16" fmla="*/ 40 w 368"/>
              <a:gd name="T17" fmla="*/ 184 h 368"/>
              <a:gd name="T18" fmla="*/ 184 w 368"/>
              <a:gd name="T19" fmla="*/ 40 h 368"/>
              <a:gd name="T20" fmla="*/ 148 w 368"/>
              <a:gd name="T21" fmla="*/ 261 h 368"/>
              <a:gd name="T22" fmla="*/ 220 w 368"/>
              <a:gd name="T23" fmla="*/ 261 h 368"/>
              <a:gd name="T24" fmla="*/ 220 w 368"/>
              <a:gd name="T25" fmla="*/ 179 h 368"/>
              <a:gd name="T26" fmla="*/ 265 w 368"/>
              <a:gd name="T27" fmla="*/ 179 h 368"/>
              <a:gd name="T28" fmla="*/ 184 w 368"/>
              <a:gd name="T29" fmla="*/ 103 h 368"/>
              <a:gd name="T30" fmla="*/ 103 w 368"/>
              <a:gd name="T31" fmla="*/ 179 h 368"/>
              <a:gd name="T32" fmla="*/ 148 w 368"/>
              <a:gd name="T33" fmla="*/ 179 h 368"/>
              <a:gd name="T34" fmla="*/ 148 w 368"/>
              <a:gd name="T35" fmla="*/ 261 h 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68" h="368">
                <a:moveTo>
                  <a:pt x="184" y="368"/>
                </a:moveTo>
                <a:cubicBezTo>
                  <a:pt x="285" y="368"/>
                  <a:pt x="368" y="286"/>
                  <a:pt x="368" y="184"/>
                </a:cubicBezTo>
                <a:cubicBezTo>
                  <a:pt x="368" y="82"/>
                  <a:pt x="285" y="0"/>
                  <a:pt x="184" y="0"/>
                </a:cubicBezTo>
                <a:cubicBezTo>
                  <a:pt x="82" y="0"/>
                  <a:pt x="0" y="82"/>
                  <a:pt x="0" y="184"/>
                </a:cubicBezTo>
                <a:cubicBezTo>
                  <a:pt x="0" y="286"/>
                  <a:pt x="82" y="368"/>
                  <a:pt x="184" y="368"/>
                </a:cubicBezTo>
                <a:close/>
                <a:moveTo>
                  <a:pt x="184" y="40"/>
                </a:moveTo>
                <a:cubicBezTo>
                  <a:pt x="263" y="40"/>
                  <a:pt x="328" y="104"/>
                  <a:pt x="328" y="184"/>
                </a:cubicBezTo>
                <a:cubicBezTo>
                  <a:pt x="328" y="263"/>
                  <a:pt x="263" y="328"/>
                  <a:pt x="184" y="328"/>
                </a:cubicBezTo>
                <a:cubicBezTo>
                  <a:pt x="104" y="328"/>
                  <a:pt x="40" y="263"/>
                  <a:pt x="40" y="184"/>
                </a:cubicBezTo>
                <a:cubicBezTo>
                  <a:pt x="40" y="104"/>
                  <a:pt x="104" y="40"/>
                  <a:pt x="184" y="40"/>
                </a:cubicBezTo>
                <a:close/>
                <a:moveTo>
                  <a:pt x="148" y="261"/>
                </a:moveTo>
                <a:cubicBezTo>
                  <a:pt x="220" y="261"/>
                  <a:pt x="220" y="261"/>
                  <a:pt x="220" y="261"/>
                </a:cubicBezTo>
                <a:cubicBezTo>
                  <a:pt x="220" y="179"/>
                  <a:pt x="220" y="179"/>
                  <a:pt x="220" y="179"/>
                </a:cubicBezTo>
                <a:cubicBezTo>
                  <a:pt x="265" y="179"/>
                  <a:pt x="265" y="179"/>
                  <a:pt x="265" y="179"/>
                </a:cubicBezTo>
                <a:cubicBezTo>
                  <a:pt x="184" y="103"/>
                  <a:pt x="184" y="103"/>
                  <a:pt x="184" y="103"/>
                </a:cubicBezTo>
                <a:cubicBezTo>
                  <a:pt x="103" y="179"/>
                  <a:pt x="103" y="179"/>
                  <a:pt x="103" y="179"/>
                </a:cubicBezTo>
                <a:cubicBezTo>
                  <a:pt x="148" y="179"/>
                  <a:pt x="148" y="179"/>
                  <a:pt x="148" y="179"/>
                </a:cubicBezTo>
                <a:lnTo>
                  <a:pt x="148" y="26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160" name="Freeform 89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 noEditPoints="1"/>
          </p:cNvSpPr>
          <p:nvPr/>
        </p:nvSpPr>
        <p:spPr bwMode="auto">
          <a:xfrm>
            <a:off x="6563330" y="4363049"/>
            <a:ext cx="240874" cy="238622"/>
          </a:xfrm>
          <a:custGeom>
            <a:avLst/>
            <a:gdLst>
              <a:gd name="T0" fmla="*/ 0 w 368"/>
              <a:gd name="T1" fmla="*/ 184 h 368"/>
              <a:gd name="T2" fmla="*/ 184 w 368"/>
              <a:gd name="T3" fmla="*/ 368 h 368"/>
              <a:gd name="T4" fmla="*/ 368 w 368"/>
              <a:gd name="T5" fmla="*/ 184 h 368"/>
              <a:gd name="T6" fmla="*/ 184 w 368"/>
              <a:gd name="T7" fmla="*/ 0 h 368"/>
              <a:gd name="T8" fmla="*/ 0 w 368"/>
              <a:gd name="T9" fmla="*/ 184 h 368"/>
              <a:gd name="T10" fmla="*/ 328 w 368"/>
              <a:gd name="T11" fmla="*/ 184 h 368"/>
              <a:gd name="T12" fmla="*/ 184 w 368"/>
              <a:gd name="T13" fmla="*/ 328 h 368"/>
              <a:gd name="T14" fmla="*/ 40 w 368"/>
              <a:gd name="T15" fmla="*/ 184 h 368"/>
              <a:gd name="T16" fmla="*/ 184 w 368"/>
              <a:gd name="T17" fmla="*/ 40 h 368"/>
              <a:gd name="T18" fmla="*/ 328 w 368"/>
              <a:gd name="T19" fmla="*/ 184 h 368"/>
              <a:gd name="T20" fmla="*/ 107 w 368"/>
              <a:gd name="T21" fmla="*/ 148 h 368"/>
              <a:gd name="T22" fmla="*/ 107 w 368"/>
              <a:gd name="T23" fmla="*/ 220 h 368"/>
              <a:gd name="T24" fmla="*/ 189 w 368"/>
              <a:gd name="T25" fmla="*/ 220 h 368"/>
              <a:gd name="T26" fmla="*/ 189 w 368"/>
              <a:gd name="T27" fmla="*/ 265 h 368"/>
              <a:gd name="T28" fmla="*/ 265 w 368"/>
              <a:gd name="T29" fmla="*/ 184 h 368"/>
              <a:gd name="T30" fmla="*/ 189 w 368"/>
              <a:gd name="T31" fmla="*/ 103 h 368"/>
              <a:gd name="T32" fmla="*/ 189 w 368"/>
              <a:gd name="T33" fmla="*/ 148 h 368"/>
              <a:gd name="T34" fmla="*/ 107 w 368"/>
              <a:gd name="T35" fmla="*/ 148 h 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68" h="368">
                <a:moveTo>
                  <a:pt x="0" y="184"/>
                </a:moveTo>
                <a:cubicBezTo>
                  <a:pt x="0" y="286"/>
                  <a:pt x="82" y="368"/>
                  <a:pt x="184" y="368"/>
                </a:cubicBezTo>
                <a:cubicBezTo>
                  <a:pt x="285" y="368"/>
                  <a:pt x="368" y="286"/>
                  <a:pt x="368" y="184"/>
                </a:cubicBezTo>
                <a:cubicBezTo>
                  <a:pt x="368" y="82"/>
                  <a:pt x="285" y="0"/>
                  <a:pt x="184" y="0"/>
                </a:cubicBezTo>
                <a:cubicBezTo>
                  <a:pt x="82" y="0"/>
                  <a:pt x="0" y="82"/>
                  <a:pt x="0" y="184"/>
                </a:cubicBezTo>
                <a:close/>
                <a:moveTo>
                  <a:pt x="328" y="184"/>
                </a:moveTo>
                <a:cubicBezTo>
                  <a:pt x="328" y="263"/>
                  <a:pt x="263" y="328"/>
                  <a:pt x="184" y="328"/>
                </a:cubicBezTo>
                <a:cubicBezTo>
                  <a:pt x="104" y="328"/>
                  <a:pt x="40" y="263"/>
                  <a:pt x="40" y="184"/>
                </a:cubicBezTo>
                <a:cubicBezTo>
                  <a:pt x="40" y="104"/>
                  <a:pt x="104" y="40"/>
                  <a:pt x="184" y="40"/>
                </a:cubicBezTo>
                <a:cubicBezTo>
                  <a:pt x="263" y="40"/>
                  <a:pt x="328" y="104"/>
                  <a:pt x="328" y="184"/>
                </a:cubicBezTo>
                <a:close/>
                <a:moveTo>
                  <a:pt x="107" y="148"/>
                </a:moveTo>
                <a:cubicBezTo>
                  <a:pt x="107" y="220"/>
                  <a:pt x="107" y="220"/>
                  <a:pt x="107" y="220"/>
                </a:cubicBezTo>
                <a:cubicBezTo>
                  <a:pt x="189" y="220"/>
                  <a:pt x="189" y="220"/>
                  <a:pt x="189" y="220"/>
                </a:cubicBezTo>
                <a:cubicBezTo>
                  <a:pt x="189" y="265"/>
                  <a:pt x="189" y="265"/>
                  <a:pt x="189" y="265"/>
                </a:cubicBezTo>
                <a:cubicBezTo>
                  <a:pt x="265" y="184"/>
                  <a:pt x="265" y="184"/>
                  <a:pt x="265" y="184"/>
                </a:cubicBezTo>
                <a:cubicBezTo>
                  <a:pt x="189" y="103"/>
                  <a:pt x="189" y="103"/>
                  <a:pt x="189" y="103"/>
                </a:cubicBezTo>
                <a:cubicBezTo>
                  <a:pt x="189" y="148"/>
                  <a:pt x="189" y="148"/>
                  <a:pt x="189" y="148"/>
                </a:cubicBezTo>
                <a:lnTo>
                  <a:pt x="107" y="14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161" name="Freeform 91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4847882" y="2658652"/>
            <a:ext cx="220614" cy="155331"/>
          </a:xfrm>
          <a:custGeom>
            <a:avLst/>
            <a:gdLst>
              <a:gd name="T0" fmla="*/ 300 w 340"/>
              <a:gd name="T1" fmla="*/ 44 h 240"/>
              <a:gd name="T2" fmla="*/ 84 w 340"/>
              <a:gd name="T3" fmla="*/ 44 h 240"/>
              <a:gd name="T4" fmla="*/ 84 w 340"/>
              <a:gd name="T5" fmla="*/ 0 h 240"/>
              <a:gd name="T6" fmla="*/ 0 w 340"/>
              <a:gd name="T7" fmla="*/ 72 h 240"/>
              <a:gd name="T8" fmla="*/ 84 w 340"/>
              <a:gd name="T9" fmla="*/ 144 h 240"/>
              <a:gd name="T10" fmla="*/ 84 w 340"/>
              <a:gd name="T11" fmla="*/ 100 h 240"/>
              <a:gd name="T12" fmla="*/ 284 w 340"/>
              <a:gd name="T13" fmla="*/ 100 h 240"/>
              <a:gd name="T14" fmla="*/ 284 w 340"/>
              <a:gd name="T15" fmla="*/ 184 h 240"/>
              <a:gd name="T16" fmla="*/ 24 w 340"/>
              <a:gd name="T17" fmla="*/ 184 h 240"/>
              <a:gd name="T18" fmla="*/ 24 w 340"/>
              <a:gd name="T19" fmla="*/ 240 h 240"/>
              <a:gd name="T20" fmla="*/ 300 w 340"/>
              <a:gd name="T21" fmla="*/ 240 h 240"/>
              <a:gd name="T22" fmla="*/ 340 w 340"/>
              <a:gd name="T23" fmla="*/ 200 h 240"/>
              <a:gd name="T24" fmla="*/ 340 w 340"/>
              <a:gd name="T25" fmla="*/ 84 h 240"/>
              <a:gd name="T26" fmla="*/ 300 w 340"/>
              <a:gd name="T27" fmla="*/ 44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340" h="240">
                <a:moveTo>
                  <a:pt x="300" y="44"/>
                </a:moveTo>
                <a:cubicBezTo>
                  <a:pt x="84" y="44"/>
                  <a:pt x="84" y="44"/>
                  <a:pt x="84" y="44"/>
                </a:cubicBezTo>
                <a:cubicBezTo>
                  <a:pt x="84" y="0"/>
                  <a:pt x="84" y="0"/>
                  <a:pt x="84" y="0"/>
                </a:cubicBezTo>
                <a:cubicBezTo>
                  <a:pt x="0" y="72"/>
                  <a:pt x="0" y="72"/>
                  <a:pt x="0" y="72"/>
                </a:cubicBezTo>
                <a:cubicBezTo>
                  <a:pt x="84" y="144"/>
                  <a:pt x="84" y="144"/>
                  <a:pt x="84" y="144"/>
                </a:cubicBezTo>
                <a:cubicBezTo>
                  <a:pt x="84" y="100"/>
                  <a:pt x="84" y="100"/>
                  <a:pt x="84" y="100"/>
                </a:cubicBezTo>
                <a:cubicBezTo>
                  <a:pt x="284" y="100"/>
                  <a:pt x="284" y="100"/>
                  <a:pt x="284" y="100"/>
                </a:cubicBezTo>
                <a:cubicBezTo>
                  <a:pt x="284" y="184"/>
                  <a:pt x="284" y="184"/>
                  <a:pt x="284" y="184"/>
                </a:cubicBezTo>
                <a:cubicBezTo>
                  <a:pt x="24" y="184"/>
                  <a:pt x="24" y="184"/>
                  <a:pt x="24" y="184"/>
                </a:cubicBezTo>
                <a:cubicBezTo>
                  <a:pt x="24" y="240"/>
                  <a:pt x="24" y="240"/>
                  <a:pt x="24" y="240"/>
                </a:cubicBezTo>
                <a:cubicBezTo>
                  <a:pt x="300" y="240"/>
                  <a:pt x="300" y="240"/>
                  <a:pt x="300" y="240"/>
                </a:cubicBezTo>
                <a:cubicBezTo>
                  <a:pt x="322" y="240"/>
                  <a:pt x="340" y="222"/>
                  <a:pt x="340" y="200"/>
                </a:cubicBezTo>
                <a:cubicBezTo>
                  <a:pt x="340" y="84"/>
                  <a:pt x="340" y="84"/>
                  <a:pt x="340" y="84"/>
                </a:cubicBezTo>
                <a:cubicBezTo>
                  <a:pt x="340" y="62"/>
                  <a:pt x="322" y="44"/>
                  <a:pt x="300" y="4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162" name="Freeform 95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 noEditPoints="1"/>
          </p:cNvSpPr>
          <p:nvPr/>
        </p:nvSpPr>
        <p:spPr bwMode="auto">
          <a:xfrm>
            <a:off x="4395993" y="2624884"/>
            <a:ext cx="261135" cy="222866"/>
          </a:xfrm>
          <a:custGeom>
            <a:avLst/>
            <a:gdLst>
              <a:gd name="T0" fmla="*/ 302 w 400"/>
              <a:gd name="T1" fmla="*/ 104 h 340"/>
              <a:gd name="T2" fmla="*/ 316 w 400"/>
              <a:gd name="T3" fmla="*/ 104 h 340"/>
              <a:gd name="T4" fmla="*/ 316 w 400"/>
              <a:gd name="T5" fmla="*/ 144 h 340"/>
              <a:gd name="T6" fmla="*/ 400 w 400"/>
              <a:gd name="T7" fmla="*/ 72 h 340"/>
              <a:gd name="T8" fmla="*/ 316 w 400"/>
              <a:gd name="T9" fmla="*/ 0 h 340"/>
              <a:gd name="T10" fmla="*/ 316 w 400"/>
              <a:gd name="T11" fmla="*/ 48 h 340"/>
              <a:gd name="T12" fmla="*/ 302 w 400"/>
              <a:gd name="T13" fmla="*/ 48 h 340"/>
              <a:gd name="T14" fmla="*/ 149 w 400"/>
              <a:gd name="T15" fmla="*/ 151 h 340"/>
              <a:gd name="T16" fmla="*/ 42 w 400"/>
              <a:gd name="T17" fmla="*/ 232 h 340"/>
              <a:gd name="T18" fmla="*/ 0 w 400"/>
              <a:gd name="T19" fmla="*/ 232 h 340"/>
              <a:gd name="T20" fmla="*/ 0 w 400"/>
              <a:gd name="T21" fmla="*/ 288 h 340"/>
              <a:gd name="T22" fmla="*/ 42 w 400"/>
              <a:gd name="T23" fmla="*/ 288 h 340"/>
              <a:gd name="T24" fmla="*/ 194 w 400"/>
              <a:gd name="T25" fmla="*/ 185 h 340"/>
              <a:gd name="T26" fmla="*/ 302 w 400"/>
              <a:gd name="T27" fmla="*/ 104 h 340"/>
              <a:gd name="T28" fmla="*/ 108 w 400"/>
              <a:gd name="T29" fmla="*/ 139 h 340"/>
              <a:gd name="T30" fmla="*/ 118 w 400"/>
              <a:gd name="T31" fmla="*/ 127 h 340"/>
              <a:gd name="T32" fmla="*/ 143 w 400"/>
              <a:gd name="T33" fmla="*/ 95 h 340"/>
              <a:gd name="T34" fmla="*/ 42 w 400"/>
              <a:gd name="T35" fmla="*/ 52 h 340"/>
              <a:gd name="T36" fmla="*/ 0 w 400"/>
              <a:gd name="T37" fmla="*/ 52 h 340"/>
              <a:gd name="T38" fmla="*/ 0 w 400"/>
              <a:gd name="T39" fmla="*/ 108 h 340"/>
              <a:gd name="T40" fmla="*/ 42 w 400"/>
              <a:gd name="T41" fmla="*/ 108 h 340"/>
              <a:gd name="T42" fmla="*/ 108 w 400"/>
              <a:gd name="T43" fmla="*/ 139 h 340"/>
              <a:gd name="T44" fmla="*/ 316 w 400"/>
              <a:gd name="T45" fmla="*/ 236 h 340"/>
              <a:gd name="T46" fmla="*/ 302 w 400"/>
              <a:gd name="T47" fmla="*/ 236 h 340"/>
              <a:gd name="T48" fmla="*/ 232 w 400"/>
              <a:gd name="T49" fmla="*/ 201 h 340"/>
              <a:gd name="T50" fmla="*/ 226 w 400"/>
              <a:gd name="T51" fmla="*/ 209 h 340"/>
              <a:gd name="T52" fmla="*/ 197 w 400"/>
              <a:gd name="T53" fmla="*/ 245 h 340"/>
              <a:gd name="T54" fmla="*/ 302 w 400"/>
              <a:gd name="T55" fmla="*/ 292 h 340"/>
              <a:gd name="T56" fmla="*/ 316 w 400"/>
              <a:gd name="T57" fmla="*/ 292 h 340"/>
              <a:gd name="T58" fmla="*/ 316 w 400"/>
              <a:gd name="T59" fmla="*/ 340 h 340"/>
              <a:gd name="T60" fmla="*/ 400 w 400"/>
              <a:gd name="T61" fmla="*/ 268 h 340"/>
              <a:gd name="T62" fmla="*/ 316 w 400"/>
              <a:gd name="T63" fmla="*/ 196 h 340"/>
              <a:gd name="T64" fmla="*/ 316 w 400"/>
              <a:gd name="T65" fmla="*/ 236 h 3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400" h="340">
                <a:moveTo>
                  <a:pt x="302" y="104"/>
                </a:moveTo>
                <a:cubicBezTo>
                  <a:pt x="316" y="104"/>
                  <a:pt x="316" y="104"/>
                  <a:pt x="316" y="104"/>
                </a:cubicBezTo>
                <a:cubicBezTo>
                  <a:pt x="316" y="144"/>
                  <a:pt x="316" y="144"/>
                  <a:pt x="316" y="144"/>
                </a:cubicBezTo>
                <a:cubicBezTo>
                  <a:pt x="400" y="72"/>
                  <a:pt x="400" y="72"/>
                  <a:pt x="400" y="72"/>
                </a:cubicBezTo>
                <a:cubicBezTo>
                  <a:pt x="316" y="0"/>
                  <a:pt x="316" y="0"/>
                  <a:pt x="316" y="0"/>
                </a:cubicBezTo>
                <a:cubicBezTo>
                  <a:pt x="316" y="48"/>
                  <a:pt x="316" y="48"/>
                  <a:pt x="316" y="48"/>
                </a:cubicBezTo>
                <a:cubicBezTo>
                  <a:pt x="302" y="48"/>
                  <a:pt x="302" y="48"/>
                  <a:pt x="302" y="48"/>
                </a:cubicBezTo>
                <a:cubicBezTo>
                  <a:pt x="228" y="48"/>
                  <a:pt x="186" y="103"/>
                  <a:pt x="149" y="151"/>
                </a:cubicBezTo>
                <a:cubicBezTo>
                  <a:pt x="116" y="194"/>
                  <a:pt x="88" y="232"/>
                  <a:pt x="42" y="232"/>
                </a:cubicBezTo>
                <a:cubicBezTo>
                  <a:pt x="0" y="232"/>
                  <a:pt x="0" y="232"/>
                  <a:pt x="0" y="232"/>
                </a:cubicBezTo>
                <a:cubicBezTo>
                  <a:pt x="0" y="288"/>
                  <a:pt x="0" y="288"/>
                  <a:pt x="0" y="288"/>
                </a:cubicBezTo>
                <a:cubicBezTo>
                  <a:pt x="42" y="288"/>
                  <a:pt x="42" y="288"/>
                  <a:pt x="42" y="288"/>
                </a:cubicBezTo>
                <a:cubicBezTo>
                  <a:pt x="116" y="288"/>
                  <a:pt x="157" y="233"/>
                  <a:pt x="194" y="185"/>
                </a:cubicBezTo>
                <a:cubicBezTo>
                  <a:pt x="227" y="141"/>
                  <a:pt x="256" y="104"/>
                  <a:pt x="302" y="104"/>
                </a:cubicBezTo>
                <a:close/>
                <a:moveTo>
                  <a:pt x="108" y="139"/>
                </a:moveTo>
                <a:cubicBezTo>
                  <a:pt x="111" y="135"/>
                  <a:pt x="114" y="131"/>
                  <a:pt x="118" y="127"/>
                </a:cubicBezTo>
                <a:cubicBezTo>
                  <a:pt x="125" y="116"/>
                  <a:pt x="134" y="105"/>
                  <a:pt x="143" y="95"/>
                </a:cubicBezTo>
                <a:cubicBezTo>
                  <a:pt x="116" y="70"/>
                  <a:pt x="84" y="52"/>
                  <a:pt x="42" y="52"/>
                </a:cubicBezTo>
                <a:cubicBezTo>
                  <a:pt x="0" y="52"/>
                  <a:pt x="0" y="52"/>
                  <a:pt x="0" y="52"/>
                </a:cubicBezTo>
                <a:cubicBezTo>
                  <a:pt x="0" y="108"/>
                  <a:pt x="0" y="108"/>
                  <a:pt x="0" y="108"/>
                </a:cubicBezTo>
                <a:cubicBezTo>
                  <a:pt x="42" y="108"/>
                  <a:pt x="42" y="108"/>
                  <a:pt x="42" y="108"/>
                </a:cubicBezTo>
                <a:cubicBezTo>
                  <a:pt x="68" y="108"/>
                  <a:pt x="89" y="120"/>
                  <a:pt x="108" y="139"/>
                </a:cubicBezTo>
                <a:close/>
                <a:moveTo>
                  <a:pt x="316" y="236"/>
                </a:moveTo>
                <a:cubicBezTo>
                  <a:pt x="302" y="236"/>
                  <a:pt x="302" y="236"/>
                  <a:pt x="302" y="236"/>
                </a:cubicBezTo>
                <a:cubicBezTo>
                  <a:pt x="273" y="236"/>
                  <a:pt x="252" y="222"/>
                  <a:pt x="232" y="201"/>
                </a:cubicBezTo>
                <a:cubicBezTo>
                  <a:pt x="230" y="204"/>
                  <a:pt x="228" y="206"/>
                  <a:pt x="226" y="209"/>
                </a:cubicBezTo>
                <a:cubicBezTo>
                  <a:pt x="217" y="221"/>
                  <a:pt x="207" y="233"/>
                  <a:pt x="197" y="245"/>
                </a:cubicBezTo>
                <a:cubicBezTo>
                  <a:pt x="224" y="272"/>
                  <a:pt x="257" y="292"/>
                  <a:pt x="302" y="292"/>
                </a:cubicBezTo>
                <a:cubicBezTo>
                  <a:pt x="316" y="292"/>
                  <a:pt x="316" y="292"/>
                  <a:pt x="316" y="292"/>
                </a:cubicBezTo>
                <a:cubicBezTo>
                  <a:pt x="316" y="340"/>
                  <a:pt x="316" y="340"/>
                  <a:pt x="316" y="340"/>
                </a:cubicBezTo>
                <a:cubicBezTo>
                  <a:pt x="400" y="268"/>
                  <a:pt x="400" y="268"/>
                  <a:pt x="400" y="268"/>
                </a:cubicBezTo>
                <a:cubicBezTo>
                  <a:pt x="316" y="196"/>
                  <a:pt x="316" y="196"/>
                  <a:pt x="316" y="196"/>
                </a:cubicBezTo>
                <a:lnTo>
                  <a:pt x="316" y="23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163" name="Freeform 124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9987004" y="4452423"/>
            <a:ext cx="254383" cy="130568"/>
          </a:xfrm>
          <a:custGeom>
            <a:avLst/>
            <a:gdLst>
              <a:gd name="T0" fmla="*/ 86 w 113"/>
              <a:gd name="T1" fmla="*/ 58 h 58"/>
              <a:gd name="T2" fmla="*/ 86 w 113"/>
              <a:gd name="T3" fmla="*/ 39 h 58"/>
              <a:gd name="T4" fmla="*/ 0 w 113"/>
              <a:gd name="T5" fmla="*/ 39 h 58"/>
              <a:gd name="T6" fmla="*/ 0 w 113"/>
              <a:gd name="T7" fmla="*/ 19 h 58"/>
              <a:gd name="T8" fmla="*/ 86 w 113"/>
              <a:gd name="T9" fmla="*/ 19 h 58"/>
              <a:gd name="T10" fmla="*/ 86 w 113"/>
              <a:gd name="T11" fmla="*/ 0 h 58"/>
              <a:gd name="T12" fmla="*/ 113 w 113"/>
              <a:gd name="T13" fmla="*/ 29 h 58"/>
              <a:gd name="T14" fmla="*/ 86 w 113"/>
              <a:gd name="T15" fmla="*/ 58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13" h="58">
                <a:moveTo>
                  <a:pt x="86" y="58"/>
                </a:moveTo>
                <a:lnTo>
                  <a:pt x="86" y="39"/>
                </a:lnTo>
                <a:lnTo>
                  <a:pt x="0" y="39"/>
                </a:lnTo>
                <a:lnTo>
                  <a:pt x="0" y="19"/>
                </a:lnTo>
                <a:lnTo>
                  <a:pt x="86" y="19"/>
                </a:lnTo>
                <a:lnTo>
                  <a:pt x="86" y="0"/>
                </a:lnTo>
                <a:lnTo>
                  <a:pt x="113" y="29"/>
                </a:lnTo>
                <a:lnTo>
                  <a:pt x="86" y="5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164" name="Freeform 125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8691929" y="4452423"/>
            <a:ext cx="256632" cy="130568"/>
          </a:xfrm>
          <a:custGeom>
            <a:avLst/>
            <a:gdLst>
              <a:gd name="T0" fmla="*/ 28 w 114"/>
              <a:gd name="T1" fmla="*/ 58 h 58"/>
              <a:gd name="T2" fmla="*/ 28 w 114"/>
              <a:gd name="T3" fmla="*/ 39 h 58"/>
              <a:gd name="T4" fmla="*/ 114 w 114"/>
              <a:gd name="T5" fmla="*/ 39 h 58"/>
              <a:gd name="T6" fmla="*/ 114 w 114"/>
              <a:gd name="T7" fmla="*/ 19 h 58"/>
              <a:gd name="T8" fmla="*/ 28 w 114"/>
              <a:gd name="T9" fmla="*/ 19 h 58"/>
              <a:gd name="T10" fmla="*/ 28 w 114"/>
              <a:gd name="T11" fmla="*/ 0 h 58"/>
              <a:gd name="T12" fmla="*/ 0 w 114"/>
              <a:gd name="T13" fmla="*/ 29 h 58"/>
              <a:gd name="T14" fmla="*/ 28 w 114"/>
              <a:gd name="T15" fmla="*/ 58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14" h="58">
                <a:moveTo>
                  <a:pt x="28" y="58"/>
                </a:moveTo>
                <a:lnTo>
                  <a:pt x="28" y="39"/>
                </a:lnTo>
                <a:lnTo>
                  <a:pt x="114" y="39"/>
                </a:lnTo>
                <a:lnTo>
                  <a:pt x="114" y="19"/>
                </a:lnTo>
                <a:lnTo>
                  <a:pt x="28" y="19"/>
                </a:lnTo>
                <a:lnTo>
                  <a:pt x="28" y="0"/>
                </a:lnTo>
                <a:lnTo>
                  <a:pt x="0" y="29"/>
                </a:lnTo>
                <a:lnTo>
                  <a:pt x="28" y="5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165" name="Freeform 126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9186589" y="4389391"/>
            <a:ext cx="130567" cy="256632"/>
          </a:xfrm>
          <a:custGeom>
            <a:avLst/>
            <a:gdLst>
              <a:gd name="T0" fmla="*/ 58 w 58"/>
              <a:gd name="T1" fmla="*/ 86 h 114"/>
              <a:gd name="T2" fmla="*/ 39 w 58"/>
              <a:gd name="T3" fmla="*/ 86 h 114"/>
              <a:gd name="T4" fmla="*/ 39 w 58"/>
              <a:gd name="T5" fmla="*/ 0 h 114"/>
              <a:gd name="T6" fmla="*/ 18 w 58"/>
              <a:gd name="T7" fmla="*/ 0 h 114"/>
              <a:gd name="T8" fmla="*/ 18 w 58"/>
              <a:gd name="T9" fmla="*/ 86 h 114"/>
              <a:gd name="T10" fmla="*/ 0 w 58"/>
              <a:gd name="T11" fmla="*/ 86 h 114"/>
              <a:gd name="T12" fmla="*/ 29 w 58"/>
              <a:gd name="T13" fmla="*/ 114 h 114"/>
              <a:gd name="T14" fmla="*/ 58 w 58"/>
              <a:gd name="T15" fmla="*/ 86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8" h="114">
                <a:moveTo>
                  <a:pt x="58" y="86"/>
                </a:moveTo>
                <a:lnTo>
                  <a:pt x="39" y="86"/>
                </a:lnTo>
                <a:lnTo>
                  <a:pt x="39" y="0"/>
                </a:lnTo>
                <a:lnTo>
                  <a:pt x="18" y="0"/>
                </a:lnTo>
                <a:lnTo>
                  <a:pt x="18" y="86"/>
                </a:lnTo>
                <a:lnTo>
                  <a:pt x="0" y="86"/>
                </a:lnTo>
                <a:lnTo>
                  <a:pt x="29" y="114"/>
                </a:lnTo>
                <a:lnTo>
                  <a:pt x="58" y="8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166" name="Freeform 127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9618215" y="4389391"/>
            <a:ext cx="130567" cy="256632"/>
          </a:xfrm>
          <a:custGeom>
            <a:avLst/>
            <a:gdLst>
              <a:gd name="T0" fmla="*/ 58 w 58"/>
              <a:gd name="T1" fmla="*/ 28 h 114"/>
              <a:gd name="T2" fmla="*/ 39 w 58"/>
              <a:gd name="T3" fmla="*/ 28 h 114"/>
              <a:gd name="T4" fmla="*/ 39 w 58"/>
              <a:gd name="T5" fmla="*/ 114 h 114"/>
              <a:gd name="T6" fmla="*/ 18 w 58"/>
              <a:gd name="T7" fmla="*/ 114 h 114"/>
              <a:gd name="T8" fmla="*/ 18 w 58"/>
              <a:gd name="T9" fmla="*/ 28 h 114"/>
              <a:gd name="T10" fmla="*/ 0 w 58"/>
              <a:gd name="T11" fmla="*/ 28 h 114"/>
              <a:gd name="T12" fmla="*/ 29 w 58"/>
              <a:gd name="T13" fmla="*/ 0 h 114"/>
              <a:gd name="T14" fmla="*/ 58 w 58"/>
              <a:gd name="T15" fmla="*/ 28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8" h="114">
                <a:moveTo>
                  <a:pt x="58" y="28"/>
                </a:moveTo>
                <a:lnTo>
                  <a:pt x="39" y="28"/>
                </a:lnTo>
                <a:lnTo>
                  <a:pt x="39" y="114"/>
                </a:lnTo>
                <a:lnTo>
                  <a:pt x="18" y="114"/>
                </a:lnTo>
                <a:lnTo>
                  <a:pt x="18" y="28"/>
                </a:lnTo>
                <a:lnTo>
                  <a:pt x="0" y="28"/>
                </a:lnTo>
                <a:lnTo>
                  <a:pt x="29" y="0"/>
                </a:lnTo>
                <a:lnTo>
                  <a:pt x="58" y="2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167" name="Oval 128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 noChangeArrowheads="1"/>
          </p:cNvSpPr>
          <p:nvPr/>
        </p:nvSpPr>
        <p:spPr bwMode="auto">
          <a:xfrm>
            <a:off x="10448560" y="3955998"/>
            <a:ext cx="234120" cy="234120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168" name="Freeform 129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 noEditPoints="1"/>
          </p:cNvSpPr>
          <p:nvPr/>
        </p:nvSpPr>
        <p:spPr bwMode="auto">
          <a:xfrm>
            <a:off x="10486166" y="4387140"/>
            <a:ext cx="119313" cy="261135"/>
          </a:xfrm>
          <a:custGeom>
            <a:avLst/>
            <a:gdLst>
              <a:gd name="T0" fmla="*/ 26 w 53"/>
              <a:gd name="T1" fmla="*/ 0 h 116"/>
              <a:gd name="T2" fmla="*/ 0 w 53"/>
              <a:gd name="T3" fmla="*/ 42 h 116"/>
              <a:gd name="T4" fmla="*/ 53 w 53"/>
              <a:gd name="T5" fmla="*/ 42 h 116"/>
              <a:gd name="T6" fmla="*/ 26 w 53"/>
              <a:gd name="T7" fmla="*/ 0 h 116"/>
              <a:gd name="T8" fmla="*/ 26 w 53"/>
              <a:gd name="T9" fmla="*/ 116 h 116"/>
              <a:gd name="T10" fmla="*/ 53 w 53"/>
              <a:gd name="T11" fmla="*/ 74 h 116"/>
              <a:gd name="T12" fmla="*/ 0 w 53"/>
              <a:gd name="T13" fmla="*/ 74 h 116"/>
              <a:gd name="T14" fmla="*/ 26 w 53"/>
              <a:gd name="T15" fmla="*/ 116 h 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3" h="116">
                <a:moveTo>
                  <a:pt x="26" y="0"/>
                </a:moveTo>
                <a:lnTo>
                  <a:pt x="0" y="42"/>
                </a:lnTo>
                <a:lnTo>
                  <a:pt x="53" y="42"/>
                </a:lnTo>
                <a:lnTo>
                  <a:pt x="26" y="0"/>
                </a:lnTo>
                <a:close/>
                <a:moveTo>
                  <a:pt x="26" y="116"/>
                </a:moveTo>
                <a:lnTo>
                  <a:pt x="53" y="74"/>
                </a:lnTo>
                <a:lnTo>
                  <a:pt x="0" y="74"/>
                </a:lnTo>
                <a:lnTo>
                  <a:pt x="26" y="11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169" name="Freeform 130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 noEditPoints="1"/>
          </p:cNvSpPr>
          <p:nvPr/>
        </p:nvSpPr>
        <p:spPr bwMode="auto">
          <a:xfrm>
            <a:off x="6561080" y="2629389"/>
            <a:ext cx="245378" cy="213860"/>
          </a:xfrm>
          <a:custGeom>
            <a:avLst/>
            <a:gdLst>
              <a:gd name="T0" fmla="*/ 212 w 376"/>
              <a:gd name="T1" fmla="*/ 0 h 328"/>
              <a:gd name="T2" fmla="*/ 49 w 376"/>
              <a:gd name="T3" fmla="*/ 160 h 328"/>
              <a:gd name="T4" fmla="*/ 0 w 376"/>
              <a:gd name="T5" fmla="*/ 160 h 328"/>
              <a:gd name="T6" fmla="*/ 73 w 376"/>
              <a:gd name="T7" fmla="*/ 242 h 328"/>
              <a:gd name="T8" fmla="*/ 147 w 376"/>
              <a:gd name="T9" fmla="*/ 160 h 328"/>
              <a:gd name="T10" fmla="*/ 90 w 376"/>
              <a:gd name="T11" fmla="*/ 160 h 328"/>
              <a:gd name="T12" fmla="*/ 212 w 376"/>
              <a:gd name="T13" fmla="*/ 41 h 328"/>
              <a:gd name="T14" fmla="*/ 335 w 376"/>
              <a:gd name="T15" fmla="*/ 164 h 328"/>
              <a:gd name="T16" fmla="*/ 212 w 376"/>
              <a:gd name="T17" fmla="*/ 287 h 328"/>
              <a:gd name="T18" fmla="*/ 140 w 376"/>
              <a:gd name="T19" fmla="*/ 263 h 328"/>
              <a:gd name="T20" fmla="*/ 112 w 376"/>
              <a:gd name="T21" fmla="*/ 293 h 328"/>
              <a:gd name="T22" fmla="*/ 212 w 376"/>
              <a:gd name="T23" fmla="*/ 328 h 328"/>
              <a:gd name="T24" fmla="*/ 376 w 376"/>
              <a:gd name="T25" fmla="*/ 164 h 328"/>
              <a:gd name="T26" fmla="*/ 212 w 376"/>
              <a:gd name="T27" fmla="*/ 0 h 328"/>
              <a:gd name="T28" fmla="*/ 198 w 376"/>
              <a:gd name="T29" fmla="*/ 76 h 328"/>
              <a:gd name="T30" fmla="*/ 198 w 376"/>
              <a:gd name="T31" fmla="*/ 170 h 328"/>
              <a:gd name="T32" fmla="*/ 258 w 376"/>
              <a:gd name="T33" fmla="*/ 230 h 328"/>
              <a:gd name="T34" fmla="*/ 278 w 376"/>
              <a:gd name="T35" fmla="*/ 210 h 328"/>
              <a:gd name="T36" fmla="*/ 226 w 376"/>
              <a:gd name="T37" fmla="*/ 158 h 328"/>
              <a:gd name="T38" fmla="*/ 226 w 376"/>
              <a:gd name="T39" fmla="*/ 76 h 328"/>
              <a:gd name="T40" fmla="*/ 198 w 376"/>
              <a:gd name="T41" fmla="*/ 76 h 3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376" h="328">
                <a:moveTo>
                  <a:pt x="212" y="0"/>
                </a:moveTo>
                <a:cubicBezTo>
                  <a:pt x="123" y="0"/>
                  <a:pt x="51" y="71"/>
                  <a:pt x="49" y="160"/>
                </a:cubicBezTo>
                <a:cubicBezTo>
                  <a:pt x="0" y="160"/>
                  <a:pt x="0" y="160"/>
                  <a:pt x="0" y="160"/>
                </a:cubicBezTo>
                <a:cubicBezTo>
                  <a:pt x="73" y="242"/>
                  <a:pt x="73" y="242"/>
                  <a:pt x="73" y="242"/>
                </a:cubicBezTo>
                <a:cubicBezTo>
                  <a:pt x="147" y="160"/>
                  <a:pt x="147" y="160"/>
                  <a:pt x="147" y="160"/>
                </a:cubicBezTo>
                <a:cubicBezTo>
                  <a:pt x="90" y="160"/>
                  <a:pt x="90" y="160"/>
                  <a:pt x="90" y="160"/>
                </a:cubicBezTo>
                <a:cubicBezTo>
                  <a:pt x="92" y="94"/>
                  <a:pt x="146" y="41"/>
                  <a:pt x="212" y="41"/>
                </a:cubicBezTo>
                <a:cubicBezTo>
                  <a:pt x="280" y="41"/>
                  <a:pt x="335" y="96"/>
                  <a:pt x="335" y="164"/>
                </a:cubicBezTo>
                <a:cubicBezTo>
                  <a:pt x="335" y="232"/>
                  <a:pt x="280" y="287"/>
                  <a:pt x="212" y="287"/>
                </a:cubicBezTo>
                <a:cubicBezTo>
                  <a:pt x="185" y="287"/>
                  <a:pt x="160" y="278"/>
                  <a:pt x="140" y="263"/>
                </a:cubicBezTo>
                <a:cubicBezTo>
                  <a:pt x="112" y="293"/>
                  <a:pt x="112" y="293"/>
                  <a:pt x="112" y="293"/>
                </a:cubicBezTo>
                <a:cubicBezTo>
                  <a:pt x="139" y="315"/>
                  <a:pt x="174" y="328"/>
                  <a:pt x="212" y="328"/>
                </a:cubicBezTo>
                <a:cubicBezTo>
                  <a:pt x="303" y="328"/>
                  <a:pt x="376" y="254"/>
                  <a:pt x="376" y="164"/>
                </a:cubicBezTo>
                <a:cubicBezTo>
                  <a:pt x="376" y="73"/>
                  <a:pt x="303" y="0"/>
                  <a:pt x="212" y="0"/>
                </a:cubicBezTo>
                <a:close/>
                <a:moveTo>
                  <a:pt x="198" y="76"/>
                </a:moveTo>
                <a:cubicBezTo>
                  <a:pt x="198" y="170"/>
                  <a:pt x="198" y="170"/>
                  <a:pt x="198" y="170"/>
                </a:cubicBezTo>
                <a:cubicBezTo>
                  <a:pt x="258" y="230"/>
                  <a:pt x="258" y="230"/>
                  <a:pt x="258" y="230"/>
                </a:cubicBezTo>
                <a:cubicBezTo>
                  <a:pt x="278" y="210"/>
                  <a:pt x="278" y="210"/>
                  <a:pt x="278" y="210"/>
                </a:cubicBezTo>
                <a:cubicBezTo>
                  <a:pt x="226" y="158"/>
                  <a:pt x="226" y="158"/>
                  <a:pt x="226" y="158"/>
                </a:cubicBezTo>
                <a:cubicBezTo>
                  <a:pt x="226" y="76"/>
                  <a:pt x="226" y="76"/>
                  <a:pt x="226" y="76"/>
                </a:cubicBezTo>
                <a:lnTo>
                  <a:pt x="198" y="7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170" name="Freeform 133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7004156" y="2674411"/>
            <a:ext cx="220614" cy="123814"/>
          </a:xfrm>
          <a:custGeom>
            <a:avLst/>
            <a:gdLst>
              <a:gd name="T0" fmla="*/ 80 w 340"/>
              <a:gd name="T1" fmla="*/ 96 h 192"/>
              <a:gd name="T2" fmla="*/ 284 w 340"/>
              <a:gd name="T3" fmla="*/ 96 h 192"/>
              <a:gd name="T4" fmla="*/ 284 w 340"/>
              <a:gd name="T5" fmla="*/ 192 h 192"/>
              <a:gd name="T6" fmla="*/ 340 w 340"/>
              <a:gd name="T7" fmla="*/ 192 h 192"/>
              <a:gd name="T8" fmla="*/ 340 w 340"/>
              <a:gd name="T9" fmla="*/ 80 h 192"/>
              <a:gd name="T10" fmla="*/ 300 w 340"/>
              <a:gd name="T11" fmla="*/ 40 h 192"/>
              <a:gd name="T12" fmla="*/ 80 w 340"/>
              <a:gd name="T13" fmla="*/ 40 h 192"/>
              <a:gd name="T14" fmla="*/ 80 w 340"/>
              <a:gd name="T15" fmla="*/ 0 h 192"/>
              <a:gd name="T16" fmla="*/ 0 w 340"/>
              <a:gd name="T17" fmla="*/ 68 h 192"/>
              <a:gd name="T18" fmla="*/ 80 w 340"/>
              <a:gd name="T19" fmla="*/ 132 h 192"/>
              <a:gd name="T20" fmla="*/ 80 w 340"/>
              <a:gd name="T21" fmla="*/ 96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40" h="192">
                <a:moveTo>
                  <a:pt x="80" y="96"/>
                </a:moveTo>
                <a:cubicBezTo>
                  <a:pt x="284" y="96"/>
                  <a:pt x="284" y="96"/>
                  <a:pt x="284" y="96"/>
                </a:cubicBezTo>
                <a:cubicBezTo>
                  <a:pt x="284" y="192"/>
                  <a:pt x="284" y="192"/>
                  <a:pt x="284" y="192"/>
                </a:cubicBezTo>
                <a:cubicBezTo>
                  <a:pt x="340" y="192"/>
                  <a:pt x="340" y="192"/>
                  <a:pt x="340" y="192"/>
                </a:cubicBezTo>
                <a:cubicBezTo>
                  <a:pt x="340" y="80"/>
                  <a:pt x="340" y="80"/>
                  <a:pt x="340" y="80"/>
                </a:cubicBezTo>
                <a:cubicBezTo>
                  <a:pt x="340" y="58"/>
                  <a:pt x="322" y="40"/>
                  <a:pt x="300" y="40"/>
                </a:cubicBezTo>
                <a:cubicBezTo>
                  <a:pt x="80" y="40"/>
                  <a:pt x="80" y="40"/>
                  <a:pt x="80" y="40"/>
                </a:cubicBezTo>
                <a:cubicBezTo>
                  <a:pt x="80" y="0"/>
                  <a:pt x="80" y="0"/>
                  <a:pt x="80" y="0"/>
                </a:cubicBezTo>
                <a:cubicBezTo>
                  <a:pt x="0" y="68"/>
                  <a:pt x="0" y="68"/>
                  <a:pt x="0" y="68"/>
                </a:cubicBezTo>
                <a:cubicBezTo>
                  <a:pt x="80" y="132"/>
                  <a:pt x="80" y="132"/>
                  <a:pt x="80" y="132"/>
                </a:cubicBezTo>
                <a:lnTo>
                  <a:pt x="80" y="9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171" name="Freeform 154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 noEditPoints="1"/>
          </p:cNvSpPr>
          <p:nvPr/>
        </p:nvSpPr>
        <p:spPr bwMode="auto">
          <a:xfrm>
            <a:off x="6561080" y="3928976"/>
            <a:ext cx="245378" cy="245378"/>
          </a:xfrm>
          <a:custGeom>
            <a:avLst/>
            <a:gdLst>
              <a:gd name="T0" fmla="*/ 347 w 376"/>
              <a:gd name="T1" fmla="*/ 284 h 376"/>
              <a:gd name="T2" fmla="*/ 347 w 376"/>
              <a:gd name="T3" fmla="*/ 238 h 376"/>
              <a:gd name="T4" fmla="*/ 278 w 376"/>
              <a:gd name="T5" fmla="*/ 169 h 376"/>
              <a:gd name="T6" fmla="*/ 238 w 376"/>
              <a:gd name="T7" fmla="*/ 169 h 376"/>
              <a:gd name="T8" fmla="*/ 207 w 376"/>
              <a:gd name="T9" fmla="*/ 148 h 376"/>
              <a:gd name="T10" fmla="*/ 207 w 376"/>
              <a:gd name="T11" fmla="*/ 92 h 376"/>
              <a:gd name="T12" fmla="*/ 236 w 376"/>
              <a:gd name="T13" fmla="*/ 48 h 376"/>
              <a:gd name="T14" fmla="*/ 188 w 376"/>
              <a:gd name="T15" fmla="*/ 0 h 376"/>
              <a:gd name="T16" fmla="*/ 140 w 376"/>
              <a:gd name="T17" fmla="*/ 48 h 376"/>
              <a:gd name="T18" fmla="*/ 169 w 376"/>
              <a:gd name="T19" fmla="*/ 92 h 376"/>
              <a:gd name="T20" fmla="*/ 169 w 376"/>
              <a:gd name="T21" fmla="*/ 148 h 376"/>
              <a:gd name="T22" fmla="*/ 138 w 376"/>
              <a:gd name="T23" fmla="*/ 169 h 376"/>
              <a:gd name="T24" fmla="*/ 98 w 376"/>
              <a:gd name="T25" fmla="*/ 169 h 376"/>
              <a:gd name="T26" fmla="*/ 29 w 376"/>
              <a:gd name="T27" fmla="*/ 238 h 376"/>
              <a:gd name="T28" fmla="*/ 29 w 376"/>
              <a:gd name="T29" fmla="*/ 284 h 376"/>
              <a:gd name="T30" fmla="*/ 0 w 376"/>
              <a:gd name="T31" fmla="*/ 328 h 376"/>
              <a:gd name="T32" fmla="*/ 48 w 376"/>
              <a:gd name="T33" fmla="*/ 376 h 376"/>
              <a:gd name="T34" fmla="*/ 96 w 376"/>
              <a:gd name="T35" fmla="*/ 328 h 376"/>
              <a:gd name="T36" fmla="*/ 67 w 376"/>
              <a:gd name="T37" fmla="*/ 284 h 376"/>
              <a:gd name="T38" fmla="*/ 67 w 376"/>
              <a:gd name="T39" fmla="*/ 238 h 376"/>
              <a:gd name="T40" fmla="*/ 98 w 376"/>
              <a:gd name="T41" fmla="*/ 207 h 376"/>
              <a:gd name="T42" fmla="*/ 138 w 376"/>
              <a:gd name="T43" fmla="*/ 207 h 376"/>
              <a:gd name="T44" fmla="*/ 169 w 376"/>
              <a:gd name="T45" fmla="*/ 202 h 376"/>
              <a:gd name="T46" fmla="*/ 169 w 376"/>
              <a:gd name="T47" fmla="*/ 284 h 376"/>
              <a:gd name="T48" fmla="*/ 140 w 376"/>
              <a:gd name="T49" fmla="*/ 328 h 376"/>
              <a:gd name="T50" fmla="*/ 188 w 376"/>
              <a:gd name="T51" fmla="*/ 376 h 376"/>
              <a:gd name="T52" fmla="*/ 236 w 376"/>
              <a:gd name="T53" fmla="*/ 328 h 376"/>
              <a:gd name="T54" fmla="*/ 207 w 376"/>
              <a:gd name="T55" fmla="*/ 284 h 376"/>
              <a:gd name="T56" fmla="*/ 207 w 376"/>
              <a:gd name="T57" fmla="*/ 202 h 376"/>
              <a:gd name="T58" fmla="*/ 238 w 376"/>
              <a:gd name="T59" fmla="*/ 207 h 376"/>
              <a:gd name="T60" fmla="*/ 278 w 376"/>
              <a:gd name="T61" fmla="*/ 207 h 376"/>
              <a:gd name="T62" fmla="*/ 309 w 376"/>
              <a:gd name="T63" fmla="*/ 238 h 376"/>
              <a:gd name="T64" fmla="*/ 309 w 376"/>
              <a:gd name="T65" fmla="*/ 284 h 376"/>
              <a:gd name="T66" fmla="*/ 280 w 376"/>
              <a:gd name="T67" fmla="*/ 328 h 376"/>
              <a:gd name="T68" fmla="*/ 328 w 376"/>
              <a:gd name="T69" fmla="*/ 376 h 376"/>
              <a:gd name="T70" fmla="*/ 376 w 376"/>
              <a:gd name="T71" fmla="*/ 328 h 376"/>
              <a:gd name="T72" fmla="*/ 347 w 376"/>
              <a:gd name="T73" fmla="*/ 284 h 376"/>
              <a:gd name="T74" fmla="*/ 75 w 376"/>
              <a:gd name="T75" fmla="*/ 328 h 376"/>
              <a:gd name="T76" fmla="*/ 48 w 376"/>
              <a:gd name="T77" fmla="*/ 356 h 376"/>
              <a:gd name="T78" fmla="*/ 20 w 376"/>
              <a:gd name="T79" fmla="*/ 328 h 376"/>
              <a:gd name="T80" fmla="*/ 48 w 376"/>
              <a:gd name="T81" fmla="*/ 300 h 376"/>
              <a:gd name="T82" fmla="*/ 75 w 376"/>
              <a:gd name="T83" fmla="*/ 328 h 376"/>
              <a:gd name="T84" fmla="*/ 160 w 376"/>
              <a:gd name="T85" fmla="*/ 48 h 376"/>
              <a:gd name="T86" fmla="*/ 188 w 376"/>
              <a:gd name="T87" fmla="*/ 20 h 376"/>
              <a:gd name="T88" fmla="*/ 215 w 376"/>
              <a:gd name="T89" fmla="*/ 48 h 376"/>
              <a:gd name="T90" fmla="*/ 188 w 376"/>
              <a:gd name="T91" fmla="*/ 76 h 376"/>
              <a:gd name="T92" fmla="*/ 160 w 376"/>
              <a:gd name="T93" fmla="*/ 48 h 376"/>
              <a:gd name="T94" fmla="*/ 215 w 376"/>
              <a:gd name="T95" fmla="*/ 328 h 376"/>
              <a:gd name="T96" fmla="*/ 188 w 376"/>
              <a:gd name="T97" fmla="*/ 356 h 376"/>
              <a:gd name="T98" fmla="*/ 160 w 376"/>
              <a:gd name="T99" fmla="*/ 328 h 376"/>
              <a:gd name="T100" fmla="*/ 188 w 376"/>
              <a:gd name="T101" fmla="*/ 300 h 376"/>
              <a:gd name="T102" fmla="*/ 215 w 376"/>
              <a:gd name="T103" fmla="*/ 328 h 376"/>
              <a:gd name="T104" fmla="*/ 328 w 376"/>
              <a:gd name="T105" fmla="*/ 356 h 376"/>
              <a:gd name="T106" fmla="*/ 300 w 376"/>
              <a:gd name="T107" fmla="*/ 328 h 376"/>
              <a:gd name="T108" fmla="*/ 328 w 376"/>
              <a:gd name="T109" fmla="*/ 300 h 376"/>
              <a:gd name="T110" fmla="*/ 355 w 376"/>
              <a:gd name="T111" fmla="*/ 328 h 376"/>
              <a:gd name="T112" fmla="*/ 328 w 376"/>
              <a:gd name="T113" fmla="*/ 356 h 3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76" h="376">
                <a:moveTo>
                  <a:pt x="347" y="284"/>
                </a:moveTo>
                <a:cubicBezTo>
                  <a:pt x="347" y="238"/>
                  <a:pt x="347" y="238"/>
                  <a:pt x="347" y="238"/>
                </a:cubicBezTo>
                <a:cubicBezTo>
                  <a:pt x="347" y="210"/>
                  <a:pt x="328" y="169"/>
                  <a:pt x="278" y="169"/>
                </a:cubicBezTo>
                <a:cubicBezTo>
                  <a:pt x="238" y="169"/>
                  <a:pt x="238" y="169"/>
                  <a:pt x="238" y="169"/>
                </a:cubicBezTo>
                <a:cubicBezTo>
                  <a:pt x="210" y="169"/>
                  <a:pt x="207" y="155"/>
                  <a:pt x="207" y="148"/>
                </a:cubicBezTo>
                <a:cubicBezTo>
                  <a:pt x="207" y="92"/>
                  <a:pt x="207" y="92"/>
                  <a:pt x="207" y="92"/>
                </a:cubicBezTo>
                <a:cubicBezTo>
                  <a:pt x="224" y="85"/>
                  <a:pt x="236" y="68"/>
                  <a:pt x="236" y="48"/>
                </a:cubicBezTo>
                <a:cubicBezTo>
                  <a:pt x="236" y="21"/>
                  <a:pt x="214" y="0"/>
                  <a:pt x="188" y="0"/>
                </a:cubicBezTo>
                <a:cubicBezTo>
                  <a:pt x="161" y="0"/>
                  <a:pt x="140" y="21"/>
                  <a:pt x="140" y="48"/>
                </a:cubicBezTo>
                <a:cubicBezTo>
                  <a:pt x="140" y="68"/>
                  <a:pt x="152" y="85"/>
                  <a:pt x="169" y="92"/>
                </a:cubicBezTo>
                <a:cubicBezTo>
                  <a:pt x="169" y="148"/>
                  <a:pt x="169" y="148"/>
                  <a:pt x="169" y="148"/>
                </a:cubicBezTo>
                <a:cubicBezTo>
                  <a:pt x="169" y="153"/>
                  <a:pt x="167" y="169"/>
                  <a:pt x="138" y="169"/>
                </a:cubicBezTo>
                <a:cubicBezTo>
                  <a:pt x="98" y="169"/>
                  <a:pt x="98" y="169"/>
                  <a:pt x="98" y="169"/>
                </a:cubicBezTo>
                <a:cubicBezTo>
                  <a:pt x="47" y="169"/>
                  <a:pt x="29" y="210"/>
                  <a:pt x="29" y="238"/>
                </a:cubicBezTo>
                <a:cubicBezTo>
                  <a:pt x="29" y="284"/>
                  <a:pt x="29" y="284"/>
                  <a:pt x="29" y="284"/>
                </a:cubicBezTo>
                <a:cubicBezTo>
                  <a:pt x="12" y="291"/>
                  <a:pt x="0" y="308"/>
                  <a:pt x="0" y="328"/>
                </a:cubicBezTo>
                <a:cubicBezTo>
                  <a:pt x="0" y="354"/>
                  <a:pt x="21" y="376"/>
                  <a:pt x="48" y="376"/>
                </a:cubicBezTo>
                <a:cubicBezTo>
                  <a:pt x="74" y="376"/>
                  <a:pt x="96" y="354"/>
                  <a:pt x="96" y="328"/>
                </a:cubicBezTo>
                <a:cubicBezTo>
                  <a:pt x="96" y="308"/>
                  <a:pt x="84" y="291"/>
                  <a:pt x="67" y="284"/>
                </a:cubicBezTo>
                <a:cubicBezTo>
                  <a:pt x="67" y="238"/>
                  <a:pt x="67" y="238"/>
                  <a:pt x="67" y="238"/>
                </a:cubicBezTo>
                <a:cubicBezTo>
                  <a:pt x="67" y="233"/>
                  <a:pt x="68" y="207"/>
                  <a:pt x="98" y="207"/>
                </a:cubicBezTo>
                <a:cubicBezTo>
                  <a:pt x="138" y="207"/>
                  <a:pt x="138" y="207"/>
                  <a:pt x="138" y="207"/>
                </a:cubicBezTo>
                <a:cubicBezTo>
                  <a:pt x="150" y="207"/>
                  <a:pt x="160" y="205"/>
                  <a:pt x="169" y="202"/>
                </a:cubicBezTo>
                <a:cubicBezTo>
                  <a:pt x="169" y="284"/>
                  <a:pt x="169" y="284"/>
                  <a:pt x="169" y="284"/>
                </a:cubicBezTo>
                <a:cubicBezTo>
                  <a:pt x="152" y="291"/>
                  <a:pt x="140" y="308"/>
                  <a:pt x="140" y="328"/>
                </a:cubicBezTo>
                <a:cubicBezTo>
                  <a:pt x="140" y="354"/>
                  <a:pt x="161" y="376"/>
                  <a:pt x="188" y="376"/>
                </a:cubicBezTo>
                <a:cubicBezTo>
                  <a:pt x="214" y="376"/>
                  <a:pt x="236" y="354"/>
                  <a:pt x="236" y="328"/>
                </a:cubicBezTo>
                <a:cubicBezTo>
                  <a:pt x="236" y="308"/>
                  <a:pt x="224" y="291"/>
                  <a:pt x="207" y="284"/>
                </a:cubicBezTo>
                <a:cubicBezTo>
                  <a:pt x="207" y="202"/>
                  <a:pt x="207" y="202"/>
                  <a:pt x="207" y="202"/>
                </a:cubicBezTo>
                <a:cubicBezTo>
                  <a:pt x="215" y="205"/>
                  <a:pt x="226" y="207"/>
                  <a:pt x="238" y="207"/>
                </a:cubicBezTo>
                <a:cubicBezTo>
                  <a:pt x="278" y="207"/>
                  <a:pt x="278" y="207"/>
                  <a:pt x="278" y="207"/>
                </a:cubicBezTo>
                <a:cubicBezTo>
                  <a:pt x="306" y="207"/>
                  <a:pt x="309" y="231"/>
                  <a:pt x="309" y="238"/>
                </a:cubicBezTo>
                <a:cubicBezTo>
                  <a:pt x="309" y="284"/>
                  <a:pt x="309" y="284"/>
                  <a:pt x="309" y="284"/>
                </a:cubicBezTo>
                <a:cubicBezTo>
                  <a:pt x="292" y="291"/>
                  <a:pt x="280" y="308"/>
                  <a:pt x="280" y="328"/>
                </a:cubicBezTo>
                <a:cubicBezTo>
                  <a:pt x="280" y="354"/>
                  <a:pt x="301" y="376"/>
                  <a:pt x="328" y="376"/>
                </a:cubicBezTo>
                <a:cubicBezTo>
                  <a:pt x="354" y="376"/>
                  <a:pt x="376" y="354"/>
                  <a:pt x="376" y="328"/>
                </a:cubicBezTo>
                <a:cubicBezTo>
                  <a:pt x="376" y="308"/>
                  <a:pt x="364" y="291"/>
                  <a:pt x="347" y="284"/>
                </a:cubicBezTo>
                <a:close/>
                <a:moveTo>
                  <a:pt x="75" y="328"/>
                </a:moveTo>
                <a:cubicBezTo>
                  <a:pt x="75" y="343"/>
                  <a:pt x="63" y="356"/>
                  <a:pt x="48" y="356"/>
                </a:cubicBezTo>
                <a:cubicBezTo>
                  <a:pt x="32" y="356"/>
                  <a:pt x="20" y="343"/>
                  <a:pt x="20" y="328"/>
                </a:cubicBezTo>
                <a:cubicBezTo>
                  <a:pt x="20" y="313"/>
                  <a:pt x="32" y="300"/>
                  <a:pt x="48" y="300"/>
                </a:cubicBezTo>
                <a:cubicBezTo>
                  <a:pt x="63" y="300"/>
                  <a:pt x="75" y="313"/>
                  <a:pt x="75" y="328"/>
                </a:cubicBezTo>
                <a:close/>
                <a:moveTo>
                  <a:pt x="160" y="48"/>
                </a:moveTo>
                <a:cubicBezTo>
                  <a:pt x="160" y="33"/>
                  <a:pt x="172" y="20"/>
                  <a:pt x="188" y="20"/>
                </a:cubicBezTo>
                <a:cubicBezTo>
                  <a:pt x="203" y="20"/>
                  <a:pt x="215" y="33"/>
                  <a:pt x="215" y="48"/>
                </a:cubicBezTo>
                <a:cubicBezTo>
                  <a:pt x="215" y="63"/>
                  <a:pt x="203" y="76"/>
                  <a:pt x="188" y="76"/>
                </a:cubicBezTo>
                <a:cubicBezTo>
                  <a:pt x="172" y="76"/>
                  <a:pt x="160" y="63"/>
                  <a:pt x="160" y="48"/>
                </a:cubicBezTo>
                <a:close/>
                <a:moveTo>
                  <a:pt x="215" y="328"/>
                </a:moveTo>
                <a:cubicBezTo>
                  <a:pt x="215" y="343"/>
                  <a:pt x="203" y="356"/>
                  <a:pt x="188" y="356"/>
                </a:cubicBezTo>
                <a:cubicBezTo>
                  <a:pt x="172" y="356"/>
                  <a:pt x="160" y="343"/>
                  <a:pt x="160" y="328"/>
                </a:cubicBezTo>
                <a:cubicBezTo>
                  <a:pt x="160" y="313"/>
                  <a:pt x="172" y="300"/>
                  <a:pt x="188" y="300"/>
                </a:cubicBezTo>
                <a:cubicBezTo>
                  <a:pt x="203" y="300"/>
                  <a:pt x="215" y="313"/>
                  <a:pt x="215" y="328"/>
                </a:cubicBezTo>
                <a:close/>
                <a:moveTo>
                  <a:pt x="328" y="356"/>
                </a:moveTo>
                <a:cubicBezTo>
                  <a:pt x="312" y="356"/>
                  <a:pt x="300" y="343"/>
                  <a:pt x="300" y="328"/>
                </a:cubicBezTo>
                <a:cubicBezTo>
                  <a:pt x="300" y="313"/>
                  <a:pt x="312" y="300"/>
                  <a:pt x="328" y="300"/>
                </a:cubicBezTo>
                <a:cubicBezTo>
                  <a:pt x="343" y="300"/>
                  <a:pt x="355" y="313"/>
                  <a:pt x="355" y="328"/>
                </a:cubicBezTo>
                <a:cubicBezTo>
                  <a:pt x="355" y="343"/>
                  <a:pt x="343" y="356"/>
                  <a:pt x="328" y="35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172" name="Freeform 155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 noEditPoints="1"/>
          </p:cNvSpPr>
          <p:nvPr/>
        </p:nvSpPr>
        <p:spPr bwMode="auto">
          <a:xfrm>
            <a:off x="6167721" y="3942482"/>
            <a:ext cx="168838" cy="218364"/>
          </a:xfrm>
          <a:custGeom>
            <a:avLst/>
            <a:gdLst>
              <a:gd name="T0" fmla="*/ 256 w 256"/>
              <a:gd name="T1" fmla="*/ 48 h 336"/>
              <a:gd name="T2" fmla="*/ 208 w 256"/>
              <a:gd name="T3" fmla="*/ 0 h 336"/>
              <a:gd name="T4" fmla="*/ 160 w 256"/>
              <a:gd name="T5" fmla="*/ 48 h 336"/>
              <a:gd name="T6" fmla="*/ 188 w 256"/>
              <a:gd name="T7" fmla="*/ 92 h 336"/>
              <a:gd name="T8" fmla="*/ 122 w 256"/>
              <a:gd name="T9" fmla="*/ 150 h 336"/>
              <a:gd name="T10" fmla="*/ 67 w 256"/>
              <a:gd name="T11" fmla="*/ 174 h 336"/>
              <a:gd name="T12" fmla="*/ 67 w 256"/>
              <a:gd name="T13" fmla="*/ 92 h 336"/>
              <a:gd name="T14" fmla="*/ 96 w 256"/>
              <a:gd name="T15" fmla="*/ 48 h 336"/>
              <a:gd name="T16" fmla="*/ 48 w 256"/>
              <a:gd name="T17" fmla="*/ 0 h 336"/>
              <a:gd name="T18" fmla="*/ 0 w 256"/>
              <a:gd name="T19" fmla="*/ 48 h 336"/>
              <a:gd name="T20" fmla="*/ 29 w 256"/>
              <a:gd name="T21" fmla="*/ 92 h 336"/>
              <a:gd name="T22" fmla="*/ 29 w 256"/>
              <a:gd name="T23" fmla="*/ 244 h 336"/>
              <a:gd name="T24" fmla="*/ 0 w 256"/>
              <a:gd name="T25" fmla="*/ 288 h 336"/>
              <a:gd name="T26" fmla="*/ 48 w 256"/>
              <a:gd name="T27" fmla="*/ 336 h 336"/>
              <a:gd name="T28" fmla="*/ 96 w 256"/>
              <a:gd name="T29" fmla="*/ 288 h 336"/>
              <a:gd name="T30" fmla="*/ 68 w 256"/>
              <a:gd name="T31" fmla="*/ 244 h 336"/>
              <a:gd name="T32" fmla="*/ 133 w 256"/>
              <a:gd name="T33" fmla="*/ 186 h 336"/>
              <a:gd name="T34" fmla="*/ 226 w 256"/>
              <a:gd name="T35" fmla="*/ 92 h 336"/>
              <a:gd name="T36" fmla="*/ 256 w 256"/>
              <a:gd name="T37" fmla="*/ 48 h 336"/>
              <a:gd name="T38" fmla="*/ 20 w 256"/>
              <a:gd name="T39" fmla="*/ 48 h 336"/>
              <a:gd name="T40" fmla="*/ 48 w 256"/>
              <a:gd name="T41" fmla="*/ 20 h 336"/>
              <a:gd name="T42" fmla="*/ 75 w 256"/>
              <a:gd name="T43" fmla="*/ 48 h 336"/>
              <a:gd name="T44" fmla="*/ 48 w 256"/>
              <a:gd name="T45" fmla="*/ 76 h 336"/>
              <a:gd name="T46" fmla="*/ 20 w 256"/>
              <a:gd name="T47" fmla="*/ 48 h 336"/>
              <a:gd name="T48" fmla="*/ 48 w 256"/>
              <a:gd name="T49" fmla="*/ 316 h 336"/>
              <a:gd name="T50" fmla="*/ 20 w 256"/>
              <a:gd name="T51" fmla="*/ 288 h 336"/>
              <a:gd name="T52" fmla="*/ 48 w 256"/>
              <a:gd name="T53" fmla="*/ 260 h 336"/>
              <a:gd name="T54" fmla="*/ 75 w 256"/>
              <a:gd name="T55" fmla="*/ 288 h 336"/>
              <a:gd name="T56" fmla="*/ 48 w 256"/>
              <a:gd name="T57" fmla="*/ 316 h 336"/>
              <a:gd name="T58" fmla="*/ 208 w 256"/>
              <a:gd name="T59" fmla="*/ 76 h 336"/>
              <a:gd name="T60" fmla="*/ 180 w 256"/>
              <a:gd name="T61" fmla="*/ 48 h 336"/>
              <a:gd name="T62" fmla="*/ 208 w 256"/>
              <a:gd name="T63" fmla="*/ 20 h 336"/>
              <a:gd name="T64" fmla="*/ 235 w 256"/>
              <a:gd name="T65" fmla="*/ 48 h 336"/>
              <a:gd name="T66" fmla="*/ 208 w 256"/>
              <a:gd name="T67" fmla="*/ 76 h 3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256" h="336">
                <a:moveTo>
                  <a:pt x="256" y="48"/>
                </a:moveTo>
                <a:cubicBezTo>
                  <a:pt x="256" y="21"/>
                  <a:pt x="234" y="0"/>
                  <a:pt x="208" y="0"/>
                </a:cubicBezTo>
                <a:cubicBezTo>
                  <a:pt x="181" y="0"/>
                  <a:pt x="160" y="21"/>
                  <a:pt x="160" y="48"/>
                </a:cubicBezTo>
                <a:cubicBezTo>
                  <a:pt x="160" y="67"/>
                  <a:pt x="171" y="84"/>
                  <a:pt x="188" y="92"/>
                </a:cubicBezTo>
                <a:cubicBezTo>
                  <a:pt x="183" y="131"/>
                  <a:pt x="158" y="138"/>
                  <a:pt x="122" y="150"/>
                </a:cubicBezTo>
                <a:cubicBezTo>
                  <a:pt x="105" y="155"/>
                  <a:pt x="84" y="162"/>
                  <a:pt x="67" y="174"/>
                </a:cubicBezTo>
                <a:cubicBezTo>
                  <a:pt x="67" y="92"/>
                  <a:pt x="67" y="92"/>
                  <a:pt x="67" y="92"/>
                </a:cubicBezTo>
                <a:cubicBezTo>
                  <a:pt x="84" y="85"/>
                  <a:pt x="96" y="68"/>
                  <a:pt x="96" y="48"/>
                </a:cubicBezTo>
                <a:cubicBezTo>
                  <a:pt x="96" y="21"/>
                  <a:pt x="74" y="0"/>
                  <a:pt x="48" y="0"/>
                </a:cubicBezTo>
                <a:cubicBezTo>
                  <a:pt x="21" y="0"/>
                  <a:pt x="0" y="21"/>
                  <a:pt x="0" y="48"/>
                </a:cubicBezTo>
                <a:cubicBezTo>
                  <a:pt x="0" y="68"/>
                  <a:pt x="12" y="85"/>
                  <a:pt x="29" y="92"/>
                </a:cubicBezTo>
                <a:cubicBezTo>
                  <a:pt x="29" y="244"/>
                  <a:pt x="29" y="244"/>
                  <a:pt x="29" y="244"/>
                </a:cubicBezTo>
                <a:cubicBezTo>
                  <a:pt x="12" y="251"/>
                  <a:pt x="0" y="268"/>
                  <a:pt x="0" y="288"/>
                </a:cubicBezTo>
                <a:cubicBezTo>
                  <a:pt x="0" y="314"/>
                  <a:pt x="21" y="336"/>
                  <a:pt x="48" y="336"/>
                </a:cubicBezTo>
                <a:cubicBezTo>
                  <a:pt x="74" y="336"/>
                  <a:pt x="96" y="314"/>
                  <a:pt x="96" y="288"/>
                </a:cubicBezTo>
                <a:cubicBezTo>
                  <a:pt x="96" y="268"/>
                  <a:pt x="84" y="252"/>
                  <a:pt x="68" y="244"/>
                </a:cubicBezTo>
                <a:cubicBezTo>
                  <a:pt x="72" y="205"/>
                  <a:pt x="97" y="197"/>
                  <a:pt x="133" y="186"/>
                </a:cubicBezTo>
                <a:cubicBezTo>
                  <a:pt x="170" y="175"/>
                  <a:pt x="220" y="159"/>
                  <a:pt x="226" y="92"/>
                </a:cubicBezTo>
                <a:cubicBezTo>
                  <a:pt x="244" y="85"/>
                  <a:pt x="256" y="68"/>
                  <a:pt x="256" y="48"/>
                </a:cubicBezTo>
                <a:close/>
                <a:moveTo>
                  <a:pt x="20" y="48"/>
                </a:moveTo>
                <a:cubicBezTo>
                  <a:pt x="20" y="33"/>
                  <a:pt x="32" y="20"/>
                  <a:pt x="48" y="20"/>
                </a:cubicBezTo>
                <a:cubicBezTo>
                  <a:pt x="63" y="20"/>
                  <a:pt x="75" y="33"/>
                  <a:pt x="75" y="48"/>
                </a:cubicBezTo>
                <a:cubicBezTo>
                  <a:pt x="75" y="63"/>
                  <a:pt x="63" y="76"/>
                  <a:pt x="48" y="76"/>
                </a:cubicBezTo>
                <a:cubicBezTo>
                  <a:pt x="32" y="76"/>
                  <a:pt x="20" y="63"/>
                  <a:pt x="20" y="48"/>
                </a:cubicBezTo>
                <a:close/>
                <a:moveTo>
                  <a:pt x="48" y="316"/>
                </a:moveTo>
                <a:cubicBezTo>
                  <a:pt x="32" y="316"/>
                  <a:pt x="20" y="303"/>
                  <a:pt x="20" y="288"/>
                </a:cubicBezTo>
                <a:cubicBezTo>
                  <a:pt x="20" y="273"/>
                  <a:pt x="32" y="260"/>
                  <a:pt x="48" y="260"/>
                </a:cubicBezTo>
                <a:cubicBezTo>
                  <a:pt x="63" y="260"/>
                  <a:pt x="75" y="273"/>
                  <a:pt x="75" y="288"/>
                </a:cubicBezTo>
                <a:cubicBezTo>
                  <a:pt x="75" y="303"/>
                  <a:pt x="63" y="316"/>
                  <a:pt x="48" y="316"/>
                </a:cubicBezTo>
                <a:close/>
                <a:moveTo>
                  <a:pt x="208" y="76"/>
                </a:moveTo>
                <a:cubicBezTo>
                  <a:pt x="192" y="76"/>
                  <a:pt x="180" y="63"/>
                  <a:pt x="180" y="48"/>
                </a:cubicBezTo>
                <a:cubicBezTo>
                  <a:pt x="180" y="33"/>
                  <a:pt x="192" y="20"/>
                  <a:pt x="208" y="20"/>
                </a:cubicBezTo>
                <a:cubicBezTo>
                  <a:pt x="223" y="20"/>
                  <a:pt x="235" y="33"/>
                  <a:pt x="235" y="48"/>
                </a:cubicBezTo>
                <a:cubicBezTo>
                  <a:pt x="235" y="63"/>
                  <a:pt x="223" y="76"/>
                  <a:pt x="208" y="7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173" name="Freeform 156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 noEditPoints="1"/>
          </p:cNvSpPr>
          <p:nvPr/>
        </p:nvSpPr>
        <p:spPr bwMode="auto">
          <a:xfrm>
            <a:off x="5736094" y="3928976"/>
            <a:ext cx="168838" cy="245378"/>
          </a:xfrm>
          <a:custGeom>
            <a:avLst/>
            <a:gdLst>
              <a:gd name="T0" fmla="*/ 208 w 256"/>
              <a:gd name="T1" fmla="*/ 280 h 376"/>
              <a:gd name="T2" fmla="*/ 164 w 256"/>
              <a:gd name="T3" fmla="*/ 309 h 376"/>
              <a:gd name="T4" fmla="*/ 98 w 256"/>
              <a:gd name="T5" fmla="*/ 309 h 376"/>
              <a:gd name="T6" fmla="*/ 67 w 256"/>
              <a:gd name="T7" fmla="*/ 278 h 376"/>
              <a:gd name="T8" fmla="*/ 67 w 256"/>
              <a:gd name="T9" fmla="*/ 201 h 376"/>
              <a:gd name="T10" fmla="*/ 98 w 256"/>
              <a:gd name="T11" fmla="*/ 207 h 376"/>
              <a:gd name="T12" fmla="*/ 164 w 256"/>
              <a:gd name="T13" fmla="*/ 207 h 376"/>
              <a:gd name="T14" fmla="*/ 208 w 256"/>
              <a:gd name="T15" fmla="*/ 236 h 376"/>
              <a:gd name="T16" fmla="*/ 256 w 256"/>
              <a:gd name="T17" fmla="*/ 188 h 376"/>
              <a:gd name="T18" fmla="*/ 208 w 256"/>
              <a:gd name="T19" fmla="*/ 140 h 376"/>
              <a:gd name="T20" fmla="*/ 164 w 256"/>
              <a:gd name="T21" fmla="*/ 169 h 376"/>
              <a:gd name="T22" fmla="*/ 98 w 256"/>
              <a:gd name="T23" fmla="*/ 169 h 376"/>
              <a:gd name="T24" fmla="*/ 67 w 256"/>
              <a:gd name="T25" fmla="*/ 138 h 376"/>
              <a:gd name="T26" fmla="*/ 67 w 256"/>
              <a:gd name="T27" fmla="*/ 92 h 376"/>
              <a:gd name="T28" fmla="*/ 96 w 256"/>
              <a:gd name="T29" fmla="*/ 48 h 376"/>
              <a:gd name="T30" fmla="*/ 48 w 256"/>
              <a:gd name="T31" fmla="*/ 0 h 376"/>
              <a:gd name="T32" fmla="*/ 0 w 256"/>
              <a:gd name="T33" fmla="*/ 48 h 376"/>
              <a:gd name="T34" fmla="*/ 29 w 256"/>
              <a:gd name="T35" fmla="*/ 92 h 376"/>
              <a:gd name="T36" fmla="*/ 29 w 256"/>
              <a:gd name="T37" fmla="*/ 278 h 376"/>
              <a:gd name="T38" fmla="*/ 98 w 256"/>
              <a:gd name="T39" fmla="*/ 347 h 376"/>
              <a:gd name="T40" fmla="*/ 164 w 256"/>
              <a:gd name="T41" fmla="*/ 347 h 376"/>
              <a:gd name="T42" fmla="*/ 208 w 256"/>
              <a:gd name="T43" fmla="*/ 376 h 376"/>
              <a:gd name="T44" fmla="*/ 256 w 256"/>
              <a:gd name="T45" fmla="*/ 328 h 376"/>
              <a:gd name="T46" fmla="*/ 208 w 256"/>
              <a:gd name="T47" fmla="*/ 280 h 376"/>
              <a:gd name="T48" fmla="*/ 208 w 256"/>
              <a:gd name="T49" fmla="*/ 160 h 376"/>
              <a:gd name="T50" fmla="*/ 235 w 256"/>
              <a:gd name="T51" fmla="*/ 188 h 376"/>
              <a:gd name="T52" fmla="*/ 208 w 256"/>
              <a:gd name="T53" fmla="*/ 216 h 376"/>
              <a:gd name="T54" fmla="*/ 180 w 256"/>
              <a:gd name="T55" fmla="*/ 188 h 376"/>
              <a:gd name="T56" fmla="*/ 208 w 256"/>
              <a:gd name="T57" fmla="*/ 160 h 376"/>
              <a:gd name="T58" fmla="*/ 20 w 256"/>
              <a:gd name="T59" fmla="*/ 48 h 376"/>
              <a:gd name="T60" fmla="*/ 48 w 256"/>
              <a:gd name="T61" fmla="*/ 20 h 376"/>
              <a:gd name="T62" fmla="*/ 75 w 256"/>
              <a:gd name="T63" fmla="*/ 48 h 376"/>
              <a:gd name="T64" fmla="*/ 48 w 256"/>
              <a:gd name="T65" fmla="*/ 76 h 376"/>
              <a:gd name="T66" fmla="*/ 20 w 256"/>
              <a:gd name="T67" fmla="*/ 48 h 376"/>
              <a:gd name="T68" fmla="*/ 208 w 256"/>
              <a:gd name="T69" fmla="*/ 356 h 376"/>
              <a:gd name="T70" fmla="*/ 180 w 256"/>
              <a:gd name="T71" fmla="*/ 328 h 376"/>
              <a:gd name="T72" fmla="*/ 208 w 256"/>
              <a:gd name="T73" fmla="*/ 300 h 376"/>
              <a:gd name="T74" fmla="*/ 235 w 256"/>
              <a:gd name="T75" fmla="*/ 328 h 376"/>
              <a:gd name="T76" fmla="*/ 208 w 256"/>
              <a:gd name="T77" fmla="*/ 356 h 3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256" h="376">
                <a:moveTo>
                  <a:pt x="208" y="280"/>
                </a:moveTo>
                <a:cubicBezTo>
                  <a:pt x="188" y="280"/>
                  <a:pt x="171" y="292"/>
                  <a:pt x="164" y="309"/>
                </a:cubicBezTo>
                <a:cubicBezTo>
                  <a:pt x="98" y="309"/>
                  <a:pt x="98" y="309"/>
                  <a:pt x="98" y="309"/>
                </a:cubicBezTo>
                <a:cubicBezTo>
                  <a:pt x="69" y="309"/>
                  <a:pt x="67" y="285"/>
                  <a:pt x="67" y="278"/>
                </a:cubicBezTo>
                <a:cubicBezTo>
                  <a:pt x="67" y="201"/>
                  <a:pt x="67" y="201"/>
                  <a:pt x="67" y="201"/>
                </a:cubicBezTo>
                <a:cubicBezTo>
                  <a:pt x="75" y="205"/>
                  <a:pt x="86" y="207"/>
                  <a:pt x="98" y="207"/>
                </a:cubicBezTo>
                <a:cubicBezTo>
                  <a:pt x="164" y="207"/>
                  <a:pt x="164" y="207"/>
                  <a:pt x="164" y="207"/>
                </a:cubicBezTo>
                <a:cubicBezTo>
                  <a:pt x="171" y="224"/>
                  <a:pt x="188" y="236"/>
                  <a:pt x="208" y="236"/>
                </a:cubicBezTo>
                <a:cubicBezTo>
                  <a:pt x="234" y="236"/>
                  <a:pt x="256" y="214"/>
                  <a:pt x="256" y="188"/>
                </a:cubicBezTo>
                <a:cubicBezTo>
                  <a:pt x="256" y="161"/>
                  <a:pt x="234" y="140"/>
                  <a:pt x="208" y="140"/>
                </a:cubicBezTo>
                <a:cubicBezTo>
                  <a:pt x="188" y="140"/>
                  <a:pt x="171" y="152"/>
                  <a:pt x="164" y="169"/>
                </a:cubicBezTo>
                <a:cubicBezTo>
                  <a:pt x="98" y="169"/>
                  <a:pt x="98" y="169"/>
                  <a:pt x="98" y="169"/>
                </a:cubicBezTo>
                <a:cubicBezTo>
                  <a:pt x="69" y="169"/>
                  <a:pt x="67" y="145"/>
                  <a:pt x="67" y="138"/>
                </a:cubicBezTo>
                <a:cubicBezTo>
                  <a:pt x="67" y="92"/>
                  <a:pt x="67" y="92"/>
                  <a:pt x="67" y="92"/>
                </a:cubicBezTo>
                <a:cubicBezTo>
                  <a:pt x="84" y="85"/>
                  <a:pt x="96" y="68"/>
                  <a:pt x="96" y="48"/>
                </a:cubicBezTo>
                <a:cubicBezTo>
                  <a:pt x="96" y="21"/>
                  <a:pt x="74" y="0"/>
                  <a:pt x="48" y="0"/>
                </a:cubicBezTo>
                <a:cubicBezTo>
                  <a:pt x="21" y="0"/>
                  <a:pt x="0" y="21"/>
                  <a:pt x="0" y="48"/>
                </a:cubicBezTo>
                <a:cubicBezTo>
                  <a:pt x="0" y="68"/>
                  <a:pt x="12" y="85"/>
                  <a:pt x="29" y="92"/>
                </a:cubicBezTo>
                <a:cubicBezTo>
                  <a:pt x="29" y="278"/>
                  <a:pt x="29" y="278"/>
                  <a:pt x="29" y="278"/>
                </a:cubicBezTo>
                <a:cubicBezTo>
                  <a:pt x="29" y="306"/>
                  <a:pt x="47" y="347"/>
                  <a:pt x="98" y="347"/>
                </a:cubicBezTo>
                <a:cubicBezTo>
                  <a:pt x="164" y="347"/>
                  <a:pt x="164" y="347"/>
                  <a:pt x="164" y="347"/>
                </a:cubicBezTo>
                <a:cubicBezTo>
                  <a:pt x="171" y="364"/>
                  <a:pt x="188" y="376"/>
                  <a:pt x="208" y="376"/>
                </a:cubicBezTo>
                <a:cubicBezTo>
                  <a:pt x="234" y="376"/>
                  <a:pt x="256" y="354"/>
                  <a:pt x="256" y="328"/>
                </a:cubicBezTo>
                <a:cubicBezTo>
                  <a:pt x="256" y="301"/>
                  <a:pt x="234" y="280"/>
                  <a:pt x="208" y="280"/>
                </a:cubicBezTo>
                <a:close/>
                <a:moveTo>
                  <a:pt x="208" y="160"/>
                </a:moveTo>
                <a:cubicBezTo>
                  <a:pt x="223" y="160"/>
                  <a:pt x="235" y="173"/>
                  <a:pt x="235" y="188"/>
                </a:cubicBezTo>
                <a:cubicBezTo>
                  <a:pt x="235" y="203"/>
                  <a:pt x="223" y="216"/>
                  <a:pt x="208" y="216"/>
                </a:cubicBezTo>
                <a:cubicBezTo>
                  <a:pt x="192" y="216"/>
                  <a:pt x="180" y="203"/>
                  <a:pt x="180" y="188"/>
                </a:cubicBezTo>
                <a:cubicBezTo>
                  <a:pt x="180" y="173"/>
                  <a:pt x="192" y="160"/>
                  <a:pt x="208" y="160"/>
                </a:cubicBezTo>
                <a:close/>
                <a:moveTo>
                  <a:pt x="20" y="48"/>
                </a:moveTo>
                <a:cubicBezTo>
                  <a:pt x="20" y="33"/>
                  <a:pt x="32" y="20"/>
                  <a:pt x="48" y="20"/>
                </a:cubicBezTo>
                <a:cubicBezTo>
                  <a:pt x="63" y="20"/>
                  <a:pt x="75" y="33"/>
                  <a:pt x="75" y="48"/>
                </a:cubicBezTo>
                <a:cubicBezTo>
                  <a:pt x="75" y="63"/>
                  <a:pt x="63" y="76"/>
                  <a:pt x="48" y="76"/>
                </a:cubicBezTo>
                <a:cubicBezTo>
                  <a:pt x="32" y="76"/>
                  <a:pt x="20" y="63"/>
                  <a:pt x="20" y="48"/>
                </a:cubicBezTo>
                <a:close/>
                <a:moveTo>
                  <a:pt x="208" y="356"/>
                </a:moveTo>
                <a:cubicBezTo>
                  <a:pt x="192" y="356"/>
                  <a:pt x="180" y="343"/>
                  <a:pt x="180" y="328"/>
                </a:cubicBezTo>
                <a:cubicBezTo>
                  <a:pt x="180" y="313"/>
                  <a:pt x="192" y="300"/>
                  <a:pt x="208" y="300"/>
                </a:cubicBezTo>
                <a:cubicBezTo>
                  <a:pt x="223" y="300"/>
                  <a:pt x="235" y="313"/>
                  <a:pt x="235" y="328"/>
                </a:cubicBezTo>
                <a:cubicBezTo>
                  <a:pt x="235" y="343"/>
                  <a:pt x="223" y="356"/>
                  <a:pt x="208" y="35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174" name="Freeform 157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 noEditPoints="1"/>
          </p:cNvSpPr>
          <p:nvPr/>
        </p:nvSpPr>
        <p:spPr bwMode="auto">
          <a:xfrm>
            <a:off x="7082947" y="3942482"/>
            <a:ext cx="63034" cy="218364"/>
          </a:xfrm>
          <a:custGeom>
            <a:avLst/>
            <a:gdLst>
              <a:gd name="T0" fmla="*/ 67 w 96"/>
              <a:gd name="T1" fmla="*/ 244 h 336"/>
              <a:gd name="T2" fmla="*/ 67 w 96"/>
              <a:gd name="T3" fmla="*/ 92 h 336"/>
              <a:gd name="T4" fmla="*/ 96 w 96"/>
              <a:gd name="T5" fmla="*/ 48 h 336"/>
              <a:gd name="T6" fmla="*/ 48 w 96"/>
              <a:gd name="T7" fmla="*/ 0 h 336"/>
              <a:gd name="T8" fmla="*/ 0 w 96"/>
              <a:gd name="T9" fmla="*/ 48 h 336"/>
              <a:gd name="T10" fmla="*/ 29 w 96"/>
              <a:gd name="T11" fmla="*/ 92 h 336"/>
              <a:gd name="T12" fmla="*/ 29 w 96"/>
              <a:gd name="T13" fmla="*/ 244 h 336"/>
              <a:gd name="T14" fmla="*/ 0 w 96"/>
              <a:gd name="T15" fmla="*/ 288 h 336"/>
              <a:gd name="T16" fmla="*/ 48 w 96"/>
              <a:gd name="T17" fmla="*/ 336 h 336"/>
              <a:gd name="T18" fmla="*/ 96 w 96"/>
              <a:gd name="T19" fmla="*/ 288 h 336"/>
              <a:gd name="T20" fmla="*/ 67 w 96"/>
              <a:gd name="T21" fmla="*/ 244 h 336"/>
              <a:gd name="T22" fmla="*/ 20 w 96"/>
              <a:gd name="T23" fmla="*/ 48 h 336"/>
              <a:gd name="T24" fmla="*/ 48 w 96"/>
              <a:gd name="T25" fmla="*/ 20 h 336"/>
              <a:gd name="T26" fmla="*/ 75 w 96"/>
              <a:gd name="T27" fmla="*/ 48 h 336"/>
              <a:gd name="T28" fmla="*/ 48 w 96"/>
              <a:gd name="T29" fmla="*/ 76 h 336"/>
              <a:gd name="T30" fmla="*/ 20 w 96"/>
              <a:gd name="T31" fmla="*/ 48 h 336"/>
              <a:gd name="T32" fmla="*/ 48 w 96"/>
              <a:gd name="T33" fmla="*/ 316 h 336"/>
              <a:gd name="T34" fmla="*/ 20 w 96"/>
              <a:gd name="T35" fmla="*/ 288 h 336"/>
              <a:gd name="T36" fmla="*/ 48 w 96"/>
              <a:gd name="T37" fmla="*/ 260 h 336"/>
              <a:gd name="T38" fmla="*/ 75 w 96"/>
              <a:gd name="T39" fmla="*/ 288 h 336"/>
              <a:gd name="T40" fmla="*/ 48 w 96"/>
              <a:gd name="T41" fmla="*/ 316 h 3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96" h="336">
                <a:moveTo>
                  <a:pt x="67" y="244"/>
                </a:moveTo>
                <a:cubicBezTo>
                  <a:pt x="67" y="92"/>
                  <a:pt x="67" y="92"/>
                  <a:pt x="67" y="92"/>
                </a:cubicBezTo>
                <a:cubicBezTo>
                  <a:pt x="84" y="85"/>
                  <a:pt x="96" y="68"/>
                  <a:pt x="96" y="48"/>
                </a:cubicBezTo>
                <a:cubicBezTo>
                  <a:pt x="96" y="21"/>
                  <a:pt x="74" y="0"/>
                  <a:pt x="48" y="0"/>
                </a:cubicBezTo>
                <a:cubicBezTo>
                  <a:pt x="21" y="0"/>
                  <a:pt x="0" y="21"/>
                  <a:pt x="0" y="48"/>
                </a:cubicBezTo>
                <a:cubicBezTo>
                  <a:pt x="0" y="68"/>
                  <a:pt x="12" y="85"/>
                  <a:pt x="29" y="92"/>
                </a:cubicBezTo>
                <a:cubicBezTo>
                  <a:pt x="29" y="244"/>
                  <a:pt x="29" y="244"/>
                  <a:pt x="29" y="244"/>
                </a:cubicBezTo>
                <a:cubicBezTo>
                  <a:pt x="12" y="251"/>
                  <a:pt x="0" y="268"/>
                  <a:pt x="0" y="288"/>
                </a:cubicBezTo>
                <a:cubicBezTo>
                  <a:pt x="0" y="314"/>
                  <a:pt x="21" y="336"/>
                  <a:pt x="48" y="336"/>
                </a:cubicBezTo>
                <a:cubicBezTo>
                  <a:pt x="74" y="336"/>
                  <a:pt x="96" y="314"/>
                  <a:pt x="96" y="288"/>
                </a:cubicBezTo>
                <a:cubicBezTo>
                  <a:pt x="96" y="268"/>
                  <a:pt x="84" y="251"/>
                  <a:pt x="67" y="244"/>
                </a:cubicBezTo>
                <a:close/>
                <a:moveTo>
                  <a:pt x="20" y="48"/>
                </a:moveTo>
                <a:cubicBezTo>
                  <a:pt x="20" y="33"/>
                  <a:pt x="32" y="20"/>
                  <a:pt x="48" y="20"/>
                </a:cubicBezTo>
                <a:cubicBezTo>
                  <a:pt x="63" y="20"/>
                  <a:pt x="75" y="33"/>
                  <a:pt x="75" y="48"/>
                </a:cubicBezTo>
                <a:cubicBezTo>
                  <a:pt x="75" y="63"/>
                  <a:pt x="63" y="76"/>
                  <a:pt x="48" y="76"/>
                </a:cubicBezTo>
                <a:cubicBezTo>
                  <a:pt x="32" y="76"/>
                  <a:pt x="20" y="63"/>
                  <a:pt x="20" y="48"/>
                </a:cubicBezTo>
                <a:close/>
                <a:moveTo>
                  <a:pt x="48" y="316"/>
                </a:moveTo>
                <a:cubicBezTo>
                  <a:pt x="32" y="316"/>
                  <a:pt x="20" y="303"/>
                  <a:pt x="20" y="288"/>
                </a:cubicBezTo>
                <a:cubicBezTo>
                  <a:pt x="20" y="273"/>
                  <a:pt x="32" y="260"/>
                  <a:pt x="48" y="260"/>
                </a:cubicBezTo>
                <a:cubicBezTo>
                  <a:pt x="63" y="260"/>
                  <a:pt x="75" y="273"/>
                  <a:pt x="75" y="288"/>
                </a:cubicBezTo>
                <a:cubicBezTo>
                  <a:pt x="75" y="303"/>
                  <a:pt x="63" y="316"/>
                  <a:pt x="48" y="31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175" name="Freeform 158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 noEditPoints="1"/>
          </p:cNvSpPr>
          <p:nvPr/>
        </p:nvSpPr>
        <p:spPr bwMode="auto">
          <a:xfrm>
            <a:off x="7462798" y="3942482"/>
            <a:ext cx="166584" cy="218364"/>
          </a:xfrm>
          <a:custGeom>
            <a:avLst/>
            <a:gdLst>
              <a:gd name="T0" fmla="*/ 96 w 256"/>
              <a:gd name="T1" fmla="*/ 48 h 336"/>
              <a:gd name="T2" fmla="*/ 48 w 256"/>
              <a:gd name="T3" fmla="*/ 0 h 336"/>
              <a:gd name="T4" fmla="*/ 0 w 256"/>
              <a:gd name="T5" fmla="*/ 48 h 336"/>
              <a:gd name="T6" fmla="*/ 29 w 256"/>
              <a:gd name="T7" fmla="*/ 92 h 336"/>
              <a:gd name="T8" fmla="*/ 29 w 256"/>
              <a:gd name="T9" fmla="*/ 244 h 336"/>
              <a:gd name="T10" fmla="*/ 0 w 256"/>
              <a:gd name="T11" fmla="*/ 288 h 336"/>
              <a:gd name="T12" fmla="*/ 48 w 256"/>
              <a:gd name="T13" fmla="*/ 336 h 336"/>
              <a:gd name="T14" fmla="*/ 96 w 256"/>
              <a:gd name="T15" fmla="*/ 288 h 336"/>
              <a:gd name="T16" fmla="*/ 67 w 256"/>
              <a:gd name="T17" fmla="*/ 244 h 336"/>
              <a:gd name="T18" fmla="*/ 67 w 256"/>
              <a:gd name="T19" fmla="*/ 92 h 336"/>
              <a:gd name="T20" fmla="*/ 96 w 256"/>
              <a:gd name="T21" fmla="*/ 48 h 336"/>
              <a:gd name="T22" fmla="*/ 75 w 256"/>
              <a:gd name="T23" fmla="*/ 288 h 336"/>
              <a:gd name="T24" fmla="*/ 48 w 256"/>
              <a:gd name="T25" fmla="*/ 316 h 336"/>
              <a:gd name="T26" fmla="*/ 20 w 256"/>
              <a:gd name="T27" fmla="*/ 288 h 336"/>
              <a:gd name="T28" fmla="*/ 48 w 256"/>
              <a:gd name="T29" fmla="*/ 260 h 336"/>
              <a:gd name="T30" fmla="*/ 75 w 256"/>
              <a:gd name="T31" fmla="*/ 288 h 336"/>
              <a:gd name="T32" fmla="*/ 48 w 256"/>
              <a:gd name="T33" fmla="*/ 76 h 336"/>
              <a:gd name="T34" fmla="*/ 20 w 256"/>
              <a:gd name="T35" fmla="*/ 48 h 336"/>
              <a:gd name="T36" fmla="*/ 48 w 256"/>
              <a:gd name="T37" fmla="*/ 20 h 336"/>
              <a:gd name="T38" fmla="*/ 75 w 256"/>
              <a:gd name="T39" fmla="*/ 48 h 336"/>
              <a:gd name="T40" fmla="*/ 48 w 256"/>
              <a:gd name="T41" fmla="*/ 76 h 336"/>
              <a:gd name="T42" fmla="*/ 227 w 256"/>
              <a:gd name="T43" fmla="*/ 244 h 336"/>
              <a:gd name="T44" fmla="*/ 227 w 256"/>
              <a:gd name="T45" fmla="*/ 92 h 336"/>
              <a:gd name="T46" fmla="*/ 256 w 256"/>
              <a:gd name="T47" fmla="*/ 48 h 336"/>
              <a:gd name="T48" fmla="*/ 208 w 256"/>
              <a:gd name="T49" fmla="*/ 0 h 336"/>
              <a:gd name="T50" fmla="*/ 160 w 256"/>
              <a:gd name="T51" fmla="*/ 48 h 336"/>
              <a:gd name="T52" fmla="*/ 189 w 256"/>
              <a:gd name="T53" fmla="*/ 92 h 336"/>
              <a:gd name="T54" fmla="*/ 189 w 256"/>
              <a:gd name="T55" fmla="*/ 244 h 336"/>
              <a:gd name="T56" fmla="*/ 160 w 256"/>
              <a:gd name="T57" fmla="*/ 288 h 336"/>
              <a:gd name="T58" fmla="*/ 208 w 256"/>
              <a:gd name="T59" fmla="*/ 336 h 336"/>
              <a:gd name="T60" fmla="*/ 256 w 256"/>
              <a:gd name="T61" fmla="*/ 288 h 336"/>
              <a:gd name="T62" fmla="*/ 227 w 256"/>
              <a:gd name="T63" fmla="*/ 244 h 336"/>
              <a:gd name="T64" fmla="*/ 180 w 256"/>
              <a:gd name="T65" fmla="*/ 48 h 336"/>
              <a:gd name="T66" fmla="*/ 208 w 256"/>
              <a:gd name="T67" fmla="*/ 20 h 336"/>
              <a:gd name="T68" fmla="*/ 235 w 256"/>
              <a:gd name="T69" fmla="*/ 48 h 336"/>
              <a:gd name="T70" fmla="*/ 208 w 256"/>
              <a:gd name="T71" fmla="*/ 76 h 336"/>
              <a:gd name="T72" fmla="*/ 180 w 256"/>
              <a:gd name="T73" fmla="*/ 48 h 336"/>
              <a:gd name="T74" fmla="*/ 208 w 256"/>
              <a:gd name="T75" fmla="*/ 316 h 336"/>
              <a:gd name="T76" fmla="*/ 180 w 256"/>
              <a:gd name="T77" fmla="*/ 288 h 336"/>
              <a:gd name="T78" fmla="*/ 208 w 256"/>
              <a:gd name="T79" fmla="*/ 260 h 336"/>
              <a:gd name="T80" fmla="*/ 235 w 256"/>
              <a:gd name="T81" fmla="*/ 288 h 336"/>
              <a:gd name="T82" fmla="*/ 208 w 256"/>
              <a:gd name="T83" fmla="*/ 316 h 3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56" h="336">
                <a:moveTo>
                  <a:pt x="96" y="48"/>
                </a:moveTo>
                <a:cubicBezTo>
                  <a:pt x="96" y="21"/>
                  <a:pt x="74" y="0"/>
                  <a:pt x="48" y="0"/>
                </a:cubicBezTo>
                <a:cubicBezTo>
                  <a:pt x="21" y="0"/>
                  <a:pt x="0" y="21"/>
                  <a:pt x="0" y="48"/>
                </a:cubicBezTo>
                <a:cubicBezTo>
                  <a:pt x="0" y="68"/>
                  <a:pt x="12" y="85"/>
                  <a:pt x="29" y="92"/>
                </a:cubicBezTo>
                <a:cubicBezTo>
                  <a:pt x="29" y="244"/>
                  <a:pt x="29" y="244"/>
                  <a:pt x="29" y="244"/>
                </a:cubicBezTo>
                <a:cubicBezTo>
                  <a:pt x="12" y="251"/>
                  <a:pt x="0" y="268"/>
                  <a:pt x="0" y="288"/>
                </a:cubicBezTo>
                <a:cubicBezTo>
                  <a:pt x="0" y="314"/>
                  <a:pt x="21" y="336"/>
                  <a:pt x="48" y="336"/>
                </a:cubicBezTo>
                <a:cubicBezTo>
                  <a:pt x="74" y="336"/>
                  <a:pt x="96" y="314"/>
                  <a:pt x="96" y="288"/>
                </a:cubicBezTo>
                <a:cubicBezTo>
                  <a:pt x="96" y="268"/>
                  <a:pt x="84" y="251"/>
                  <a:pt x="67" y="244"/>
                </a:cubicBezTo>
                <a:cubicBezTo>
                  <a:pt x="67" y="92"/>
                  <a:pt x="67" y="92"/>
                  <a:pt x="67" y="92"/>
                </a:cubicBezTo>
                <a:cubicBezTo>
                  <a:pt x="84" y="85"/>
                  <a:pt x="96" y="68"/>
                  <a:pt x="96" y="48"/>
                </a:cubicBezTo>
                <a:close/>
                <a:moveTo>
                  <a:pt x="75" y="288"/>
                </a:moveTo>
                <a:cubicBezTo>
                  <a:pt x="75" y="303"/>
                  <a:pt x="63" y="316"/>
                  <a:pt x="48" y="316"/>
                </a:cubicBezTo>
                <a:cubicBezTo>
                  <a:pt x="32" y="316"/>
                  <a:pt x="20" y="303"/>
                  <a:pt x="20" y="288"/>
                </a:cubicBezTo>
                <a:cubicBezTo>
                  <a:pt x="20" y="273"/>
                  <a:pt x="32" y="260"/>
                  <a:pt x="48" y="260"/>
                </a:cubicBezTo>
                <a:cubicBezTo>
                  <a:pt x="63" y="260"/>
                  <a:pt x="75" y="273"/>
                  <a:pt x="75" y="288"/>
                </a:cubicBezTo>
                <a:close/>
                <a:moveTo>
                  <a:pt x="48" y="76"/>
                </a:moveTo>
                <a:cubicBezTo>
                  <a:pt x="32" y="76"/>
                  <a:pt x="20" y="63"/>
                  <a:pt x="20" y="48"/>
                </a:cubicBezTo>
                <a:cubicBezTo>
                  <a:pt x="20" y="33"/>
                  <a:pt x="32" y="20"/>
                  <a:pt x="48" y="20"/>
                </a:cubicBezTo>
                <a:cubicBezTo>
                  <a:pt x="63" y="20"/>
                  <a:pt x="75" y="33"/>
                  <a:pt x="75" y="48"/>
                </a:cubicBezTo>
                <a:cubicBezTo>
                  <a:pt x="75" y="63"/>
                  <a:pt x="63" y="76"/>
                  <a:pt x="48" y="76"/>
                </a:cubicBezTo>
                <a:close/>
                <a:moveTo>
                  <a:pt x="227" y="244"/>
                </a:moveTo>
                <a:cubicBezTo>
                  <a:pt x="227" y="92"/>
                  <a:pt x="227" y="92"/>
                  <a:pt x="227" y="92"/>
                </a:cubicBezTo>
                <a:cubicBezTo>
                  <a:pt x="244" y="85"/>
                  <a:pt x="256" y="68"/>
                  <a:pt x="256" y="48"/>
                </a:cubicBezTo>
                <a:cubicBezTo>
                  <a:pt x="256" y="21"/>
                  <a:pt x="234" y="0"/>
                  <a:pt x="208" y="0"/>
                </a:cubicBezTo>
                <a:cubicBezTo>
                  <a:pt x="181" y="0"/>
                  <a:pt x="160" y="21"/>
                  <a:pt x="160" y="48"/>
                </a:cubicBezTo>
                <a:cubicBezTo>
                  <a:pt x="160" y="68"/>
                  <a:pt x="172" y="85"/>
                  <a:pt x="189" y="92"/>
                </a:cubicBezTo>
                <a:cubicBezTo>
                  <a:pt x="189" y="244"/>
                  <a:pt x="189" y="244"/>
                  <a:pt x="189" y="244"/>
                </a:cubicBezTo>
                <a:cubicBezTo>
                  <a:pt x="172" y="251"/>
                  <a:pt x="160" y="268"/>
                  <a:pt x="160" y="288"/>
                </a:cubicBezTo>
                <a:cubicBezTo>
                  <a:pt x="160" y="314"/>
                  <a:pt x="181" y="336"/>
                  <a:pt x="208" y="336"/>
                </a:cubicBezTo>
                <a:cubicBezTo>
                  <a:pt x="234" y="336"/>
                  <a:pt x="256" y="314"/>
                  <a:pt x="256" y="288"/>
                </a:cubicBezTo>
                <a:cubicBezTo>
                  <a:pt x="256" y="268"/>
                  <a:pt x="244" y="251"/>
                  <a:pt x="227" y="244"/>
                </a:cubicBezTo>
                <a:close/>
                <a:moveTo>
                  <a:pt x="180" y="48"/>
                </a:moveTo>
                <a:cubicBezTo>
                  <a:pt x="180" y="33"/>
                  <a:pt x="192" y="20"/>
                  <a:pt x="208" y="20"/>
                </a:cubicBezTo>
                <a:cubicBezTo>
                  <a:pt x="223" y="20"/>
                  <a:pt x="235" y="33"/>
                  <a:pt x="235" y="48"/>
                </a:cubicBezTo>
                <a:cubicBezTo>
                  <a:pt x="235" y="63"/>
                  <a:pt x="223" y="76"/>
                  <a:pt x="208" y="76"/>
                </a:cubicBezTo>
                <a:cubicBezTo>
                  <a:pt x="192" y="76"/>
                  <a:pt x="180" y="63"/>
                  <a:pt x="180" y="48"/>
                </a:cubicBezTo>
                <a:close/>
                <a:moveTo>
                  <a:pt x="208" y="316"/>
                </a:moveTo>
                <a:cubicBezTo>
                  <a:pt x="192" y="316"/>
                  <a:pt x="180" y="303"/>
                  <a:pt x="180" y="288"/>
                </a:cubicBezTo>
                <a:cubicBezTo>
                  <a:pt x="180" y="273"/>
                  <a:pt x="192" y="260"/>
                  <a:pt x="208" y="260"/>
                </a:cubicBezTo>
                <a:cubicBezTo>
                  <a:pt x="223" y="260"/>
                  <a:pt x="235" y="273"/>
                  <a:pt x="235" y="288"/>
                </a:cubicBezTo>
                <a:cubicBezTo>
                  <a:pt x="235" y="303"/>
                  <a:pt x="223" y="316"/>
                  <a:pt x="208" y="31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176" name="Freeform 161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7032759" y="4405148"/>
            <a:ext cx="123814" cy="225116"/>
          </a:xfrm>
          <a:custGeom>
            <a:avLst/>
            <a:gdLst>
              <a:gd name="T0" fmla="*/ 182 w 187"/>
              <a:gd name="T1" fmla="*/ 321 h 346"/>
              <a:gd name="T2" fmla="*/ 182 w 187"/>
              <a:gd name="T3" fmla="*/ 341 h 346"/>
              <a:gd name="T4" fmla="*/ 162 w 187"/>
              <a:gd name="T5" fmla="*/ 341 h 346"/>
              <a:gd name="T6" fmla="*/ 6 w 187"/>
              <a:gd name="T7" fmla="*/ 183 h 346"/>
              <a:gd name="T8" fmla="*/ 6 w 187"/>
              <a:gd name="T9" fmla="*/ 163 h 346"/>
              <a:gd name="T10" fmla="*/ 162 w 187"/>
              <a:gd name="T11" fmla="*/ 5 h 346"/>
              <a:gd name="T12" fmla="*/ 182 w 187"/>
              <a:gd name="T13" fmla="*/ 5 h 346"/>
              <a:gd name="T14" fmla="*/ 182 w 187"/>
              <a:gd name="T15" fmla="*/ 25 h 346"/>
              <a:gd name="T16" fmla="*/ 39 w 187"/>
              <a:gd name="T17" fmla="*/ 173 h 346"/>
              <a:gd name="T18" fmla="*/ 182 w 187"/>
              <a:gd name="T19" fmla="*/ 321 h 3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87" h="346">
                <a:moveTo>
                  <a:pt x="182" y="321"/>
                </a:moveTo>
                <a:cubicBezTo>
                  <a:pt x="187" y="327"/>
                  <a:pt x="187" y="335"/>
                  <a:pt x="182" y="341"/>
                </a:cubicBezTo>
                <a:cubicBezTo>
                  <a:pt x="176" y="346"/>
                  <a:pt x="168" y="346"/>
                  <a:pt x="162" y="341"/>
                </a:cubicBezTo>
                <a:cubicBezTo>
                  <a:pt x="6" y="183"/>
                  <a:pt x="6" y="183"/>
                  <a:pt x="6" y="183"/>
                </a:cubicBezTo>
                <a:cubicBezTo>
                  <a:pt x="0" y="177"/>
                  <a:pt x="0" y="169"/>
                  <a:pt x="6" y="163"/>
                </a:cubicBezTo>
                <a:cubicBezTo>
                  <a:pt x="162" y="5"/>
                  <a:pt x="162" y="5"/>
                  <a:pt x="162" y="5"/>
                </a:cubicBezTo>
                <a:cubicBezTo>
                  <a:pt x="168" y="0"/>
                  <a:pt x="176" y="0"/>
                  <a:pt x="182" y="5"/>
                </a:cubicBezTo>
                <a:cubicBezTo>
                  <a:pt x="187" y="10"/>
                  <a:pt x="187" y="19"/>
                  <a:pt x="182" y="25"/>
                </a:cubicBezTo>
                <a:cubicBezTo>
                  <a:pt x="39" y="173"/>
                  <a:pt x="39" y="173"/>
                  <a:pt x="39" y="173"/>
                </a:cubicBezTo>
                <a:lnTo>
                  <a:pt x="182" y="32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177" name="Freeform 166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8327835" y="4405148"/>
            <a:ext cx="121562" cy="225116"/>
          </a:xfrm>
          <a:custGeom>
            <a:avLst/>
            <a:gdLst>
              <a:gd name="T0" fmla="*/ 6 w 187"/>
              <a:gd name="T1" fmla="*/ 321 h 346"/>
              <a:gd name="T2" fmla="*/ 6 w 187"/>
              <a:gd name="T3" fmla="*/ 341 h 346"/>
              <a:gd name="T4" fmla="*/ 25 w 187"/>
              <a:gd name="T5" fmla="*/ 341 h 346"/>
              <a:gd name="T6" fmla="*/ 182 w 187"/>
              <a:gd name="T7" fmla="*/ 183 h 346"/>
              <a:gd name="T8" fmla="*/ 182 w 187"/>
              <a:gd name="T9" fmla="*/ 163 h 346"/>
              <a:gd name="T10" fmla="*/ 25 w 187"/>
              <a:gd name="T11" fmla="*/ 5 h 346"/>
              <a:gd name="T12" fmla="*/ 6 w 187"/>
              <a:gd name="T13" fmla="*/ 5 h 346"/>
              <a:gd name="T14" fmla="*/ 6 w 187"/>
              <a:gd name="T15" fmla="*/ 25 h 346"/>
              <a:gd name="T16" fmla="*/ 149 w 187"/>
              <a:gd name="T17" fmla="*/ 173 h 346"/>
              <a:gd name="T18" fmla="*/ 6 w 187"/>
              <a:gd name="T19" fmla="*/ 321 h 3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87" h="346">
                <a:moveTo>
                  <a:pt x="6" y="321"/>
                </a:moveTo>
                <a:cubicBezTo>
                  <a:pt x="0" y="327"/>
                  <a:pt x="0" y="335"/>
                  <a:pt x="6" y="341"/>
                </a:cubicBezTo>
                <a:cubicBezTo>
                  <a:pt x="11" y="346"/>
                  <a:pt x="20" y="346"/>
                  <a:pt x="25" y="341"/>
                </a:cubicBezTo>
                <a:cubicBezTo>
                  <a:pt x="182" y="183"/>
                  <a:pt x="182" y="183"/>
                  <a:pt x="182" y="183"/>
                </a:cubicBezTo>
                <a:cubicBezTo>
                  <a:pt x="187" y="177"/>
                  <a:pt x="187" y="169"/>
                  <a:pt x="182" y="163"/>
                </a:cubicBezTo>
                <a:cubicBezTo>
                  <a:pt x="25" y="5"/>
                  <a:pt x="25" y="5"/>
                  <a:pt x="25" y="5"/>
                </a:cubicBezTo>
                <a:cubicBezTo>
                  <a:pt x="20" y="0"/>
                  <a:pt x="11" y="0"/>
                  <a:pt x="6" y="5"/>
                </a:cubicBezTo>
                <a:cubicBezTo>
                  <a:pt x="0" y="10"/>
                  <a:pt x="0" y="19"/>
                  <a:pt x="6" y="25"/>
                </a:cubicBezTo>
                <a:cubicBezTo>
                  <a:pt x="149" y="173"/>
                  <a:pt x="149" y="173"/>
                  <a:pt x="149" y="173"/>
                </a:cubicBezTo>
                <a:lnTo>
                  <a:pt x="6" y="32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178" name="Freeform 167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7844432" y="4456926"/>
            <a:ext cx="225116" cy="121564"/>
          </a:xfrm>
          <a:custGeom>
            <a:avLst/>
            <a:gdLst>
              <a:gd name="T0" fmla="*/ 322 w 347"/>
              <a:gd name="T1" fmla="*/ 181 h 186"/>
              <a:gd name="T2" fmla="*/ 342 w 347"/>
              <a:gd name="T3" fmla="*/ 181 h 186"/>
              <a:gd name="T4" fmla="*/ 342 w 347"/>
              <a:gd name="T5" fmla="*/ 162 h 186"/>
              <a:gd name="T6" fmla="*/ 184 w 347"/>
              <a:gd name="T7" fmla="*/ 5 h 186"/>
              <a:gd name="T8" fmla="*/ 164 w 347"/>
              <a:gd name="T9" fmla="*/ 5 h 186"/>
              <a:gd name="T10" fmla="*/ 6 w 347"/>
              <a:gd name="T11" fmla="*/ 162 h 186"/>
              <a:gd name="T12" fmla="*/ 6 w 347"/>
              <a:gd name="T13" fmla="*/ 181 h 186"/>
              <a:gd name="T14" fmla="*/ 25 w 347"/>
              <a:gd name="T15" fmla="*/ 181 h 186"/>
              <a:gd name="T16" fmla="*/ 174 w 347"/>
              <a:gd name="T17" fmla="*/ 38 h 186"/>
              <a:gd name="T18" fmla="*/ 322 w 347"/>
              <a:gd name="T19" fmla="*/ 181 h 1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47" h="186">
                <a:moveTo>
                  <a:pt x="322" y="181"/>
                </a:moveTo>
                <a:cubicBezTo>
                  <a:pt x="328" y="186"/>
                  <a:pt x="336" y="186"/>
                  <a:pt x="342" y="181"/>
                </a:cubicBezTo>
                <a:cubicBezTo>
                  <a:pt x="347" y="176"/>
                  <a:pt x="347" y="167"/>
                  <a:pt x="342" y="162"/>
                </a:cubicBezTo>
                <a:cubicBezTo>
                  <a:pt x="184" y="5"/>
                  <a:pt x="184" y="5"/>
                  <a:pt x="184" y="5"/>
                </a:cubicBezTo>
                <a:cubicBezTo>
                  <a:pt x="178" y="0"/>
                  <a:pt x="169" y="0"/>
                  <a:pt x="164" y="5"/>
                </a:cubicBezTo>
                <a:cubicBezTo>
                  <a:pt x="6" y="162"/>
                  <a:pt x="6" y="162"/>
                  <a:pt x="6" y="162"/>
                </a:cubicBezTo>
                <a:cubicBezTo>
                  <a:pt x="0" y="167"/>
                  <a:pt x="0" y="176"/>
                  <a:pt x="6" y="181"/>
                </a:cubicBezTo>
                <a:cubicBezTo>
                  <a:pt x="11" y="186"/>
                  <a:pt x="20" y="186"/>
                  <a:pt x="25" y="181"/>
                </a:cubicBezTo>
                <a:cubicBezTo>
                  <a:pt x="174" y="38"/>
                  <a:pt x="174" y="38"/>
                  <a:pt x="174" y="38"/>
                </a:cubicBezTo>
                <a:lnTo>
                  <a:pt x="322" y="18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179" name="Freeform 168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7412610" y="4456926"/>
            <a:ext cx="227368" cy="121564"/>
          </a:xfrm>
          <a:custGeom>
            <a:avLst/>
            <a:gdLst>
              <a:gd name="T0" fmla="*/ 25 w 347"/>
              <a:gd name="T1" fmla="*/ 5 h 186"/>
              <a:gd name="T2" fmla="*/ 6 w 347"/>
              <a:gd name="T3" fmla="*/ 5 h 186"/>
              <a:gd name="T4" fmla="*/ 6 w 347"/>
              <a:gd name="T5" fmla="*/ 24 h 186"/>
              <a:gd name="T6" fmla="*/ 164 w 347"/>
              <a:gd name="T7" fmla="*/ 181 h 186"/>
              <a:gd name="T8" fmla="*/ 184 w 347"/>
              <a:gd name="T9" fmla="*/ 181 h 186"/>
              <a:gd name="T10" fmla="*/ 342 w 347"/>
              <a:gd name="T11" fmla="*/ 24 h 186"/>
              <a:gd name="T12" fmla="*/ 342 w 347"/>
              <a:gd name="T13" fmla="*/ 5 h 186"/>
              <a:gd name="T14" fmla="*/ 322 w 347"/>
              <a:gd name="T15" fmla="*/ 5 h 186"/>
              <a:gd name="T16" fmla="*/ 174 w 347"/>
              <a:gd name="T17" fmla="*/ 148 h 186"/>
              <a:gd name="T18" fmla="*/ 25 w 347"/>
              <a:gd name="T19" fmla="*/ 5 h 1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47" h="186">
                <a:moveTo>
                  <a:pt x="25" y="5"/>
                </a:moveTo>
                <a:cubicBezTo>
                  <a:pt x="20" y="0"/>
                  <a:pt x="11" y="0"/>
                  <a:pt x="6" y="5"/>
                </a:cubicBezTo>
                <a:cubicBezTo>
                  <a:pt x="0" y="10"/>
                  <a:pt x="0" y="19"/>
                  <a:pt x="6" y="24"/>
                </a:cubicBezTo>
                <a:cubicBezTo>
                  <a:pt x="164" y="181"/>
                  <a:pt x="164" y="181"/>
                  <a:pt x="164" y="181"/>
                </a:cubicBezTo>
                <a:cubicBezTo>
                  <a:pt x="169" y="186"/>
                  <a:pt x="178" y="186"/>
                  <a:pt x="184" y="181"/>
                </a:cubicBezTo>
                <a:cubicBezTo>
                  <a:pt x="342" y="24"/>
                  <a:pt x="342" y="24"/>
                  <a:pt x="342" y="24"/>
                </a:cubicBezTo>
                <a:cubicBezTo>
                  <a:pt x="347" y="19"/>
                  <a:pt x="347" y="10"/>
                  <a:pt x="342" y="5"/>
                </a:cubicBezTo>
                <a:cubicBezTo>
                  <a:pt x="336" y="0"/>
                  <a:pt x="328" y="0"/>
                  <a:pt x="322" y="5"/>
                </a:cubicBezTo>
                <a:cubicBezTo>
                  <a:pt x="174" y="148"/>
                  <a:pt x="174" y="148"/>
                  <a:pt x="174" y="148"/>
                </a:cubicBezTo>
                <a:lnTo>
                  <a:pt x="25" y="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180" name="Freeform 226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10003426" y="3083525"/>
            <a:ext cx="261135" cy="168838"/>
          </a:xfrm>
          <a:custGeom>
            <a:avLst/>
            <a:gdLst>
              <a:gd name="T0" fmla="*/ 304 w 400"/>
              <a:gd name="T1" fmla="*/ 73 h 260"/>
              <a:gd name="T2" fmla="*/ 288 w 400"/>
              <a:gd name="T3" fmla="*/ 74 h 260"/>
              <a:gd name="T4" fmla="*/ 186 w 400"/>
              <a:gd name="T5" fmla="*/ 0 h 260"/>
              <a:gd name="T6" fmla="*/ 80 w 400"/>
              <a:gd name="T7" fmla="*/ 104 h 260"/>
              <a:gd name="T8" fmla="*/ 81 w 400"/>
              <a:gd name="T9" fmla="*/ 119 h 260"/>
              <a:gd name="T10" fmla="*/ 72 w 400"/>
              <a:gd name="T11" fmla="*/ 118 h 260"/>
              <a:gd name="T12" fmla="*/ 0 w 400"/>
              <a:gd name="T13" fmla="*/ 189 h 260"/>
              <a:gd name="T14" fmla="*/ 72 w 400"/>
              <a:gd name="T15" fmla="*/ 260 h 260"/>
              <a:gd name="T16" fmla="*/ 304 w 400"/>
              <a:gd name="T17" fmla="*/ 260 h 260"/>
              <a:gd name="T18" fmla="*/ 400 w 400"/>
              <a:gd name="T19" fmla="*/ 166 h 260"/>
              <a:gd name="T20" fmla="*/ 304 w 400"/>
              <a:gd name="T21" fmla="*/ 73 h 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00" h="260">
                <a:moveTo>
                  <a:pt x="304" y="73"/>
                </a:moveTo>
                <a:cubicBezTo>
                  <a:pt x="298" y="73"/>
                  <a:pt x="293" y="73"/>
                  <a:pt x="288" y="74"/>
                </a:cubicBezTo>
                <a:cubicBezTo>
                  <a:pt x="275" y="31"/>
                  <a:pt x="234" y="0"/>
                  <a:pt x="186" y="0"/>
                </a:cubicBezTo>
                <a:cubicBezTo>
                  <a:pt x="127" y="0"/>
                  <a:pt x="80" y="46"/>
                  <a:pt x="80" y="104"/>
                </a:cubicBezTo>
                <a:cubicBezTo>
                  <a:pt x="80" y="109"/>
                  <a:pt x="80" y="114"/>
                  <a:pt x="81" y="119"/>
                </a:cubicBezTo>
                <a:cubicBezTo>
                  <a:pt x="78" y="119"/>
                  <a:pt x="75" y="118"/>
                  <a:pt x="72" y="118"/>
                </a:cubicBezTo>
                <a:cubicBezTo>
                  <a:pt x="32" y="118"/>
                  <a:pt x="0" y="150"/>
                  <a:pt x="0" y="189"/>
                </a:cubicBezTo>
                <a:cubicBezTo>
                  <a:pt x="0" y="228"/>
                  <a:pt x="32" y="260"/>
                  <a:pt x="72" y="260"/>
                </a:cubicBezTo>
                <a:cubicBezTo>
                  <a:pt x="304" y="260"/>
                  <a:pt x="304" y="260"/>
                  <a:pt x="304" y="260"/>
                </a:cubicBezTo>
                <a:cubicBezTo>
                  <a:pt x="357" y="260"/>
                  <a:pt x="400" y="218"/>
                  <a:pt x="400" y="166"/>
                </a:cubicBezTo>
                <a:cubicBezTo>
                  <a:pt x="400" y="115"/>
                  <a:pt x="357" y="73"/>
                  <a:pt x="304" y="7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181" name="Freeform 227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10435053" y="3083525"/>
            <a:ext cx="261135" cy="168838"/>
          </a:xfrm>
          <a:custGeom>
            <a:avLst/>
            <a:gdLst>
              <a:gd name="T0" fmla="*/ 304 w 400"/>
              <a:gd name="T1" fmla="*/ 73 h 260"/>
              <a:gd name="T2" fmla="*/ 288 w 400"/>
              <a:gd name="T3" fmla="*/ 74 h 260"/>
              <a:gd name="T4" fmla="*/ 186 w 400"/>
              <a:gd name="T5" fmla="*/ 0 h 260"/>
              <a:gd name="T6" fmla="*/ 80 w 400"/>
              <a:gd name="T7" fmla="*/ 104 h 260"/>
              <a:gd name="T8" fmla="*/ 81 w 400"/>
              <a:gd name="T9" fmla="*/ 119 h 260"/>
              <a:gd name="T10" fmla="*/ 72 w 400"/>
              <a:gd name="T11" fmla="*/ 118 h 260"/>
              <a:gd name="T12" fmla="*/ 0 w 400"/>
              <a:gd name="T13" fmla="*/ 189 h 260"/>
              <a:gd name="T14" fmla="*/ 72 w 400"/>
              <a:gd name="T15" fmla="*/ 260 h 260"/>
              <a:gd name="T16" fmla="*/ 172 w 400"/>
              <a:gd name="T17" fmla="*/ 260 h 260"/>
              <a:gd name="T18" fmla="*/ 172 w 400"/>
              <a:gd name="T19" fmla="*/ 184 h 260"/>
              <a:gd name="T20" fmla="*/ 130 w 400"/>
              <a:gd name="T21" fmla="*/ 184 h 260"/>
              <a:gd name="T22" fmla="*/ 200 w 400"/>
              <a:gd name="T23" fmla="*/ 92 h 260"/>
              <a:gd name="T24" fmla="*/ 270 w 400"/>
              <a:gd name="T25" fmla="*/ 184 h 260"/>
              <a:gd name="T26" fmla="*/ 228 w 400"/>
              <a:gd name="T27" fmla="*/ 184 h 260"/>
              <a:gd name="T28" fmla="*/ 228 w 400"/>
              <a:gd name="T29" fmla="*/ 260 h 260"/>
              <a:gd name="T30" fmla="*/ 304 w 400"/>
              <a:gd name="T31" fmla="*/ 260 h 260"/>
              <a:gd name="T32" fmla="*/ 400 w 400"/>
              <a:gd name="T33" fmla="*/ 166 h 260"/>
              <a:gd name="T34" fmla="*/ 304 w 400"/>
              <a:gd name="T35" fmla="*/ 73 h 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400" h="260">
                <a:moveTo>
                  <a:pt x="304" y="73"/>
                </a:moveTo>
                <a:cubicBezTo>
                  <a:pt x="298" y="73"/>
                  <a:pt x="293" y="73"/>
                  <a:pt x="288" y="74"/>
                </a:cubicBezTo>
                <a:cubicBezTo>
                  <a:pt x="275" y="31"/>
                  <a:pt x="234" y="0"/>
                  <a:pt x="186" y="0"/>
                </a:cubicBezTo>
                <a:cubicBezTo>
                  <a:pt x="127" y="0"/>
                  <a:pt x="80" y="46"/>
                  <a:pt x="80" y="104"/>
                </a:cubicBezTo>
                <a:cubicBezTo>
                  <a:pt x="80" y="109"/>
                  <a:pt x="80" y="114"/>
                  <a:pt x="81" y="119"/>
                </a:cubicBezTo>
                <a:cubicBezTo>
                  <a:pt x="78" y="119"/>
                  <a:pt x="75" y="118"/>
                  <a:pt x="72" y="118"/>
                </a:cubicBezTo>
                <a:cubicBezTo>
                  <a:pt x="32" y="118"/>
                  <a:pt x="0" y="150"/>
                  <a:pt x="0" y="189"/>
                </a:cubicBezTo>
                <a:cubicBezTo>
                  <a:pt x="0" y="228"/>
                  <a:pt x="32" y="260"/>
                  <a:pt x="72" y="260"/>
                </a:cubicBezTo>
                <a:cubicBezTo>
                  <a:pt x="172" y="260"/>
                  <a:pt x="172" y="260"/>
                  <a:pt x="172" y="260"/>
                </a:cubicBezTo>
                <a:cubicBezTo>
                  <a:pt x="172" y="184"/>
                  <a:pt x="172" y="184"/>
                  <a:pt x="172" y="184"/>
                </a:cubicBezTo>
                <a:cubicBezTo>
                  <a:pt x="130" y="184"/>
                  <a:pt x="130" y="184"/>
                  <a:pt x="130" y="184"/>
                </a:cubicBezTo>
                <a:cubicBezTo>
                  <a:pt x="200" y="92"/>
                  <a:pt x="200" y="92"/>
                  <a:pt x="200" y="92"/>
                </a:cubicBezTo>
                <a:cubicBezTo>
                  <a:pt x="270" y="184"/>
                  <a:pt x="270" y="184"/>
                  <a:pt x="270" y="184"/>
                </a:cubicBezTo>
                <a:cubicBezTo>
                  <a:pt x="228" y="184"/>
                  <a:pt x="228" y="184"/>
                  <a:pt x="228" y="184"/>
                </a:cubicBezTo>
                <a:cubicBezTo>
                  <a:pt x="228" y="260"/>
                  <a:pt x="228" y="260"/>
                  <a:pt x="228" y="260"/>
                </a:cubicBezTo>
                <a:cubicBezTo>
                  <a:pt x="304" y="260"/>
                  <a:pt x="304" y="260"/>
                  <a:pt x="304" y="260"/>
                </a:cubicBezTo>
                <a:cubicBezTo>
                  <a:pt x="357" y="260"/>
                  <a:pt x="400" y="218"/>
                  <a:pt x="400" y="166"/>
                </a:cubicBezTo>
                <a:cubicBezTo>
                  <a:pt x="400" y="115"/>
                  <a:pt x="357" y="73"/>
                  <a:pt x="304" y="7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182" name="Freeform 228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 noEditPoints="1"/>
          </p:cNvSpPr>
          <p:nvPr/>
        </p:nvSpPr>
        <p:spPr bwMode="auto">
          <a:xfrm>
            <a:off x="5688821" y="3043201"/>
            <a:ext cx="263386" cy="247629"/>
          </a:xfrm>
          <a:custGeom>
            <a:avLst/>
            <a:gdLst>
              <a:gd name="T0" fmla="*/ 344 w 402"/>
              <a:gd name="T1" fmla="*/ 125 h 382"/>
              <a:gd name="T2" fmla="*/ 303 w 402"/>
              <a:gd name="T3" fmla="*/ 13 h 382"/>
              <a:gd name="T4" fmla="*/ 284 w 402"/>
              <a:gd name="T5" fmla="*/ 3 h 382"/>
              <a:gd name="T6" fmla="*/ 12 w 402"/>
              <a:gd name="T7" fmla="*/ 102 h 382"/>
              <a:gd name="T8" fmla="*/ 3 w 402"/>
              <a:gd name="T9" fmla="*/ 122 h 382"/>
              <a:gd name="T10" fmla="*/ 46 w 402"/>
              <a:gd name="T11" fmla="*/ 241 h 382"/>
              <a:gd name="T12" fmla="*/ 46 w 402"/>
              <a:gd name="T13" fmla="*/ 177 h 382"/>
              <a:gd name="T14" fmla="*/ 97 w 402"/>
              <a:gd name="T15" fmla="*/ 125 h 382"/>
              <a:gd name="T16" fmla="*/ 169 w 402"/>
              <a:gd name="T17" fmla="*/ 125 h 382"/>
              <a:gd name="T18" fmla="*/ 255 w 402"/>
              <a:gd name="T19" fmla="*/ 65 h 382"/>
              <a:gd name="T20" fmla="*/ 304 w 402"/>
              <a:gd name="T21" fmla="*/ 125 h 382"/>
              <a:gd name="T22" fmla="*/ 344 w 402"/>
              <a:gd name="T23" fmla="*/ 125 h 382"/>
              <a:gd name="T24" fmla="*/ 387 w 402"/>
              <a:gd name="T25" fmla="*/ 161 h 382"/>
              <a:gd name="T26" fmla="*/ 97 w 402"/>
              <a:gd name="T27" fmla="*/ 161 h 382"/>
              <a:gd name="T28" fmla="*/ 82 w 402"/>
              <a:gd name="T29" fmla="*/ 177 h 382"/>
              <a:gd name="T30" fmla="*/ 82 w 402"/>
              <a:gd name="T31" fmla="*/ 366 h 382"/>
              <a:gd name="T32" fmla="*/ 97 w 402"/>
              <a:gd name="T33" fmla="*/ 382 h 382"/>
              <a:gd name="T34" fmla="*/ 387 w 402"/>
              <a:gd name="T35" fmla="*/ 382 h 382"/>
              <a:gd name="T36" fmla="*/ 402 w 402"/>
              <a:gd name="T37" fmla="*/ 366 h 382"/>
              <a:gd name="T38" fmla="*/ 402 w 402"/>
              <a:gd name="T39" fmla="*/ 177 h 382"/>
              <a:gd name="T40" fmla="*/ 387 w 402"/>
              <a:gd name="T41" fmla="*/ 161 h 382"/>
              <a:gd name="T42" fmla="*/ 364 w 402"/>
              <a:gd name="T43" fmla="*/ 342 h 382"/>
              <a:gd name="T44" fmla="*/ 125 w 402"/>
              <a:gd name="T45" fmla="*/ 342 h 382"/>
              <a:gd name="T46" fmla="*/ 125 w 402"/>
              <a:gd name="T47" fmla="*/ 307 h 382"/>
              <a:gd name="T48" fmla="*/ 161 w 402"/>
              <a:gd name="T49" fmla="*/ 222 h 382"/>
              <a:gd name="T50" fmla="*/ 217 w 402"/>
              <a:gd name="T51" fmla="*/ 290 h 382"/>
              <a:gd name="T52" fmla="*/ 269 w 402"/>
              <a:gd name="T53" fmla="*/ 237 h 382"/>
              <a:gd name="T54" fmla="*/ 336 w 402"/>
              <a:gd name="T55" fmla="*/ 213 h 382"/>
              <a:gd name="T56" fmla="*/ 364 w 402"/>
              <a:gd name="T57" fmla="*/ 277 h 382"/>
              <a:gd name="T58" fmla="*/ 364 w 402"/>
              <a:gd name="T59" fmla="*/ 342 h 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402" h="382">
                <a:moveTo>
                  <a:pt x="344" y="125"/>
                </a:moveTo>
                <a:cubicBezTo>
                  <a:pt x="303" y="13"/>
                  <a:pt x="303" y="13"/>
                  <a:pt x="303" y="13"/>
                </a:cubicBezTo>
                <a:cubicBezTo>
                  <a:pt x="300" y="4"/>
                  <a:pt x="291" y="0"/>
                  <a:pt x="284" y="3"/>
                </a:cubicBezTo>
                <a:cubicBezTo>
                  <a:pt x="12" y="102"/>
                  <a:pt x="12" y="102"/>
                  <a:pt x="12" y="102"/>
                </a:cubicBezTo>
                <a:cubicBezTo>
                  <a:pt x="4" y="105"/>
                  <a:pt x="0" y="114"/>
                  <a:pt x="3" y="122"/>
                </a:cubicBezTo>
                <a:cubicBezTo>
                  <a:pt x="46" y="241"/>
                  <a:pt x="46" y="241"/>
                  <a:pt x="46" y="241"/>
                </a:cubicBezTo>
                <a:cubicBezTo>
                  <a:pt x="46" y="177"/>
                  <a:pt x="46" y="177"/>
                  <a:pt x="46" y="177"/>
                </a:cubicBezTo>
                <a:cubicBezTo>
                  <a:pt x="46" y="149"/>
                  <a:pt x="69" y="125"/>
                  <a:pt x="97" y="125"/>
                </a:cubicBezTo>
                <a:cubicBezTo>
                  <a:pt x="169" y="125"/>
                  <a:pt x="169" y="125"/>
                  <a:pt x="169" y="125"/>
                </a:cubicBezTo>
                <a:cubicBezTo>
                  <a:pt x="255" y="65"/>
                  <a:pt x="255" y="65"/>
                  <a:pt x="255" y="65"/>
                </a:cubicBezTo>
                <a:cubicBezTo>
                  <a:pt x="304" y="125"/>
                  <a:pt x="304" y="125"/>
                  <a:pt x="304" y="125"/>
                </a:cubicBezTo>
                <a:lnTo>
                  <a:pt x="344" y="125"/>
                </a:lnTo>
                <a:close/>
                <a:moveTo>
                  <a:pt x="387" y="161"/>
                </a:moveTo>
                <a:cubicBezTo>
                  <a:pt x="97" y="161"/>
                  <a:pt x="97" y="161"/>
                  <a:pt x="97" y="161"/>
                </a:cubicBezTo>
                <a:cubicBezTo>
                  <a:pt x="89" y="161"/>
                  <a:pt x="82" y="169"/>
                  <a:pt x="82" y="177"/>
                </a:cubicBezTo>
                <a:cubicBezTo>
                  <a:pt x="82" y="366"/>
                  <a:pt x="82" y="366"/>
                  <a:pt x="82" y="366"/>
                </a:cubicBezTo>
                <a:cubicBezTo>
                  <a:pt x="82" y="375"/>
                  <a:pt x="89" y="382"/>
                  <a:pt x="97" y="382"/>
                </a:cubicBezTo>
                <a:cubicBezTo>
                  <a:pt x="387" y="382"/>
                  <a:pt x="387" y="382"/>
                  <a:pt x="387" y="382"/>
                </a:cubicBezTo>
                <a:cubicBezTo>
                  <a:pt x="395" y="382"/>
                  <a:pt x="402" y="375"/>
                  <a:pt x="402" y="366"/>
                </a:cubicBezTo>
                <a:cubicBezTo>
                  <a:pt x="402" y="177"/>
                  <a:pt x="402" y="177"/>
                  <a:pt x="402" y="177"/>
                </a:cubicBezTo>
                <a:cubicBezTo>
                  <a:pt x="402" y="169"/>
                  <a:pt x="395" y="161"/>
                  <a:pt x="387" y="161"/>
                </a:cubicBezTo>
                <a:close/>
                <a:moveTo>
                  <a:pt x="364" y="342"/>
                </a:moveTo>
                <a:cubicBezTo>
                  <a:pt x="125" y="342"/>
                  <a:pt x="125" y="342"/>
                  <a:pt x="125" y="342"/>
                </a:cubicBezTo>
                <a:cubicBezTo>
                  <a:pt x="125" y="307"/>
                  <a:pt x="125" y="307"/>
                  <a:pt x="125" y="307"/>
                </a:cubicBezTo>
                <a:cubicBezTo>
                  <a:pt x="161" y="222"/>
                  <a:pt x="161" y="222"/>
                  <a:pt x="161" y="222"/>
                </a:cubicBezTo>
                <a:cubicBezTo>
                  <a:pt x="217" y="290"/>
                  <a:pt x="217" y="290"/>
                  <a:pt x="217" y="290"/>
                </a:cubicBezTo>
                <a:cubicBezTo>
                  <a:pt x="269" y="237"/>
                  <a:pt x="269" y="237"/>
                  <a:pt x="269" y="237"/>
                </a:cubicBezTo>
                <a:cubicBezTo>
                  <a:pt x="336" y="213"/>
                  <a:pt x="336" y="213"/>
                  <a:pt x="336" y="213"/>
                </a:cubicBezTo>
                <a:cubicBezTo>
                  <a:pt x="364" y="277"/>
                  <a:pt x="364" y="277"/>
                  <a:pt x="364" y="277"/>
                </a:cubicBezTo>
                <a:lnTo>
                  <a:pt x="364" y="34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183" name="Freeform 230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 noEditPoints="1"/>
          </p:cNvSpPr>
          <p:nvPr/>
        </p:nvSpPr>
        <p:spPr bwMode="auto">
          <a:xfrm>
            <a:off x="4434265" y="3049954"/>
            <a:ext cx="184594" cy="234120"/>
          </a:xfrm>
          <a:custGeom>
            <a:avLst/>
            <a:gdLst>
              <a:gd name="T0" fmla="*/ 240 w 280"/>
              <a:gd name="T1" fmla="*/ 0 h 360"/>
              <a:gd name="T2" fmla="*/ 40 w 280"/>
              <a:gd name="T3" fmla="*/ 0 h 360"/>
              <a:gd name="T4" fmla="*/ 0 w 280"/>
              <a:gd name="T5" fmla="*/ 40 h 360"/>
              <a:gd name="T6" fmla="*/ 0 w 280"/>
              <a:gd name="T7" fmla="*/ 320 h 360"/>
              <a:gd name="T8" fmla="*/ 40 w 280"/>
              <a:gd name="T9" fmla="*/ 360 h 360"/>
              <a:gd name="T10" fmla="*/ 240 w 280"/>
              <a:gd name="T11" fmla="*/ 360 h 360"/>
              <a:gd name="T12" fmla="*/ 280 w 280"/>
              <a:gd name="T13" fmla="*/ 320 h 360"/>
              <a:gd name="T14" fmla="*/ 280 w 280"/>
              <a:gd name="T15" fmla="*/ 40 h 360"/>
              <a:gd name="T16" fmla="*/ 240 w 280"/>
              <a:gd name="T17" fmla="*/ 0 h 360"/>
              <a:gd name="T18" fmla="*/ 240 w 280"/>
              <a:gd name="T19" fmla="*/ 320 h 360"/>
              <a:gd name="T20" fmla="*/ 40 w 280"/>
              <a:gd name="T21" fmla="*/ 320 h 360"/>
              <a:gd name="T22" fmla="*/ 40 w 280"/>
              <a:gd name="T23" fmla="*/ 40 h 360"/>
              <a:gd name="T24" fmla="*/ 240 w 280"/>
              <a:gd name="T25" fmla="*/ 40 h 360"/>
              <a:gd name="T26" fmla="*/ 240 w 280"/>
              <a:gd name="T27" fmla="*/ 320 h 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80" h="360">
                <a:moveTo>
                  <a:pt x="240" y="0"/>
                </a:moveTo>
                <a:cubicBezTo>
                  <a:pt x="40" y="0"/>
                  <a:pt x="40" y="0"/>
                  <a:pt x="40" y="0"/>
                </a:cubicBezTo>
                <a:cubicBezTo>
                  <a:pt x="18" y="0"/>
                  <a:pt x="0" y="18"/>
                  <a:pt x="0" y="40"/>
                </a:cubicBezTo>
                <a:cubicBezTo>
                  <a:pt x="0" y="320"/>
                  <a:pt x="0" y="320"/>
                  <a:pt x="0" y="320"/>
                </a:cubicBezTo>
                <a:cubicBezTo>
                  <a:pt x="0" y="342"/>
                  <a:pt x="18" y="360"/>
                  <a:pt x="40" y="360"/>
                </a:cubicBezTo>
                <a:cubicBezTo>
                  <a:pt x="240" y="360"/>
                  <a:pt x="240" y="360"/>
                  <a:pt x="240" y="360"/>
                </a:cubicBezTo>
                <a:cubicBezTo>
                  <a:pt x="262" y="360"/>
                  <a:pt x="280" y="342"/>
                  <a:pt x="280" y="320"/>
                </a:cubicBezTo>
                <a:cubicBezTo>
                  <a:pt x="280" y="40"/>
                  <a:pt x="280" y="40"/>
                  <a:pt x="280" y="40"/>
                </a:cubicBezTo>
                <a:cubicBezTo>
                  <a:pt x="280" y="18"/>
                  <a:pt x="262" y="0"/>
                  <a:pt x="240" y="0"/>
                </a:cubicBezTo>
                <a:close/>
                <a:moveTo>
                  <a:pt x="240" y="320"/>
                </a:moveTo>
                <a:cubicBezTo>
                  <a:pt x="40" y="320"/>
                  <a:pt x="40" y="320"/>
                  <a:pt x="40" y="320"/>
                </a:cubicBezTo>
                <a:cubicBezTo>
                  <a:pt x="40" y="40"/>
                  <a:pt x="40" y="40"/>
                  <a:pt x="40" y="40"/>
                </a:cubicBezTo>
                <a:cubicBezTo>
                  <a:pt x="240" y="40"/>
                  <a:pt x="240" y="40"/>
                  <a:pt x="240" y="40"/>
                </a:cubicBezTo>
                <a:lnTo>
                  <a:pt x="240" y="32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184" name="Freeform 231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 noEditPoints="1"/>
          </p:cNvSpPr>
          <p:nvPr/>
        </p:nvSpPr>
        <p:spPr bwMode="auto">
          <a:xfrm>
            <a:off x="5259248" y="3076774"/>
            <a:ext cx="261135" cy="182345"/>
          </a:xfrm>
          <a:custGeom>
            <a:avLst/>
            <a:gdLst>
              <a:gd name="T0" fmla="*/ 0 w 400"/>
              <a:gd name="T1" fmla="*/ 40 h 280"/>
              <a:gd name="T2" fmla="*/ 0 w 400"/>
              <a:gd name="T3" fmla="*/ 240 h 280"/>
              <a:gd name="T4" fmla="*/ 40 w 400"/>
              <a:gd name="T5" fmla="*/ 280 h 280"/>
              <a:gd name="T6" fmla="*/ 360 w 400"/>
              <a:gd name="T7" fmla="*/ 280 h 280"/>
              <a:gd name="T8" fmla="*/ 400 w 400"/>
              <a:gd name="T9" fmla="*/ 240 h 280"/>
              <a:gd name="T10" fmla="*/ 400 w 400"/>
              <a:gd name="T11" fmla="*/ 40 h 280"/>
              <a:gd name="T12" fmla="*/ 360 w 400"/>
              <a:gd name="T13" fmla="*/ 0 h 280"/>
              <a:gd name="T14" fmla="*/ 40 w 400"/>
              <a:gd name="T15" fmla="*/ 0 h 280"/>
              <a:gd name="T16" fmla="*/ 0 w 400"/>
              <a:gd name="T17" fmla="*/ 40 h 280"/>
              <a:gd name="T18" fmla="*/ 360 w 400"/>
              <a:gd name="T19" fmla="*/ 40 h 280"/>
              <a:gd name="T20" fmla="*/ 360 w 400"/>
              <a:gd name="T21" fmla="*/ 240 h 280"/>
              <a:gd name="T22" fmla="*/ 40 w 400"/>
              <a:gd name="T23" fmla="*/ 240 h 280"/>
              <a:gd name="T24" fmla="*/ 40 w 400"/>
              <a:gd name="T25" fmla="*/ 40 h 280"/>
              <a:gd name="T26" fmla="*/ 360 w 400"/>
              <a:gd name="T27" fmla="*/ 40 h 2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00" h="280">
                <a:moveTo>
                  <a:pt x="0" y="40"/>
                </a:moveTo>
                <a:cubicBezTo>
                  <a:pt x="0" y="240"/>
                  <a:pt x="0" y="240"/>
                  <a:pt x="0" y="240"/>
                </a:cubicBezTo>
                <a:cubicBezTo>
                  <a:pt x="0" y="262"/>
                  <a:pt x="18" y="280"/>
                  <a:pt x="40" y="280"/>
                </a:cubicBezTo>
                <a:cubicBezTo>
                  <a:pt x="360" y="280"/>
                  <a:pt x="360" y="280"/>
                  <a:pt x="360" y="280"/>
                </a:cubicBezTo>
                <a:cubicBezTo>
                  <a:pt x="382" y="280"/>
                  <a:pt x="400" y="262"/>
                  <a:pt x="400" y="240"/>
                </a:cubicBezTo>
                <a:cubicBezTo>
                  <a:pt x="400" y="40"/>
                  <a:pt x="400" y="40"/>
                  <a:pt x="400" y="40"/>
                </a:cubicBezTo>
                <a:cubicBezTo>
                  <a:pt x="400" y="18"/>
                  <a:pt x="382" y="0"/>
                  <a:pt x="360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18" y="0"/>
                  <a:pt x="0" y="18"/>
                  <a:pt x="0" y="40"/>
                </a:cubicBezTo>
                <a:close/>
                <a:moveTo>
                  <a:pt x="360" y="40"/>
                </a:moveTo>
                <a:cubicBezTo>
                  <a:pt x="360" y="240"/>
                  <a:pt x="360" y="240"/>
                  <a:pt x="360" y="240"/>
                </a:cubicBezTo>
                <a:cubicBezTo>
                  <a:pt x="40" y="240"/>
                  <a:pt x="40" y="240"/>
                  <a:pt x="40" y="240"/>
                </a:cubicBezTo>
                <a:cubicBezTo>
                  <a:pt x="40" y="40"/>
                  <a:pt x="40" y="40"/>
                  <a:pt x="40" y="40"/>
                </a:cubicBezTo>
                <a:lnTo>
                  <a:pt x="360" y="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185" name="Freeform 232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 noEditPoints="1"/>
          </p:cNvSpPr>
          <p:nvPr/>
        </p:nvSpPr>
        <p:spPr bwMode="auto">
          <a:xfrm>
            <a:off x="6983897" y="3063267"/>
            <a:ext cx="261135" cy="209358"/>
          </a:xfrm>
          <a:custGeom>
            <a:avLst/>
            <a:gdLst>
              <a:gd name="T0" fmla="*/ 382 w 401"/>
              <a:gd name="T1" fmla="*/ 100 h 320"/>
              <a:gd name="T2" fmla="*/ 19 w 401"/>
              <a:gd name="T3" fmla="*/ 100 h 320"/>
              <a:gd name="T4" fmla="*/ 1 w 401"/>
              <a:gd name="T5" fmla="*/ 120 h 320"/>
              <a:gd name="T6" fmla="*/ 18 w 401"/>
              <a:gd name="T7" fmla="*/ 300 h 320"/>
              <a:gd name="T8" fmla="*/ 40 w 401"/>
              <a:gd name="T9" fmla="*/ 320 h 320"/>
              <a:gd name="T10" fmla="*/ 362 w 401"/>
              <a:gd name="T11" fmla="*/ 320 h 320"/>
              <a:gd name="T12" fmla="*/ 384 w 401"/>
              <a:gd name="T13" fmla="*/ 300 h 320"/>
              <a:gd name="T14" fmla="*/ 400 w 401"/>
              <a:gd name="T15" fmla="*/ 120 h 320"/>
              <a:gd name="T16" fmla="*/ 382 w 401"/>
              <a:gd name="T17" fmla="*/ 100 h 320"/>
              <a:gd name="T18" fmla="*/ 369 w 401"/>
              <a:gd name="T19" fmla="*/ 56 h 320"/>
              <a:gd name="T20" fmla="*/ 345 w 401"/>
              <a:gd name="T21" fmla="*/ 40 h 320"/>
              <a:gd name="T22" fmla="*/ 208 w 401"/>
              <a:gd name="T23" fmla="*/ 40 h 320"/>
              <a:gd name="T24" fmla="*/ 174 w 401"/>
              <a:gd name="T25" fmla="*/ 26 h 320"/>
              <a:gd name="T26" fmla="*/ 162 w 401"/>
              <a:gd name="T27" fmla="*/ 14 h 320"/>
              <a:gd name="T28" fmla="*/ 128 w 401"/>
              <a:gd name="T29" fmla="*/ 0 h 320"/>
              <a:gd name="T30" fmla="*/ 62 w 401"/>
              <a:gd name="T31" fmla="*/ 0 h 320"/>
              <a:gd name="T32" fmla="*/ 40 w 401"/>
              <a:gd name="T33" fmla="*/ 20 h 320"/>
              <a:gd name="T34" fmla="*/ 34 w 401"/>
              <a:gd name="T35" fmla="*/ 72 h 320"/>
              <a:gd name="T36" fmla="*/ 373 w 401"/>
              <a:gd name="T37" fmla="*/ 72 h 320"/>
              <a:gd name="T38" fmla="*/ 369 w 401"/>
              <a:gd name="T39" fmla="*/ 56 h 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401" h="320">
                <a:moveTo>
                  <a:pt x="382" y="100"/>
                </a:moveTo>
                <a:cubicBezTo>
                  <a:pt x="19" y="100"/>
                  <a:pt x="19" y="100"/>
                  <a:pt x="19" y="100"/>
                </a:cubicBezTo>
                <a:cubicBezTo>
                  <a:pt x="1" y="100"/>
                  <a:pt x="0" y="109"/>
                  <a:pt x="1" y="120"/>
                </a:cubicBezTo>
                <a:cubicBezTo>
                  <a:pt x="18" y="300"/>
                  <a:pt x="18" y="300"/>
                  <a:pt x="18" y="300"/>
                </a:cubicBezTo>
                <a:cubicBezTo>
                  <a:pt x="19" y="311"/>
                  <a:pt x="21" y="320"/>
                  <a:pt x="40" y="320"/>
                </a:cubicBezTo>
                <a:cubicBezTo>
                  <a:pt x="362" y="320"/>
                  <a:pt x="362" y="320"/>
                  <a:pt x="362" y="320"/>
                </a:cubicBezTo>
                <a:cubicBezTo>
                  <a:pt x="381" y="320"/>
                  <a:pt x="383" y="311"/>
                  <a:pt x="384" y="300"/>
                </a:cubicBezTo>
                <a:cubicBezTo>
                  <a:pt x="400" y="120"/>
                  <a:pt x="400" y="120"/>
                  <a:pt x="400" y="120"/>
                </a:cubicBezTo>
                <a:cubicBezTo>
                  <a:pt x="401" y="109"/>
                  <a:pt x="401" y="100"/>
                  <a:pt x="382" y="100"/>
                </a:cubicBezTo>
                <a:close/>
                <a:moveTo>
                  <a:pt x="369" y="56"/>
                </a:moveTo>
                <a:cubicBezTo>
                  <a:pt x="367" y="47"/>
                  <a:pt x="356" y="40"/>
                  <a:pt x="345" y="40"/>
                </a:cubicBezTo>
                <a:cubicBezTo>
                  <a:pt x="208" y="40"/>
                  <a:pt x="208" y="40"/>
                  <a:pt x="208" y="40"/>
                </a:cubicBezTo>
                <a:cubicBezTo>
                  <a:pt x="197" y="40"/>
                  <a:pt x="182" y="34"/>
                  <a:pt x="174" y="26"/>
                </a:cubicBezTo>
                <a:cubicBezTo>
                  <a:pt x="162" y="14"/>
                  <a:pt x="162" y="14"/>
                  <a:pt x="162" y="14"/>
                </a:cubicBezTo>
                <a:cubicBezTo>
                  <a:pt x="154" y="6"/>
                  <a:pt x="139" y="0"/>
                  <a:pt x="128" y="0"/>
                </a:cubicBezTo>
                <a:cubicBezTo>
                  <a:pt x="62" y="0"/>
                  <a:pt x="62" y="0"/>
                  <a:pt x="62" y="0"/>
                </a:cubicBezTo>
                <a:cubicBezTo>
                  <a:pt x="51" y="0"/>
                  <a:pt x="41" y="9"/>
                  <a:pt x="40" y="20"/>
                </a:cubicBezTo>
                <a:cubicBezTo>
                  <a:pt x="34" y="72"/>
                  <a:pt x="34" y="72"/>
                  <a:pt x="34" y="72"/>
                </a:cubicBezTo>
                <a:cubicBezTo>
                  <a:pt x="373" y="72"/>
                  <a:pt x="373" y="72"/>
                  <a:pt x="373" y="72"/>
                </a:cubicBezTo>
                <a:lnTo>
                  <a:pt x="369" y="5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186" name="Freeform 233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 noEditPoints="1"/>
          </p:cNvSpPr>
          <p:nvPr/>
        </p:nvSpPr>
        <p:spPr bwMode="auto">
          <a:xfrm>
            <a:off x="6124949" y="3076774"/>
            <a:ext cx="254383" cy="182345"/>
          </a:xfrm>
          <a:custGeom>
            <a:avLst/>
            <a:gdLst>
              <a:gd name="T0" fmla="*/ 392 w 392"/>
              <a:gd name="T1" fmla="*/ 40 h 280"/>
              <a:gd name="T2" fmla="*/ 392 w 392"/>
              <a:gd name="T3" fmla="*/ 16 h 280"/>
              <a:gd name="T4" fmla="*/ 376 w 392"/>
              <a:gd name="T5" fmla="*/ 0 h 280"/>
              <a:gd name="T6" fmla="*/ 16 w 392"/>
              <a:gd name="T7" fmla="*/ 0 h 280"/>
              <a:gd name="T8" fmla="*/ 0 w 392"/>
              <a:gd name="T9" fmla="*/ 16 h 280"/>
              <a:gd name="T10" fmla="*/ 0 w 392"/>
              <a:gd name="T11" fmla="*/ 40 h 280"/>
              <a:gd name="T12" fmla="*/ 40 w 392"/>
              <a:gd name="T13" fmla="*/ 40 h 280"/>
              <a:gd name="T14" fmla="*/ 40 w 392"/>
              <a:gd name="T15" fmla="*/ 80 h 280"/>
              <a:gd name="T16" fmla="*/ 0 w 392"/>
              <a:gd name="T17" fmla="*/ 80 h 280"/>
              <a:gd name="T18" fmla="*/ 0 w 392"/>
              <a:gd name="T19" fmla="*/ 120 h 280"/>
              <a:gd name="T20" fmla="*/ 40 w 392"/>
              <a:gd name="T21" fmla="*/ 120 h 280"/>
              <a:gd name="T22" fmla="*/ 40 w 392"/>
              <a:gd name="T23" fmla="*/ 160 h 280"/>
              <a:gd name="T24" fmla="*/ 0 w 392"/>
              <a:gd name="T25" fmla="*/ 160 h 280"/>
              <a:gd name="T26" fmla="*/ 0 w 392"/>
              <a:gd name="T27" fmla="*/ 200 h 280"/>
              <a:gd name="T28" fmla="*/ 40 w 392"/>
              <a:gd name="T29" fmla="*/ 200 h 280"/>
              <a:gd name="T30" fmla="*/ 40 w 392"/>
              <a:gd name="T31" fmla="*/ 240 h 280"/>
              <a:gd name="T32" fmla="*/ 0 w 392"/>
              <a:gd name="T33" fmla="*/ 240 h 280"/>
              <a:gd name="T34" fmla="*/ 0 w 392"/>
              <a:gd name="T35" fmla="*/ 264 h 280"/>
              <a:gd name="T36" fmla="*/ 16 w 392"/>
              <a:gd name="T37" fmla="*/ 280 h 280"/>
              <a:gd name="T38" fmla="*/ 376 w 392"/>
              <a:gd name="T39" fmla="*/ 280 h 280"/>
              <a:gd name="T40" fmla="*/ 392 w 392"/>
              <a:gd name="T41" fmla="*/ 264 h 280"/>
              <a:gd name="T42" fmla="*/ 392 w 392"/>
              <a:gd name="T43" fmla="*/ 240 h 280"/>
              <a:gd name="T44" fmla="*/ 352 w 392"/>
              <a:gd name="T45" fmla="*/ 240 h 280"/>
              <a:gd name="T46" fmla="*/ 352 w 392"/>
              <a:gd name="T47" fmla="*/ 200 h 280"/>
              <a:gd name="T48" fmla="*/ 392 w 392"/>
              <a:gd name="T49" fmla="*/ 200 h 280"/>
              <a:gd name="T50" fmla="*/ 392 w 392"/>
              <a:gd name="T51" fmla="*/ 160 h 280"/>
              <a:gd name="T52" fmla="*/ 352 w 392"/>
              <a:gd name="T53" fmla="*/ 160 h 280"/>
              <a:gd name="T54" fmla="*/ 352 w 392"/>
              <a:gd name="T55" fmla="*/ 120 h 280"/>
              <a:gd name="T56" fmla="*/ 392 w 392"/>
              <a:gd name="T57" fmla="*/ 120 h 280"/>
              <a:gd name="T58" fmla="*/ 392 w 392"/>
              <a:gd name="T59" fmla="*/ 80 h 280"/>
              <a:gd name="T60" fmla="*/ 352 w 392"/>
              <a:gd name="T61" fmla="*/ 80 h 280"/>
              <a:gd name="T62" fmla="*/ 352 w 392"/>
              <a:gd name="T63" fmla="*/ 40 h 280"/>
              <a:gd name="T64" fmla="*/ 392 w 392"/>
              <a:gd name="T65" fmla="*/ 40 h 280"/>
              <a:gd name="T66" fmla="*/ 152 w 392"/>
              <a:gd name="T67" fmla="*/ 200 h 280"/>
              <a:gd name="T68" fmla="*/ 152 w 392"/>
              <a:gd name="T69" fmla="*/ 80 h 280"/>
              <a:gd name="T70" fmla="*/ 252 w 392"/>
              <a:gd name="T71" fmla="*/ 140 h 280"/>
              <a:gd name="T72" fmla="*/ 152 w 392"/>
              <a:gd name="T73" fmla="*/ 200 h 2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392" h="280">
                <a:moveTo>
                  <a:pt x="392" y="40"/>
                </a:moveTo>
                <a:cubicBezTo>
                  <a:pt x="392" y="16"/>
                  <a:pt x="392" y="16"/>
                  <a:pt x="392" y="16"/>
                </a:cubicBezTo>
                <a:cubicBezTo>
                  <a:pt x="392" y="7"/>
                  <a:pt x="385" y="0"/>
                  <a:pt x="376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40"/>
                  <a:pt x="0" y="40"/>
                  <a:pt x="0" y="40"/>
                </a:cubicBezTo>
                <a:cubicBezTo>
                  <a:pt x="40" y="40"/>
                  <a:pt x="40" y="40"/>
                  <a:pt x="40" y="40"/>
                </a:cubicBezTo>
                <a:cubicBezTo>
                  <a:pt x="40" y="80"/>
                  <a:pt x="40" y="80"/>
                  <a:pt x="40" y="80"/>
                </a:cubicBezTo>
                <a:cubicBezTo>
                  <a:pt x="0" y="80"/>
                  <a:pt x="0" y="80"/>
                  <a:pt x="0" y="80"/>
                </a:cubicBezTo>
                <a:cubicBezTo>
                  <a:pt x="0" y="120"/>
                  <a:pt x="0" y="120"/>
                  <a:pt x="0" y="120"/>
                </a:cubicBezTo>
                <a:cubicBezTo>
                  <a:pt x="40" y="120"/>
                  <a:pt x="40" y="120"/>
                  <a:pt x="40" y="120"/>
                </a:cubicBezTo>
                <a:cubicBezTo>
                  <a:pt x="40" y="160"/>
                  <a:pt x="40" y="160"/>
                  <a:pt x="40" y="160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200"/>
                  <a:pt x="0" y="200"/>
                  <a:pt x="0" y="200"/>
                </a:cubicBezTo>
                <a:cubicBezTo>
                  <a:pt x="40" y="200"/>
                  <a:pt x="40" y="200"/>
                  <a:pt x="40" y="200"/>
                </a:cubicBezTo>
                <a:cubicBezTo>
                  <a:pt x="40" y="240"/>
                  <a:pt x="40" y="240"/>
                  <a:pt x="40" y="240"/>
                </a:cubicBezTo>
                <a:cubicBezTo>
                  <a:pt x="0" y="240"/>
                  <a:pt x="0" y="240"/>
                  <a:pt x="0" y="240"/>
                </a:cubicBezTo>
                <a:cubicBezTo>
                  <a:pt x="0" y="264"/>
                  <a:pt x="0" y="264"/>
                  <a:pt x="0" y="264"/>
                </a:cubicBezTo>
                <a:cubicBezTo>
                  <a:pt x="0" y="273"/>
                  <a:pt x="7" y="280"/>
                  <a:pt x="16" y="280"/>
                </a:cubicBezTo>
                <a:cubicBezTo>
                  <a:pt x="376" y="280"/>
                  <a:pt x="376" y="280"/>
                  <a:pt x="376" y="280"/>
                </a:cubicBezTo>
                <a:cubicBezTo>
                  <a:pt x="385" y="280"/>
                  <a:pt x="392" y="273"/>
                  <a:pt x="392" y="264"/>
                </a:cubicBezTo>
                <a:cubicBezTo>
                  <a:pt x="392" y="240"/>
                  <a:pt x="392" y="240"/>
                  <a:pt x="392" y="240"/>
                </a:cubicBezTo>
                <a:cubicBezTo>
                  <a:pt x="352" y="240"/>
                  <a:pt x="352" y="240"/>
                  <a:pt x="352" y="240"/>
                </a:cubicBezTo>
                <a:cubicBezTo>
                  <a:pt x="352" y="200"/>
                  <a:pt x="352" y="200"/>
                  <a:pt x="352" y="200"/>
                </a:cubicBezTo>
                <a:cubicBezTo>
                  <a:pt x="392" y="200"/>
                  <a:pt x="392" y="200"/>
                  <a:pt x="392" y="200"/>
                </a:cubicBezTo>
                <a:cubicBezTo>
                  <a:pt x="392" y="160"/>
                  <a:pt x="392" y="160"/>
                  <a:pt x="392" y="160"/>
                </a:cubicBezTo>
                <a:cubicBezTo>
                  <a:pt x="352" y="160"/>
                  <a:pt x="352" y="160"/>
                  <a:pt x="352" y="160"/>
                </a:cubicBezTo>
                <a:cubicBezTo>
                  <a:pt x="352" y="120"/>
                  <a:pt x="352" y="120"/>
                  <a:pt x="352" y="120"/>
                </a:cubicBezTo>
                <a:cubicBezTo>
                  <a:pt x="392" y="120"/>
                  <a:pt x="392" y="120"/>
                  <a:pt x="392" y="120"/>
                </a:cubicBezTo>
                <a:cubicBezTo>
                  <a:pt x="392" y="80"/>
                  <a:pt x="392" y="80"/>
                  <a:pt x="392" y="80"/>
                </a:cubicBezTo>
                <a:cubicBezTo>
                  <a:pt x="352" y="80"/>
                  <a:pt x="352" y="80"/>
                  <a:pt x="352" y="80"/>
                </a:cubicBezTo>
                <a:cubicBezTo>
                  <a:pt x="352" y="40"/>
                  <a:pt x="352" y="40"/>
                  <a:pt x="352" y="40"/>
                </a:cubicBezTo>
                <a:lnTo>
                  <a:pt x="392" y="40"/>
                </a:lnTo>
                <a:close/>
                <a:moveTo>
                  <a:pt x="152" y="200"/>
                </a:moveTo>
                <a:cubicBezTo>
                  <a:pt x="152" y="80"/>
                  <a:pt x="152" y="80"/>
                  <a:pt x="152" y="80"/>
                </a:cubicBezTo>
                <a:cubicBezTo>
                  <a:pt x="252" y="140"/>
                  <a:pt x="252" y="140"/>
                  <a:pt x="252" y="140"/>
                </a:cubicBezTo>
                <a:lnTo>
                  <a:pt x="152" y="2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187" name="Freeform 234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 noEditPoints="1"/>
          </p:cNvSpPr>
          <p:nvPr/>
        </p:nvSpPr>
        <p:spPr bwMode="auto">
          <a:xfrm>
            <a:off x="7415523" y="3063267"/>
            <a:ext cx="261135" cy="209358"/>
          </a:xfrm>
          <a:custGeom>
            <a:avLst/>
            <a:gdLst>
              <a:gd name="T0" fmla="*/ 339 w 399"/>
              <a:gd name="T1" fmla="*/ 60 h 320"/>
              <a:gd name="T2" fmla="*/ 319 w 399"/>
              <a:gd name="T3" fmla="*/ 40 h 320"/>
              <a:gd name="T4" fmla="*/ 80 w 399"/>
              <a:gd name="T5" fmla="*/ 40 h 320"/>
              <a:gd name="T6" fmla="*/ 60 w 399"/>
              <a:gd name="T7" fmla="*/ 60 h 320"/>
              <a:gd name="T8" fmla="*/ 60 w 399"/>
              <a:gd name="T9" fmla="*/ 80 h 320"/>
              <a:gd name="T10" fmla="*/ 339 w 399"/>
              <a:gd name="T11" fmla="*/ 80 h 320"/>
              <a:gd name="T12" fmla="*/ 339 w 399"/>
              <a:gd name="T13" fmla="*/ 60 h 320"/>
              <a:gd name="T14" fmla="*/ 279 w 399"/>
              <a:gd name="T15" fmla="*/ 0 h 320"/>
              <a:gd name="T16" fmla="*/ 120 w 399"/>
              <a:gd name="T17" fmla="*/ 0 h 320"/>
              <a:gd name="T18" fmla="*/ 100 w 399"/>
              <a:gd name="T19" fmla="*/ 20 h 320"/>
              <a:gd name="T20" fmla="*/ 299 w 399"/>
              <a:gd name="T21" fmla="*/ 20 h 320"/>
              <a:gd name="T22" fmla="*/ 279 w 399"/>
              <a:gd name="T23" fmla="*/ 0 h 320"/>
              <a:gd name="T24" fmla="*/ 379 w 399"/>
              <a:gd name="T25" fmla="*/ 80 h 320"/>
              <a:gd name="T26" fmla="*/ 367 w 399"/>
              <a:gd name="T27" fmla="*/ 68 h 320"/>
              <a:gd name="T28" fmla="*/ 367 w 399"/>
              <a:gd name="T29" fmla="*/ 100 h 320"/>
              <a:gd name="T30" fmla="*/ 32 w 399"/>
              <a:gd name="T31" fmla="*/ 100 h 320"/>
              <a:gd name="T32" fmla="*/ 32 w 399"/>
              <a:gd name="T33" fmla="*/ 68 h 320"/>
              <a:gd name="T34" fmla="*/ 21 w 399"/>
              <a:gd name="T35" fmla="*/ 80 h 320"/>
              <a:gd name="T36" fmla="*/ 5 w 399"/>
              <a:gd name="T37" fmla="*/ 120 h 320"/>
              <a:gd name="T38" fmla="*/ 36 w 399"/>
              <a:gd name="T39" fmla="*/ 300 h 320"/>
              <a:gd name="T40" fmla="*/ 60 w 399"/>
              <a:gd name="T41" fmla="*/ 320 h 320"/>
              <a:gd name="T42" fmla="*/ 339 w 399"/>
              <a:gd name="T43" fmla="*/ 320 h 320"/>
              <a:gd name="T44" fmla="*/ 363 w 399"/>
              <a:gd name="T45" fmla="*/ 300 h 320"/>
              <a:gd name="T46" fmla="*/ 394 w 399"/>
              <a:gd name="T47" fmla="*/ 120 h 320"/>
              <a:gd name="T48" fmla="*/ 379 w 399"/>
              <a:gd name="T49" fmla="*/ 80 h 320"/>
              <a:gd name="T50" fmla="*/ 279 w 399"/>
              <a:gd name="T51" fmla="*/ 188 h 320"/>
              <a:gd name="T52" fmla="*/ 259 w 399"/>
              <a:gd name="T53" fmla="*/ 208 h 320"/>
              <a:gd name="T54" fmla="*/ 140 w 399"/>
              <a:gd name="T55" fmla="*/ 208 h 320"/>
              <a:gd name="T56" fmla="*/ 120 w 399"/>
              <a:gd name="T57" fmla="*/ 188 h 320"/>
              <a:gd name="T58" fmla="*/ 120 w 399"/>
              <a:gd name="T59" fmla="*/ 148 h 320"/>
              <a:gd name="T60" fmla="*/ 148 w 399"/>
              <a:gd name="T61" fmla="*/ 148 h 320"/>
              <a:gd name="T62" fmla="*/ 148 w 399"/>
              <a:gd name="T63" fmla="*/ 180 h 320"/>
              <a:gd name="T64" fmla="*/ 251 w 399"/>
              <a:gd name="T65" fmla="*/ 180 h 320"/>
              <a:gd name="T66" fmla="*/ 251 w 399"/>
              <a:gd name="T67" fmla="*/ 148 h 320"/>
              <a:gd name="T68" fmla="*/ 279 w 399"/>
              <a:gd name="T69" fmla="*/ 148 h 320"/>
              <a:gd name="T70" fmla="*/ 279 w 399"/>
              <a:gd name="T71" fmla="*/ 188 h 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399" h="320">
                <a:moveTo>
                  <a:pt x="339" y="60"/>
                </a:moveTo>
                <a:cubicBezTo>
                  <a:pt x="339" y="40"/>
                  <a:pt x="319" y="40"/>
                  <a:pt x="319" y="40"/>
                </a:cubicBezTo>
                <a:cubicBezTo>
                  <a:pt x="80" y="40"/>
                  <a:pt x="80" y="40"/>
                  <a:pt x="80" y="40"/>
                </a:cubicBezTo>
                <a:cubicBezTo>
                  <a:pt x="80" y="40"/>
                  <a:pt x="60" y="40"/>
                  <a:pt x="60" y="60"/>
                </a:cubicBezTo>
                <a:cubicBezTo>
                  <a:pt x="60" y="80"/>
                  <a:pt x="60" y="80"/>
                  <a:pt x="60" y="80"/>
                </a:cubicBezTo>
                <a:cubicBezTo>
                  <a:pt x="339" y="80"/>
                  <a:pt x="339" y="80"/>
                  <a:pt x="339" y="80"/>
                </a:cubicBezTo>
                <a:lnTo>
                  <a:pt x="339" y="60"/>
                </a:lnTo>
                <a:close/>
                <a:moveTo>
                  <a:pt x="279" y="0"/>
                </a:moveTo>
                <a:cubicBezTo>
                  <a:pt x="120" y="0"/>
                  <a:pt x="120" y="0"/>
                  <a:pt x="120" y="0"/>
                </a:cubicBezTo>
                <a:cubicBezTo>
                  <a:pt x="120" y="0"/>
                  <a:pt x="100" y="0"/>
                  <a:pt x="100" y="20"/>
                </a:cubicBezTo>
                <a:cubicBezTo>
                  <a:pt x="299" y="20"/>
                  <a:pt x="299" y="20"/>
                  <a:pt x="299" y="20"/>
                </a:cubicBezTo>
                <a:cubicBezTo>
                  <a:pt x="299" y="0"/>
                  <a:pt x="279" y="0"/>
                  <a:pt x="279" y="0"/>
                </a:cubicBezTo>
                <a:close/>
                <a:moveTo>
                  <a:pt x="379" y="80"/>
                </a:moveTo>
                <a:cubicBezTo>
                  <a:pt x="367" y="68"/>
                  <a:pt x="367" y="68"/>
                  <a:pt x="367" y="68"/>
                </a:cubicBezTo>
                <a:cubicBezTo>
                  <a:pt x="367" y="100"/>
                  <a:pt x="367" y="100"/>
                  <a:pt x="367" y="100"/>
                </a:cubicBezTo>
                <a:cubicBezTo>
                  <a:pt x="32" y="100"/>
                  <a:pt x="32" y="100"/>
                  <a:pt x="32" y="100"/>
                </a:cubicBezTo>
                <a:cubicBezTo>
                  <a:pt x="32" y="68"/>
                  <a:pt x="32" y="68"/>
                  <a:pt x="32" y="68"/>
                </a:cubicBezTo>
                <a:cubicBezTo>
                  <a:pt x="32" y="68"/>
                  <a:pt x="32" y="68"/>
                  <a:pt x="21" y="80"/>
                </a:cubicBezTo>
                <a:cubicBezTo>
                  <a:pt x="9" y="92"/>
                  <a:pt x="0" y="95"/>
                  <a:pt x="5" y="120"/>
                </a:cubicBezTo>
                <a:cubicBezTo>
                  <a:pt x="10" y="145"/>
                  <a:pt x="33" y="281"/>
                  <a:pt x="36" y="300"/>
                </a:cubicBezTo>
                <a:cubicBezTo>
                  <a:pt x="40" y="320"/>
                  <a:pt x="60" y="320"/>
                  <a:pt x="60" y="320"/>
                </a:cubicBezTo>
                <a:cubicBezTo>
                  <a:pt x="339" y="320"/>
                  <a:pt x="339" y="320"/>
                  <a:pt x="339" y="320"/>
                </a:cubicBezTo>
                <a:cubicBezTo>
                  <a:pt x="339" y="320"/>
                  <a:pt x="360" y="320"/>
                  <a:pt x="363" y="300"/>
                </a:cubicBezTo>
                <a:cubicBezTo>
                  <a:pt x="367" y="281"/>
                  <a:pt x="390" y="145"/>
                  <a:pt x="394" y="120"/>
                </a:cubicBezTo>
                <a:cubicBezTo>
                  <a:pt x="399" y="95"/>
                  <a:pt x="391" y="92"/>
                  <a:pt x="379" y="80"/>
                </a:cubicBezTo>
                <a:close/>
                <a:moveTo>
                  <a:pt x="279" y="188"/>
                </a:moveTo>
                <a:cubicBezTo>
                  <a:pt x="279" y="188"/>
                  <a:pt x="279" y="208"/>
                  <a:pt x="259" y="208"/>
                </a:cubicBezTo>
                <a:cubicBezTo>
                  <a:pt x="140" y="208"/>
                  <a:pt x="140" y="208"/>
                  <a:pt x="140" y="208"/>
                </a:cubicBezTo>
                <a:cubicBezTo>
                  <a:pt x="120" y="208"/>
                  <a:pt x="120" y="188"/>
                  <a:pt x="120" y="188"/>
                </a:cubicBezTo>
                <a:cubicBezTo>
                  <a:pt x="120" y="148"/>
                  <a:pt x="120" y="148"/>
                  <a:pt x="120" y="148"/>
                </a:cubicBezTo>
                <a:cubicBezTo>
                  <a:pt x="148" y="148"/>
                  <a:pt x="148" y="148"/>
                  <a:pt x="148" y="148"/>
                </a:cubicBezTo>
                <a:cubicBezTo>
                  <a:pt x="148" y="180"/>
                  <a:pt x="148" y="180"/>
                  <a:pt x="148" y="180"/>
                </a:cubicBezTo>
                <a:cubicBezTo>
                  <a:pt x="251" y="180"/>
                  <a:pt x="251" y="180"/>
                  <a:pt x="251" y="180"/>
                </a:cubicBezTo>
                <a:cubicBezTo>
                  <a:pt x="251" y="148"/>
                  <a:pt x="251" y="148"/>
                  <a:pt x="251" y="148"/>
                </a:cubicBezTo>
                <a:cubicBezTo>
                  <a:pt x="279" y="148"/>
                  <a:pt x="279" y="148"/>
                  <a:pt x="279" y="148"/>
                </a:cubicBezTo>
                <a:lnTo>
                  <a:pt x="279" y="18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188" name="Freeform 235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4479287" y="3481582"/>
            <a:ext cx="94549" cy="234120"/>
          </a:xfrm>
          <a:custGeom>
            <a:avLst/>
            <a:gdLst>
              <a:gd name="T0" fmla="*/ 124 w 144"/>
              <a:gd name="T1" fmla="*/ 0 h 360"/>
              <a:gd name="T2" fmla="*/ 16 w 144"/>
              <a:gd name="T3" fmla="*/ 0 h 360"/>
              <a:gd name="T4" fmla="*/ 0 w 144"/>
              <a:gd name="T5" fmla="*/ 20 h 360"/>
              <a:gd name="T6" fmla="*/ 0 w 144"/>
              <a:gd name="T7" fmla="*/ 360 h 360"/>
              <a:gd name="T8" fmla="*/ 72 w 144"/>
              <a:gd name="T9" fmla="*/ 288 h 360"/>
              <a:gd name="T10" fmla="*/ 144 w 144"/>
              <a:gd name="T11" fmla="*/ 360 h 360"/>
              <a:gd name="T12" fmla="*/ 144 w 144"/>
              <a:gd name="T13" fmla="*/ 20 h 360"/>
              <a:gd name="T14" fmla="*/ 124 w 144"/>
              <a:gd name="T15" fmla="*/ 0 h 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4" h="360">
                <a:moveTo>
                  <a:pt x="124" y="0"/>
                </a:moveTo>
                <a:cubicBezTo>
                  <a:pt x="16" y="0"/>
                  <a:pt x="16" y="0"/>
                  <a:pt x="16" y="0"/>
                </a:cubicBezTo>
                <a:cubicBezTo>
                  <a:pt x="5" y="0"/>
                  <a:pt x="0" y="9"/>
                  <a:pt x="0" y="20"/>
                </a:cubicBezTo>
                <a:cubicBezTo>
                  <a:pt x="0" y="360"/>
                  <a:pt x="0" y="360"/>
                  <a:pt x="0" y="360"/>
                </a:cubicBezTo>
                <a:cubicBezTo>
                  <a:pt x="72" y="288"/>
                  <a:pt x="72" y="288"/>
                  <a:pt x="72" y="288"/>
                </a:cubicBezTo>
                <a:cubicBezTo>
                  <a:pt x="144" y="360"/>
                  <a:pt x="144" y="360"/>
                  <a:pt x="144" y="360"/>
                </a:cubicBezTo>
                <a:cubicBezTo>
                  <a:pt x="144" y="20"/>
                  <a:pt x="144" y="20"/>
                  <a:pt x="144" y="20"/>
                </a:cubicBezTo>
                <a:cubicBezTo>
                  <a:pt x="144" y="9"/>
                  <a:pt x="135" y="0"/>
                  <a:pt x="12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189" name="Freeform 236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 noEditPoints="1"/>
          </p:cNvSpPr>
          <p:nvPr/>
        </p:nvSpPr>
        <p:spPr bwMode="auto">
          <a:xfrm>
            <a:off x="5272755" y="3481582"/>
            <a:ext cx="234120" cy="234120"/>
          </a:xfrm>
          <a:custGeom>
            <a:avLst/>
            <a:gdLst>
              <a:gd name="T0" fmla="*/ 136 w 360"/>
              <a:gd name="T1" fmla="*/ 226 h 361"/>
              <a:gd name="T2" fmla="*/ 56 w 360"/>
              <a:gd name="T3" fmla="*/ 194 h 361"/>
              <a:gd name="T4" fmla="*/ 56 w 360"/>
              <a:gd name="T5" fmla="*/ 221 h 361"/>
              <a:gd name="T6" fmla="*/ 136 w 360"/>
              <a:gd name="T7" fmla="*/ 253 h 361"/>
              <a:gd name="T8" fmla="*/ 136 w 360"/>
              <a:gd name="T9" fmla="*/ 226 h 361"/>
              <a:gd name="T10" fmla="*/ 136 w 360"/>
              <a:gd name="T11" fmla="*/ 143 h 361"/>
              <a:gd name="T12" fmla="*/ 56 w 360"/>
              <a:gd name="T13" fmla="*/ 111 h 361"/>
              <a:gd name="T14" fmla="*/ 56 w 360"/>
              <a:gd name="T15" fmla="*/ 138 h 361"/>
              <a:gd name="T16" fmla="*/ 136 w 360"/>
              <a:gd name="T17" fmla="*/ 170 h 361"/>
              <a:gd name="T18" fmla="*/ 136 w 360"/>
              <a:gd name="T19" fmla="*/ 143 h 361"/>
              <a:gd name="T20" fmla="*/ 351 w 360"/>
              <a:gd name="T21" fmla="*/ 4 h 361"/>
              <a:gd name="T22" fmla="*/ 332 w 360"/>
              <a:gd name="T23" fmla="*/ 2 h 361"/>
              <a:gd name="T24" fmla="*/ 180 w 360"/>
              <a:gd name="T25" fmla="*/ 63 h 361"/>
              <a:gd name="T26" fmla="*/ 27 w 360"/>
              <a:gd name="T27" fmla="*/ 2 h 361"/>
              <a:gd name="T28" fmla="*/ 8 w 360"/>
              <a:gd name="T29" fmla="*/ 4 h 361"/>
              <a:gd name="T30" fmla="*/ 0 w 360"/>
              <a:gd name="T31" fmla="*/ 21 h 361"/>
              <a:gd name="T32" fmla="*/ 0 w 360"/>
              <a:gd name="T33" fmla="*/ 277 h 361"/>
              <a:gd name="T34" fmla="*/ 12 w 360"/>
              <a:gd name="T35" fmla="*/ 295 h 361"/>
              <a:gd name="T36" fmla="*/ 172 w 360"/>
              <a:gd name="T37" fmla="*/ 359 h 361"/>
              <a:gd name="T38" fmla="*/ 176 w 360"/>
              <a:gd name="T39" fmla="*/ 361 h 361"/>
              <a:gd name="T40" fmla="*/ 180 w 360"/>
              <a:gd name="T41" fmla="*/ 361 h 361"/>
              <a:gd name="T42" fmla="*/ 184 w 360"/>
              <a:gd name="T43" fmla="*/ 361 h 361"/>
              <a:gd name="T44" fmla="*/ 187 w 360"/>
              <a:gd name="T45" fmla="*/ 359 h 361"/>
              <a:gd name="T46" fmla="*/ 347 w 360"/>
              <a:gd name="T47" fmla="*/ 295 h 361"/>
              <a:gd name="T48" fmla="*/ 360 w 360"/>
              <a:gd name="T49" fmla="*/ 277 h 361"/>
              <a:gd name="T50" fmla="*/ 360 w 360"/>
              <a:gd name="T51" fmla="*/ 21 h 361"/>
              <a:gd name="T52" fmla="*/ 351 w 360"/>
              <a:gd name="T53" fmla="*/ 4 h 361"/>
              <a:gd name="T54" fmla="*/ 160 w 360"/>
              <a:gd name="T55" fmla="*/ 320 h 361"/>
              <a:gd name="T56" fmla="*/ 32 w 360"/>
              <a:gd name="T57" fmla="*/ 269 h 361"/>
              <a:gd name="T58" fmla="*/ 32 w 360"/>
              <a:gd name="T59" fmla="*/ 45 h 361"/>
              <a:gd name="T60" fmla="*/ 160 w 360"/>
              <a:gd name="T61" fmla="*/ 96 h 361"/>
              <a:gd name="T62" fmla="*/ 160 w 360"/>
              <a:gd name="T63" fmla="*/ 320 h 361"/>
              <a:gd name="T64" fmla="*/ 328 w 360"/>
              <a:gd name="T65" fmla="*/ 269 h 361"/>
              <a:gd name="T66" fmla="*/ 200 w 360"/>
              <a:gd name="T67" fmla="*/ 320 h 361"/>
              <a:gd name="T68" fmla="*/ 200 w 360"/>
              <a:gd name="T69" fmla="*/ 96 h 361"/>
              <a:gd name="T70" fmla="*/ 328 w 360"/>
              <a:gd name="T71" fmla="*/ 45 h 361"/>
              <a:gd name="T72" fmla="*/ 328 w 360"/>
              <a:gd name="T73" fmla="*/ 269 h 361"/>
              <a:gd name="T74" fmla="*/ 304 w 360"/>
              <a:gd name="T75" fmla="*/ 194 h 361"/>
              <a:gd name="T76" fmla="*/ 224 w 360"/>
              <a:gd name="T77" fmla="*/ 226 h 361"/>
              <a:gd name="T78" fmla="*/ 224 w 360"/>
              <a:gd name="T79" fmla="*/ 253 h 361"/>
              <a:gd name="T80" fmla="*/ 304 w 360"/>
              <a:gd name="T81" fmla="*/ 221 h 361"/>
              <a:gd name="T82" fmla="*/ 304 w 360"/>
              <a:gd name="T83" fmla="*/ 194 h 361"/>
              <a:gd name="T84" fmla="*/ 304 w 360"/>
              <a:gd name="T85" fmla="*/ 111 h 361"/>
              <a:gd name="T86" fmla="*/ 224 w 360"/>
              <a:gd name="T87" fmla="*/ 143 h 361"/>
              <a:gd name="T88" fmla="*/ 224 w 360"/>
              <a:gd name="T89" fmla="*/ 170 h 361"/>
              <a:gd name="T90" fmla="*/ 304 w 360"/>
              <a:gd name="T91" fmla="*/ 138 h 361"/>
              <a:gd name="T92" fmla="*/ 304 w 360"/>
              <a:gd name="T93" fmla="*/ 111 h 3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360" h="361">
                <a:moveTo>
                  <a:pt x="136" y="226"/>
                </a:moveTo>
                <a:cubicBezTo>
                  <a:pt x="56" y="194"/>
                  <a:pt x="56" y="194"/>
                  <a:pt x="56" y="194"/>
                </a:cubicBezTo>
                <a:cubicBezTo>
                  <a:pt x="56" y="221"/>
                  <a:pt x="56" y="221"/>
                  <a:pt x="56" y="221"/>
                </a:cubicBezTo>
                <a:cubicBezTo>
                  <a:pt x="136" y="253"/>
                  <a:pt x="136" y="253"/>
                  <a:pt x="136" y="253"/>
                </a:cubicBezTo>
                <a:lnTo>
                  <a:pt x="136" y="226"/>
                </a:lnTo>
                <a:close/>
                <a:moveTo>
                  <a:pt x="136" y="143"/>
                </a:moveTo>
                <a:cubicBezTo>
                  <a:pt x="56" y="111"/>
                  <a:pt x="56" y="111"/>
                  <a:pt x="56" y="111"/>
                </a:cubicBezTo>
                <a:cubicBezTo>
                  <a:pt x="56" y="138"/>
                  <a:pt x="56" y="138"/>
                  <a:pt x="56" y="138"/>
                </a:cubicBezTo>
                <a:cubicBezTo>
                  <a:pt x="136" y="170"/>
                  <a:pt x="136" y="170"/>
                  <a:pt x="136" y="170"/>
                </a:cubicBezTo>
                <a:lnTo>
                  <a:pt x="136" y="143"/>
                </a:lnTo>
                <a:close/>
                <a:moveTo>
                  <a:pt x="351" y="4"/>
                </a:moveTo>
                <a:cubicBezTo>
                  <a:pt x="345" y="1"/>
                  <a:pt x="338" y="0"/>
                  <a:pt x="332" y="2"/>
                </a:cubicBezTo>
                <a:cubicBezTo>
                  <a:pt x="180" y="63"/>
                  <a:pt x="180" y="63"/>
                  <a:pt x="180" y="63"/>
                </a:cubicBezTo>
                <a:cubicBezTo>
                  <a:pt x="27" y="2"/>
                  <a:pt x="27" y="2"/>
                  <a:pt x="27" y="2"/>
                </a:cubicBezTo>
                <a:cubicBezTo>
                  <a:pt x="21" y="0"/>
                  <a:pt x="14" y="1"/>
                  <a:pt x="8" y="4"/>
                </a:cubicBezTo>
                <a:cubicBezTo>
                  <a:pt x="3" y="8"/>
                  <a:pt x="0" y="14"/>
                  <a:pt x="0" y="21"/>
                </a:cubicBezTo>
                <a:cubicBezTo>
                  <a:pt x="0" y="277"/>
                  <a:pt x="0" y="277"/>
                  <a:pt x="0" y="277"/>
                </a:cubicBezTo>
                <a:cubicBezTo>
                  <a:pt x="0" y="285"/>
                  <a:pt x="5" y="292"/>
                  <a:pt x="12" y="295"/>
                </a:cubicBezTo>
                <a:cubicBezTo>
                  <a:pt x="172" y="359"/>
                  <a:pt x="172" y="359"/>
                  <a:pt x="172" y="359"/>
                </a:cubicBezTo>
                <a:cubicBezTo>
                  <a:pt x="172" y="359"/>
                  <a:pt x="175" y="360"/>
                  <a:pt x="176" y="361"/>
                </a:cubicBezTo>
                <a:cubicBezTo>
                  <a:pt x="177" y="361"/>
                  <a:pt x="178" y="361"/>
                  <a:pt x="180" y="361"/>
                </a:cubicBezTo>
                <a:cubicBezTo>
                  <a:pt x="181" y="361"/>
                  <a:pt x="182" y="361"/>
                  <a:pt x="184" y="361"/>
                </a:cubicBezTo>
                <a:cubicBezTo>
                  <a:pt x="184" y="360"/>
                  <a:pt x="187" y="359"/>
                  <a:pt x="187" y="359"/>
                </a:cubicBezTo>
                <a:cubicBezTo>
                  <a:pt x="347" y="295"/>
                  <a:pt x="347" y="295"/>
                  <a:pt x="347" y="295"/>
                </a:cubicBezTo>
                <a:cubicBezTo>
                  <a:pt x="355" y="292"/>
                  <a:pt x="360" y="285"/>
                  <a:pt x="360" y="277"/>
                </a:cubicBezTo>
                <a:cubicBezTo>
                  <a:pt x="360" y="21"/>
                  <a:pt x="360" y="21"/>
                  <a:pt x="360" y="21"/>
                </a:cubicBezTo>
                <a:cubicBezTo>
                  <a:pt x="360" y="14"/>
                  <a:pt x="356" y="8"/>
                  <a:pt x="351" y="4"/>
                </a:cubicBezTo>
                <a:close/>
                <a:moveTo>
                  <a:pt x="160" y="320"/>
                </a:moveTo>
                <a:cubicBezTo>
                  <a:pt x="32" y="269"/>
                  <a:pt x="32" y="269"/>
                  <a:pt x="32" y="269"/>
                </a:cubicBezTo>
                <a:cubicBezTo>
                  <a:pt x="32" y="45"/>
                  <a:pt x="32" y="45"/>
                  <a:pt x="32" y="45"/>
                </a:cubicBezTo>
                <a:cubicBezTo>
                  <a:pt x="160" y="96"/>
                  <a:pt x="160" y="96"/>
                  <a:pt x="160" y="96"/>
                </a:cubicBezTo>
                <a:lnTo>
                  <a:pt x="160" y="320"/>
                </a:lnTo>
                <a:close/>
                <a:moveTo>
                  <a:pt x="328" y="269"/>
                </a:moveTo>
                <a:cubicBezTo>
                  <a:pt x="200" y="320"/>
                  <a:pt x="200" y="320"/>
                  <a:pt x="200" y="320"/>
                </a:cubicBezTo>
                <a:cubicBezTo>
                  <a:pt x="200" y="96"/>
                  <a:pt x="200" y="96"/>
                  <a:pt x="200" y="96"/>
                </a:cubicBezTo>
                <a:cubicBezTo>
                  <a:pt x="328" y="45"/>
                  <a:pt x="328" y="45"/>
                  <a:pt x="328" y="45"/>
                </a:cubicBezTo>
                <a:lnTo>
                  <a:pt x="328" y="269"/>
                </a:lnTo>
                <a:close/>
                <a:moveTo>
                  <a:pt x="304" y="194"/>
                </a:moveTo>
                <a:cubicBezTo>
                  <a:pt x="224" y="226"/>
                  <a:pt x="224" y="226"/>
                  <a:pt x="224" y="226"/>
                </a:cubicBezTo>
                <a:cubicBezTo>
                  <a:pt x="224" y="253"/>
                  <a:pt x="224" y="253"/>
                  <a:pt x="224" y="253"/>
                </a:cubicBezTo>
                <a:cubicBezTo>
                  <a:pt x="304" y="221"/>
                  <a:pt x="304" y="221"/>
                  <a:pt x="304" y="221"/>
                </a:cubicBezTo>
                <a:lnTo>
                  <a:pt x="304" y="194"/>
                </a:lnTo>
                <a:close/>
                <a:moveTo>
                  <a:pt x="304" y="111"/>
                </a:moveTo>
                <a:cubicBezTo>
                  <a:pt x="224" y="143"/>
                  <a:pt x="224" y="143"/>
                  <a:pt x="224" y="143"/>
                </a:cubicBezTo>
                <a:cubicBezTo>
                  <a:pt x="224" y="170"/>
                  <a:pt x="224" y="170"/>
                  <a:pt x="224" y="170"/>
                </a:cubicBezTo>
                <a:cubicBezTo>
                  <a:pt x="304" y="138"/>
                  <a:pt x="304" y="138"/>
                  <a:pt x="304" y="138"/>
                </a:cubicBezTo>
                <a:lnTo>
                  <a:pt x="304" y="11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190" name="Freeform 237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 noEditPoints="1"/>
          </p:cNvSpPr>
          <p:nvPr/>
        </p:nvSpPr>
        <p:spPr bwMode="auto">
          <a:xfrm>
            <a:off x="6592595" y="3049954"/>
            <a:ext cx="182345" cy="234120"/>
          </a:xfrm>
          <a:custGeom>
            <a:avLst/>
            <a:gdLst>
              <a:gd name="T0" fmla="*/ 240 w 280"/>
              <a:gd name="T1" fmla="*/ 0 h 360"/>
              <a:gd name="T2" fmla="*/ 40 w 280"/>
              <a:gd name="T3" fmla="*/ 0 h 360"/>
              <a:gd name="T4" fmla="*/ 0 w 280"/>
              <a:gd name="T5" fmla="*/ 40 h 360"/>
              <a:gd name="T6" fmla="*/ 0 w 280"/>
              <a:gd name="T7" fmla="*/ 320 h 360"/>
              <a:gd name="T8" fmla="*/ 40 w 280"/>
              <a:gd name="T9" fmla="*/ 360 h 360"/>
              <a:gd name="T10" fmla="*/ 240 w 280"/>
              <a:gd name="T11" fmla="*/ 360 h 360"/>
              <a:gd name="T12" fmla="*/ 280 w 280"/>
              <a:gd name="T13" fmla="*/ 320 h 360"/>
              <a:gd name="T14" fmla="*/ 280 w 280"/>
              <a:gd name="T15" fmla="*/ 40 h 360"/>
              <a:gd name="T16" fmla="*/ 240 w 280"/>
              <a:gd name="T17" fmla="*/ 0 h 360"/>
              <a:gd name="T18" fmla="*/ 196 w 280"/>
              <a:gd name="T19" fmla="*/ 190 h 360"/>
              <a:gd name="T20" fmla="*/ 190 w 280"/>
              <a:gd name="T21" fmla="*/ 190 h 360"/>
              <a:gd name="T22" fmla="*/ 162 w 280"/>
              <a:gd name="T23" fmla="*/ 140 h 360"/>
              <a:gd name="T24" fmla="*/ 162 w 280"/>
              <a:gd name="T25" fmla="*/ 245 h 360"/>
              <a:gd name="T26" fmla="*/ 127 w 280"/>
              <a:gd name="T27" fmla="*/ 284 h 360"/>
              <a:gd name="T28" fmla="*/ 72 w 280"/>
              <a:gd name="T29" fmla="*/ 267 h 360"/>
              <a:gd name="T30" fmla="*/ 102 w 280"/>
              <a:gd name="T31" fmla="*/ 222 h 360"/>
              <a:gd name="T32" fmla="*/ 138 w 280"/>
              <a:gd name="T33" fmla="*/ 221 h 360"/>
              <a:gd name="T34" fmla="*/ 138 w 280"/>
              <a:gd name="T35" fmla="*/ 74 h 360"/>
              <a:gd name="T36" fmla="*/ 162 w 280"/>
              <a:gd name="T37" fmla="*/ 74 h 360"/>
              <a:gd name="T38" fmla="*/ 196 w 280"/>
              <a:gd name="T39" fmla="*/ 190 h 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80" h="360">
                <a:moveTo>
                  <a:pt x="240" y="0"/>
                </a:moveTo>
                <a:cubicBezTo>
                  <a:pt x="40" y="0"/>
                  <a:pt x="40" y="0"/>
                  <a:pt x="40" y="0"/>
                </a:cubicBezTo>
                <a:cubicBezTo>
                  <a:pt x="18" y="0"/>
                  <a:pt x="0" y="18"/>
                  <a:pt x="0" y="40"/>
                </a:cubicBezTo>
                <a:cubicBezTo>
                  <a:pt x="0" y="320"/>
                  <a:pt x="0" y="320"/>
                  <a:pt x="0" y="320"/>
                </a:cubicBezTo>
                <a:cubicBezTo>
                  <a:pt x="0" y="342"/>
                  <a:pt x="18" y="360"/>
                  <a:pt x="40" y="360"/>
                </a:cubicBezTo>
                <a:cubicBezTo>
                  <a:pt x="240" y="360"/>
                  <a:pt x="240" y="360"/>
                  <a:pt x="240" y="360"/>
                </a:cubicBezTo>
                <a:cubicBezTo>
                  <a:pt x="262" y="360"/>
                  <a:pt x="280" y="342"/>
                  <a:pt x="280" y="320"/>
                </a:cubicBezTo>
                <a:cubicBezTo>
                  <a:pt x="280" y="40"/>
                  <a:pt x="280" y="40"/>
                  <a:pt x="280" y="40"/>
                </a:cubicBezTo>
                <a:cubicBezTo>
                  <a:pt x="280" y="18"/>
                  <a:pt x="262" y="0"/>
                  <a:pt x="240" y="0"/>
                </a:cubicBezTo>
                <a:close/>
                <a:moveTo>
                  <a:pt x="196" y="190"/>
                </a:moveTo>
                <a:cubicBezTo>
                  <a:pt x="191" y="198"/>
                  <a:pt x="188" y="195"/>
                  <a:pt x="190" y="190"/>
                </a:cubicBezTo>
                <a:cubicBezTo>
                  <a:pt x="194" y="179"/>
                  <a:pt x="193" y="145"/>
                  <a:pt x="162" y="140"/>
                </a:cubicBezTo>
                <a:cubicBezTo>
                  <a:pt x="162" y="245"/>
                  <a:pt x="162" y="245"/>
                  <a:pt x="162" y="245"/>
                </a:cubicBezTo>
                <a:cubicBezTo>
                  <a:pt x="162" y="264"/>
                  <a:pt x="151" y="276"/>
                  <a:pt x="127" y="284"/>
                </a:cubicBezTo>
                <a:cubicBezTo>
                  <a:pt x="104" y="291"/>
                  <a:pt x="78" y="284"/>
                  <a:pt x="72" y="267"/>
                </a:cubicBezTo>
                <a:cubicBezTo>
                  <a:pt x="66" y="250"/>
                  <a:pt x="80" y="230"/>
                  <a:pt x="102" y="222"/>
                </a:cubicBezTo>
                <a:cubicBezTo>
                  <a:pt x="115" y="217"/>
                  <a:pt x="128" y="217"/>
                  <a:pt x="138" y="221"/>
                </a:cubicBezTo>
                <a:cubicBezTo>
                  <a:pt x="138" y="74"/>
                  <a:pt x="138" y="74"/>
                  <a:pt x="138" y="74"/>
                </a:cubicBezTo>
                <a:cubicBezTo>
                  <a:pt x="162" y="74"/>
                  <a:pt x="162" y="74"/>
                  <a:pt x="162" y="74"/>
                </a:cubicBezTo>
                <a:cubicBezTo>
                  <a:pt x="162" y="99"/>
                  <a:pt x="230" y="138"/>
                  <a:pt x="196" y="19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191" name="Freeform 238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 noEditPoints="1"/>
          </p:cNvSpPr>
          <p:nvPr/>
        </p:nvSpPr>
        <p:spPr bwMode="auto">
          <a:xfrm>
            <a:off x="4886151" y="3468074"/>
            <a:ext cx="144075" cy="261135"/>
          </a:xfrm>
          <a:custGeom>
            <a:avLst/>
            <a:gdLst>
              <a:gd name="T0" fmla="*/ 200 w 220"/>
              <a:gd name="T1" fmla="*/ 0 h 400"/>
              <a:gd name="T2" fmla="*/ 116 w 220"/>
              <a:gd name="T3" fmla="*/ 0 h 400"/>
              <a:gd name="T4" fmla="*/ 100 w 220"/>
              <a:gd name="T5" fmla="*/ 20 h 400"/>
              <a:gd name="T6" fmla="*/ 140 w 220"/>
              <a:gd name="T7" fmla="*/ 20 h 400"/>
              <a:gd name="T8" fmla="*/ 160 w 220"/>
              <a:gd name="T9" fmla="*/ 40 h 400"/>
              <a:gd name="T10" fmla="*/ 160 w 220"/>
              <a:gd name="T11" fmla="*/ 288 h 400"/>
              <a:gd name="T12" fmla="*/ 220 w 220"/>
              <a:gd name="T13" fmla="*/ 360 h 400"/>
              <a:gd name="T14" fmla="*/ 220 w 220"/>
              <a:gd name="T15" fmla="*/ 20 h 400"/>
              <a:gd name="T16" fmla="*/ 200 w 220"/>
              <a:gd name="T17" fmla="*/ 0 h 400"/>
              <a:gd name="T18" fmla="*/ 100 w 220"/>
              <a:gd name="T19" fmla="*/ 60 h 400"/>
              <a:gd name="T20" fmla="*/ 16 w 220"/>
              <a:gd name="T21" fmla="*/ 60 h 400"/>
              <a:gd name="T22" fmla="*/ 0 w 220"/>
              <a:gd name="T23" fmla="*/ 80 h 400"/>
              <a:gd name="T24" fmla="*/ 0 w 220"/>
              <a:gd name="T25" fmla="*/ 400 h 400"/>
              <a:gd name="T26" fmla="*/ 60 w 220"/>
              <a:gd name="T27" fmla="*/ 328 h 400"/>
              <a:gd name="T28" fmla="*/ 120 w 220"/>
              <a:gd name="T29" fmla="*/ 400 h 400"/>
              <a:gd name="T30" fmla="*/ 120 w 220"/>
              <a:gd name="T31" fmla="*/ 80 h 400"/>
              <a:gd name="T32" fmla="*/ 100 w 220"/>
              <a:gd name="T33" fmla="*/ 60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20" h="400">
                <a:moveTo>
                  <a:pt x="200" y="0"/>
                </a:moveTo>
                <a:cubicBezTo>
                  <a:pt x="116" y="0"/>
                  <a:pt x="116" y="0"/>
                  <a:pt x="116" y="0"/>
                </a:cubicBezTo>
                <a:cubicBezTo>
                  <a:pt x="105" y="0"/>
                  <a:pt x="100" y="9"/>
                  <a:pt x="100" y="20"/>
                </a:cubicBezTo>
                <a:cubicBezTo>
                  <a:pt x="140" y="20"/>
                  <a:pt x="140" y="20"/>
                  <a:pt x="140" y="20"/>
                </a:cubicBezTo>
                <a:cubicBezTo>
                  <a:pt x="151" y="20"/>
                  <a:pt x="160" y="29"/>
                  <a:pt x="160" y="40"/>
                </a:cubicBezTo>
                <a:cubicBezTo>
                  <a:pt x="160" y="288"/>
                  <a:pt x="160" y="288"/>
                  <a:pt x="160" y="288"/>
                </a:cubicBezTo>
                <a:cubicBezTo>
                  <a:pt x="220" y="360"/>
                  <a:pt x="220" y="360"/>
                  <a:pt x="220" y="360"/>
                </a:cubicBezTo>
                <a:cubicBezTo>
                  <a:pt x="220" y="20"/>
                  <a:pt x="220" y="20"/>
                  <a:pt x="220" y="20"/>
                </a:cubicBezTo>
                <a:cubicBezTo>
                  <a:pt x="220" y="9"/>
                  <a:pt x="211" y="0"/>
                  <a:pt x="200" y="0"/>
                </a:cubicBezTo>
                <a:close/>
                <a:moveTo>
                  <a:pt x="100" y="60"/>
                </a:moveTo>
                <a:cubicBezTo>
                  <a:pt x="16" y="60"/>
                  <a:pt x="16" y="60"/>
                  <a:pt x="16" y="60"/>
                </a:cubicBezTo>
                <a:cubicBezTo>
                  <a:pt x="5" y="60"/>
                  <a:pt x="0" y="69"/>
                  <a:pt x="0" y="80"/>
                </a:cubicBezTo>
                <a:cubicBezTo>
                  <a:pt x="0" y="400"/>
                  <a:pt x="0" y="400"/>
                  <a:pt x="0" y="400"/>
                </a:cubicBezTo>
                <a:cubicBezTo>
                  <a:pt x="60" y="328"/>
                  <a:pt x="60" y="328"/>
                  <a:pt x="60" y="328"/>
                </a:cubicBezTo>
                <a:cubicBezTo>
                  <a:pt x="120" y="400"/>
                  <a:pt x="120" y="400"/>
                  <a:pt x="120" y="400"/>
                </a:cubicBezTo>
                <a:cubicBezTo>
                  <a:pt x="120" y="80"/>
                  <a:pt x="120" y="80"/>
                  <a:pt x="120" y="80"/>
                </a:cubicBezTo>
                <a:cubicBezTo>
                  <a:pt x="120" y="69"/>
                  <a:pt x="111" y="60"/>
                  <a:pt x="100" y="6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192" name="Freeform 239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 noEditPoints="1"/>
          </p:cNvSpPr>
          <p:nvPr/>
        </p:nvSpPr>
        <p:spPr bwMode="auto">
          <a:xfrm>
            <a:off x="4825566" y="3036253"/>
            <a:ext cx="263386" cy="263386"/>
          </a:xfrm>
          <a:custGeom>
            <a:avLst/>
            <a:gdLst>
              <a:gd name="T0" fmla="*/ 390 w 403"/>
              <a:gd name="T1" fmla="*/ 150 h 404"/>
              <a:gd name="T2" fmla="*/ 241 w 403"/>
              <a:gd name="T3" fmla="*/ 110 h 404"/>
              <a:gd name="T4" fmla="*/ 215 w 403"/>
              <a:gd name="T5" fmla="*/ 13 h 404"/>
              <a:gd name="T6" fmla="*/ 195 w 403"/>
              <a:gd name="T7" fmla="*/ 2 h 404"/>
              <a:gd name="T8" fmla="*/ 14 w 403"/>
              <a:gd name="T9" fmla="*/ 51 h 404"/>
              <a:gd name="T10" fmla="*/ 2 w 403"/>
              <a:gd name="T11" fmla="*/ 70 h 404"/>
              <a:gd name="T12" fmla="*/ 67 w 403"/>
              <a:gd name="T13" fmla="*/ 311 h 404"/>
              <a:gd name="T14" fmla="*/ 86 w 403"/>
              <a:gd name="T15" fmla="*/ 322 h 404"/>
              <a:gd name="T16" fmla="*/ 159 w 403"/>
              <a:gd name="T17" fmla="*/ 302 h 404"/>
              <a:gd name="T18" fmla="*/ 149 w 403"/>
              <a:gd name="T19" fmla="*/ 339 h 404"/>
              <a:gd name="T20" fmla="*/ 160 w 403"/>
              <a:gd name="T21" fmla="*/ 358 h 404"/>
              <a:gd name="T22" fmla="*/ 322 w 403"/>
              <a:gd name="T23" fmla="*/ 401 h 404"/>
              <a:gd name="T24" fmla="*/ 342 w 403"/>
              <a:gd name="T25" fmla="*/ 391 h 404"/>
              <a:gd name="T26" fmla="*/ 401 w 403"/>
              <a:gd name="T27" fmla="*/ 169 h 404"/>
              <a:gd name="T28" fmla="*/ 390 w 403"/>
              <a:gd name="T29" fmla="*/ 150 h 404"/>
              <a:gd name="T30" fmla="*/ 34 w 403"/>
              <a:gd name="T31" fmla="*/ 75 h 404"/>
              <a:gd name="T32" fmla="*/ 191 w 403"/>
              <a:gd name="T33" fmla="*/ 33 h 404"/>
              <a:gd name="T34" fmla="*/ 249 w 403"/>
              <a:gd name="T35" fmla="*/ 249 h 404"/>
              <a:gd name="T36" fmla="*/ 92 w 403"/>
              <a:gd name="T37" fmla="*/ 291 h 404"/>
              <a:gd name="T38" fmla="*/ 34 w 403"/>
              <a:gd name="T39" fmla="*/ 75 h 404"/>
              <a:gd name="T40" fmla="*/ 315 w 403"/>
              <a:gd name="T41" fmla="*/ 371 h 404"/>
              <a:gd name="T42" fmla="*/ 179 w 403"/>
              <a:gd name="T43" fmla="*/ 334 h 404"/>
              <a:gd name="T44" fmla="*/ 190 w 403"/>
              <a:gd name="T45" fmla="*/ 294 h 404"/>
              <a:gd name="T46" fmla="*/ 268 w 403"/>
              <a:gd name="T47" fmla="*/ 273 h 404"/>
              <a:gd name="T48" fmla="*/ 279 w 403"/>
              <a:gd name="T49" fmla="*/ 254 h 404"/>
              <a:gd name="T50" fmla="*/ 249 w 403"/>
              <a:gd name="T51" fmla="*/ 142 h 404"/>
              <a:gd name="T52" fmla="*/ 368 w 403"/>
              <a:gd name="T53" fmla="*/ 174 h 404"/>
              <a:gd name="T54" fmla="*/ 315 w 403"/>
              <a:gd name="T55" fmla="*/ 371 h 4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403" h="404">
                <a:moveTo>
                  <a:pt x="390" y="150"/>
                </a:moveTo>
                <a:cubicBezTo>
                  <a:pt x="241" y="110"/>
                  <a:pt x="241" y="110"/>
                  <a:pt x="241" y="110"/>
                </a:cubicBezTo>
                <a:cubicBezTo>
                  <a:pt x="215" y="13"/>
                  <a:pt x="215" y="13"/>
                  <a:pt x="215" y="13"/>
                </a:cubicBezTo>
                <a:cubicBezTo>
                  <a:pt x="213" y="5"/>
                  <a:pt x="204" y="0"/>
                  <a:pt x="195" y="2"/>
                </a:cubicBezTo>
                <a:cubicBezTo>
                  <a:pt x="14" y="51"/>
                  <a:pt x="14" y="51"/>
                  <a:pt x="14" y="51"/>
                </a:cubicBezTo>
                <a:cubicBezTo>
                  <a:pt x="5" y="53"/>
                  <a:pt x="0" y="62"/>
                  <a:pt x="2" y="70"/>
                </a:cubicBezTo>
                <a:cubicBezTo>
                  <a:pt x="67" y="311"/>
                  <a:pt x="67" y="311"/>
                  <a:pt x="67" y="311"/>
                </a:cubicBezTo>
                <a:cubicBezTo>
                  <a:pt x="69" y="319"/>
                  <a:pt x="78" y="324"/>
                  <a:pt x="86" y="322"/>
                </a:cubicBezTo>
                <a:cubicBezTo>
                  <a:pt x="159" y="302"/>
                  <a:pt x="159" y="302"/>
                  <a:pt x="159" y="302"/>
                </a:cubicBezTo>
                <a:cubicBezTo>
                  <a:pt x="149" y="339"/>
                  <a:pt x="149" y="339"/>
                  <a:pt x="149" y="339"/>
                </a:cubicBezTo>
                <a:cubicBezTo>
                  <a:pt x="147" y="347"/>
                  <a:pt x="152" y="356"/>
                  <a:pt x="160" y="358"/>
                </a:cubicBezTo>
                <a:cubicBezTo>
                  <a:pt x="322" y="401"/>
                  <a:pt x="322" y="401"/>
                  <a:pt x="322" y="401"/>
                </a:cubicBezTo>
                <a:cubicBezTo>
                  <a:pt x="331" y="404"/>
                  <a:pt x="340" y="399"/>
                  <a:pt x="342" y="391"/>
                </a:cubicBezTo>
                <a:cubicBezTo>
                  <a:pt x="401" y="169"/>
                  <a:pt x="401" y="169"/>
                  <a:pt x="401" y="169"/>
                </a:cubicBezTo>
                <a:cubicBezTo>
                  <a:pt x="403" y="161"/>
                  <a:pt x="398" y="152"/>
                  <a:pt x="390" y="150"/>
                </a:cubicBezTo>
                <a:close/>
                <a:moveTo>
                  <a:pt x="34" y="75"/>
                </a:moveTo>
                <a:cubicBezTo>
                  <a:pt x="191" y="33"/>
                  <a:pt x="191" y="33"/>
                  <a:pt x="191" y="33"/>
                </a:cubicBezTo>
                <a:cubicBezTo>
                  <a:pt x="249" y="249"/>
                  <a:pt x="249" y="249"/>
                  <a:pt x="249" y="249"/>
                </a:cubicBezTo>
                <a:cubicBezTo>
                  <a:pt x="92" y="291"/>
                  <a:pt x="92" y="291"/>
                  <a:pt x="92" y="291"/>
                </a:cubicBezTo>
                <a:lnTo>
                  <a:pt x="34" y="75"/>
                </a:lnTo>
                <a:close/>
                <a:moveTo>
                  <a:pt x="315" y="371"/>
                </a:moveTo>
                <a:cubicBezTo>
                  <a:pt x="179" y="334"/>
                  <a:pt x="179" y="334"/>
                  <a:pt x="179" y="334"/>
                </a:cubicBezTo>
                <a:cubicBezTo>
                  <a:pt x="190" y="294"/>
                  <a:pt x="190" y="294"/>
                  <a:pt x="190" y="294"/>
                </a:cubicBezTo>
                <a:cubicBezTo>
                  <a:pt x="268" y="273"/>
                  <a:pt x="268" y="273"/>
                  <a:pt x="268" y="273"/>
                </a:cubicBezTo>
                <a:cubicBezTo>
                  <a:pt x="276" y="271"/>
                  <a:pt x="282" y="262"/>
                  <a:pt x="279" y="254"/>
                </a:cubicBezTo>
                <a:cubicBezTo>
                  <a:pt x="249" y="142"/>
                  <a:pt x="249" y="142"/>
                  <a:pt x="249" y="142"/>
                </a:cubicBezTo>
                <a:cubicBezTo>
                  <a:pt x="368" y="174"/>
                  <a:pt x="368" y="174"/>
                  <a:pt x="368" y="174"/>
                </a:cubicBezTo>
                <a:lnTo>
                  <a:pt x="315" y="37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193" name="Freeform 240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 noEditPoints="1"/>
          </p:cNvSpPr>
          <p:nvPr/>
        </p:nvSpPr>
        <p:spPr bwMode="auto">
          <a:xfrm>
            <a:off x="7878669" y="3043007"/>
            <a:ext cx="198102" cy="249879"/>
          </a:xfrm>
          <a:custGeom>
            <a:avLst/>
            <a:gdLst>
              <a:gd name="T0" fmla="*/ 20 w 304"/>
              <a:gd name="T1" fmla="*/ 150 h 384"/>
              <a:gd name="T2" fmla="*/ 42 w 304"/>
              <a:gd name="T3" fmla="*/ 344 h 384"/>
              <a:gd name="T4" fmla="*/ 152 w 304"/>
              <a:gd name="T5" fmla="*/ 384 h 384"/>
              <a:gd name="T6" fmla="*/ 262 w 304"/>
              <a:gd name="T7" fmla="*/ 344 h 384"/>
              <a:gd name="T8" fmla="*/ 284 w 304"/>
              <a:gd name="T9" fmla="*/ 150 h 384"/>
              <a:gd name="T10" fmla="*/ 152 w 304"/>
              <a:gd name="T11" fmla="*/ 178 h 384"/>
              <a:gd name="T12" fmla="*/ 20 w 304"/>
              <a:gd name="T13" fmla="*/ 150 h 384"/>
              <a:gd name="T14" fmla="*/ 215 w 304"/>
              <a:gd name="T15" fmla="*/ 30 h 384"/>
              <a:gd name="T16" fmla="*/ 198 w 304"/>
              <a:gd name="T17" fmla="*/ 11 h 384"/>
              <a:gd name="T18" fmla="*/ 170 w 304"/>
              <a:gd name="T19" fmla="*/ 0 h 384"/>
              <a:gd name="T20" fmla="*/ 133 w 304"/>
              <a:gd name="T21" fmla="*/ 0 h 384"/>
              <a:gd name="T22" fmla="*/ 106 w 304"/>
              <a:gd name="T23" fmla="*/ 11 h 384"/>
              <a:gd name="T24" fmla="*/ 88 w 304"/>
              <a:gd name="T25" fmla="*/ 30 h 384"/>
              <a:gd name="T26" fmla="*/ 0 w 304"/>
              <a:gd name="T27" fmla="*/ 80 h 384"/>
              <a:gd name="T28" fmla="*/ 0 w 304"/>
              <a:gd name="T29" fmla="*/ 84 h 384"/>
              <a:gd name="T30" fmla="*/ 152 w 304"/>
              <a:gd name="T31" fmla="*/ 140 h 384"/>
              <a:gd name="T32" fmla="*/ 304 w 304"/>
              <a:gd name="T33" fmla="*/ 84 h 384"/>
              <a:gd name="T34" fmla="*/ 304 w 304"/>
              <a:gd name="T35" fmla="*/ 80 h 384"/>
              <a:gd name="T36" fmla="*/ 215 w 304"/>
              <a:gd name="T37" fmla="*/ 30 h 384"/>
              <a:gd name="T38" fmla="*/ 193 w 304"/>
              <a:gd name="T39" fmla="*/ 75 h 384"/>
              <a:gd name="T40" fmla="*/ 168 w 304"/>
              <a:gd name="T41" fmla="*/ 48 h 384"/>
              <a:gd name="T42" fmla="*/ 135 w 304"/>
              <a:gd name="T43" fmla="*/ 48 h 384"/>
              <a:gd name="T44" fmla="*/ 110 w 304"/>
              <a:gd name="T45" fmla="*/ 75 h 384"/>
              <a:gd name="T46" fmla="*/ 76 w 304"/>
              <a:gd name="T47" fmla="*/ 75 h 384"/>
              <a:gd name="T48" fmla="*/ 119 w 304"/>
              <a:gd name="T49" fmla="*/ 24 h 384"/>
              <a:gd name="T50" fmla="*/ 131 w 304"/>
              <a:gd name="T51" fmla="*/ 18 h 384"/>
              <a:gd name="T52" fmla="*/ 172 w 304"/>
              <a:gd name="T53" fmla="*/ 18 h 384"/>
              <a:gd name="T54" fmla="*/ 185 w 304"/>
              <a:gd name="T55" fmla="*/ 24 h 384"/>
              <a:gd name="T56" fmla="*/ 227 w 304"/>
              <a:gd name="T57" fmla="*/ 75 h 384"/>
              <a:gd name="T58" fmla="*/ 193 w 304"/>
              <a:gd name="T59" fmla="*/ 75 h 3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304" h="384">
                <a:moveTo>
                  <a:pt x="20" y="150"/>
                </a:moveTo>
                <a:cubicBezTo>
                  <a:pt x="42" y="344"/>
                  <a:pt x="42" y="344"/>
                  <a:pt x="42" y="344"/>
                </a:cubicBezTo>
                <a:cubicBezTo>
                  <a:pt x="43" y="354"/>
                  <a:pt x="87" y="384"/>
                  <a:pt x="152" y="384"/>
                </a:cubicBezTo>
                <a:cubicBezTo>
                  <a:pt x="216" y="384"/>
                  <a:pt x="261" y="354"/>
                  <a:pt x="262" y="344"/>
                </a:cubicBezTo>
                <a:cubicBezTo>
                  <a:pt x="284" y="150"/>
                  <a:pt x="284" y="150"/>
                  <a:pt x="284" y="150"/>
                </a:cubicBezTo>
                <a:cubicBezTo>
                  <a:pt x="250" y="169"/>
                  <a:pt x="200" y="178"/>
                  <a:pt x="152" y="178"/>
                </a:cubicBezTo>
                <a:cubicBezTo>
                  <a:pt x="104" y="178"/>
                  <a:pt x="53" y="169"/>
                  <a:pt x="20" y="150"/>
                </a:cubicBezTo>
                <a:close/>
                <a:moveTo>
                  <a:pt x="215" y="30"/>
                </a:moveTo>
                <a:cubicBezTo>
                  <a:pt x="198" y="11"/>
                  <a:pt x="198" y="11"/>
                  <a:pt x="198" y="11"/>
                </a:cubicBezTo>
                <a:cubicBezTo>
                  <a:pt x="191" y="2"/>
                  <a:pt x="184" y="0"/>
                  <a:pt x="170" y="0"/>
                </a:cubicBezTo>
                <a:cubicBezTo>
                  <a:pt x="133" y="0"/>
                  <a:pt x="133" y="0"/>
                  <a:pt x="133" y="0"/>
                </a:cubicBezTo>
                <a:cubicBezTo>
                  <a:pt x="119" y="0"/>
                  <a:pt x="112" y="2"/>
                  <a:pt x="106" y="11"/>
                </a:cubicBezTo>
                <a:cubicBezTo>
                  <a:pt x="88" y="30"/>
                  <a:pt x="88" y="30"/>
                  <a:pt x="88" y="30"/>
                </a:cubicBezTo>
                <a:cubicBezTo>
                  <a:pt x="37" y="39"/>
                  <a:pt x="0" y="63"/>
                  <a:pt x="0" y="80"/>
                </a:cubicBezTo>
                <a:cubicBezTo>
                  <a:pt x="0" y="84"/>
                  <a:pt x="0" y="84"/>
                  <a:pt x="0" y="84"/>
                </a:cubicBezTo>
                <a:cubicBezTo>
                  <a:pt x="0" y="115"/>
                  <a:pt x="68" y="140"/>
                  <a:pt x="152" y="140"/>
                </a:cubicBezTo>
                <a:cubicBezTo>
                  <a:pt x="236" y="140"/>
                  <a:pt x="304" y="115"/>
                  <a:pt x="304" y="84"/>
                </a:cubicBezTo>
                <a:cubicBezTo>
                  <a:pt x="304" y="80"/>
                  <a:pt x="304" y="80"/>
                  <a:pt x="304" y="80"/>
                </a:cubicBezTo>
                <a:cubicBezTo>
                  <a:pt x="304" y="63"/>
                  <a:pt x="266" y="39"/>
                  <a:pt x="215" y="30"/>
                </a:cubicBezTo>
                <a:close/>
                <a:moveTo>
                  <a:pt x="193" y="75"/>
                </a:moveTo>
                <a:cubicBezTo>
                  <a:pt x="168" y="48"/>
                  <a:pt x="168" y="48"/>
                  <a:pt x="168" y="48"/>
                </a:cubicBezTo>
                <a:cubicBezTo>
                  <a:pt x="135" y="48"/>
                  <a:pt x="135" y="48"/>
                  <a:pt x="135" y="48"/>
                </a:cubicBezTo>
                <a:cubicBezTo>
                  <a:pt x="110" y="75"/>
                  <a:pt x="110" y="75"/>
                  <a:pt x="110" y="75"/>
                </a:cubicBezTo>
                <a:cubicBezTo>
                  <a:pt x="76" y="75"/>
                  <a:pt x="76" y="75"/>
                  <a:pt x="76" y="75"/>
                </a:cubicBezTo>
                <a:cubicBezTo>
                  <a:pt x="76" y="75"/>
                  <a:pt x="114" y="30"/>
                  <a:pt x="119" y="24"/>
                </a:cubicBezTo>
                <a:cubicBezTo>
                  <a:pt x="122" y="20"/>
                  <a:pt x="126" y="18"/>
                  <a:pt x="131" y="18"/>
                </a:cubicBezTo>
                <a:cubicBezTo>
                  <a:pt x="172" y="18"/>
                  <a:pt x="172" y="18"/>
                  <a:pt x="172" y="18"/>
                </a:cubicBezTo>
                <a:cubicBezTo>
                  <a:pt x="177" y="18"/>
                  <a:pt x="181" y="20"/>
                  <a:pt x="185" y="24"/>
                </a:cubicBezTo>
                <a:cubicBezTo>
                  <a:pt x="190" y="30"/>
                  <a:pt x="227" y="75"/>
                  <a:pt x="227" y="75"/>
                </a:cubicBezTo>
                <a:lnTo>
                  <a:pt x="193" y="7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194" name="Freeform 241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 noEditPoints="1"/>
          </p:cNvSpPr>
          <p:nvPr/>
        </p:nvSpPr>
        <p:spPr bwMode="auto">
          <a:xfrm>
            <a:off x="9166991" y="3063267"/>
            <a:ext cx="209358" cy="209358"/>
          </a:xfrm>
          <a:custGeom>
            <a:avLst/>
            <a:gdLst>
              <a:gd name="T0" fmla="*/ 263 w 320"/>
              <a:gd name="T1" fmla="*/ 0 h 320"/>
              <a:gd name="T2" fmla="*/ 40 w 320"/>
              <a:gd name="T3" fmla="*/ 0 h 320"/>
              <a:gd name="T4" fmla="*/ 0 w 320"/>
              <a:gd name="T5" fmla="*/ 40 h 320"/>
              <a:gd name="T6" fmla="*/ 0 w 320"/>
              <a:gd name="T7" fmla="*/ 280 h 320"/>
              <a:gd name="T8" fmla="*/ 40 w 320"/>
              <a:gd name="T9" fmla="*/ 320 h 320"/>
              <a:gd name="T10" fmla="*/ 280 w 320"/>
              <a:gd name="T11" fmla="*/ 320 h 320"/>
              <a:gd name="T12" fmla="*/ 320 w 320"/>
              <a:gd name="T13" fmla="*/ 280 h 320"/>
              <a:gd name="T14" fmla="*/ 320 w 320"/>
              <a:gd name="T15" fmla="*/ 62 h 320"/>
              <a:gd name="T16" fmla="*/ 263 w 320"/>
              <a:gd name="T17" fmla="*/ 0 h 320"/>
              <a:gd name="T18" fmla="*/ 240 w 320"/>
              <a:gd name="T19" fmla="*/ 120 h 320"/>
              <a:gd name="T20" fmla="*/ 220 w 320"/>
              <a:gd name="T21" fmla="*/ 140 h 320"/>
              <a:gd name="T22" fmla="*/ 100 w 320"/>
              <a:gd name="T23" fmla="*/ 140 h 320"/>
              <a:gd name="T24" fmla="*/ 80 w 320"/>
              <a:gd name="T25" fmla="*/ 120 h 320"/>
              <a:gd name="T26" fmla="*/ 80 w 320"/>
              <a:gd name="T27" fmla="*/ 20 h 320"/>
              <a:gd name="T28" fmla="*/ 240 w 320"/>
              <a:gd name="T29" fmla="*/ 20 h 320"/>
              <a:gd name="T30" fmla="*/ 240 w 320"/>
              <a:gd name="T31" fmla="*/ 120 h 320"/>
              <a:gd name="T32" fmla="*/ 220 w 320"/>
              <a:gd name="T33" fmla="*/ 40 h 320"/>
              <a:gd name="T34" fmla="*/ 180 w 320"/>
              <a:gd name="T35" fmla="*/ 40 h 320"/>
              <a:gd name="T36" fmla="*/ 180 w 320"/>
              <a:gd name="T37" fmla="*/ 120 h 320"/>
              <a:gd name="T38" fmla="*/ 220 w 320"/>
              <a:gd name="T39" fmla="*/ 120 h 320"/>
              <a:gd name="T40" fmla="*/ 220 w 320"/>
              <a:gd name="T41" fmla="*/ 40 h 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320" h="320">
                <a:moveTo>
                  <a:pt x="263" y="0"/>
                </a:moveTo>
                <a:cubicBezTo>
                  <a:pt x="40" y="0"/>
                  <a:pt x="40" y="0"/>
                  <a:pt x="40" y="0"/>
                </a:cubicBezTo>
                <a:cubicBezTo>
                  <a:pt x="18" y="0"/>
                  <a:pt x="0" y="18"/>
                  <a:pt x="0" y="40"/>
                </a:cubicBezTo>
                <a:cubicBezTo>
                  <a:pt x="0" y="280"/>
                  <a:pt x="0" y="280"/>
                  <a:pt x="0" y="280"/>
                </a:cubicBezTo>
                <a:cubicBezTo>
                  <a:pt x="0" y="302"/>
                  <a:pt x="18" y="320"/>
                  <a:pt x="40" y="320"/>
                </a:cubicBezTo>
                <a:cubicBezTo>
                  <a:pt x="280" y="320"/>
                  <a:pt x="280" y="320"/>
                  <a:pt x="280" y="320"/>
                </a:cubicBezTo>
                <a:cubicBezTo>
                  <a:pt x="302" y="320"/>
                  <a:pt x="320" y="302"/>
                  <a:pt x="320" y="280"/>
                </a:cubicBezTo>
                <a:cubicBezTo>
                  <a:pt x="320" y="62"/>
                  <a:pt x="320" y="62"/>
                  <a:pt x="320" y="62"/>
                </a:cubicBezTo>
                <a:lnTo>
                  <a:pt x="263" y="0"/>
                </a:lnTo>
                <a:close/>
                <a:moveTo>
                  <a:pt x="240" y="120"/>
                </a:moveTo>
                <a:cubicBezTo>
                  <a:pt x="240" y="131"/>
                  <a:pt x="231" y="140"/>
                  <a:pt x="220" y="140"/>
                </a:cubicBezTo>
                <a:cubicBezTo>
                  <a:pt x="100" y="140"/>
                  <a:pt x="100" y="140"/>
                  <a:pt x="100" y="140"/>
                </a:cubicBezTo>
                <a:cubicBezTo>
                  <a:pt x="89" y="140"/>
                  <a:pt x="80" y="131"/>
                  <a:pt x="80" y="120"/>
                </a:cubicBezTo>
                <a:cubicBezTo>
                  <a:pt x="80" y="20"/>
                  <a:pt x="80" y="20"/>
                  <a:pt x="80" y="20"/>
                </a:cubicBezTo>
                <a:cubicBezTo>
                  <a:pt x="240" y="20"/>
                  <a:pt x="240" y="20"/>
                  <a:pt x="240" y="20"/>
                </a:cubicBezTo>
                <a:lnTo>
                  <a:pt x="240" y="120"/>
                </a:lnTo>
                <a:close/>
                <a:moveTo>
                  <a:pt x="220" y="40"/>
                </a:moveTo>
                <a:cubicBezTo>
                  <a:pt x="180" y="40"/>
                  <a:pt x="180" y="40"/>
                  <a:pt x="180" y="40"/>
                </a:cubicBezTo>
                <a:cubicBezTo>
                  <a:pt x="180" y="120"/>
                  <a:pt x="180" y="120"/>
                  <a:pt x="180" y="120"/>
                </a:cubicBezTo>
                <a:cubicBezTo>
                  <a:pt x="220" y="120"/>
                  <a:pt x="220" y="120"/>
                  <a:pt x="220" y="120"/>
                </a:cubicBezTo>
                <a:lnTo>
                  <a:pt x="220" y="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195" name="Freeform 242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 noEditPoints="1"/>
          </p:cNvSpPr>
          <p:nvPr/>
        </p:nvSpPr>
        <p:spPr bwMode="auto">
          <a:xfrm>
            <a:off x="4376412" y="3926241"/>
            <a:ext cx="272392" cy="276893"/>
          </a:xfrm>
          <a:custGeom>
            <a:avLst/>
            <a:gdLst>
              <a:gd name="T0" fmla="*/ 121 w 417"/>
              <a:gd name="T1" fmla="*/ 94 h 426"/>
              <a:gd name="T2" fmla="*/ 85 w 417"/>
              <a:gd name="T3" fmla="*/ 341 h 426"/>
              <a:gd name="T4" fmla="*/ 332 w 417"/>
              <a:gd name="T5" fmla="*/ 305 h 426"/>
              <a:gd name="T6" fmla="*/ 267 w 417"/>
              <a:gd name="T7" fmla="*/ 159 h 426"/>
              <a:gd name="T8" fmla="*/ 121 w 417"/>
              <a:gd name="T9" fmla="*/ 94 h 426"/>
              <a:gd name="T10" fmla="*/ 306 w 417"/>
              <a:gd name="T11" fmla="*/ 286 h 426"/>
              <a:gd name="T12" fmla="*/ 199 w 417"/>
              <a:gd name="T13" fmla="*/ 227 h 426"/>
              <a:gd name="T14" fmla="*/ 140 w 417"/>
              <a:gd name="T15" fmla="*/ 120 h 426"/>
              <a:gd name="T16" fmla="*/ 247 w 417"/>
              <a:gd name="T17" fmla="*/ 179 h 426"/>
              <a:gd name="T18" fmla="*/ 306 w 417"/>
              <a:gd name="T19" fmla="*/ 286 h 426"/>
              <a:gd name="T20" fmla="*/ 309 w 417"/>
              <a:gd name="T21" fmla="*/ 128 h 426"/>
              <a:gd name="T22" fmla="*/ 323 w 417"/>
              <a:gd name="T23" fmla="*/ 122 h 426"/>
              <a:gd name="T24" fmla="*/ 361 w 417"/>
              <a:gd name="T25" fmla="*/ 84 h 426"/>
              <a:gd name="T26" fmla="*/ 361 w 417"/>
              <a:gd name="T27" fmla="*/ 56 h 426"/>
              <a:gd name="T28" fmla="*/ 333 w 417"/>
              <a:gd name="T29" fmla="*/ 56 h 426"/>
              <a:gd name="T30" fmla="*/ 295 w 417"/>
              <a:gd name="T31" fmla="*/ 94 h 426"/>
              <a:gd name="T32" fmla="*/ 295 w 417"/>
              <a:gd name="T33" fmla="*/ 122 h 426"/>
              <a:gd name="T34" fmla="*/ 309 w 417"/>
              <a:gd name="T35" fmla="*/ 128 h 426"/>
              <a:gd name="T36" fmla="*/ 237 w 417"/>
              <a:gd name="T37" fmla="*/ 79 h 426"/>
              <a:gd name="T38" fmla="*/ 247 w 417"/>
              <a:gd name="T39" fmla="*/ 81 h 426"/>
              <a:gd name="T40" fmla="*/ 264 w 417"/>
              <a:gd name="T41" fmla="*/ 71 h 426"/>
              <a:gd name="T42" fmla="*/ 286 w 417"/>
              <a:gd name="T43" fmla="*/ 33 h 426"/>
              <a:gd name="T44" fmla="*/ 278 w 417"/>
              <a:gd name="T45" fmla="*/ 5 h 426"/>
              <a:gd name="T46" fmla="*/ 251 w 417"/>
              <a:gd name="T47" fmla="*/ 13 h 426"/>
              <a:gd name="T48" fmla="*/ 229 w 417"/>
              <a:gd name="T49" fmla="*/ 52 h 426"/>
              <a:gd name="T50" fmla="*/ 237 w 417"/>
              <a:gd name="T51" fmla="*/ 79 h 426"/>
              <a:gd name="T52" fmla="*/ 412 w 417"/>
              <a:gd name="T53" fmla="*/ 139 h 426"/>
              <a:gd name="T54" fmla="*/ 385 w 417"/>
              <a:gd name="T55" fmla="*/ 131 h 426"/>
              <a:gd name="T56" fmla="*/ 346 w 417"/>
              <a:gd name="T57" fmla="*/ 153 h 426"/>
              <a:gd name="T58" fmla="*/ 338 w 417"/>
              <a:gd name="T59" fmla="*/ 180 h 426"/>
              <a:gd name="T60" fmla="*/ 356 w 417"/>
              <a:gd name="T61" fmla="*/ 190 h 426"/>
              <a:gd name="T62" fmla="*/ 366 w 417"/>
              <a:gd name="T63" fmla="*/ 188 h 426"/>
              <a:gd name="T64" fmla="*/ 404 w 417"/>
              <a:gd name="T65" fmla="*/ 166 h 426"/>
              <a:gd name="T66" fmla="*/ 412 w 417"/>
              <a:gd name="T67" fmla="*/ 139 h 4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417" h="426">
                <a:moveTo>
                  <a:pt x="121" y="94"/>
                </a:moveTo>
                <a:cubicBezTo>
                  <a:pt x="98" y="116"/>
                  <a:pt x="0" y="256"/>
                  <a:pt x="85" y="341"/>
                </a:cubicBezTo>
                <a:cubicBezTo>
                  <a:pt x="170" y="426"/>
                  <a:pt x="309" y="328"/>
                  <a:pt x="332" y="305"/>
                </a:cubicBezTo>
                <a:cubicBezTo>
                  <a:pt x="354" y="283"/>
                  <a:pt x="325" y="217"/>
                  <a:pt x="267" y="159"/>
                </a:cubicBezTo>
                <a:cubicBezTo>
                  <a:pt x="209" y="101"/>
                  <a:pt x="143" y="72"/>
                  <a:pt x="121" y="94"/>
                </a:cubicBezTo>
                <a:close/>
                <a:moveTo>
                  <a:pt x="306" y="286"/>
                </a:moveTo>
                <a:cubicBezTo>
                  <a:pt x="299" y="292"/>
                  <a:pt x="248" y="277"/>
                  <a:pt x="199" y="227"/>
                </a:cubicBezTo>
                <a:cubicBezTo>
                  <a:pt x="149" y="178"/>
                  <a:pt x="134" y="127"/>
                  <a:pt x="140" y="120"/>
                </a:cubicBezTo>
                <a:cubicBezTo>
                  <a:pt x="147" y="113"/>
                  <a:pt x="198" y="129"/>
                  <a:pt x="247" y="179"/>
                </a:cubicBezTo>
                <a:cubicBezTo>
                  <a:pt x="297" y="228"/>
                  <a:pt x="313" y="279"/>
                  <a:pt x="306" y="286"/>
                </a:cubicBezTo>
                <a:close/>
                <a:moveTo>
                  <a:pt x="309" y="128"/>
                </a:moveTo>
                <a:cubicBezTo>
                  <a:pt x="314" y="128"/>
                  <a:pt x="319" y="126"/>
                  <a:pt x="323" y="122"/>
                </a:cubicBezTo>
                <a:cubicBezTo>
                  <a:pt x="361" y="84"/>
                  <a:pt x="361" y="84"/>
                  <a:pt x="361" y="84"/>
                </a:cubicBezTo>
                <a:cubicBezTo>
                  <a:pt x="369" y="76"/>
                  <a:pt x="369" y="64"/>
                  <a:pt x="361" y="56"/>
                </a:cubicBezTo>
                <a:cubicBezTo>
                  <a:pt x="353" y="48"/>
                  <a:pt x="341" y="48"/>
                  <a:pt x="333" y="56"/>
                </a:cubicBezTo>
                <a:cubicBezTo>
                  <a:pt x="295" y="94"/>
                  <a:pt x="295" y="94"/>
                  <a:pt x="295" y="94"/>
                </a:cubicBezTo>
                <a:cubicBezTo>
                  <a:pt x="287" y="102"/>
                  <a:pt x="287" y="115"/>
                  <a:pt x="295" y="122"/>
                </a:cubicBezTo>
                <a:cubicBezTo>
                  <a:pt x="299" y="126"/>
                  <a:pt x="304" y="128"/>
                  <a:pt x="309" y="128"/>
                </a:cubicBezTo>
                <a:close/>
                <a:moveTo>
                  <a:pt x="237" y="79"/>
                </a:moveTo>
                <a:cubicBezTo>
                  <a:pt x="240" y="81"/>
                  <a:pt x="243" y="81"/>
                  <a:pt x="247" y="81"/>
                </a:cubicBezTo>
                <a:cubicBezTo>
                  <a:pt x="254" y="81"/>
                  <a:pt x="260" y="78"/>
                  <a:pt x="264" y="71"/>
                </a:cubicBezTo>
                <a:cubicBezTo>
                  <a:pt x="286" y="33"/>
                  <a:pt x="286" y="33"/>
                  <a:pt x="286" y="33"/>
                </a:cubicBezTo>
                <a:cubicBezTo>
                  <a:pt x="291" y="23"/>
                  <a:pt x="288" y="11"/>
                  <a:pt x="278" y="5"/>
                </a:cubicBezTo>
                <a:cubicBezTo>
                  <a:pt x="268" y="0"/>
                  <a:pt x="256" y="3"/>
                  <a:pt x="251" y="13"/>
                </a:cubicBezTo>
                <a:cubicBezTo>
                  <a:pt x="229" y="52"/>
                  <a:pt x="229" y="52"/>
                  <a:pt x="229" y="52"/>
                </a:cubicBezTo>
                <a:cubicBezTo>
                  <a:pt x="224" y="61"/>
                  <a:pt x="227" y="73"/>
                  <a:pt x="237" y="79"/>
                </a:cubicBezTo>
                <a:close/>
                <a:moveTo>
                  <a:pt x="412" y="139"/>
                </a:moveTo>
                <a:cubicBezTo>
                  <a:pt x="406" y="129"/>
                  <a:pt x="394" y="126"/>
                  <a:pt x="385" y="131"/>
                </a:cubicBezTo>
                <a:cubicBezTo>
                  <a:pt x="346" y="153"/>
                  <a:pt x="346" y="153"/>
                  <a:pt x="346" y="153"/>
                </a:cubicBezTo>
                <a:cubicBezTo>
                  <a:pt x="336" y="158"/>
                  <a:pt x="333" y="171"/>
                  <a:pt x="338" y="180"/>
                </a:cubicBezTo>
                <a:cubicBezTo>
                  <a:pt x="342" y="187"/>
                  <a:pt x="349" y="190"/>
                  <a:pt x="356" y="190"/>
                </a:cubicBezTo>
                <a:cubicBezTo>
                  <a:pt x="359" y="190"/>
                  <a:pt x="363" y="190"/>
                  <a:pt x="366" y="188"/>
                </a:cubicBezTo>
                <a:cubicBezTo>
                  <a:pt x="404" y="166"/>
                  <a:pt x="404" y="166"/>
                  <a:pt x="404" y="166"/>
                </a:cubicBezTo>
                <a:cubicBezTo>
                  <a:pt x="414" y="161"/>
                  <a:pt x="417" y="149"/>
                  <a:pt x="412" y="13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196" name="Freeform 243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 noEditPoints="1"/>
          </p:cNvSpPr>
          <p:nvPr/>
        </p:nvSpPr>
        <p:spPr bwMode="auto">
          <a:xfrm>
            <a:off x="4841325" y="3935925"/>
            <a:ext cx="231869" cy="229619"/>
          </a:xfrm>
          <a:custGeom>
            <a:avLst/>
            <a:gdLst>
              <a:gd name="T0" fmla="*/ 349 w 357"/>
              <a:gd name="T1" fmla="*/ 7 h 354"/>
              <a:gd name="T2" fmla="*/ 321 w 357"/>
              <a:gd name="T3" fmla="*/ 7 h 354"/>
              <a:gd name="T4" fmla="*/ 8 w 357"/>
              <a:gd name="T5" fmla="*/ 320 h 354"/>
              <a:gd name="T6" fmla="*/ 8 w 357"/>
              <a:gd name="T7" fmla="*/ 348 h 354"/>
              <a:gd name="T8" fmla="*/ 22 w 357"/>
              <a:gd name="T9" fmla="*/ 354 h 354"/>
              <a:gd name="T10" fmla="*/ 37 w 357"/>
              <a:gd name="T11" fmla="*/ 348 h 354"/>
              <a:gd name="T12" fmla="*/ 349 w 357"/>
              <a:gd name="T13" fmla="*/ 36 h 354"/>
              <a:gd name="T14" fmla="*/ 349 w 357"/>
              <a:gd name="T15" fmla="*/ 7 h 354"/>
              <a:gd name="T16" fmla="*/ 263 w 357"/>
              <a:gd name="T17" fmla="*/ 162 h 354"/>
              <a:gd name="T18" fmla="*/ 294 w 357"/>
              <a:gd name="T19" fmla="*/ 237 h 354"/>
              <a:gd name="T20" fmla="*/ 218 w 357"/>
              <a:gd name="T21" fmla="*/ 206 h 354"/>
              <a:gd name="T22" fmla="*/ 108 w 357"/>
              <a:gd name="T23" fmla="*/ 317 h 354"/>
              <a:gd name="T24" fmla="*/ 320 w 357"/>
              <a:gd name="T25" fmla="*/ 257 h 354"/>
              <a:gd name="T26" fmla="*/ 283 w 357"/>
              <a:gd name="T27" fmla="*/ 142 h 354"/>
              <a:gd name="T28" fmla="*/ 263 w 357"/>
              <a:gd name="T29" fmla="*/ 162 h 354"/>
              <a:gd name="T30" fmla="*/ 152 w 357"/>
              <a:gd name="T31" fmla="*/ 137 h 354"/>
              <a:gd name="T32" fmla="*/ 128 w 357"/>
              <a:gd name="T33" fmla="*/ 72 h 354"/>
              <a:gd name="T34" fmla="*/ 193 w 357"/>
              <a:gd name="T35" fmla="*/ 95 h 354"/>
              <a:gd name="T36" fmla="*/ 214 w 357"/>
              <a:gd name="T37" fmla="*/ 75 h 354"/>
              <a:gd name="T38" fmla="*/ 109 w 357"/>
              <a:gd name="T39" fmla="*/ 46 h 354"/>
              <a:gd name="T40" fmla="*/ 44 w 357"/>
              <a:gd name="T41" fmla="*/ 245 h 354"/>
              <a:gd name="T42" fmla="*/ 152 w 357"/>
              <a:gd name="T43" fmla="*/ 137 h 3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57" h="354">
                <a:moveTo>
                  <a:pt x="349" y="7"/>
                </a:moveTo>
                <a:cubicBezTo>
                  <a:pt x="341" y="0"/>
                  <a:pt x="329" y="0"/>
                  <a:pt x="321" y="7"/>
                </a:cubicBezTo>
                <a:cubicBezTo>
                  <a:pt x="8" y="320"/>
                  <a:pt x="8" y="320"/>
                  <a:pt x="8" y="320"/>
                </a:cubicBezTo>
                <a:cubicBezTo>
                  <a:pt x="0" y="328"/>
                  <a:pt x="0" y="341"/>
                  <a:pt x="8" y="348"/>
                </a:cubicBezTo>
                <a:cubicBezTo>
                  <a:pt x="12" y="352"/>
                  <a:pt x="17" y="354"/>
                  <a:pt x="22" y="354"/>
                </a:cubicBezTo>
                <a:cubicBezTo>
                  <a:pt x="28" y="354"/>
                  <a:pt x="33" y="352"/>
                  <a:pt x="37" y="348"/>
                </a:cubicBezTo>
                <a:cubicBezTo>
                  <a:pt x="349" y="36"/>
                  <a:pt x="349" y="36"/>
                  <a:pt x="349" y="36"/>
                </a:cubicBezTo>
                <a:cubicBezTo>
                  <a:pt x="357" y="28"/>
                  <a:pt x="357" y="15"/>
                  <a:pt x="349" y="7"/>
                </a:cubicBezTo>
                <a:close/>
                <a:moveTo>
                  <a:pt x="263" y="162"/>
                </a:moveTo>
                <a:cubicBezTo>
                  <a:pt x="291" y="199"/>
                  <a:pt x="299" y="232"/>
                  <a:pt x="294" y="237"/>
                </a:cubicBezTo>
                <a:cubicBezTo>
                  <a:pt x="289" y="242"/>
                  <a:pt x="256" y="234"/>
                  <a:pt x="218" y="206"/>
                </a:cubicBezTo>
                <a:cubicBezTo>
                  <a:pt x="108" y="317"/>
                  <a:pt x="108" y="317"/>
                  <a:pt x="108" y="317"/>
                </a:cubicBezTo>
                <a:cubicBezTo>
                  <a:pt x="192" y="353"/>
                  <a:pt x="300" y="276"/>
                  <a:pt x="320" y="257"/>
                </a:cubicBezTo>
                <a:cubicBezTo>
                  <a:pt x="338" y="238"/>
                  <a:pt x="322" y="191"/>
                  <a:pt x="283" y="142"/>
                </a:cubicBezTo>
                <a:lnTo>
                  <a:pt x="263" y="162"/>
                </a:lnTo>
                <a:close/>
                <a:moveTo>
                  <a:pt x="152" y="137"/>
                </a:moveTo>
                <a:cubicBezTo>
                  <a:pt x="130" y="104"/>
                  <a:pt x="123" y="76"/>
                  <a:pt x="128" y="72"/>
                </a:cubicBezTo>
                <a:cubicBezTo>
                  <a:pt x="133" y="67"/>
                  <a:pt x="160" y="73"/>
                  <a:pt x="193" y="95"/>
                </a:cubicBezTo>
                <a:cubicBezTo>
                  <a:pt x="214" y="75"/>
                  <a:pt x="214" y="75"/>
                  <a:pt x="214" y="75"/>
                </a:cubicBezTo>
                <a:cubicBezTo>
                  <a:pt x="168" y="41"/>
                  <a:pt x="126" y="28"/>
                  <a:pt x="109" y="46"/>
                </a:cubicBezTo>
                <a:cubicBezTo>
                  <a:pt x="90" y="64"/>
                  <a:pt x="20" y="163"/>
                  <a:pt x="44" y="245"/>
                </a:cubicBezTo>
                <a:lnTo>
                  <a:pt x="152" y="13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197" name="Freeform 244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10444449" y="3529246"/>
            <a:ext cx="238622" cy="135070"/>
          </a:xfrm>
          <a:custGeom>
            <a:avLst/>
            <a:gdLst>
              <a:gd name="T0" fmla="*/ 364 w 364"/>
              <a:gd name="T1" fmla="*/ 175 h 207"/>
              <a:gd name="T2" fmla="*/ 332 w 364"/>
              <a:gd name="T3" fmla="*/ 207 h 207"/>
              <a:gd name="T4" fmla="*/ 20 w 364"/>
              <a:gd name="T5" fmla="*/ 207 h 207"/>
              <a:gd name="T6" fmla="*/ 15 w 364"/>
              <a:gd name="T7" fmla="*/ 190 h 207"/>
              <a:gd name="T8" fmla="*/ 337 w 364"/>
              <a:gd name="T9" fmla="*/ 9 h 207"/>
              <a:gd name="T10" fmla="*/ 364 w 364"/>
              <a:gd name="T11" fmla="*/ 25 h 207"/>
              <a:gd name="T12" fmla="*/ 364 w 364"/>
              <a:gd name="T13" fmla="*/ 175 h 2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64" h="207">
                <a:moveTo>
                  <a:pt x="364" y="175"/>
                </a:moveTo>
                <a:cubicBezTo>
                  <a:pt x="364" y="192"/>
                  <a:pt x="350" y="207"/>
                  <a:pt x="332" y="207"/>
                </a:cubicBezTo>
                <a:cubicBezTo>
                  <a:pt x="20" y="207"/>
                  <a:pt x="20" y="207"/>
                  <a:pt x="20" y="207"/>
                </a:cubicBezTo>
                <a:cubicBezTo>
                  <a:pt x="2" y="207"/>
                  <a:pt x="0" y="199"/>
                  <a:pt x="15" y="190"/>
                </a:cubicBezTo>
                <a:cubicBezTo>
                  <a:pt x="337" y="9"/>
                  <a:pt x="337" y="9"/>
                  <a:pt x="337" y="9"/>
                </a:cubicBezTo>
                <a:cubicBezTo>
                  <a:pt x="352" y="0"/>
                  <a:pt x="364" y="7"/>
                  <a:pt x="364" y="25"/>
                </a:cubicBezTo>
                <a:lnTo>
                  <a:pt x="364" y="17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198" name="Freeform 245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6185925" y="3517600"/>
            <a:ext cx="130567" cy="162083"/>
          </a:xfrm>
          <a:custGeom>
            <a:avLst/>
            <a:gdLst>
              <a:gd name="T0" fmla="*/ 194 w 200"/>
              <a:gd name="T1" fmla="*/ 115 h 249"/>
              <a:gd name="T2" fmla="*/ 22 w 200"/>
              <a:gd name="T3" fmla="*/ 9 h 249"/>
              <a:gd name="T4" fmla="*/ 0 w 200"/>
              <a:gd name="T5" fmla="*/ 22 h 249"/>
              <a:gd name="T6" fmla="*/ 0 w 200"/>
              <a:gd name="T7" fmla="*/ 228 h 249"/>
              <a:gd name="T8" fmla="*/ 22 w 200"/>
              <a:gd name="T9" fmla="*/ 241 h 249"/>
              <a:gd name="T10" fmla="*/ 194 w 200"/>
              <a:gd name="T11" fmla="*/ 135 h 249"/>
              <a:gd name="T12" fmla="*/ 200 w 200"/>
              <a:gd name="T13" fmla="*/ 125 h 249"/>
              <a:gd name="T14" fmla="*/ 194 w 200"/>
              <a:gd name="T15" fmla="*/ 115 h 2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00" h="249">
                <a:moveTo>
                  <a:pt x="194" y="115"/>
                </a:moveTo>
                <a:cubicBezTo>
                  <a:pt x="22" y="9"/>
                  <a:pt x="22" y="9"/>
                  <a:pt x="22" y="9"/>
                </a:cubicBezTo>
                <a:cubicBezTo>
                  <a:pt x="10" y="0"/>
                  <a:pt x="0" y="6"/>
                  <a:pt x="0" y="22"/>
                </a:cubicBezTo>
                <a:cubicBezTo>
                  <a:pt x="0" y="228"/>
                  <a:pt x="0" y="228"/>
                  <a:pt x="0" y="228"/>
                </a:cubicBezTo>
                <a:cubicBezTo>
                  <a:pt x="0" y="243"/>
                  <a:pt x="10" y="249"/>
                  <a:pt x="22" y="241"/>
                </a:cubicBezTo>
                <a:cubicBezTo>
                  <a:pt x="194" y="135"/>
                  <a:pt x="194" y="135"/>
                  <a:pt x="194" y="135"/>
                </a:cubicBezTo>
                <a:cubicBezTo>
                  <a:pt x="194" y="135"/>
                  <a:pt x="200" y="131"/>
                  <a:pt x="200" y="125"/>
                </a:cubicBezTo>
                <a:cubicBezTo>
                  <a:pt x="200" y="119"/>
                  <a:pt x="194" y="115"/>
                  <a:pt x="194" y="11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grpSp>
        <p:nvGrpSpPr>
          <p:cNvPr id="199" name="Group 199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GrpSpPr/>
          <p:nvPr/>
        </p:nvGrpSpPr>
        <p:grpSpPr>
          <a:xfrm>
            <a:off x="6615108" y="3506344"/>
            <a:ext cx="137321" cy="184595"/>
            <a:chOff x="6485963" y="3714391"/>
            <a:chExt cx="106522" cy="143193"/>
          </a:xfrm>
          <a:solidFill>
            <a:schemeClr val="bg1"/>
          </a:solidFill>
        </p:grpSpPr>
        <p:sp>
          <p:nvSpPr>
            <p:cNvPr id="200" name="Freeform 246"/>
            <p:cNvSpPr>
              <a:spLocks/>
            </p:cNvSpPr>
            <p:nvPr/>
          </p:nvSpPr>
          <p:spPr bwMode="auto">
            <a:xfrm>
              <a:off x="6555813" y="3714391"/>
              <a:ext cx="36672" cy="143193"/>
            </a:xfrm>
            <a:custGeom>
              <a:avLst/>
              <a:gdLst>
                <a:gd name="T0" fmla="*/ 36 w 72"/>
                <a:gd name="T1" fmla="*/ 0 h 280"/>
                <a:gd name="T2" fmla="*/ 0 w 72"/>
                <a:gd name="T3" fmla="*/ 26 h 280"/>
                <a:gd name="T4" fmla="*/ 0 w 72"/>
                <a:gd name="T5" fmla="*/ 254 h 280"/>
                <a:gd name="T6" fmla="*/ 36 w 72"/>
                <a:gd name="T7" fmla="*/ 280 h 280"/>
                <a:gd name="T8" fmla="*/ 72 w 72"/>
                <a:gd name="T9" fmla="*/ 254 h 280"/>
                <a:gd name="T10" fmla="*/ 72 w 72"/>
                <a:gd name="T11" fmla="*/ 26 h 280"/>
                <a:gd name="T12" fmla="*/ 36 w 72"/>
                <a:gd name="T13" fmla="*/ 0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2" h="280">
                  <a:moveTo>
                    <a:pt x="36" y="0"/>
                  </a:moveTo>
                  <a:cubicBezTo>
                    <a:pt x="16" y="0"/>
                    <a:pt x="0" y="6"/>
                    <a:pt x="0" y="26"/>
                  </a:cubicBezTo>
                  <a:cubicBezTo>
                    <a:pt x="0" y="254"/>
                    <a:pt x="0" y="254"/>
                    <a:pt x="0" y="254"/>
                  </a:cubicBezTo>
                  <a:cubicBezTo>
                    <a:pt x="0" y="274"/>
                    <a:pt x="16" y="280"/>
                    <a:pt x="36" y="280"/>
                  </a:cubicBezTo>
                  <a:cubicBezTo>
                    <a:pt x="56" y="280"/>
                    <a:pt x="72" y="274"/>
                    <a:pt x="72" y="254"/>
                  </a:cubicBezTo>
                  <a:cubicBezTo>
                    <a:pt x="72" y="26"/>
                    <a:pt x="72" y="26"/>
                    <a:pt x="72" y="26"/>
                  </a:cubicBezTo>
                  <a:cubicBezTo>
                    <a:pt x="72" y="6"/>
                    <a:pt x="56" y="0"/>
                    <a:pt x="3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57150" tIns="28575" rIns="57150" bIns="28575" numCol="1" anchor="t" anchorCtr="0" compatLnSpc="1">
              <a:prstTxWarp prst="textNoShape">
                <a:avLst/>
              </a:prstTxWarp>
            </a:bodyPr>
            <a:lstStyle/>
            <a:p>
              <a:endParaRPr lang="en-AU" sz="1181"/>
            </a:p>
          </p:txBody>
        </p:sp>
        <p:sp>
          <p:nvSpPr>
            <p:cNvPr id="201" name="Freeform 247"/>
            <p:cNvSpPr>
              <a:spLocks/>
            </p:cNvSpPr>
            <p:nvPr/>
          </p:nvSpPr>
          <p:spPr bwMode="auto">
            <a:xfrm>
              <a:off x="6485963" y="3714391"/>
              <a:ext cx="34925" cy="143193"/>
            </a:xfrm>
            <a:custGeom>
              <a:avLst/>
              <a:gdLst>
                <a:gd name="T0" fmla="*/ 36 w 72"/>
                <a:gd name="T1" fmla="*/ 0 h 280"/>
                <a:gd name="T2" fmla="*/ 0 w 72"/>
                <a:gd name="T3" fmla="*/ 26 h 280"/>
                <a:gd name="T4" fmla="*/ 0 w 72"/>
                <a:gd name="T5" fmla="*/ 254 h 280"/>
                <a:gd name="T6" fmla="*/ 36 w 72"/>
                <a:gd name="T7" fmla="*/ 280 h 280"/>
                <a:gd name="T8" fmla="*/ 72 w 72"/>
                <a:gd name="T9" fmla="*/ 254 h 280"/>
                <a:gd name="T10" fmla="*/ 72 w 72"/>
                <a:gd name="T11" fmla="*/ 26 h 280"/>
                <a:gd name="T12" fmla="*/ 36 w 72"/>
                <a:gd name="T13" fmla="*/ 0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2" h="280">
                  <a:moveTo>
                    <a:pt x="36" y="0"/>
                  </a:moveTo>
                  <a:cubicBezTo>
                    <a:pt x="16" y="0"/>
                    <a:pt x="0" y="6"/>
                    <a:pt x="0" y="26"/>
                  </a:cubicBezTo>
                  <a:cubicBezTo>
                    <a:pt x="0" y="254"/>
                    <a:pt x="0" y="254"/>
                    <a:pt x="0" y="254"/>
                  </a:cubicBezTo>
                  <a:cubicBezTo>
                    <a:pt x="0" y="274"/>
                    <a:pt x="16" y="280"/>
                    <a:pt x="36" y="280"/>
                  </a:cubicBezTo>
                  <a:cubicBezTo>
                    <a:pt x="56" y="280"/>
                    <a:pt x="72" y="274"/>
                    <a:pt x="72" y="254"/>
                  </a:cubicBezTo>
                  <a:cubicBezTo>
                    <a:pt x="72" y="26"/>
                    <a:pt x="72" y="26"/>
                    <a:pt x="72" y="26"/>
                  </a:cubicBezTo>
                  <a:cubicBezTo>
                    <a:pt x="72" y="6"/>
                    <a:pt x="56" y="0"/>
                    <a:pt x="3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57150" tIns="28575" rIns="57150" bIns="28575" numCol="1" anchor="t" anchorCtr="0" compatLnSpc="1">
              <a:prstTxWarp prst="textNoShape">
                <a:avLst/>
              </a:prstTxWarp>
            </a:bodyPr>
            <a:lstStyle/>
            <a:p>
              <a:endParaRPr lang="en-AU" sz="1181"/>
            </a:p>
          </p:txBody>
        </p:sp>
      </p:grpSp>
      <p:sp>
        <p:nvSpPr>
          <p:cNvPr id="202" name="Oval 248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 noChangeArrowheads="1"/>
          </p:cNvSpPr>
          <p:nvPr/>
        </p:nvSpPr>
        <p:spPr bwMode="auto">
          <a:xfrm>
            <a:off x="7024223" y="3506344"/>
            <a:ext cx="182345" cy="184595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203" name="Freeform 249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7467301" y="3519851"/>
            <a:ext cx="157581" cy="157582"/>
          </a:xfrm>
          <a:custGeom>
            <a:avLst/>
            <a:gdLst>
              <a:gd name="T0" fmla="*/ 210 w 240"/>
              <a:gd name="T1" fmla="*/ 0 h 240"/>
              <a:gd name="T2" fmla="*/ 30 w 240"/>
              <a:gd name="T3" fmla="*/ 0 h 240"/>
              <a:gd name="T4" fmla="*/ 0 w 240"/>
              <a:gd name="T5" fmla="*/ 26 h 240"/>
              <a:gd name="T6" fmla="*/ 0 w 240"/>
              <a:gd name="T7" fmla="*/ 214 h 240"/>
              <a:gd name="T8" fmla="*/ 30 w 240"/>
              <a:gd name="T9" fmla="*/ 240 h 240"/>
              <a:gd name="T10" fmla="*/ 210 w 240"/>
              <a:gd name="T11" fmla="*/ 240 h 240"/>
              <a:gd name="T12" fmla="*/ 240 w 240"/>
              <a:gd name="T13" fmla="*/ 214 h 240"/>
              <a:gd name="T14" fmla="*/ 240 w 240"/>
              <a:gd name="T15" fmla="*/ 26 h 240"/>
              <a:gd name="T16" fmla="*/ 210 w 240"/>
              <a:gd name="T17" fmla="*/ 0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40" h="240">
                <a:moveTo>
                  <a:pt x="210" y="0"/>
                </a:moveTo>
                <a:cubicBezTo>
                  <a:pt x="30" y="0"/>
                  <a:pt x="30" y="0"/>
                  <a:pt x="30" y="0"/>
                </a:cubicBezTo>
                <a:cubicBezTo>
                  <a:pt x="10" y="0"/>
                  <a:pt x="0" y="6"/>
                  <a:pt x="0" y="26"/>
                </a:cubicBezTo>
                <a:cubicBezTo>
                  <a:pt x="0" y="214"/>
                  <a:pt x="0" y="214"/>
                  <a:pt x="0" y="214"/>
                </a:cubicBezTo>
                <a:cubicBezTo>
                  <a:pt x="0" y="234"/>
                  <a:pt x="10" y="240"/>
                  <a:pt x="30" y="240"/>
                </a:cubicBezTo>
                <a:cubicBezTo>
                  <a:pt x="210" y="240"/>
                  <a:pt x="210" y="240"/>
                  <a:pt x="210" y="240"/>
                </a:cubicBezTo>
                <a:cubicBezTo>
                  <a:pt x="230" y="240"/>
                  <a:pt x="240" y="234"/>
                  <a:pt x="240" y="214"/>
                </a:cubicBezTo>
                <a:cubicBezTo>
                  <a:pt x="240" y="26"/>
                  <a:pt x="240" y="26"/>
                  <a:pt x="240" y="26"/>
                </a:cubicBezTo>
                <a:cubicBezTo>
                  <a:pt x="240" y="6"/>
                  <a:pt x="230" y="0"/>
                  <a:pt x="21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204" name="Freeform 250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 noEditPoints="1"/>
          </p:cNvSpPr>
          <p:nvPr/>
        </p:nvSpPr>
        <p:spPr bwMode="auto">
          <a:xfrm>
            <a:off x="7862908" y="3522102"/>
            <a:ext cx="229618" cy="153080"/>
          </a:xfrm>
          <a:custGeom>
            <a:avLst/>
            <a:gdLst>
              <a:gd name="T0" fmla="*/ 346 w 352"/>
              <a:gd name="T1" fmla="*/ 106 h 232"/>
              <a:gd name="T2" fmla="*/ 197 w 352"/>
              <a:gd name="T3" fmla="*/ 7 h 232"/>
              <a:gd name="T4" fmla="*/ 176 w 352"/>
              <a:gd name="T5" fmla="*/ 20 h 232"/>
              <a:gd name="T6" fmla="*/ 176 w 352"/>
              <a:gd name="T7" fmla="*/ 212 h 232"/>
              <a:gd name="T8" fmla="*/ 197 w 352"/>
              <a:gd name="T9" fmla="*/ 224 h 232"/>
              <a:gd name="T10" fmla="*/ 346 w 352"/>
              <a:gd name="T11" fmla="*/ 125 h 232"/>
              <a:gd name="T12" fmla="*/ 352 w 352"/>
              <a:gd name="T13" fmla="*/ 116 h 232"/>
              <a:gd name="T14" fmla="*/ 346 w 352"/>
              <a:gd name="T15" fmla="*/ 106 h 232"/>
              <a:gd name="T16" fmla="*/ 165 w 352"/>
              <a:gd name="T17" fmla="*/ 106 h 232"/>
              <a:gd name="T18" fmla="*/ 21 w 352"/>
              <a:gd name="T19" fmla="*/ 7 h 232"/>
              <a:gd name="T20" fmla="*/ 0 w 352"/>
              <a:gd name="T21" fmla="*/ 20 h 232"/>
              <a:gd name="T22" fmla="*/ 0 w 352"/>
              <a:gd name="T23" fmla="*/ 212 h 232"/>
              <a:gd name="T24" fmla="*/ 21 w 352"/>
              <a:gd name="T25" fmla="*/ 224 h 232"/>
              <a:gd name="T26" fmla="*/ 165 w 352"/>
              <a:gd name="T27" fmla="*/ 125 h 232"/>
              <a:gd name="T28" fmla="*/ 170 w 352"/>
              <a:gd name="T29" fmla="*/ 116 h 232"/>
              <a:gd name="T30" fmla="*/ 165 w 352"/>
              <a:gd name="T31" fmla="*/ 106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52" h="232">
                <a:moveTo>
                  <a:pt x="346" y="106"/>
                </a:moveTo>
                <a:cubicBezTo>
                  <a:pt x="197" y="7"/>
                  <a:pt x="197" y="7"/>
                  <a:pt x="197" y="7"/>
                </a:cubicBezTo>
                <a:cubicBezTo>
                  <a:pt x="185" y="0"/>
                  <a:pt x="176" y="5"/>
                  <a:pt x="176" y="20"/>
                </a:cubicBezTo>
                <a:cubicBezTo>
                  <a:pt x="176" y="212"/>
                  <a:pt x="176" y="212"/>
                  <a:pt x="176" y="212"/>
                </a:cubicBezTo>
                <a:cubicBezTo>
                  <a:pt x="176" y="226"/>
                  <a:pt x="185" y="232"/>
                  <a:pt x="197" y="224"/>
                </a:cubicBezTo>
                <a:cubicBezTo>
                  <a:pt x="346" y="125"/>
                  <a:pt x="346" y="125"/>
                  <a:pt x="346" y="125"/>
                </a:cubicBezTo>
                <a:cubicBezTo>
                  <a:pt x="346" y="125"/>
                  <a:pt x="352" y="121"/>
                  <a:pt x="352" y="116"/>
                </a:cubicBezTo>
                <a:cubicBezTo>
                  <a:pt x="352" y="110"/>
                  <a:pt x="346" y="106"/>
                  <a:pt x="346" y="106"/>
                </a:cubicBezTo>
                <a:close/>
                <a:moveTo>
                  <a:pt x="165" y="106"/>
                </a:moveTo>
                <a:cubicBezTo>
                  <a:pt x="21" y="7"/>
                  <a:pt x="21" y="7"/>
                  <a:pt x="21" y="7"/>
                </a:cubicBezTo>
                <a:cubicBezTo>
                  <a:pt x="9" y="0"/>
                  <a:pt x="0" y="5"/>
                  <a:pt x="0" y="20"/>
                </a:cubicBezTo>
                <a:cubicBezTo>
                  <a:pt x="0" y="212"/>
                  <a:pt x="0" y="212"/>
                  <a:pt x="0" y="212"/>
                </a:cubicBezTo>
                <a:cubicBezTo>
                  <a:pt x="0" y="226"/>
                  <a:pt x="9" y="232"/>
                  <a:pt x="21" y="224"/>
                </a:cubicBezTo>
                <a:cubicBezTo>
                  <a:pt x="165" y="125"/>
                  <a:pt x="165" y="125"/>
                  <a:pt x="165" y="125"/>
                </a:cubicBezTo>
                <a:cubicBezTo>
                  <a:pt x="165" y="125"/>
                  <a:pt x="170" y="121"/>
                  <a:pt x="170" y="116"/>
                </a:cubicBezTo>
                <a:cubicBezTo>
                  <a:pt x="170" y="110"/>
                  <a:pt x="165" y="106"/>
                  <a:pt x="165" y="10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205" name="Freeform 251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 noEditPoints="1"/>
          </p:cNvSpPr>
          <p:nvPr/>
        </p:nvSpPr>
        <p:spPr bwMode="auto">
          <a:xfrm>
            <a:off x="8294535" y="3522102"/>
            <a:ext cx="229618" cy="153080"/>
          </a:xfrm>
          <a:custGeom>
            <a:avLst/>
            <a:gdLst>
              <a:gd name="T0" fmla="*/ 0 w 352"/>
              <a:gd name="T1" fmla="*/ 116 h 232"/>
              <a:gd name="T2" fmla="*/ 5 w 352"/>
              <a:gd name="T3" fmla="*/ 125 h 232"/>
              <a:gd name="T4" fmla="*/ 155 w 352"/>
              <a:gd name="T5" fmla="*/ 224 h 232"/>
              <a:gd name="T6" fmla="*/ 175 w 352"/>
              <a:gd name="T7" fmla="*/ 212 h 232"/>
              <a:gd name="T8" fmla="*/ 175 w 352"/>
              <a:gd name="T9" fmla="*/ 20 h 232"/>
              <a:gd name="T10" fmla="*/ 155 w 352"/>
              <a:gd name="T11" fmla="*/ 7 h 232"/>
              <a:gd name="T12" fmla="*/ 5 w 352"/>
              <a:gd name="T13" fmla="*/ 106 h 232"/>
              <a:gd name="T14" fmla="*/ 0 w 352"/>
              <a:gd name="T15" fmla="*/ 116 h 232"/>
              <a:gd name="T16" fmla="*/ 181 w 352"/>
              <a:gd name="T17" fmla="*/ 116 h 232"/>
              <a:gd name="T18" fmla="*/ 187 w 352"/>
              <a:gd name="T19" fmla="*/ 125 h 232"/>
              <a:gd name="T20" fmla="*/ 331 w 352"/>
              <a:gd name="T21" fmla="*/ 224 h 232"/>
              <a:gd name="T22" fmla="*/ 352 w 352"/>
              <a:gd name="T23" fmla="*/ 212 h 232"/>
              <a:gd name="T24" fmla="*/ 352 w 352"/>
              <a:gd name="T25" fmla="*/ 20 h 232"/>
              <a:gd name="T26" fmla="*/ 331 w 352"/>
              <a:gd name="T27" fmla="*/ 7 h 232"/>
              <a:gd name="T28" fmla="*/ 187 w 352"/>
              <a:gd name="T29" fmla="*/ 106 h 232"/>
              <a:gd name="T30" fmla="*/ 181 w 352"/>
              <a:gd name="T31" fmla="*/ 116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52" h="232">
                <a:moveTo>
                  <a:pt x="0" y="116"/>
                </a:moveTo>
                <a:cubicBezTo>
                  <a:pt x="0" y="121"/>
                  <a:pt x="5" y="125"/>
                  <a:pt x="5" y="125"/>
                </a:cubicBezTo>
                <a:cubicBezTo>
                  <a:pt x="155" y="224"/>
                  <a:pt x="155" y="224"/>
                  <a:pt x="155" y="224"/>
                </a:cubicBezTo>
                <a:cubicBezTo>
                  <a:pt x="166" y="232"/>
                  <a:pt x="175" y="226"/>
                  <a:pt x="175" y="212"/>
                </a:cubicBezTo>
                <a:cubicBezTo>
                  <a:pt x="175" y="20"/>
                  <a:pt x="175" y="20"/>
                  <a:pt x="175" y="20"/>
                </a:cubicBezTo>
                <a:cubicBezTo>
                  <a:pt x="175" y="5"/>
                  <a:pt x="166" y="0"/>
                  <a:pt x="155" y="7"/>
                </a:cubicBezTo>
                <a:cubicBezTo>
                  <a:pt x="5" y="106"/>
                  <a:pt x="5" y="106"/>
                  <a:pt x="5" y="106"/>
                </a:cubicBezTo>
                <a:cubicBezTo>
                  <a:pt x="5" y="106"/>
                  <a:pt x="0" y="110"/>
                  <a:pt x="0" y="116"/>
                </a:cubicBezTo>
                <a:close/>
                <a:moveTo>
                  <a:pt x="181" y="116"/>
                </a:moveTo>
                <a:cubicBezTo>
                  <a:pt x="181" y="121"/>
                  <a:pt x="187" y="125"/>
                  <a:pt x="187" y="125"/>
                </a:cubicBezTo>
                <a:cubicBezTo>
                  <a:pt x="331" y="224"/>
                  <a:pt x="331" y="224"/>
                  <a:pt x="331" y="224"/>
                </a:cubicBezTo>
                <a:cubicBezTo>
                  <a:pt x="342" y="232"/>
                  <a:pt x="352" y="226"/>
                  <a:pt x="352" y="212"/>
                </a:cubicBezTo>
                <a:cubicBezTo>
                  <a:pt x="352" y="20"/>
                  <a:pt x="352" y="20"/>
                  <a:pt x="352" y="20"/>
                </a:cubicBezTo>
                <a:cubicBezTo>
                  <a:pt x="352" y="5"/>
                  <a:pt x="342" y="0"/>
                  <a:pt x="331" y="7"/>
                </a:cubicBezTo>
                <a:cubicBezTo>
                  <a:pt x="187" y="106"/>
                  <a:pt x="187" y="106"/>
                  <a:pt x="187" y="106"/>
                </a:cubicBezTo>
                <a:cubicBezTo>
                  <a:pt x="187" y="106"/>
                  <a:pt x="181" y="110"/>
                  <a:pt x="181" y="11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206" name="Freeform 252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 noEditPoints="1"/>
          </p:cNvSpPr>
          <p:nvPr/>
        </p:nvSpPr>
        <p:spPr bwMode="auto">
          <a:xfrm>
            <a:off x="8762378" y="3522102"/>
            <a:ext cx="155331" cy="153080"/>
          </a:xfrm>
          <a:custGeom>
            <a:avLst/>
            <a:gdLst>
              <a:gd name="T0" fmla="*/ 69 w 240"/>
              <a:gd name="T1" fmla="*/ 116 h 232"/>
              <a:gd name="T2" fmla="*/ 75 w 240"/>
              <a:gd name="T3" fmla="*/ 125 h 232"/>
              <a:gd name="T4" fmla="*/ 220 w 240"/>
              <a:gd name="T5" fmla="*/ 216 h 232"/>
              <a:gd name="T6" fmla="*/ 240 w 240"/>
              <a:gd name="T7" fmla="*/ 205 h 232"/>
              <a:gd name="T8" fmla="*/ 240 w 240"/>
              <a:gd name="T9" fmla="*/ 27 h 232"/>
              <a:gd name="T10" fmla="*/ 220 w 240"/>
              <a:gd name="T11" fmla="*/ 16 h 232"/>
              <a:gd name="T12" fmla="*/ 75 w 240"/>
              <a:gd name="T13" fmla="*/ 107 h 232"/>
              <a:gd name="T14" fmla="*/ 69 w 240"/>
              <a:gd name="T15" fmla="*/ 116 h 232"/>
              <a:gd name="T16" fmla="*/ 0 w 240"/>
              <a:gd name="T17" fmla="*/ 23 h 232"/>
              <a:gd name="T18" fmla="*/ 0 w 240"/>
              <a:gd name="T19" fmla="*/ 209 h 232"/>
              <a:gd name="T20" fmla="*/ 30 w 240"/>
              <a:gd name="T21" fmla="*/ 232 h 232"/>
              <a:gd name="T22" fmla="*/ 60 w 240"/>
              <a:gd name="T23" fmla="*/ 209 h 232"/>
              <a:gd name="T24" fmla="*/ 60 w 240"/>
              <a:gd name="T25" fmla="*/ 23 h 232"/>
              <a:gd name="T26" fmla="*/ 30 w 240"/>
              <a:gd name="T27" fmla="*/ 0 h 232"/>
              <a:gd name="T28" fmla="*/ 0 w 240"/>
              <a:gd name="T29" fmla="*/ 23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40" h="232">
                <a:moveTo>
                  <a:pt x="69" y="116"/>
                </a:moveTo>
                <a:cubicBezTo>
                  <a:pt x="69" y="121"/>
                  <a:pt x="75" y="125"/>
                  <a:pt x="75" y="125"/>
                </a:cubicBezTo>
                <a:cubicBezTo>
                  <a:pt x="220" y="216"/>
                  <a:pt x="220" y="216"/>
                  <a:pt x="220" y="216"/>
                </a:cubicBezTo>
                <a:cubicBezTo>
                  <a:pt x="231" y="223"/>
                  <a:pt x="240" y="218"/>
                  <a:pt x="240" y="205"/>
                </a:cubicBezTo>
                <a:cubicBezTo>
                  <a:pt x="240" y="27"/>
                  <a:pt x="240" y="27"/>
                  <a:pt x="240" y="27"/>
                </a:cubicBezTo>
                <a:cubicBezTo>
                  <a:pt x="240" y="14"/>
                  <a:pt x="231" y="9"/>
                  <a:pt x="220" y="16"/>
                </a:cubicBezTo>
                <a:cubicBezTo>
                  <a:pt x="75" y="107"/>
                  <a:pt x="75" y="107"/>
                  <a:pt x="75" y="107"/>
                </a:cubicBezTo>
                <a:cubicBezTo>
                  <a:pt x="75" y="107"/>
                  <a:pt x="69" y="111"/>
                  <a:pt x="69" y="116"/>
                </a:cubicBezTo>
                <a:close/>
                <a:moveTo>
                  <a:pt x="0" y="23"/>
                </a:moveTo>
                <a:cubicBezTo>
                  <a:pt x="0" y="209"/>
                  <a:pt x="0" y="209"/>
                  <a:pt x="0" y="209"/>
                </a:cubicBezTo>
                <a:cubicBezTo>
                  <a:pt x="0" y="227"/>
                  <a:pt x="12" y="232"/>
                  <a:pt x="30" y="232"/>
                </a:cubicBezTo>
                <a:cubicBezTo>
                  <a:pt x="48" y="232"/>
                  <a:pt x="60" y="227"/>
                  <a:pt x="60" y="209"/>
                </a:cubicBezTo>
                <a:cubicBezTo>
                  <a:pt x="60" y="23"/>
                  <a:pt x="60" y="23"/>
                  <a:pt x="60" y="23"/>
                </a:cubicBezTo>
                <a:cubicBezTo>
                  <a:pt x="60" y="5"/>
                  <a:pt x="48" y="0"/>
                  <a:pt x="30" y="0"/>
                </a:cubicBezTo>
                <a:cubicBezTo>
                  <a:pt x="12" y="0"/>
                  <a:pt x="0" y="5"/>
                  <a:pt x="0" y="2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207" name="Freeform 253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 noEditPoints="1"/>
          </p:cNvSpPr>
          <p:nvPr/>
        </p:nvSpPr>
        <p:spPr bwMode="auto">
          <a:xfrm>
            <a:off x="9194004" y="3522102"/>
            <a:ext cx="155331" cy="153080"/>
          </a:xfrm>
          <a:custGeom>
            <a:avLst/>
            <a:gdLst>
              <a:gd name="T0" fmla="*/ 165 w 240"/>
              <a:gd name="T1" fmla="*/ 107 h 232"/>
              <a:gd name="T2" fmla="*/ 19 w 240"/>
              <a:gd name="T3" fmla="*/ 16 h 232"/>
              <a:gd name="T4" fmla="*/ 0 w 240"/>
              <a:gd name="T5" fmla="*/ 27 h 232"/>
              <a:gd name="T6" fmla="*/ 0 w 240"/>
              <a:gd name="T7" fmla="*/ 205 h 232"/>
              <a:gd name="T8" fmla="*/ 19 w 240"/>
              <a:gd name="T9" fmla="*/ 216 h 232"/>
              <a:gd name="T10" fmla="*/ 165 w 240"/>
              <a:gd name="T11" fmla="*/ 125 h 232"/>
              <a:gd name="T12" fmla="*/ 170 w 240"/>
              <a:gd name="T13" fmla="*/ 116 h 232"/>
              <a:gd name="T14" fmla="*/ 165 w 240"/>
              <a:gd name="T15" fmla="*/ 107 h 232"/>
              <a:gd name="T16" fmla="*/ 210 w 240"/>
              <a:gd name="T17" fmla="*/ 0 h 232"/>
              <a:gd name="T18" fmla="*/ 180 w 240"/>
              <a:gd name="T19" fmla="*/ 23 h 232"/>
              <a:gd name="T20" fmla="*/ 180 w 240"/>
              <a:gd name="T21" fmla="*/ 209 h 232"/>
              <a:gd name="T22" fmla="*/ 210 w 240"/>
              <a:gd name="T23" fmla="*/ 232 h 232"/>
              <a:gd name="T24" fmla="*/ 240 w 240"/>
              <a:gd name="T25" fmla="*/ 209 h 232"/>
              <a:gd name="T26" fmla="*/ 240 w 240"/>
              <a:gd name="T27" fmla="*/ 23 h 232"/>
              <a:gd name="T28" fmla="*/ 210 w 240"/>
              <a:gd name="T29" fmla="*/ 0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40" h="232">
                <a:moveTo>
                  <a:pt x="165" y="107"/>
                </a:moveTo>
                <a:cubicBezTo>
                  <a:pt x="19" y="16"/>
                  <a:pt x="19" y="16"/>
                  <a:pt x="19" y="16"/>
                </a:cubicBezTo>
                <a:cubicBezTo>
                  <a:pt x="9" y="9"/>
                  <a:pt x="0" y="14"/>
                  <a:pt x="0" y="27"/>
                </a:cubicBezTo>
                <a:cubicBezTo>
                  <a:pt x="0" y="205"/>
                  <a:pt x="0" y="205"/>
                  <a:pt x="0" y="205"/>
                </a:cubicBezTo>
                <a:cubicBezTo>
                  <a:pt x="0" y="218"/>
                  <a:pt x="9" y="223"/>
                  <a:pt x="19" y="216"/>
                </a:cubicBezTo>
                <a:cubicBezTo>
                  <a:pt x="165" y="125"/>
                  <a:pt x="165" y="125"/>
                  <a:pt x="165" y="125"/>
                </a:cubicBezTo>
                <a:cubicBezTo>
                  <a:pt x="165" y="125"/>
                  <a:pt x="170" y="121"/>
                  <a:pt x="170" y="116"/>
                </a:cubicBezTo>
                <a:cubicBezTo>
                  <a:pt x="170" y="111"/>
                  <a:pt x="165" y="107"/>
                  <a:pt x="165" y="107"/>
                </a:cubicBezTo>
                <a:close/>
                <a:moveTo>
                  <a:pt x="210" y="0"/>
                </a:moveTo>
                <a:cubicBezTo>
                  <a:pt x="192" y="0"/>
                  <a:pt x="180" y="5"/>
                  <a:pt x="180" y="23"/>
                </a:cubicBezTo>
                <a:cubicBezTo>
                  <a:pt x="180" y="209"/>
                  <a:pt x="180" y="209"/>
                  <a:pt x="180" y="209"/>
                </a:cubicBezTo>
                <a:cubicBezTo>
                  <a:pt x="180" y="227"/>
                  <a:pt x="192" y="232"/>
                  <a:pt x="210" y="232"/>
                </a:cubicBezTo>
                <a:cubicBezTo>
                  <a:pt x="227" y="232"/>
                  <a:pt x="240" y="227"/>
                  <a:pt x="240" y="209"/>
                </a:cubicBezTo>
                <a:cubicBezTo>
                  <a:pt x="240" y="23"/>
                  <a:pt x="240" y="23"/>
                  <a:pt x="240" y="23"/>
                </a:cubicBezTo>
                <a:cubicBezTo>
                  <a:pt x="240" y="5"/>
                  <a:pt x="227" y="0"/>
                  <a:pt x="21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208" name="Freeform 258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 noEditPoints="1"/>
          </p:cNvSpPr>
          <p:nvPr/>
        </p:nvSpPr>
        <p:spPr bwMode="auto">
          <a:xfrm>
            <a:off x="8276723" y="3056708"/>
            <a:ext cx="263386" cy="220615"/>
          </a:xfrm>
          <a:custGeom>
            <a:avLst/>
            <a:gdLst>
              <a:gd name="T0" fmla="*/ 202 w 404"/>
              <a:gd name="T1" fmla="*/ 0 h 340"/>
              <a:gd name="T2" fmla="*/ 98 w 404"/>
              <a:gd name="T3" fmla="*/ 97 h 340"/>
              <a:gd name="T4" fmla="*/ 164 w 404"/>
              <a:gd name="T5" fmla="*/ 97 h 340"/>
              <a:gd name="T6" fmla="*/ 164 w 404"/>
              <a:gd name="T7" fmla="*/ 200 h 340"/>
              <a:gd name="T8" fmla="*/ 240 w 404"/>
              <a:gd name="T9" fmla="*/ 200 h 340"/>
              <a:gd name="T10" fmla="*/ 240 w 404"/>
              <a:gd name="T11" fmla="*/ 97 h 340"/>
              <a:gd name="T12" fmla="*/ 306 w 404"/>
              <a:gd name="T13" fmla="*/ 97 h 340"/>
              <a:gd name="T14" fmla="*/ 202 w 404"/>
              <a:gd name="T15" fmla="*/ 0 h 340"/>
              <a:gd name="T16" fmla="*/ 389 w 404"/>
              <a:gd name="T17" fmla="*/ 231 h 340"/>
              <a:gd name="T18" fmla="*/ 325 w 404"/>
              <a:gd name="T19" fmla="*/ 188 h 340"/>
              <a:gd name="T20" fmla="*/ 286 w 404"/>
              <a:gd name="T21" fmla="*/ 188 h 340"/>
              <a:gd name="T22" fmla="*/ 354 w 404"/>
              <a:gd name="T23" fmla="*/ 240 h 340"/>
              <a:gd name="T24" fmla="*/ 283 w 404"/>
              <a:gd name="T25" fmla="*/ 240 h 340"/>
              <a:gd name="T26" fmla="*/ 278 w 404"/>
              <a:gd name="T27" fmla="*/ 243 h 340"/>
              <a:gd name="T28" fmla="*/ 262 w 404"/>
              <a:gd name="T29" fmla="*/ 287 h 340"/>
              <a:gd name="T30" fmla="*/ 142 w 404"/>
              <a:gd name="T31" fmla="*/ 287 h 340"/>
              <a:gd name="T32" fmla="*/ 126 w 404"/>
              <a:gd name="T33" fmla="*/ 243 h 340"/>
              <a:gd name="T34" fmla="*/ 121 w 404"/>
              <a:gd name="T35" fmla="*/ 240 h 340"/>
              <a:gd name="T36" fmla="*/ 50 w 404"/>
              <a:gd name="T37" fmla="*/ 240 h 340"/>
              <a:gd name="T38" fmla="*/ 118 w 404"/>
              <a:gd name="T39" fmla="*/ 188 h 340"/>
              <a:gd name="T40" fmla="*/ 79 w 404"/>
              <a:gd name="T41" fmla="*/ 188 h 340"/>
              <a:gd name="T42" fmla="*/ 15 w 404"/>
              <a:gd name="T43" fmla="*/ 231 h 340"/>
              <a:gd name="T44" fmla="*/ 2 w 404"/>
              <a:gd name="T45" fmla="*/ 260 h 340"/>
              <a:gd name="T46" fmla="*/ 14 w 404"/>
              <a:gd name="T47" fmla="*/ 321 h 340"/>
              <a:gd name="T48" fmla="*/ 39 w 404"/>
              <a:gd name="T49" fmla="*/ 340 h 340"/>
              <a:gd name="T50" fmla="*/ 365 w 404"/>
              <a:gd name="T51" fmla="*/ 340 h 340"/>
              <a:gd name="T52" fmla="*/ 390 w 404"/>
              <a:gd name="T53" fmla="*/ 321 h 340"/>
              <a:gd name="T54" fmla="*/ 401 w 404"/>
              <a:gd name="T55" fmla="*/ 260 h 340"/>
              <a:gd name="T56" fmla="*/ 389 w 404"/>
              <a:gd name="T57" fmla="*/ 231 h 3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404" h="340">
                <a:moveTo>
                  <a:pt x="202" y="0"/>
                </a:moveTo>
                <a:cubicBezTo>
                  <a:pt x="98" y="97"/>
                  <a:pt x="98" y="97"/>
                  <a:pt x="98" y="97"/>
                </a:cubicBezTo>
                <a:cubicBezTo>
                  <a:pt x="164" y="97"/>
                  <a:pt x="164" y="97"/>
                  <a:pt x="164" y="97"/>
                </a:cubicBezTo>
                <a:cubicBezTo>
                  <a:pt x="164" y="200"/>
                  <a:pt x="164" y="200"/>
                  <a:pt x="164" y="200"/>
                </a:cubicBezTo>
                <a:cubicBezTo>
                  <a:pt x="240" y="200"/>
                  <a:pt x="240" y="200"/>
                  <a:pt x="240" y="200"/>
                </a:cubicBezTo>
                <a:cubicBezTo>
                  <a:pt x="240" y="97"/>
                  <a:pt x="240" y="97"/>
                  <a:pt x="240" y="97"/>
                </a:cubicBezTo>
                <a:cubicBezTo>
                  <a:pt x="306" y="97"/>
                  <a:pt x="306" y="97"/>
                  <a:pt x="306" y="97"/>
                </a:cubicBezTo>
                <a:lnTo>
                  <a:pt x="202" y="0"/>
                </a:lnTo>
                <a:close/>
                <a:moveTo>
                  <a:pt x="389" y="231"/>
                </a:moveTo>
                <a:cubicBezTo>
                  <a:pt x="325" y="188"/>
                  <a:pt x="325" y="188"/>
                  <a:pt x="325" y="188"/>
                </a:cubicBezTo>
                <a:cubicBezTo>
                  <a:pt x="286" y="188"/>
                  <a:pt x="286" y="188"/>
                  <a:pt x="286" y="188"/>
                </a:cubicBezTo>
                <a:cubicBezTo>
                  <a:pt x="354" y="240"/>
                  <a:pt x="354" y="240"/>
                  <a:pt x="354" y="240"/>
                </a:cubicBezTo>
                <a:cubicBezTo>
                  <a:pt x="283" y="240"/>
                  <a:pt x="283" y="240"/>
                  <a:pt x="283" y="240"/>
                </a:cubicBezTo>
                <a:cubicBezTo>
                  <a:pt x="281" y="240"/>
                  <a:pt x="279" y="241"/>
                  <a:pt x="278" y="243"/>
                </a:cubicBezTo>
                <a:cubicBezTo>
                  <a:pt x="262" y="287"/>
                  <a:pt x="262" y="287"/>
                  <a:pt x="262" y="287"/>
                </a:cubicBezTo>
                <a:cubicBezTo>
                  <a:pt x="142" y="287"/>
                  <a:pt x="142" y="287"/>
                  <a:pt x="142" y="287"/>
                </a:cubicBezTo>
                <a:cubicBezTo>
                  <a:pt x="126" y="243"/>
                  <a:pt x="126" y="243"/>
                  <a:pt x="126" y="243"/>
                </a:cubicBezTo>
                <a:cubicBezTo>
                  <a:pt x="125" y="241"/>
                  <a:pt x="123" y="240"/>
                  <a:pt x="121" y="240"/>
                </a:cubicBezTo>
                <a:cubicBezTo>
                  <a:pt x="50" y="240"/>
                  <a:pt x="50" y="240"/>
                  <a:pt x="50" y="240"/>
                </a:cubicBezTo>
                <a:cubicBezTo>
                  <a:pt x="118" y="188"/>
                  <a:pt x="118" y="188"/>
                  <a:pt x="118" y="188"/>
                </a:cubicBezTo>
                <a:cubicBezTo>
                  <a:pt x="79" y="188"/>
                  <a:pt x="79" y="188"/>
                  <a:pt x="79" y="188"/>
                </a:cubicBezTo>
                <a:cubicBezTo>
                  <a:pt x="15" y="231"/>
                  <a:pt x="15" y="231"/>
                  <a:pt x="15" y="231"/>
                </a:cubicBezTo>
                <a:cubicBezTo>
                  <a:pt x="5" y="236"/>
                  <a:pt x="0" y="249"/>
                  <a:pt x="2" y="260"/>
                </a:cubicBezTo>
                <a:cubicBezTo>
                  <a:pt x="14" y="321"/>
                  <a:pt x="14" y="321"/>
                  <a:pt x="14" y="321"/>
                </a:cubicBezTo>
                <a:cubicBezTo>
                  <a:pt x="16" y="331"/>
                  <a:pt x="27" y="340"/>
                  <a:pt x="39" y="340"/>
                </a:cubicBezTo>
                <a:cubicBezTo>
                  <a:pt x="365" y="340"/>
                  <a:pt x="365" y="340"/>
                  <a:pt x="365" y="340"/>
                </a:cubicBezTo>
                <a:cubicBezTo>
                  <a:pt x="376" y="340"/>
                  <a:pt x="387" y="331"/>
                  <a:pt x="390" y="321"/>
                </a:cubicBezTo>
                <a:cubicBezTo>
                  <a:pt x="401" y="260"/>
                  <a:pt x="401" y="260"/>
                  <a:pt x="401" y="260"/>
                </a:cubicBezTo>
                <a:cubicBezTo>
                  <a:pt x="404" y="249"/>
                  <a:pt x="398" y="236"/>
                  <a:pt x="389" y="23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209" name="Freeform 259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 noEditPoints="1"/>
          </p:cNvSpPr>
          <p:nvPr/>
        </p:nvSpPr>
        <p:spPr bwMode="auto">
          <a:xfrm>
            <a:off x="8708350" y="3056708"/>
            <a:ext cx="263386" cy="220615"/>
          </a:xfrm>
          <a:custGeom>
            <a:avLst/>
            <a:gdLst>
              <a:gd name="T0" fmla="*/ 389 w 404"/>
              <a:gd name="T1" fmla="*/ 231 h 340"/>
              <a:gd name="T2" fmla="*/ 325 w 404"/>
              <a:gd name="T3" fmla="*/ 188 h 340"/>
              <a:gd name="T4" fmla="*/ 286 w 404"/>
              <a:gd name="T5" fmla="*/ 188 h 340"/>
              <a:gd name="T6" fmla="*/ 354 w 404"/>
              <a:gd name="T7" fmla="*/ 240 h 340"/>
              <a:gd name="T8" fmla="*/ 283 w 404"/>
              <a:gd name="T9" fmla="*/ 240 h 340"/>
              <a:gd name="T10" fmla="*/ 278 w 404"/>
              <a:gd name="T11" fmla="*/ 243 h 340"/>
              <a:gd name="T12" fmla="*/ 262 w 404"/>
              <a:gd name="T13" fmla="*/ 287 h 340"/>
              <a:gd name="T14" fmla="*/ 142 w 404"/>
              <a:gd name="T15" fmla="*/ 287 h 340"/>
              <a:gd name="T16" fmla="*/ 126 w 404"/>
              <a:gd name="T17" fmla="*/ 243 h 340"/>
              <a:gd name="T18" fmla="*/ 121 w 404"/>
              <a:gd name="T19" fmla="*/ 240 h 340"/>
              <a:gd name="T20" fmla="*/ 50 w 404"/>
              <a:gd name="T21" fmla="*/ 240 h 340"/>
              <a:gd name="T22" fmla="*/ 118 w 404"/>
              <a:gd name="T23" fmla="*/ 188 h 340"/>
              <a:gd name="T24" fmla="*/ 79 w 404"/>
              <a:gd name="T25" fmla="*/ 188 h 340"/>
              <a:gd name="T26" fmla="*/ 15 w 404"/>
              <a:gd name="T27" fmla="*/ 231 h 340"/>
              <a:gd name="T28" fmla="*/ 2 w 404"/>
              <a:gd name="T29" fmla="*/ 260 h 340"/>
              <a:gd name="T30" fmla="*/ 14 w 404"/>
              <a:gd name="T31" fmla="*/ 321 h 340"/>
              <a:gd name="T32" fmla="*/ 39 w 404"/>
              <a:gd name="T33" fmla="*/ 340 h 340"/>
              <a:gd name="T34" fmla="*/ 365 w 404"/>
              <a:gd name="T35" fmla="*/ 340 h 340"/>
              <a:gd name="T36" fmla="*/ 390 w 404"/>
              <a:gd name="T37" fmla="*/ 321 h 340"/>
              <a:gd name="T38" fmla="*/ 401 w 404"/>
              <a:gd name="T39" fmla="*/ 260 h 340"/>
              <a:gd name="T40" fmla="*/ 389 w 404"/>
              <a:gd name="T41" fmla="*/ 231 h 340"/>
              <a:gd name="T42" fmla="*/ 306 w 404"/>
              <a:gd name="T43" fmla="*/ 102 h 340"/>
              <a:gd name="T44" fmla="*/ 240 w 404"/>
              <a:gd name="T45" fmla="*/ 102 h 340"/>
              <a:gd name="T46" fmla="*/ 240 w 404"/>
              <a:gd name="T47" fmla="*/ 0 h 340"/>
              <a:gd name="T48" fmla="*/ 164 w 404"/>
              <a:gd name="T49" fmla="*/ 0 h 340"/>
              <a:gd name="T50" fmla="*/ 164 w 404"/>
              <a:gd name="T51" fmla="*/ 102 h 340"/>
              <a:gd name="T52" fmla="*/ 98 w 404"/>
              <a:gd name="T53" fmla="*/ 102 h 340"/>
              <a:gd name="T54" fmla="*/ 202 w 404"/>
              <a:gd name="T55" fmla="*/ 200 h 340"/>
              <a:gd name="T56" fmla="*/ 306 w 404"/>
              <a:gd name="T57" fmla="*/ 102 h 3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404" h="340">
                <a:moveTo>
                  <a:pt x="389" y="231"/>
                </a:moveTo>
                <a:cubicBezTo>
                  <a:pt x="325" y="188"/>
                  <a:pt x="325" y="188"/>
                  <a:pt x="325" y="188"/>
                </a:cubicBezTo>
                <a:cubicBezTo>
                  <a:pt x="286" y="188"/>
                  <a:pt x="286" y="188"/>
                  <a:pt x="286" y="188"/>
                </a:cubicBezTo>
                <a:cubicBezTo>
                  <a:pt x="354" y="240"/>
                  <a:pt x="354" y="240"/>
                  <a:pt x="354" y="240"/>
                </a:cubicBezTo>
                <a:cubicBezTo>
                  <a:pt x="283" y="240"/>
                  <a:pt x="283" y="240"/>
                  <a:pt x="283" y="240"/>
                </a:cubicBezTo>
                <a:cubicBezTo>
                  <a:pt x="281" y="240"/>
                  <a:pt x="279" y="241"/>
                  <a:pt x="278" y="243"/>
                </a:cubicBezTo>
                <a:cubicBezTo>
                  <a:pt x="262" y="287"/>
                  <a:pt x="262" y="287"/>
                  <a:pt x="262" y="287"/>
                </a:cubicBezTo>
                <a:cubicBezTo>
                  <a:pt x="142" y="287"/>
                  <a:pt x="142" y="287"/>
                  <a:pt x="142" y="287"/>
                </a:cubicBezTo>
                <a:cubicBezTo>
                  <a:pt x="126" y="243"/>
                  <a:pt x="126" y="243"/>
                  <a:pt x="126" y="243"/>
                </a:cubicBezTo>
                <a:cubicBezTo>
                  <a:pt x="125" y="241"/>
                  <a:pt x="123" y="240"/>
                  <a:pt x="121" y="240"/>
                </a:cubicBezTo>
                <a:cubicBezTo>
                  <a:pt x="50" y="240"/>
                  <a:pt x="50" y="240"/>
                  <a:pt x="50" y="240"/>
                </a:cubicBezTo>
                <a:cubicBezTo>
                  <a:pt x="118" y="188"/>
                  <a:pt x="118" y="188"/>
                  <a:pt x="118" y="188"/>
                </a:cubicBezTo>
                <a:cubicBezTo>
                  <a:pt x="79" y="188"/>
                  <a:pt x="79" y="188"/>
                  <a:pt x="79" y="188"/>
                </a:cubicBezTo>
                <a:cubicBezTo>
                  <a:pt x="15" y="231"/>
                  <a:pt x="15" y="231"/>
                  <a:pt x="15" y="231"/>
                </a:cubicBezTo>
                <a:cubicBezTo>
                  <a:pt x="5" y="236"/>
                  <a:pt x="0" y="249"/>
                  <a:pt x="2" y="260"/>
                </a:cubicBezTo>
                <a:cubicBezTo>
                  <a:pt x="14" y="321"/>
                  <a:pt x="14" y="321"/>
                  <a:pt x="14" y="321"/>
                </a:cubicBezTo>
                <a:cubicBezTo>
                  <a:pt x="16" y="331"/>
                  <a:pt x="27" y="340"/>
                  <a:pt x="39" y="340"/>
                </a:cubicBezTo>
                <a:cubicBezTo>
                  <a:pt x="365" y="340"/>
                  <a:pt x="365" y="340"/>
                  <a:pt x="365" y="340"/>
                </a:cubicBezTo>
                <a:cubicBezTo>
                  <a:pt x="376" y="340"/>
                  <a:pt x="387" y="331"/>
                  <a:pt x="390" y="321"/>
                </a:cubicBezTo>
                <a:cubicBezTo>
                  <a:pt x="401" y="260"/>
                  <a:pt x="401" y="260"/>
                  <a:pt x="401" y="260"/>
                </a:cubicBezTo>
                <a:cubicBezTo>
                  <a:pt x="404" y="249"/>
                  <a:pt x="398" y="236"/>
                  <a:pt x="389" y="231"/>
                </a:cubicBezTo>
                <a:close/>
                <a:moveTo>
                  <a:pt x="306" y="102"/>
                </a:moveTo>
                <a:cubicBezTo>
                  <a:pt x="240" y="102"/>
                  <a:pt x="240" y="102"/>
                  <a:pt x="240" y="102"/>
                </a:cubicBezTo>
                <a:cubicBezTo>
                  <a:pt x="240" y="0"/>
                  <a:pt x="240" y="0"/>
                  <a:pt x="240" y="0"/>
                </a:cubicBezTo>
                <a:cubicBezTo>
                  <a:pt x="164" y="0"/>
                  <a:pt x="164" y="0"/>
                  <a:pt x="164" y="0"/>
                </a:cubicBezTo>
                <a:cubicBezTo>
                  <a:pt x="164" y="102"/>
                  <a:pt x="164" y="102"/>
                  <a:pt x="164" y="102"/>
                </a:cubicBezTo>
                <a:cubicBezTo>
                  <a:pt x="98" y="102"/>
                  <a:pt x="98" y="102"/>
                  <a:pt x="98" y="102"/>
                </a:cubicBezTo>
                <a:cubicBezTo>
                  <a:pt x="202" y="200"/>
                  <a:pt x="202" y="200"/>
                  <a:pt x="202" y="200"/>
                </a:cubicBezTo>
                <a:lnTo>
                  <a:pt x="306" y="10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210" name="Freeform 262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 noEditPoints="1"/>
          </p:cNvSpPr>
          <p:nvPr/>
        </p:nvSpPr>
        <p:spPr bwMode="auto">
          <a:xfrm>
            <a:off x="5690874" y="2658654"/>
            <a:ext cx="261135" cy="155331"/>
          </a:xfrm>
          <a:custGeom>
            <a:avLst/>
            <a:gdLst>
              <a:gd name="T0" fmla="*/ 99 w 400"/>
              <a:gd name="T1" fmla="*/ 184 h 240"/>
              <a:gd name="T2" fmla="*/ 99 w 400"/>
              <a:gd name="T3" fmla="*/ 79 h 240"/>
              <a:gd name="T4" fmla="*/ 140 w 400"/>
              <a:gd name="T5" fmla="*/ 79 h 240"/>
              <a:gd name="T6" fmla="*/ 70 w 400"/>
              <a:gd name="T7" fmla="*/ 0 h 240"/>
              <a:gd name="T8" fmla="*/ 0 w 400"/>
              <a:gd name="T9" fmla="*/ 79 h 240"/>
              <a:gd name="T10" fmla="*/ 40 w 400"/>
              <a:gd name="T11" fmla="*/ 79 h 240"/>
              <a:gd name="T12" fmla="*/ 40 w 400"/>
              <a:gd name="T13" fmla="*/ 200 h 240"/>
              <a:gd name="T14" fmla="*/ 80 w 400"/>
              <a:gd name="T15" fmla="*/ 240 h 240"/>
              <a:gd name="T16" fmla="*/ 260 w 400"/>
              <a:gd name="T17" fmla="*/ 240 h 240"/>
              <a:gd name="T18" fmla="*/ 209 w 400"/>
              <a:gd name="T19" fmla="*/ 184 h 240"/>
              <a:gd name="T20" fmla="*/ 99 w 400"/>
              <a:gd name="T21" fmla="*/ 184 h 240"/>
              <a:gd name="T22" fmla="*/ 359 w 400"/>
              <a:gd name="T23" fmla="*/ 160 h 240"/>
              <a:gd name="T24" fmla="*/ 359 w 400"/>
              <a:gd name="T25" fmla="*/ 40 h 240"/>
              <a:gd name="T26" fmla="*/ 319 w 400"/>
              <a:gd name="T27" fmla="*/ 0 h 240"/>
              <a:gd name="T28" fmla="*/ 140 w 400"/>
              <a:gd name="T29" fmla="*/ 0 h 240"/>
              <a:gd name="T30" fmla="*/ 191 w 400"/>
              <a:gd name="T31" fmla="*/ 56 h 240"/>
              <a:gd name="T32" fmla="*/ 300 w 400"/>
              <a:gd name="T33" fmla="*/ 56 h 240"/>
              <a:gd name="T34" fmla="*/ 300 w 400"/>
              <a:gd name="T35" fmla="*/ 160 h 240"/>
              <a:gd name="T36" fmla="*/ 260 w 400"/>
              <a:gd name="T37" fmla="*/ 160 h 240"/>
              <a:gd name="T38" fmla="*/ 330 w 400"/>
              <a:gd name="T39" fmla="*/ 240 h 240"/>
              <a:gd name="T40" fmla="*/ 400 w 400"/>
              <a:gd name="T41" fmla="*/ 160 h 240"/>
              <a:gd name="T42" fmla="*/ 359 w 400"/>
              <a:gd name="T43" fmla="*/ 160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400" h="240">
                <a:moveTo>
                  <a:pt x="99" y="184"/>
                </a:moveTo>
                <a:cubicBezTo>
                  <a:pt x="99" y="79"/>
                  <a:pt x="99" y="79"/>
                  <a:pt x="99" y="79"/>
                </a:cubicBezTo>
                <a:cubicBezTo>
                  <a:pt x="140" y="79"/>
                  <a:pt x="140" y="79"/>
                  <a:pt x="140" y="79"/>
                </a:cubicBezTo>
                <a:cubicBezTo>
                  <a:pt x="70" y="0"/>
                  <a:pt x="70" y="0"/>
                  <a:pt x="70" y="0"/>
                </a:cubicBezTo>
                <a:cubicBezTo>
                  <a:pt x="0" y="79"/>
                  <a:pt x="0" y="79"/>
                  <a:pt x="0" y="79"/>
                </a:cubicBezTo>
                <a:cubicBezTo>
                  <a:pt x="40" y="79"/>
                  <a:pt x="40" y="79"/>
                  <a:pt x="40" y="79"/>
                </a:cubicBezTo>
                <a:cubicBezTo>
                  <a:pt x="40" y="200"/>
                  <a:pt x="40" y="200"/>
                  <a:pt x="40" y="200"/>
                </a:cubicBezTo>
                <a:cubicBezTo>
                  <a:pt x="40" y="222"/>
                  <a:pt x="58" y="240"/>
                  <a:pt x="80" y="240"/>
                </a:cubicBezTo>
                <a:cubicBezTo>
                  <a:pt x="260" y="240"/>
                  <a:pt x="260" y="240"/>
                  <a:pt x="260" y="240"/>
                </a:cubicBezTo>
                <a:cubicBezTo>
                  <a:pt x="209" y="184"/>
                  <a:pt x="209" y="184"/>
                  <a:pt x="209" y="184"/>
                </a:cubicBezTo>
                <a:lnTo>
                  <a:pt x="99" y="184"/>
                </a:lnTo>
                <a:close/>
                <a:moveTo>
                  <a:pt x="359" y="160"/>
                </a:moveTo>
                <a:cubicBezTo>
                  <a:pt x="359" y="40"/>
                  <a:pt x="359" y="40"/>
                  <a:pt x="359" y="40"/>
                </a:cubicBezTo>
                <a:cubicBezTo>
                  <a:pt x="359" y="18"/>
                  <a:pt x="341" y="0"/>
                  <a:pt x="319" y="0"/>
                </a:cubicBezTo>
                <a:cubicBezTo>
                  <a:pt x="140" y="0"/>
                  <a:pt x="140" y="0"/>
                  <a:pt x="140" y="0"/>
                </a:cubicBezTo>
                <a:cubicBezTo>
                  <a:pt x="191" y="56"/>
                  <a:pt x="191" y="56"/>
                  <a:pt x="191" y="56"/>
                </a:cubicBezTo>
                <a:cubicBezTo>
                  <a:pt x="300" y="56"/>
                  <a:pt x="300" y="56"/>
                  <a:pt x="300" y="56"/>
                </a:cubicBezTo>
                <a:cubicBezTo>
                  <a:pt x="300" y="160"/>
                  <a:pt x="300" y="160"/>
                  <a:pt x="300" y="160"/>
                </a:cubicBezTo>
                <a:cubicBezTo>
                  <a:pt x="260" y="160"/>
                  <a:pt x="260" y="160"/>
                  <a:pt x="260" y="160"/>
                </a:cubicBezTo>
                <a:cubicBezTo>
                  <a:pt x="330" y="240"/>
                  <a:pt x="330" y="240"/>
                  <a:pt x="330" y="240"/>
                </a:cubicBezTo>
                <a:cubicBezTo>
                  <a:pt x="400" y="160"/>
                  <a:pt x="400" y="160"/>
                  <a:pt x="400" y="160"/>
                </a:cubicBezTo>
                <a:lnTo>
                  <a:pt x="359" y="16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211" name="Freeform 264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 noEditPoints="1"/>
          </p:cNvSpPr>
          <p:nvPr/>
        </p:nvSpPr>
        <p:spPr bwMode="auto">
          <a:xfrm>
            <a:off x="9585109" y="3070018"/>
            <a:ext cx="236373" cy="195851"/>
          </a:xfrm>
          <a:custGeom>
            <a:avLst/>
            <a:gdLst>
              <a:gd name="T0" fmla="*/ 354 w 362"/>
              <a:gd name="T1" fmla="*/ 168 h 300"/>
              <a:gd name="T2" fmla="*/ 291 w 362"/>
              <a:gd name="T3" fmla="*/ 18 h 300"/>
              <a:gd name="T4" fmla="*/ 262 w 362"/>
              <a:gd name="T5" fmla="*/ 0 h 300"/>
              <a:gd name="T6" fmla="*/ 221 w 362"/>
              <a:gd name="T7" fmla="*/ 0 h 300"/>
              <a:gd name="T8" fmla="*/ 229 w 362"/>
              <a:gd name="T9" fmla="*/ 81 h 300"/>
              <a:gd name="T10" fmla="*/ 283 w 362"/>
              <a:gd name="T11" fmla="*/ 81 h 300"/>
              <a:gd name="T12" fmla="*/ 181 w 362"/>
              <a:gd name="T13" fmla="*/ 166 h 300"/>
              <a:gd name="T14" fmla="*/ 79 w 362"/>
              <a:gd name="T15" fmla="*/ 81 h 300"/>
              <a:gd name="T16" fmla="*/ 133 w 362"/>
              <a:gd name="T17" fmla="*/ 81 h 300"/>
              <a:gd name="T18" fmla="*/ 140 w 362"/>
              <a:gd name="T19" fmla="*/ 0 h 300"/>
              <a:gd name="T20" fmla="*/ 99 w 362"/>
              <a:gd name="T21" fmla="*/ 0 h 300"/>
              <a:gd name="T22" fmla="*/ 70 w 362"/>
              <a:gd name="T23" fmla="*/ 18 h 300"/>
              <a:gd name="T24" fmla="*/ 7 w 362"/>
              <a:gd name="T25" fmla="*/ 168 h 300"/>
              <a:gd name="T26" fmla="*/ 1 w 362"/>
              <a:gd name="T27" fmla="*/ 206 h 300"/>
              <a:gd name="T28" fmla="*/ 15 w 362"/>
              <a:gd name="T29" fmla="*/ 280 h 300"/>
              <a:gd name="T30" fmla="*/ 39 w 362"/>
              <a:gd name="T31" fmla="*/ 300 h 300"/>
              <a:gd name="T32" fmla="*/ 323 w 362"/>
              <a:gd name="T33" fmla="*/ 300 h 300"/>
              <a:gd name="T34" fmla="*/ 347 w 362"/>
              <a:gd name="T35" fmla="*/ 280 h 300"/>
              <a:gd name="T36" fmla="*/ 360 w 362"/>
              <a:gd name="T37" fmla="*/ 206 h 300"/>
              <a:gd name="T38" fmla="*/ 354 w 362"/>
              <a:gd name="T39" fmla="*/ 168 h 300"/>
              <a:gd name="T40" fmla="*/ 327 w 362"/>
              <a:gd name="T41" fmla="*/ 220 h 300"/>
              <a:gd name="T42" fmla="*/ 322 w 362"/>
              <a:gd name="T43" fmla="*/ 250 h 300"/>
              <a:gd name="T44" fmla="*/ 299 w 362"/>
              <a:gd name="T45" fmla="*/ 271 h 300"/>
              <a:gd name="T46" fmla="*/ 63 w 362"/>
              <a:gd name="T47" fmla="*/ 271 h 300"/>
              <a:gd name="T48" fmla="*/ 40 w 362"/>
              <a:gd name="T49" fmla="*/ 250 h 300"/>
              <a:gd name="T50" fmla="*/ 34 w 362"/>
              <a:gd name="T51" fmla="*/ 220 h 300"/>
              <a:gd name="T52" fmla="*/ 52 w 362"/>
              <a:gd name="T53" fmla="*/ 199 h 300"/>
              <a:gd name="T54" fmla="*/ 310 w 362"/>
              <a:gd name="T55" fmla="*/ 199 h 300"/>
              <a:gd name="T56" fmla="*/ 327 w 362"/>
              <a:gd name="T57" fmla="*/ 220 h 3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362" h="300">
                <a:moveTo>
                  <a:pt x="354" y="168"/>
                </a:moveTo>
                <a:cubicBezTo>
                  <a:pt x="291" y="18"/>
                  <a:pt x="291" y="18"/>
                  <a:pt x="291" y="18"/>
                </a:cubicBezTo>
                <a:cubicBezTo>
                  <a:pt x="286" y="8"/>
                  <a:pt x="273" y="0"/>
                  <a:pt x="262" y="0"/>
                </a:cubicBezTo>
                <a:cubicBezTo>
                  <a:pt x="221" y="0"/>
                  <a:pt x="221" y="0"/>
                  <a:pt x="221" y="0"/>
                </a:cubicBezTo>
                <a:cubicBezTo>
                  <a:pt x="229" y="81"/>
                  <a:pt x="229" y="81"/>
                  <a:pt x="229" y="81"/>
                </a:cubicBezTo>
                <a:cubicBezTo>
                  <a:pt x="283" y="81"/>
                  <a:pt x="283" y="81"/>
                  <a:pt x="283" y="81"/>
                </a:cubicBezTo>
                <a:cubicBezTo>
                  <a:pt x="181" y="166"/>
                  <a:pt x="181" y="166"/>
                  <a:pt x="181" y="166"/>
                </a:cubicBezTo>
                <a:cubicBezTo>
                  <a:pt x="79" y="81"/>
                  <a:pt x="79" y="81"/>
                  <a:pt x="79" y="81"/>
                </a:cubicBezTo>
                <a:cubicBezTo>
                  <a:pt x="133" y="81"/>
                  <a:pt x="133" y="81"/>
                  <a:pt x="133" y="81"/>
                </a:cubicBezTo>
                <a:cubicBezTo>
                  <a:pt x="140" y="0"/>
                  <a:pt x="140" y="0"/>
                  <a:pt x="140" y="0"/>
                </a:cubicBezTo>
                <a:cubicBezTo>
                  <a:pt x="99" y="0"/>
                  <a:pt x="99" y="0"/>
                  <a:pt x="99" y="0"/>
                </a:cubicBezTo>
                <a:cubicBezTo>
                  <a:pt x="88" y="0"/>
                  <a:pt x="75" y="8"/>
                  <a:pt x="70" y="18"/>
                </a:cubicBezTo>
                <a:cubicBezTo>
                  <a:pt x="7" y="168"/>
                  <a:pt x="7" y="168"/>
                  <a:pt x="7" y="168"/>
                </a:cubicBezTo>
                <a:cubicBezTo>
                  <a:pt x="2" y="178"/>
                  <a:pt x="0" y="195"/>
                  <a:pt x="1" y="206"/>
                </a:cubicBezTo>
                <a:cubicBezTo>
                  <a:pt x="15" y="280"/>
                  <a:pt x="15" y="280"/>
                  <a:pt x="15" y="280"/>
                </a:cubicBezTo>
                <a:cubicBezTo>
                  <a:pt x="17" y="291"/>
                  <a:pt x="27" y="300"/>
                  <a:pt x="39" y="300"/>
                </a:cubicBezTo>
                <a:cubicBezTo>
                  <a:pt x="323" y="300"/>
                  <a:pt x="323" y="300"/>
                  <a:pt x="323" y="300"/>
                </a:cubicBezTo>
                <a:cubicBezTo>
                  <a:pt x="334" y="300"/>
                  <a:pt x="345" y="291"/>
                  <a:pt x="347" y="280"/>
                </a:cubicBezTo>
                <a:cubicBezTo>
                  <a:pt x="360" y="206"/>
                  <a:pt x="360" y="206"/>
                  <a:pt x="360" y="206"/>
                </a:cubicBezTo>
                <a:cubicBezTo>
                  <a:pt x="362" y="195"/>
                  <a:pt x="359" y="178"/>
                  <a:pt x="354" y="168"/>
                </a:cubicBezTo>
                <a:close/>
                <a:moveTo>
                  <a:pt x="327" y="220"/>
                </a:moveTo>
                <a:cubicBezTo>
                  <a:pt x="322" y="250"/>
                  <a:pt x="322" y="250"/>
                  <a:pt x="322" y="250"/>
                </a:cubicBezTo>
                <a:cubicBezTo>
                  <a:pt x="320" y="262"/>
                  <a:pt x="310" y="271"/>
                  <a:pt x="299" y="271"/>
                </a:cubicBezTo>
                <a:cubicBezTo>
                  <a:pt x="63" y="271"/>
                  <a:pt x="63" y="271"/>
                  <a:pt x="63" y="271"/>
                </a:cubicBezTo>
                <a:cubicBezTo>
                  <a:pt x="51" y="271"/>
                  <a:pt x="41" y="262"/>
                  <a:pt x="40" y="250"/>
                </a:cubicBezTo>
                <a:cubicBezTo>
                  <a:pt x="34" y="220"/>
                  <a:pt x="34" y="220"/>
                  <a:pt x="34" y="220"/>
                </a:cubicBezTo>
                <a:cubicBezTo>
                  <a:pt x="33" y="209"/>
                  <a:pt x="41" y="199"/>
                  <a:pt x="52" y="199"/>
                </a:cubicBezTo>
                <a:cubicBezTo>
                  <a:pt x="310" y="199"/>
                  <a:pt x="310" y="199"/>
                  <a:pt x="310" y="199"/>
                </a:cubicBezTo>
                <a:cubicBezTo>
                  <a:pt x="321" y="199"/>
                  <a:pt x="329" y="209"/>
                  <a:pt x="327" y="22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212" name="Freeform 266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 noEditPoints="1"/>
          </p:cNvSpPr>
          <p:nvPr/>
        </p:nvSpPr>
        <p:spPr bwMode="auto">
          <a:xfrm>
            <a:off x="9600869" y="3495089"/>
            <a:ext cx="204855" cy="207107"/>
          </a:xfrm>
          <a:custGeom>
            <a:avLst/>
            <a:gdLst>
              <a:gd name="T0" fmla="*/ 55 w 91"/>
              <a:gd name="T1" fmla="*/ 0 h 92"/>
              <a:gd name="T2" fmla="*/ 69 w 91"/>
              <a:gd name="T3" fmla="*/ 12 h 92"/>
              <a:gd name="T4" fmla="*/ 51 w 91"/>
              <a:gd name="T5" fmla="*/ 29 h 92"/>
              <a:gd name="T6" fmla="*/ 63 w 91"/>
              <a:gd name="T7" fmla="*/ 40 h 92"/>
              <a:gd name="T8" fmla="*/ 80 w 91"/>
              <a:gd name="T9" fmla="*/ 23 h 92"/>
              <a:gd name="T10" fmla="*/ 91 w 91"/>
              <a:gd name="T11" fmla="*/ 37 h 92"/>
              <a:gd name="T12" fmla="*/ 91 w 91"/>
              <a:gd name="T13" fmla="*/ 0 h 92"/>
              <a:gd name="T14" fmla="*/ 55 w 91"/>
              <a:gd name="T15" fmla="*/ 0 h 92"/>
              <a:gd name="T16" fmla="*/ 28 w 91"/>
              <a:gd name="T17" fmla="*/ 52 h 92"/>
              <a:gd name="T18" fmla="*/ 11 w 91"/>
              <a:gd name="T19" fmla="*/ 69 h 92"/>
              <a:gd name="T20" fmla="*/ 0 w 91"/>
              <a:gd name="T21" fmla="*/ 55 h 92"/>
              <a:gd name="T22" fmla="*/ 0 w 91"/>
              <a:gd name="T23" fmla="*/ 92 h 92"/>
              <a:gd name="T24" fmla="*/ 36 w 91"/>
              <a:gd name="T25" fmla="*/ 92 h 92"/>
              <a:gd name="T26" fmla="*/ 22 w 91"/>
              <a:gd name="T27" fmla="*/ 80 h 92"/>
              <a:gd name="T28" fmla="*/ 40 w 91"/>
              <a:gd name="T29" fmla="*/ 63 h 92"/>
              <a:gd name="T30" fmla="*/ 28 w 91"/>
              <a:gd name="T31" fmla="*/ 52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91" h="92">
                <a:moveTo>
                  <a:pt x="55" y="0"/>
                </a:moveTo>
                <a:lnTo>
                  <a:pt x="69" y="12"/>
                </a:lnTo>
                <a:lnTo>
                  <a:pt x="51" y="29"/>
                </a:lnTo>
                <a:lnTo>
                  <a:pt x="63" y="40"/>
                </a:lnTo>
                <a:lnTo>
                  <a:pt x="80" y="23"/>
                </a:lnTo>
                <a:lnTo>
                  <a:pt x="91" y="37"/>
                </a:lnTo>
                <a:lnTo>
                  <a:pt x="91" y="0"/>
                </a:lnTo>
                <a:lnTo>
                  <a:pt x="55" y="0"/>
                </a:lnTo>
                <a:close/>
                <a:moveTo>
                  <a:pt x="28" y="52"/>
                </a:moveTo>
                <a:lnTo>
                  <a:pt x="11" y="69"/>
                </a:lnTo>
                <a:lnTo>
                  <a:pt x="0" y="55"/>
                </a:lnTo>
                <a:lnTo>
                  <a:pt x="0" y="92"/>
                </a:lnTo>
                <a:lnTo>
                  <a:pt x="36" y="92"/>
                </a:lnTo>
                <a:lnTo>
                  <a:pt x="22" y="80"/>
                </a:lnTo>
                <a:lnTo>
                  <a:pt x="40" y="63"/>
                </a:lnTo>
                <a:lnTo>
                  <a:pt x="28" y="5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213" name="Freeform 267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 noEditPoints="1"/>
          </p:cNvSpPr>
          <p:nvPr/>
        </p:nvSpPr>
        <p:spPr bwMode="auto">
          <a:xfrm>
            <a:off x="10016933" y="3481582"/>
            <a:ext cx="234120" cy="234120"/>
          </a:xfrm>
          <a:custGeom>
            <a:avLst/>
            <a:gdLst>
              <a:gd name="T0" fmla="*/ 18 w 104"/>
              <a:gd name="T1" fmla="*/ 76 h 104"/>
              <a:gd name="T2" fmla="*/ 0 w 104"/>
              <a:gd name="T3" fmla="*/ 93 h 104"/>
              <a:gd name="T4" fmla="*/ 12 w 104"/>
              <a:gd name="T5" fmla="*/ 104 h 104"/>
              <a:gd name="T6" fmla="*/ 28 w 104"/>
              <a:gd name="T7" fmla="*/ 86 h 104"/>
              <a:gd name="T8" fmla="*/ 40 w 104"/>
              <a:gd name="T9" fmla="*/ 98 h 104"/>
              <a:gd name="T10" fmla="*/ 40 w 104"/>
              <a:gd name="T11" fmla="*/ 64 h 104"/>
              <a:gd name="T12" fmla="*/ 6 w 104"/>
              <a:gd name="T13" fmla="*/ 64 h 104"/>
              <a:gd name="T14" fmla="*/ 18 w 104"/>
              <a:gd name="T15" fmla="*/ 76 h 104"/>
              <a:gd name="T16" fmla="*/ 104 w 104"/>
              <a:gd name="T17" fmla="*/ 11 h 104"/>
              <a:gd name="T18" fmla="*/ 93 w 104"/>
              <a:gd name="T19" fmla="*/ 0 h 104"/>
              <a:gd name="T20" fmla="*/ 76 w 104"/>
              <a:gd name="T21" fmla="*/ 18 h 104"/>
              <a:gd name="T22" fmla="*/ 64 w 104"/>
              <a:gd name="T23" fmla="*/ 6 h 104"/>
              <a:gd name="T24" fmla="*/ 64 w 104"/>
              <a:gd name="T25" fmla="*/ 40 h 104"/>
              <a:gd name="T26" fmla="*/ 99 w 104"/>
              <a:gd name="T27" fmla="*/ 40 h 104"/>
              <a:gd name="T28" fmla="*/ 86 w 104"/>
              <a:gd name="T29" fmla="*/ 28 h 104"/>
              <a:gd name="T30" fmla="*/ 104 w 104"/>
              <a:gd name="T31" fmla="*/ 11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04" h="104">
                <a:moveTo>
                  <a:pt x="18" y="76"/>
                </a:moveTo>
                <a:lnTo>
                  <a:pt x="0" y="93"/>
                </a:lnTo>
                <a:lnTo>
                  <a:pt x="12" y="104"/>
                </a:lnTo>
                <a:lnTo>
                  <a:pt x="28" y="86"/>
                </a:lnTo>
                <a:lnTo>
                  <a:pt x="40" y="98"/>
                </a:lnTo>
                <a:lnTo>
                  <a:pt x="40" y="64"/>
                </a:lnTo>
                <a:lnTo>
                  <a:pt x="6" y="64"/>
                </a:lnTo>
                <a:lnTo>
                  <a:pt x="18" y="76"/>
                </a:lnTo>
                <a:close/>
                <a:moveTo>
                  <a:pt x="104" y="11"/>
                </a:moveTo>
                <a:lnTo>
                  <a:pt x="93" y="0"/>
                </a:lnTo>
                <a:lnTo>
                  <a:pt x="76" y="18"/>
                </a:lnTo>
                <a:lnTo>
                  <a:pt x="64" y="6"/>
                </a:lnTo>
                <a:lnTo>
                  <a:pt x="64" y="40"/>
                </a:lnTo>
                <a:lnTo>
                  <a:pt x="99" y="40"/>
                </a:lnTo>
                <a:lnTo>
                  <a:pt x="86" y="28"/>
                </a:lnTo>
                <a:lnTo>
                  <a:pt x="104" y="1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214" name="Freeform 270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6133954" y="2658654"/>
            <a:ext cx="236373" cy="155331"/>
          </a:xfrm>
          <a:custGeom>
            <a:avLst/>
            <a:gdLst>
              <a:gd name="T0" fmla="*/ 320 w 360"/>
              <a:gd name="T1" fmla="*/ 44 h 240"/>
              <a:gd name="T2" fmla="*/ 244 w 360"/>
              <a:gd name="T3" fmla="*/ 44 h 240"/>
              <a:gd name="T4" fmla="*/ 244 w 360"/>
              <a:gd name="T5" fmla="*/ 100 h 240"/>
              <a:gd name="T6" fmla="*/ 304 w 360"/>
              <a:gd name="T7" fmla="*/ 100 h 240"/>
              <a:gd name="T8" fmla="*/ 304 w 360"/>
              <a:gd name="T9" fmla="*/ 184 h 240"/>
              <a:gd name="T10" fmla="*/ 56 w 360"/>
              <a:gd name="T11" fmla="*/ 184 h 240"/>
              <a:gd name="T12" fmla="*/ 56 w 360"/>
              <a:gd name="T13" fmla="*/ 100 h 240"/>
              <a:gd name="T14" fmla="*/ 140 w 360"/>
              <a:gd name="T15" fmla="*/ 100 h 240"/>
              <a:gd name="T16" fmla="*/ 140 w 360"/>
              <a:gd name="T17" fmla="*/ 144 h 240"/>
              <a:gd name="T18" fmla="*/ 220 w 360"/>
              <a:gd name="T19" fmla="*/ 72 h 240"/>
              <a:gd name="T20" fmla="*/ 140 w 360"/>
              <a:gd name="T21" fmla="*/ 0 h 240"/>
              <a:gd name="T22" fmla="*/ 140 w 360"/>
              <a:gd name="T23" fmla="*/ 44 h 240"/>
              <a:gd name="T24" fmla="*/ 40 w 360"/>
              <a:gd name="T25" fmla="*/ 44 h 240"/>
              <a:gd name="T26" fmla="*/ 0 w 360"/>
              <a:gd name="T27" fmla="*/ 84 h 240"/>
              <a:gd name="T28" fmla="*/ 0 w 360"/>
              <a:gd name="T29" fmla="*/ 200 h 240"/>
              <a:gd name="T30" fmla="*/ 40 w 360"/>
              <a:gd name="T31" fmla="*/ 240 h 240"/>
              <a:gd name="T32" fmla="*/ 320 w 360"/>
              <a:gd name="T33" fmla="*/ 240 h 240"/>
              <a:gd name="T34" fmla="*/ 360 w 360"/>
              <a:gd name="T35" fmla="*/ 200 h 240"/>
              <a:gd name="T36" fmla="*/ 360 w 360"/>
              <a:gd name="T37" fmla="*/ 84 h 240"/>
              <a:gd name="T38" fmla="*/ 320 w 360"/>
              <a:gd name="T39" fmla="*/ 44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360" h="240">
                <a:moveTo>
                  <a:pt x="320" y="44"/>
                </a:moveTo>
                <a:cubicBezTo>
                  <a:pt x="244" y="44"/>
                  <a:pt x="244" y="44"/>
                  <a:pt x="244" y="44"/>
                </a:cubicBezTo>
                <a:cubicBezTo>
                  <a:pt x="244" y="100"/>
                  <a:pt x="244" y="100"/>
                  <a:pt x="244" y="100"/>
                </a:cubicBezTo>
                <a:cubicBezTo>
                  <a:pt x="304" y="100"/>
                  <a:pt x="304" y="100"/>
                  <a:pt x="304" y="100"/>
                </a:cubicBezTo>
                <a:cubicBezTo>
                  <a:pt x="304" y="184"/>
                  <a:pt x="304" y="184"/>
                  <a:pt x="304" y="184"/>
                </a:cubicBezTo>
                <a:cubicBezTo>
                  <a:pt x="56" y="184"/>
                  <a:pt x="56" y="184"/>
                  <a:pt x="56" y="184"/>
                </a:cubicBezTo>
                <a:cubicBezTo>
                  <a:pt x="56" y="100"/>
                  <a:pt x="56" y="100"/>
                  <a:pt x="56" y="100"/>
                </a:cubicBezTo>
                <a:cubicBezTo>
                  <a:pt x="140" y="100"/>
                  <a:pt x="140" y="100"/>
                  <a:pt x="140" y="100"/>
                </a:cubicBezTo>
                <a:cubicBezTo>
                  <a:pt x="140" y="144"/>
                  <a:pt x="140" y="144"/>
                  <a:pt x="140" y="144"/>
                </a:cubicBezTo>
                <a:cubicBezTo>
                  <a:pt x="220" y="72"/>
                  <a:pt x="220" y="72"/>
                  <a:pt x="220" y="72"/>
                </a:cubicBezTo>
                <a:cubicBezTo>
                  <a:pt x="140" y="0"/>
                  <a:pt x="140" y="0"/>
                  <a:pt x="140" y="0"/>
                </a:cubicBezTo>
                <a:cubicBezTo>
                  <a:pt x="140" y="44"/>
                  <a:pt x="140" y="44"/>
                  <a:pt x="140" y="44"/>
                </a:cubicBezTo>
                <a:cubicBezTo>
                  <a:pt x="40" y="44"/>
                  <a:pt x="40" y="44"/>
                  <a:pt x="40" y="44"/>
                </a:cubicBezTo>
                <a:cubicBezTo>
                  <a:pt x="18" y="44"/>
                  <a:pt x="0" y="62"/>
                  <a:pt x="0" y="84"/>
                </a:cubicBezTo>
                <a:cubicBezTo>
                  <a:pt x="0" y="200"/>
                  <a:pt x="0" y="200"/>
                  <a:pt x="0" y="200"/>
                </a:cubicBezTo>
                <a:cubicBezTo>
                  <a:pt x="0" y="222"/>
                  <a:pt x="18" y="240"/>
                  <a:pt x="40" y="240"/>
                </a:cubicBezTo>
                <a:cubicBezTo>
                  <a:pt x="320" y="240"/>
                  <a:pt x="320" y="240"/>
                  <a:pt x="320" y="240"/>
                </a:cubicBezTo>
                <a:cubicBezTo>
                  <a:pt x="342" y="240"/>
                  <a:pt x="360" y="222"/>
                  <a:pt x="360" y="200"/>
                </a:cubicBezTo>
                <a:cubicBezTo>
                  <a:pt x="360" y="84"/>
                  <a:pt x="360" y="84"/>
                  <a:pt x="360" y="84"/>
                </a:cubicBezTo>
                <a:cubicBezTo>
                  <a:pt x="360" y="62"/>
                  <a:pt x="342" y="44"/>
                  <a:pt x="320" y="4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215" name="Freeform 278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 noEditPoints="1"/>
          </p:cNvSpPr>
          <p:nvPr/>
        </p:nvSpPr>
        <p:spPr bwMode="auto">
          <a:xfrm>
            <a:off x="7415523" y="2647396"/>
            <a:ext cx="261135" cy="177842"/>
          </a:xfrm>
          <a:custGeom>
            <a:avLst/>
            <a:gdLst>
              <a:gd name="T0" fmla="*/ 81 w 116"/>
              <a:gd name="T1" fmla="*/ 12 h 79"/>
              <a:gd name="T2" fmla="*/ 23 w 116"/>
              <a:gd name="T3" fmla="*/ 12 h 79"/>
              <a:gd name="T4" fmla="*/ 23 w 116"/>
              <a:gd name="T5" fmla="*/ 0 h 79"/>
              <a:gd name="T6" fmla="*/ 0 w 116"/>
              <a:gd name="T7" fmla="*/ 20 h 79"/>
              <a:gd name="T8" fmla="*/ 23 w 116"/>
              <a:gd name="T9" fmla="*/ 38 h 79"/>
              <a:gd name="T10" fmla="*/ 23 w 116"/>
              <a:gd name="T11" fmla="*/ 28 h 79"/>
              <a:gd name="T12" fmla="*/ 81 w 116"/>
              <a:gd name="T13" fmla="*/ 28 h 79"/>
              <a:gd name="T14" fmla="*/ 81 w 116"/>
              <a:gd name="T15" fmla="*/ 12 h 79"/>
              <a:gd name="T16" fmla="*/ 116 w 116"/>
              <a:gd name="T17" fmla="*/ 60 h 79"/>
              <a:gd name="T18" fmla="*/ 93 w 116"/>
              <a:gd name="T19" fmla="*/ 41 h 79"/>
              <a:gd name="T20" fmla="*/ 93 w 116"/>
              <a:gd name="T21" fmla="*/ 52 h 79"/>
              <a:gd name="T22" fmla="*/ 35 w 116"/>
              <a:gd name="T23" fmla="*/ 52 h 79"/>
              <a:gd name="T24" fmla="*/ 35 w 116"/>
              <a:gd name="T25" fmla="*/ 68 h 79"/>
              <a:gd name="T26" fmla="*/ 93 w 116"/>
              <a:gd name="T27" fmla="*/ 68 h 79"/>
              <a:gd name="T28" fmla="*/ 93 w 116"/>
              <a:gd name="T29" fmla="*/ 79 h 79"/>
              <a:gd name="T30" fmla="*/ 116 w 116"/>
              <a:gd name="T31" fmla="*/ 60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16" h="79">
                <a:moveTo>
                  <a:pt x="81" y="12"/>
                </a:moveTo>
                <a:lnTo>
                  <a:pt x="23" y="12"/>
                </a:lnTo>
                <a:lnTo>
                  <a:pt x="23" y="0"/>
                </a:lnTo>
                <a:lnTo>
                  <a:pt x="0" y="20"/>
                </a:lnTo>
                <a:lnTo>
                  <a:pt x="23" y="38"/>
                </a:lnTo>
                <a:lnTo>
                  <a:pt x="23" y="28"/>
                </a:lnTo>
                <a:lnTo>
                  <a:pt x="81" y="28"/>
                </a:lnTo>
                <a:lnTo>
                  <a:pt x="81" y="12"/>
                </a:lnTo>
                <a:close/>
                <a:moveTo>
                  <a:pt x="116" y="60"/>
                </a:moveTo>
                <a:lnTo>
                  <a:pt x="93" y="41"/>
                </a:lnTo>
                <a:lnTo>
                  <a:pt x="93" y="52"/>
                </a:lnTo>
                <a:lnTo>
                  <a:pt x="35" y="52"/>
                </a:lnTo>
                <a:lnTo>
                  <a:pt x="35" y="68"/>
                </a:lnTo>
                <a:lnTo>
                  <a:pt x="93" y="68"/>
                </a:lnTo>
                <a:lnTo>
                  <a:pt x="93" y="79"/>
                </a:lnTo>
                <a:lnTo>
                  <a:pt x="116" y="6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216" name="Freeform 34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 noEditPoints="1"/>
          </p:cNvSpPr>
          <p:nvPr/>
        </p:nvSpPr>
        <p:spPr bwMode="auto">
          <a:xfrm>
            <a:off x="513550" y="4348167"/>
            <a:ext cx="240874" cy="240874"/>
          </a:xfrm>
          <a:custGeom>
            <a:avLst/>
            <a:gdLst>
              <a:gd name="T0" fmla="*/ 222 w 368"/>
              <a:gd name="T1" fmla="*/ 0 h 368"/>
              <a:gd name="T2" fmla="*/ 77 w 368"/>
              <a:gd name="T3" fmla="*/ 133 h 368"/>
              <a:gd name="T4" fmla="*/ 0 w 368"/>
              <a:gd name="T5" fmla="*/ 247 h 368"/>
              <a:gd name="T6" fmla="*/ 121 w 368"/>
              <a:gd name="T7" fmla="*/ 368 h 368"/>
              <a:gd name="T8" fmla="*/ 234 w 368"/>
              <a:gd name="T9" fmla="*/ 290 h 368"/>
              <a:gd name="T10" fmla="*/ 368 w 368"/>
              <a:gd name="T11" fmla="*/ 145 h 368"/>
              <a:gd name="T12" fmla="*/ 222 w 368"/>
              <a:gd name="T13" fmla="*/ 0 h 368"/>
              <a:gd name="T14" fmla="*/ 121 w 368"/>
              <a:gd name="T15" fmla="*/ 327 h 368"/>
              <a:gd name="T16" fmla="*/ 40 w 368"/>
              <a:gd name="T17" fmla="*/ 247 h 368"/>
              <a:gd name="T18" fmla="*/ 80 w 368"/>
              <a:gd name="T19" fmla="*/ 177 h 368"/>
              <a:gd name="T20" fmla="*/ 191 w 368"/>
              <a:gd name="T21" fmla="*/ 287 h 368"/>
              <a:gd name="T22" fmla="*/ 121 w 368"/>
              <a:gd name="T23" fmla="*/ 327 h 368"/>
              <a:gd name="T24" fmla="*/ 122 w 368"/>
              <a:gd name="T25" fmla="*/ 166 h 368"/>
              <a:gd name="T26" fmla="*/ 202 w 368"/>
              <a:gd name="T27" fmla="*/ 245 h 368"/>
              <a:gd name="T28" fmla="*/ 122 w 368"/>
              <a:gd name="T29" fmla="*/ 166 h 368"/>
              <a:gd name="T30" fmla="*/ 243 w 368"/>
              <a:gd name="T31" fmla="*/ 245 h 368"/>
              <a:gd name="T32" fmla="*/ 122 w 368"/>
              <a:gd name="T33" fmla="*/ 125 h 368"/>
              <a:gd name="T34" fmla="*/ 222 w 368"/>
              <a:gd name="T35" fmla="*/ 44 h 368"/>
              <a:gd name="T36" fmla="*/ 324 w 368"/>
              <a:gd name="T37" fmla="*/ 145 h 368"/>
              <a:gd name="T38" fmla="*/ 243 w 368"/>
              <a:gd name="T39" fmla="*/ 245 h 368"/>
              <a:gd name="T40" fmla="*/ 41 w 368"/>
              <a:gd name="T41" fmla="*/ 86 h 368"/>
              <a:gd name="T42" fmla="*/ 83 w 368"/>
              <a:gd name="T43" fmla="*/ 45 h 368"/>
              <a:gd name="T44" fmla="*/ 41 w 368"/>
              <a:gd name="T45" fmla="*/ 3 h 368"/>
              <a:gd name="T46" fmla="*/ 0 w 368"/>
              <a:gd name="T47" fmla="*/ 45 h 368"/>
              <a:gd name="T48" fmla="*/ 41 w 368"/>
              <a:gd name="T49" fmla="*/ 86 h 368"/>
              <a:gd name="T50" fmla="*/ 41 w 368"/>
              <a:gd name="T51" fmla="*/ 22 h 368"/>
              <a:gd name="T52" fmla="*/ 64 w 368"/>
              <a:gd name="T53" fmla="*/ 45 h 368"/>
              <a:gd name="T54" fmla="*/ 41 w 368"/>
              <a:gd name="T55" fmla="*/ 68 h 368"/>
              <a:gd name="T56" fmla="*/ 18 w 368"/>
              <a:gd name="T57" fmla="*/ 45 h 368"/>
              <a:gd name="T58" fmla="*/ 41 w 368"/>
              <a:gd name="T59" fmla="*/ 22 h 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368" h="368">
                <a:moveTo>
                  <a:pt x="222" y="0"/>
                </a:moveTo>
                <a:cubicBezTo>
                  <a:pt x="146" y="0"/>
                  <a:pt x="83" y="59"/>
                  <a:pt x="77" y="133"/>
                </a:cubicBezTo>
                <a:cubicBezTo>
                  <a:pt x="32" y="151"/>
                  <a:pt x="0" y="195"/>
                  <a:pt x="0" y="247"/>
                </a:cubicBezTo>
                <a:cubicBezTo>
                  <a:pt x="0" y="313"/>
                  <a:pt x="54" y="368"/>
                  <a:pt x="121" y="368"/>
                </a:cubicBezTo>
                <a:cubicBezTo>
                  <a:pt x="173" y="368"/>
                  <a:pt x="217" y="336"/>
                  <a:pt x="234" y="290"/>
                </a:cubicBezTo>
                <a:cubicBezTo>
                  <a:pt x="309" y="284"/>
                  <a:pt x="368" y="221"/>
                  <a:pt x="368" y="145"/>
                </a:cubicBezTo>
                <a:cubicBezTo>
                  <a:pt x="368" y="65"/>
                  <a:pt x="302" y="0"/>
                  <a:pt x="222" y="0"/>
                </a:cubicBezTo>
                <a:close/>
                <a:moveTo>
                  <a:pt x="121" y="327"/>
                </a:moveTo>
                <a:cubicBezTo>
                  <a:pt x="77" y="327"/>
                  <a:pt x="40" y="291"/>
                  <a:pt x="40" y="247"/>
                </a:cubicBezTo>
                <a:cubicBezTo>
                  <a:pt x="40" y="217"/>
                  <a:pt x="56" y="191"/>
                  <a:pt x="80" y="177"/>
                </a:cubicBezTo>
                <a:cubicBezTo>
                  <a:pt x="92" y="232"/>
                  <a:pt x="136" y="275"/>
                  <a:pt x="191" y="287"/>
                </a:cubicBezTo>
                <a:cubicBezTo>
                  <a:pt x="177" y="311"/>
                  <a:pt x="151" y="327"/>
                  <a:pt x="121" y="327"/>
                </a:cubicBezTo>
                <a:close/>
                <a:moveTo>
                  <a:pt x="122" y="166"/>
                </a:moveTo>
                <a:cubicBezTo>
                  <a:pt x="166" y="166"/>
                  <a:pt x="201" y="202"/>
                  <a:pt x="202" y="245"/>
                </a:cubicBezTo>
                <a:cubicBezTo>
                  <a:pt x="162" y="237"/>
                  <a:pt x="131" y="206"/>
                  <a:pt x="122" y="166"/>
                </a:cubicBezTo>
                <a:close/>
                <a:moveTo>
                  <a:pt x="243" y="245"/>
                </a:moveTo>
                <a:cubicBezTo>
                  <a:pt x="242" y="179"/>
                  <a:pt x="188" y="126"/>
                  <a:pt x="122" y="125"/>
                </a:cubicBezTo>
                <a:cubicBezTo>
                  <a:pt x="132" y="79"/>
                  <a:pt x="173" y="44"/>
                  <a:pt x="222" y="44"/>
                </a:cubicBezTo>
                <a:cubicBezTo>
                  <a:pt x="278" y="44"/>
                  <a:pt x="324" y="89"/>
                  <a:pt x="324" y="145"/>
                </a:cubicBezTo>
                <a:cubicBezTo>
                  <a:pt x="324" y="194"/>
                  <a:pt x="289" y="236"/>
                  <a:pt x="243" y="245"/>
                </a:cubicBezTo>
                <a:close/>
                <a:moveTo>
                  <a:pt x="41" y="86"/>
                </a:moveTo>
                <a:cubicBezTo>
                  <a:pt x="64" y="86"/>
                  <a:pt x="83" y="68"/>
                  <a:pt x="83" y="45"/>
                </a:cubicBezTo>
                <a:cubicBezTo>
                  <a:pt x="83" y="22"/>
                  <a:pt x="64" y="3"/>
                  <a:pt x="41" y="3"/>
                </a:cubicBezTo>
                <a:cubicBezTo>
                  <a:pt x="18" y="3"/>
                  <a:pt x="0" y="22"/>
                  <a:pt x="0" y="45"/>
                </a:cubicBezTo>
                <a:cubicBezTo>
                  <a:pt x="0" y="68"/>
                  <a:pt x="18" y="86"/>
                  <a:pt x="41" y="86"/>
                </a:cubicBezTo>
                <a:close/>
                <a:moveTo>
                  <a:pt x="41" y="22"/>
                </a:moveTo>
                <a:cubicBezTo>
                  <a:pt x="54" y="22"/>
                  <a:pt x="64" y="32"/>
                  <a:pt x="64" y="45"/>
                </a:cubicBezTo>
                <a:cubicBezTo>
                  <a:pt x="64" y="57"/>
                  <a:pt x="54" y="68"/>
                  <a:pt x="41" y="68"/>
                </a:cubicBezTo>
                <a:cubicBezTo>
                  <a:pt x="29" y="68"/>
                  <a:pt x="18" y="57"/>
                  <a:pt x="18" y="45"/>
                </a:cubicBezTo>
                <a:cubicBezTo>
                  <a:pt x="18" y="32"/>
                  <a:pt x="29" y="22"/>
                  <a:pt x="41" y="2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217" name="Freeform 97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 noEditPoints="1"/>
          </p:cNvSpPr>
          <p:nvPr/>
        </p:nvSpPr>
        <p:spPr bwMode="auto">
          <a:xfrm>
            <a:off x="10038858" y="4718915"/>
            <a:ext cx="195851" cy="261135"/>
          </a:xfrm>
          <a:custGeom>
            <a:avLst/>
            <a:gdLst>
              <a:gd name="T0" fmla="*/ 218 w 301"/>
              <a:gd name="T1" fmla="*/ 244 h 400"/>
              <a:gd name="T2" fmla="*/ 279 w 301"/>
              <a:gd name="T3" fmla="*/ 206 h 400"/>
              <a:gd name="T4" fmla="*/ 248 w 301"/>
              <a:gd name="T5" fmla="*/ 102 h 400"/>
              <a:gd name="T6" fmla="*/ 222 w 301"/>
              <a:gd name="T7" fmla="*/ 87 h 400"/>
              <a:gd name="T8" fmla="*/ 265 w 301"/>
              <a:gd name="T9" fmla="*/ 13 h 400"/>
              <a:gd name="T10" fmla="*/ 242 w 301"/>
              <a:gd name="T11" fmla="*/ 0 h 400"/>
              <a:gd name="T12" fmla="*/ 160 w 301"/>
              <a:gd name="T13" fmla="*/ 143 h 400"/>
              <a:gd name="T14" fmla="*/ 123 w 301"/>
              <a:gd name="T15" fmla="*/ 103 h 400"/>
              <a:gd name="T16" fmla="*/ 75 w 301"/>
              <a:gd name="T17" fmla="*/ 75 h 400"/>
              <a:gd name="T18" fmla="*/ 0 w 301"/>
              <a:gd name="T19" fmla="*/ 204 h 400"/>
              <a:gd name="T20" fmla="*/ 48 w 301"/>
              <a:gd name="T21" fmla="*/ 232 h 400"/>
              <a:gd name="T22" fmla="*/ 102 w 301"/>
              <a:gd name="T23" fmla="*/ 244 h 400"/>
              <a:gd name="T24" fmla="*/ 19 w 301"/>
              <a:gd name="T25" fmla="*/ 387 h 400"/>
              <a:gd name="T26" fmla="*/ 42 w 301"/>
              <a:gd name="T27" fmla="*/ 400 h 400"/>
              <a:gd name="T28" fmla="*/ 84 w 301"/>
              <a:gd name="T29" fmla="*/ 326 h 400"/>
              <a:gd name="T30" fmla="*/ 110 w 301"/>
              <a:gd name="T31" fmla="*/ 341 h 400"/>
              <a:gd name="T32" fmla="*/ 217 w 301"/>
              <a:gd name="T33" fmla="*/ 315 h 400"/>
              <a:gd name="T34" fmla="*/ 218 w 301"/>
              <a:gd name="T35" fmla="*/ 244 h 400"/>
              <a:gd name="T36" fmla="*/ 236 w 301"/>
              <a:gd name="T37" fmla="*/ 123 h 400"/>
              <a:gd name="T38" fmla="*/ 255 w 301"/>
              <a:gd name="T39" fmla="*/ 193 h 400"/>
              <a:gd name="T40" fmla="*/ 185 w 301"/>
              <a:gd name="T41" fmla="*/ 211 h 400"/>
              <a:gd name="T42" fmla="*/ 160 w 301"/>
              <a:gd name="T43" fmla="*/ 196 h 400"/>
              <a:gd name="T44" fmla="*/ 160 w 301"/>
              <a:gd name="T45" fmla="*/ 194 h 400"/>
              <a:gd name="T46" fmla="*/ 210 w 301"/>
              <a:gd name="T47" fmla="*/ 108 h 400"/>
              <a:gd name="T48" fmla="*/ 236 w 301"/>
              <a:gd name="T49" fmla="*/ 123 h 400"/>
              <a:gd name="T50" fmla="*/ 60 w 301"/>
              <a:gd name="T51" fmla="*/ 212 h 400"/>
              <a:gd name="T52" fmla="*/ 34 w 301"/>
              <a:gd name="T53" fmla="*/ 197 h 400"/>
              <a:gd name="T54" fmla="*/ 85 w 301"/>
              <a:gd name="T55" fmla="*/ 109 h 400"/>
              <a:gd name="T56" fmla="*/ 111 w 301"/>
              <a:gd name="T57" fmla="*/ 123 h 400"/>
              <a:gd name="T58" fmla="*/ 130 w 301"/>
              <a:gd name="T59" fmla="*/ 194 h 400"/>
              <a:gd name="T60" fmla="*/ 60 w 301"/>
              <a:gd name="T61" fmla="*/ 212 h 400"/>
              <a:gd name="T62" fmla="*/ 122 w 301"/>
              <a:gd name="T63" fmla="*/ 320 h 400"/>
              <a:gd name="T64" fmla="*/ 96 w 301"/>
              <a:gd name="T65" fmla="*/ 305 h 400"/>
              <a:gd name="T66" fmla="*/ 146 w 301"/>
              <a:gd name="T67" fmla="*/ 219 h 400"/>
              <a:gd name="T68" fmla="*/ 148 w 301"/>
              <a:gd name="T69" fmla="*/ 217 h 400"/>
              <a:gd name="T70" fmla="*/ 173 w 301"/>
              <a:gd name="T71" fmla="*/ 232 h 400"/>
              <a:gd name="T72" fmla="*/ 192 w 301"/>
              <a:gd name="T73" fmla="*/ 302 h 400"/>
              <a:gd name="T74" fmla="*/ 122 w 301"/>
              <a:gd name="T75" fmla="*/ 320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301" h="400">
                <a:moveTo>
                  <a:pt x="218" y="244"/>
                </a:moveTo>
                <a:cubicBezTo>
                  <a:pt x="243" y="243"/>
                  <a:pt x="266" y="230"/>
                  <a:pt x="279" y="206"/>
                </a:cubicBezTo>
                <a:cubicBezTo>
                  <a:pt x="301" y="170"/>
                  <a:pt x="289" y="125"/>
                  <a:pt x="248" y="102"/>
                </a:cubicBezTo>
                <a:cubicBezTo>
                  <a:pt x="222" y="87"/>
                  <a:pt x="222" y="87"/>
                  <a:pt x="222" y="87"/>
                </a:cubicBezTo>
                <a:cubicBezTo>
                  <a:pt x="265" y="13"/>
                  <a:pt x="265" y="13"/>
                  <a:pt x="265" y="13"/>
                </a:cubicBezTo>
                <a:cubicBezTo>
                  <a:pt x="242" y="0"/>
                  <a:pt x="242" y="0"/>
                  <a:pt x="242" y="0"/>
                </a:cubicBezTo>
                <a:cubicBezTo>
                  <a:pt x="160" y="143"/>
                  <a:pt x="160" y="143"/>
                  <a:pt x="160" y="143"/>
                </a:cubicBezTo>
                <a:cubicBezTo>
                  <a:pt x="153" y="127"/>
                  <a:pt x="141" y="113"/>
                  <a:pt x="123" y="103"/>
                </a:cubicBezTo>
                <a:cubicBezTo>
                  <a:pt x="75" y="75"/>
                  <a:pt x="75" y="75"/>
                  <a:pt x="75" y="75"/>
                </a:cubicBezTo>
                <a:cubicBezTo>
                  <a:pt x="0" y="204"/>
                  <a:pt x="0" y="204"/>
                  <a:pt x="0" y="204"/>
                </a:cubicBezTo>
                <a:cubicBezTo>
                  <a:pt x="48" y="232"/>
                  <a:pt x="48" y="232"/>
                  <a:pt x="48" y="232"/>
                </a:cubicBezTo>
                <a:cubicBezTo>
                  <a:pt x="66" y="243"/>
                  <a:pt x="84" y="246"/>
                  <a:pt x="102" y="244"/>
                </a:cubicBezTo>
                <a:cubicBezTo>
                  <a:pt x="19" y="387"/>
                  <a:pt x="19" y="387"/>
                  <a:pt x="19" y="387"/>
                </a:cubicBezTo>
                <a:cubicBezTo>
                  <a:pt x="42" y="400"/>
                  <a:pt x="42" y="400"/>
                  <a:pt x="42" y="400"/>
                </a:cubicBezTo>
                <a:cubicBezTo>
                  <a:pt x="84" y="326"/>
                  <a:pt x="84" y="326"/>
                  <a:pt x="84" y="326"/>
                </a:cubicBezTo>
                <a:cubicBezTo>
                  <a:pt x="110" y="341"/>
                  <a:pt x="110" y="341"/>
                  <a:pt x="110" y="341"/>
                </a:cubicBezTo>
                <a:cubicBezTo>
                  <a:pt x="151" y="364"/>
                  <a:pt x="195" y="352"/>
                  <a:pt x="217" y="315"/>
                </a:cubicBezTo>
                <a:cubicBezTo>
                  <a:pt x="230" y="292"/>
                  <a:pt x="230" y="266"/>
                  <a:pt x="218" y="244"/>
                </a:cubicBezTo>
                <a:close/>
                <a:moveTo>
                  <a:pt x="236" y="123"/>
                </a:moveTo>
                <a:cubicBezTo>
                  <a:pt x="263" y="138"/>
                  <a:pt x="270" y="167"/>
                  <a:pt x="255" y="193"/>
                </a:cubicBezTo>
                <a:cubicBezTo>
                  <a:pt x="241" y="219"/>
                  <a:pt x="212" y="227"/>
                  <a:pt x="185" y="211"/>
                </a:cubicBezTo>
                <a:cubicBezTo>
                  <a:pt x="160" y="196"/>
                  <a:pt x="160" y="196"/>
                  <a:pt x="160" y="196"/>
                </a:cubicBezTo>
                <a:cubicBezTo>
                  <a:pt x="160" y="196"/>
                  <a:pt x="160" y="195"/>
                  <a:pt x="160" y="194"/>
                </a:cubicBezTo>
                <a:cubicBezTo>
                  <a:pt x="210" y="108"/>
                  <a:pt x="210" y="108"/>
                  <a:pt x="210" y="108"/>
                </a:cubicBezTo>
                <a:lnTo>
                  <a:pt x="236" y="123"/>
                </a:lnTo>
                <a:close/>
                <a:moveTo>
                  <a:pt x="60" y="212"/>
                </a:moveTo>
                <a:cubicBezTo>
                  <a:pt x="34" y="197"/>
                  <a:pt x="34" y="197"/>
                  <a:pt x="34" y="197"/>
                </a:cubicBezTo>
                <a:cubicBezTo>
                  <a:pt x="85" y="109"/>
                  <a:pt x="85" y="109"/>
                  <a:pt x="85" y="109"/>
                </a:cubicBezTo>
                <a:cubicBezTo>
                  <a:pt x="111" y="123"/>
                  <a:pt x="111" y="123"/>
                  <a:pt x="111" y="123"/>
                </a:cubicBezTo>
                <a:cubicBezTo>
                  <a:pt x="138" y="139"/>
                  <a:pt x="145" y="168"/>
                  <a:pt x="130" y="194"/>
                </a:cubicBezTo>
                <a:cubicBezTo>
                  <a:pt x="116" y="219"/>
                  <a:pt x="87" y="227"/>
                  <a:pt x="60" y="212"/>
                </a:cubicBezTo>
                <a:close/>
                <a:moveTo>
                  <a:pt x="122" y="320"/>
                </a:moveTo>
                <a:cubicBezTo>
                  <a:pt x="96" y="305"/>
                  <a:pt x="96" y="305"/>
                  <a:pt x="96" y="305"/>
                </a:cubicBezTo>
                <a:cubicBezTo>
                  <a:pt x="146" y="219"/>
                  <a:pt x="146" y="219"/>
                  <a:pt x="146" y="219"/>
                </a:cubicBezTo>
                <a:cubicBezTo>
                  <a:pt x="147" y="218"/>
                  <a:pt x="147" y="218"/>
                  <a:pt x="148" y="217"/>
                </a:cubicBezTo>
                <a:cubicBezTo>
                  <a:pt x="173" y="232"/>
                  <a:pt x="173" y="232"/>
                  <a:pt x="173" y="232"/>
                </a:cubicBezTo>
                <a:cubicBezTo>
                  <a:pt x="200" y="247"/>
                  <a:pt x="207" y="276"/>
                  <a:pt x="192" y="302"/>
                </a:cubicBezTo>
                <a:cubicBezTo>
                  <a:pt x="178" y="327"/>
                  <a:pt x="149" y="336"/>
                  <a:pt x="122" y="32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218" name="Freeform 173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6132976" y="5172375"/>
            <a:ext cx="247627" cy="245378"/>
          </a:xfrm>
          <a:custGeom>
            <a:avLst/>
            <a:gdLst>
              <a:gd name="T0" fmla="*/ 358 w 378"/>
              <a:gd name="T1" fmla="*/ 116 h 374"/>
              <a:gd name="T2" fmla="*/ 192 w 378"/>
              <a:gd name="T3" fmla="*/ 351 h 374"/>
              <a:gd name="T4" fmla="*/ 116 w 378"/>
              <a:gd name="T5" fmla="*/ 319 h 374"/>
              <a:gd name="T6" fmla="*/ 55 w 378"/>
              <a:gd name="T7" fmla="*/ 133 h 374"/>
              <a:gd name="T8" fmla="*/ 14 w 378"/>
              <a:gd name="T9" fmla="*/ 146 h 374"/>
              <a:gd name="T10" fmla="*/ 0 w 378"/>
              <a:gd name="T11" fmla="*/ 126 h 374"/>
              <a:gd name="T12" fmla="*/ 108 w 378"/>
              <a:gd name="T13" fmla="*/ 42 h 374"/>
              <a:gd name="T14" fmla="*/ 169 w 378"/>
              <a:gd name="T15" fmla="*/ 168 h 374"/>
              <a:gd name="T16" fmla="*/ 198 w 378"/>
              <a:gd name="T17" fmla="*/ 241 h 374"/>
              <a:gd name="T18" fmla="*/ 248 w 378"/>
              <a:gd name="T19" fmla="*/ 175 h 374"/>
              <a:gd name="T20" fmla="*/ 206 w 378"/>
              <a:gd name="T21" fmla="*/ 125 h 374"/>
              <a:gd name="T22" fmla="*/ 358 w 378"/>
              <a:gd name="T23" fmla="*/ 116 h 3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78" h="374">
                <a:moveTo>
                  <a:pt x="358" y="116"/>
                </a:moveTo>
                <a:cubicBezTo>
                  <a:pt x="338" y="231"/>
                  <a:pt x="225" y="329"/>
                  <a:pt x="192" y="351"/>
                </a:cubicBezTo>
                <a:cubicBezTo>
                  <a:pt x="158" y="374"/>
                  <a:pt x="127" y="342"/>
                  <a:pt x="116" y="319"/>
                </a:cubicBezTo>
                <a:cubicBezTo>
                  <a:pt x="103" y="292"/>
                  <a:pt x="65" y="146"/>
                  <a:pt x="55" y="133"/>
                </a:cubicBezTo>
                <a:cubicBezTo>
                  <a:pt x="45" y="121"/>
                  <a:pt x="14" y="146"/>
                  <a:pt x="14" y="146"/>
                </a:cubicBezTo>
                <a:cubicBezTo>
                  <a:pt x="0" y="126"/>
                  <a:pt x="0" y="126"/>
                  <a:pt x="0" y="126"/>
                </a:cubicBezTo>
                <a:cubicBezTo>
                  <a:pt x="0" y="126"/>
                  <a:pt x="61" y="51"/>
                  <a:pt x="108" y="42"/>
                </a:cubicBezTo>
                <a:cubicBezTo>
                  <a:pt x="157" y="32"/>
                  <a:pt x="157" y="119"/>
                  <a:pt x="169" y="168"/>
                </a:cubicBezTo>
                <a:cubicBezTo>
                  <a:pt x="180" y="215"/>
                  <a:pt x="188" y="241"/>
                  <a:pt x="198" y="241"/>
                </a:cubicBezTo>
                <a:cubicBezTo>
                  <a:pt x="208" y="241"/>
                  <a:pt x="227" y="215"/>
                  <a:pt x="248" y="175"/>
                </a:cubicBezTo>
                <a:cubicBezTo>
                  <a:pt x="269" y="135"/>
                  <a:pt x="247" y="100"/>
                  <a:pt x="206" y="125"/>
                </a:cubicBezTo>
                <a:cubicBezTo>
                  <a:pt x="223" y="24"/>
                  <a:pt x="378" y="0"/>
                  <a:pt x="358" y="11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grpSp>
        <p:nvGrpSpPr>
          <p:cNvPr id="219" name="Group 219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GrpSpPr/>
          <p:nvPr/>
        </p:nvGrpSpPr>
        <p:grpSpPr>
          <a:xfrm>
            <a:off x="5272755" y="5616336"/>
            <a:ext cx="234121" cy="231871"/>
            <a:chOff x="5233901" y="5698704"/>
            <a:chExt cx="181611" cy="179865"/>
          </a:xfrm>
          <a:solidFill>
            <a:schemeClr val="bg1"/>
          </a:solidFill>
        </p:grpSpPr>
        <p:sp>
          <p:nvSpPr>
            <p:cNvPr id="220" name="Freeform 175"/>
            <p:cNvSpPr>
              <a:spLocks noEditPoints="1"/>
            </p:cNvSpPr>
            <p:nvPr/>
          </p:nvSpPr>
          <p:spPr bwMode="auto">
            <a:xfrm>
              <a:off x="5233901" y="5698704"/>
              <a:ext cx="40164" cy="179864"/>
            </a:xfrm>
            <a:custGeom>
              <a:avLst/>
              <a:gdLst>
                <a:gd name="T0" fmla="*/ 81 w 81"/>
                <a:gd name="T1" fmla="*/ 39 h 355"/>
                <a:gd name="T2" fmla="*/ 40 w 81"/>
                <a:gd name="T3" fmla="*/ 77 h 355"/>
                <a:gd name="T4" fmla="*/ 0 w 81"/>
                <a:gd name="T5" fmla="*/ 39 h 355"/>
                <a:gd name="T6" fmla="*/ 41 w 81"/>
                <a:gd name="T7" fmla="*/ 0 h 355"/>
                <a:gd name="T8" fmla="*/ 81 w 81"/>
                <a:gd name="T9" fmla="*/ 39 h 355"/>
                <a:gd name="T10" fmla="*/ 2 w 81"/>
                <a:gd name="T11" fmla="*/ 355 h 355"/>
                <a:gd name="T12" fmla="*/ 2 w 81"/>
                <a:gd name="T13" fmla="*/ 108 h 355"/>
                <a:gd name="T14" fmla="*/ 79 w 81"/>
                <a:gd name="T15" fmla="*/ 108 h 355"/>
                <a:gd name="T16" fmla="*/ 79 w 81"/>
                <a:gd name="T17" fmla="*/ 355 h 355"/>
                <a:gd name="T18" fmla="*/ 2 w 81"/>
                <a:gd name="T19" fmla="*/ 355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1" h="355">
                  <a:moveTo>
                    <a:pt x="81" y="39"/>
                  </a:moveTo>
                  <a:cubicBezTo>
                    <a:pt x="81" y="60"/>
                    <a:pt x="66" y="77"/>
                    <a:pt x="40" y="77"/>
                  </a:cubicBezTo>
                  <a:cubicBezTo>
                    <a:pt x="15" y="77"/>
                    <a:pt x="0" y="60"/>
                    <a:pt x="0" y="39"/>
                  </a:cubicBezTo>
                  <a:cubicBezTo>
                    <a:pt x="0" y="17"/>
                    <a:pt x="16" y="0"/>
                    <a:pt x="41" y="0"/>
                  </a:cubicBezTo>
                  <a:cubicBezTo>
                    <a:pt x="66" y="0"/>
                    <a:pt x="81" y="17"/>
                    <a:pt x="81" y="39"/>
                  </a:cubicBezTo>
                  <a:close/>
                  <a:moveTo>
                    <a:pt x="2" y="355"/>
                  </a:moveTo>
                  <a:cubicBezTo>
                    <a:pt x="2" y="108"/>
                    <a:pt x="2" y="108"/>
                    <a:pt x="2" y="108"/>
                  </a:cubicBezTo>
                  <a:cubicBezTo>
                    <a:pt x="79" y="108"/>
                    <a:pt x="79" y="108"/>
                    <a:pt x="79" y="108"/>
                  </a:cubicBezTo>
                  <a:cubicBezTo>
                    <a:pt x="79" y="355"/>
                    <a:pt x="79" y="355"/>
                    <a:pt x="79" y="355"/>
                  </a:cubicBezTo>
                  <a:lnTo>
                    <a:pt x="2" y="35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57150" tIns="28575" rIns="57150" bIns="28575" numCol="1" anchor="t" anchorCtr="0" compatLnSpc="1">
              <a:prstTxWarp prst="textNoShape">
                <a:avLst/>
              </a:prstTxWarp>
            </a:bodyPr>
            <a:lstStyle/>
            <a:p>
              <a:endParaRPr lang="en-AU" sz="1181"/>
            </a:p>
          </p:txBody>
        </p:sp>
        <p:sp>
          <p:nvSpPr>
            <p:cNvPr id="221" name="Freeform 176"/>
            <p:cNvSpPr>
              <a:spLocks/>
            </p:cNvSpPr>
            <p:nvPr/>
          </p:nvSpPr>
          <p:spPr bwMode="auto">
            <a:xfrm>
              <a:off x="5295020" y="5751092"/>
              <a:ext cx="120492" cy="127477"/>
            </a:xfrm>
            <a:custGeom>
              <a:avLst/>
              <a:gdLst>
                <a:gd name="T0" fmla="*/ 2 w 237"/>
                <a:gd name="T1" fmla="*/ 85 h 253"/>
                <a:gd name="T2" fmla="*/ 0 w 237"/>
                <a:gd name="T3" fmla="*/ 6 h 253"/>
                <a:gd name="T4" fmla="*/ 67 w 237"/>
                <a:gd name="T5" fmla="*/ 6 h 253"/>
                <a:gd name="T6" fmla="*/ 70 w 237"/>
                <a:gd name="T7" fmla="*/ 40 h 253"/>
                <a:gd name="T8" fmla="*/ 72 w 237"/>
                <a:gd name="T9" fmla="*/ 40 h 253"/>
                <a:gd name="T10" fmla="*/ 148 w 237"/>
                <a:gd name="T11" fmla="*/ 0 h 253"/>
                <a:gd name="T12" fmla="*/ 237 w 237"/>
                <a:gd name="T13" fmla="*/ 107 h 253"/>
                <a:gd name="T14" fmla="*/ 237 w 237"/>
                <a:gd name="T15" fmla="*/ 253 h 253"/>
                <a:gd name="T16" fmla="*/ 160 w 237"/>
                <a:gd name="T17" fmla="*/ 253 h 253"/>
                <a:gd name="T18" fmla="*/ 160 w 237"/>
                <a:gd name="T19" fmla="*/ 116 h 253"/>
                <a:gd name="T20" fmla="*/ 121 w 237"/>
                <a:gd name="T21" fmla="*/ 62 h 253"/>
                <a:gd name="T22" fmla="*/ 81 w 237"/>
                <a:gd name="T23" fmla="*/ 91 h 253"/>
                <a:gd name="T24" fmla="*/ 79 w 237"/>
                <a:gd name="T25" fmla="*/ 111 h 253"/>
                <a:gd name="T26" fmla="*/ 79 w 237"/>
                <a:gd name="T27" fmla="*/ 253 h 253"/>
                <a:gd name="T28" fmla="*/ 2 w 237"/>
                <a:gd name="T29" fmla="*/ 253 h 253"/>
                <a:gd name="T30" fmla="*/ 2 w 237"/>
                <a:gd name="T31" fmla="*/ 85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7" h="253">
                  <a:moveTo>
                    <a:pt x="2" y="85"/>
                  </a:moveTo>
                  <a:cubicBezTo>
                    <a:pt x="2" y="54"/>
                    <a:pt x="1" y="28"/>
                    <a:pt x="0" y="6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70" y="40"/>
                    <a:pt x="70" y="40"/>
                    <a:pt x="70" y="40"/>
                  </a:cubicBezTo>
                  <a:cubicBezTo>
                    <a:pt x="72" y="40"/>
                    <a:pt x="72" y="40"/>
                    <a:pt x="72" y="40"/>
                  </a:cubicBezTo>
                  <a:cubicBezTo>
                    <a:pt x="82" y="24"/>
                    <a:pt x="107" y="0"/>
                    <a:pt x="148" y="0"/>
                  </a:cubicBezTo>
                  <a:cubicBezTo>
                    <a:pt x="199" y="0"/>
                    <a:pt x="237" y="34"/>
                    <a:pt x="237" y="107"/>
                  </a:cubicBezTo>
                  <a:cubicBezTo>
                    <a:pt x="237" y="253"/>
                    <a:pt x="237" y="253"/>
                    <a:pt x="237" y="253"/>
                  </a:cubicBezTo>
                  <a:cubicBezTo>
                    <a:pt x="160" y="253"/>
                    <a:pt x="160" y="253"/>
                    <a:pt x="160" y="253"/>
                  </a:cubicBezTo>
                  <a:cubicBezTo>
                    <a:pt x="160" y="116"/>
                    <a:pt x="160" y="116"/>
                    <a:pt x="160" y="116"/>
                  </a:cubicBezTo>
                  <a:cubicBezTo>
                    <a:pt x="160" y="84"/>
                    <a:pt x="149" y="62"/>
                    <a:pt x="121" y="62"/>
                  </a:cubicBezTo>
                  <a:cubicBezTo>
                    <a:pt x="100" y="62"/>
                    <a:pt x="87" y="77"/>
                    <a:pt x="81" y="91"/>
                  </a:cubicBezTo>
                  <a:cubicBezTo>
                    <a:pt x="79" y="96"/>
                    <a:pt x="79" y="103"/>
                    <a:pt x="79" y="111"/>
                  </a:cubicBezTo>
                  <a:cubicBezTo>
                    <a:pt x="79" y="253"/>
                    <a:pt x="79" y="253"/>
                    <a:pt x="79" y="253"/>
                  </a:cubicBezTo>
                  <a:cubicBezTo>
                    <a:pt x="2" y="253"/>
                    <a:pt x="2" y="253"/>
                    <a:pt x="2" y="253"/>
                  </a:cubicBezTo>
                  <a:lnTo>
                    <a:pt x="2" y="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57150" tIns="28575" rIns="57150" bIns="28575" numCol="1" anchor="t" anchorCtr="0" compatLnSpc="1">
              <a:prstTxWarp prst="textNoShape">
                <a:avLst/>
              </a:prstTxWarp>
            </a:bodyPr>
            <a:lstStyle/>
            <a:p>
              <a:endParaRPr lang="en-AU" sz="1181"/>
            </a:p>
          </p:txBody>
        </p:sp>
      </p:grpSp>
      <p:sp>
        <p:nvSpPr>
          <p:cNvPr id="222" name="Freeform 177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 noEditPoints="1"/>
          </p:cNvSpPr>
          <p:nvPr/>
        </p:nvSpPr>
        <p:spPr bwMode="auto">
          <a:xfrm>
            <a:off x="5695574" y="5607135"/>
            <a:ext cx="249879" cy="252130"/>
          </a:xfrm>
          <a:custGeom>
            <a:avLst/>
            <a:gdLst>
              <a:gd name="T0" fmla="*/ 192 w 384"/>
              <a:gd name="T1" fmla="*/ 0 h 384"/>
              <a:gd name="T2" fmla="*/ 0 w 384"/>
              <a:gd name="T3" fmla="*/ 192 h 384"/>
              <a:gd name="T4" fmla="*/ 192 w 384"/>
              <a:gd name="T5" fmla="*/ 384 h 384"/>
              <a:gd name="T6" fmla="*/ 384 w 384"/>
              <a:gd name="T7" fmla="*/ 192 h 384"/>
              <a:gd name="T8" fmla="*/ 192 w 384"/>
              <a:gd name="T9" fmla="*/ 0 h 384"/>
              <a:gd name="T10" fmla="*/ 145 w 384"/>
              <a:gd name="T11" fmla="*/ 271 h 384"/>
              <a:gd name="T12" fmla="*/ 106 w 384"/>
              <a:gd name="T13" fmla="*/ 271 h 384"/>
              <a:gd name="T14" fmla="*/ 106 w 384"/>
              <a:gd name="T15" fmla="*/ 146 h 384"/>
              <a:gd name="T16" fmla="*/ 145 w 384"/>
              <a:gd name="T17" fmla="*/ 146 h 384"/>
              <a:gd name="T18" fmla="*/ 145 w 384"/>
              <a:gd name="T19" fmla="*/ 271 h 384"/>
              <a:gd name="T20" fmla="*/ 125 w 384"/>
              <a:gd name="T21" fmla="*/ 131 h 384"/>
              <a:gd name="T22" fmla="*/ 105 w 384"/>
              <a:gd name="T23" fmla="*/ 112 h 384"/>
              <a:gd name="T24" fmla="*/ 126 w 384"/>
              <a:gd name="T25" fmla="*/ 92 h 384"/>
              <a:gd name="T26" fmla="*/ 146 w 384"/>
              <a:gd name="T27" fmla="*/ 112 h 384"/>
              <a:gd name="T28" fmla="*/ 125 w 384"/>
              <a:gd name="T29" fmla="*/ 131 h 384"/>
              <a:gd name="T30" fmla="*/ 287 w 384"/>
              <a:gd name="T31" fmla="*/ 271 h 384"/>
              <a:gd name="T32" fmla="*/ 248 w 384"/>
              <a:gd name="T33" fmla="*/ 271 h 384"/>
              <a:gd name="T34" fmla="*/ 248 w 384"/>
              <a:gd name="T35" fmla="*/ 202 h 384"/>
              <a:gd name="T36" fmla="*/ 228 w 384"/>
              <a:gd name="T37" fmla="*/ 175 h 384"/>
              <a:gd name="T38" fmla="*/ 208 w 384"/>
              <a:gd name="T39" fmla="*/ 190 h 384"/>
              <a:gd name="T40" fmla="*/ 207 w 384"/>
              <a:gd name="T41" fmla="*/ 199 h 384"/>
              <a:gd name="T42" fmla="*/ 207 w 384"/>
              <a:gd name="T43" fmla="*/ 271 h 384"/>
              <a:gd name="T44" fmla="*/ 168 w 384"/>
              <a:gd name="T45" fmla="*/ 271 h 384"/>
              <a:gd name="T46" fmla="*/ 168 w 384"/>
              <a:gd name="T47" fmla="*/ 186 h 384"/>
              <a:gd name="T48" fmla="*/ 167 w 384"/>
              <a:gd name="T49" fmla="*/ 146 h 384"/>
              <a:gd name="T50" fmla="*/ 201 w 384"/>
              <a:gd name="T51" fmla="*/ 146 h 384"/>
              <a:gd name="T52" fmla="*/ 203 w 384"/>
              <a:gd name="T53" fmla="*/ 164 h 384"/>
              <a:gd name="T54" fmla="*/ 203 w 384"/>
              <a:gd name="T55" fmla="*/ 164 h 384"/>
              <a:gd name="T56" fmla="*/ 242 w 384"/>
              <a:gd name="T57" fmla="*/ 144 h 384"/>
              <a:gd name="T58" fmla="*/ 287 w 384"/>
              <a:gd name="T59" fmla="*/ 198 h 384"/>
              <a:gd name="T60" fmla="*/ 287 w 384"/>
              <a:gd name="T61" fmla="*/ 271 h 3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384" h="384">
                <a:moveTo>
                  <a:pt x="192" y="0"/>
                </a:moveTo>
                <a:cubicBezTo>
                  <a:pt x="86" y="0"/>
                  <a:pt x="0" y="86"/>
                  <a:pt x="0" y="192"/>
                </a:cubicBezTo>
                <a:cubicBezTo>
                  <a:pt x="0" y="298"/>
                  <a:pt x="86" y="384"/>
                  <a:pt x="192" y="384"/>
                </a:cubicBezTo>
                <a:cubicBezTo>
                  <a:pt x="298" y="384"/>
                  <a:pt x="384" y="298"/>
                  <a:pt x="384" y="192"/>
                </a:cubicBezTo>
                <a:cubicBezTo>
                  <a:pt x="384" y="86"/>
                  <a:pt x="298" y="0"/>
                  <a:pt x="192" y="0"/>
                </a:cubicBezTo>
                <a:close/>
                <a:moveTo>
                  <a:pt x="145" y="271"/>
                </a:moveTo>
                <a:cubicBezTo>
                  <a:pt x="106" y="271"/>
                  <a:pt x="106" y="271"/>
                  <a:pt x="106" y="271"/>
                </a:cubicBezTo>
                <a:cubicBezTo>
                  <a:pt x="106" y="146"/>
                  <a:pt x="106" y="146"/>
                  <a:pt x="106" y="146"/>
                </a:cubicBezTo>
                <a:cubicBezTo>
                  <a:pt x="145" y="146"/>
                  <a:pt x="145" y="146"/>
                  <a:pt x="145" y="146"/>
                </a:cubicBezTo>
                <a:lnTo>
                  <a:pt x="145" y="271"/>
                </a:lnTo>
                <a:close/>
                <a:moveTo>
                  <a:pt x="125" y="131"/>
                </a:moveTo>
                <a:cubicBezTo>
                  <a:pt x="113" y="131"/>
                  <a:pt x="105" y="122"/>
                  <a:pt x="105" y="112"/>
                </a:cubicBezTo>
                <a:cubicBezTo>
                  <a:pt x="105" y="101"/>
                  <a:pt x="113" y="92"/>
                  <a:pt x="126" y="92"/>
                </a:cubicBezTo>
                <a:cubicBezTo>
                  <a:pt x="138" y="92"/>
                  <a:pt x="146" y="101"/>
                  <a:pt x="146" y="112"/>
                </a:cubicBezTo>
                <a:cubicBezTo>
                  <a:pt x="146" y="122"/>
                  <a:pt x="138" y="131"/>
                  <a:pt x="125" y="131"/>
                </a:cubicBezTo>
                <a:close/>
                <a:moveTo>
                  <a:pt x="287" y="271"/>
                </a:moveTo>
                <a:cubicBezTo>
                  <a:pt x="248" y="271"/>
                  <a:pt x="248" y="271"/>
                  <a:pt x="248" y="271"/>
                </a:cubicBezTo>
                <a:cubicBezTo>
                  <a:pt x="248" y="202"/>
                  <a:pt x="248" y="202"/>
                  <a:pt x="248" y="202"/>
                </a:cubicBezTo>
                <a:cubicBezTo>
                  <a:pt x="248" y="186"/>
                  <a:pt x="242" y="175"/>
                  <a:pt x="228" y="175"/>
                </a:cubicBezTo>
                <a:cubicBezTo>
                  <a:pt x="217" y="175"/>
                  <a:pt x="211" y="182"/>
                  <a:pt x="208" y="190"/>
                </a:cubicBezTo>
                <a:cubicBezTo>
                  <a:pt x="207" y="192"/>
                  <a:pt x="207" y="196"/>
                  <a:pt x="207" y="199"/>
                </a:cubicBezTo>
                <a:cubicBezTo>
                  <a:pt x="207" y="271"/>
                  <a:pt x="207" y="271"/>
                  <a:pt x="207" y="271"/>
                </a:cubicBezTo>
                <a:cubicBezTo>
                  <a:pt x="168" y="271"/>
                  <a:pt x="168" y="271"/>
                  <a:pt x="168" y="271"/>
                </a:cubicBezTo>
                <a:cubicBezTo>
                  <a:pt x="168" y="186"/>
                  <a:pt x="168" y="186"/>
                  <a:pt x="168" y="186"/>
                </a:cubicBezTo>
                <a:cubicBezTo>
                  <a:pt x="168" y="171"/>
                  <a:pt x="168" y="158"/>
                  <a:pt x="167" y="146"/>
                </a:cubicBezTo>
                <a:cubicBezTo>
                  <a:pt x="201" y="146"/>
                  <a:pt x="201" y="146"/>
                  <a:pt x="201" y="146"/>
                </a:cubicBezTo>
                <a:cubicBezTo>
                  <a:pt x="203" y="164"/>
                  <a:pt x="203" y="164"/>
                  <a:pt x="203" y="164"/>
                </a:cubicBezTo>
                <a:cubicBezTo>
                  <a:pt x="203" y="164"/>
                  <a:pt x="203" y="164"/>
                  <a:pt x="203" y="164"/>
                </a:cubicBezTo>
                <a:cubicBezTo>
                  <a:pt x="208" y="156"/>
                  <a:pt x="221" y="144"/>
                  <a:pt x="242" y="144"/>
                </a:cubicBezTo>
                <a:cubicBezTo>
                  <a:pt x="268" y="144"/>
                  <a:pt x="287" y="161"/>
                  <a:pt x="287" y="198"/>
                </a:cubicBezTo>
                <a:lnTo>
                  <a:pt x="287" y="27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223" name="Freeform 178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 noEditPoints="1"/>
          </p:cNvSpPr>
          <p:nvPr/>
        </p:nvSpPr>
        <p:spPr bwMode="auto">
          <a:xfrm>
            <a:off x="10875804" y="3964969"/>
            <a:ext cx="252130" cy="236373"/>
          </a:xfrm>
          <a:custGeom>
            <a:avLst/>
            <a:gdLst>
              <a:gd name="T0" fmla="*/ 114 w 384"/>
              <a:gd name="T1" fmla="*/ 0 h 364"/>
              <a:gd name="T2" fmla="*/ 0 w 384"/>
              <a:gd name="T3" fmla="*/ 71 h 364"/>
              <a:gd name="T4" fmla="*/ 78 w 384"/>
              <a:gd name="T5" fmla="*/ 137 h 364"/>
              <a:gd name="T6" fmla="*/ 192 w 384"/>
              <a:gd name="T7" fmla="*/ 63 h 364"/>
              <a:gd name="T8" fmla="*/ 114 w 384"/>
              <a:gd name="T9" fmla="*/ 0 h 364"/>
              <a:gd name="T10" fmla="*/ 261 w 384"/>
              <a:gd name="T11" fmla="*/ 302 h 364"/>
              <a:gd name="T12" fmla="*/ 256 w 384"/>
              <a:gd name="T13" fmla="*/ 300 h 364"/>
              <a:gd name="T14" fmla="*/ 192 w 384"/>
              <a:gd name="T15" fmla="*/ 247 h 364"/>
              <a:gd name="T16" fmla="*/ 129 w 384"/>
              <a:gd name="T17" fmla="*/ 300 h 364"/>
              <a:gd name="T18" fmla="*/ 123 w 384"/>
              <a:gd name="T19" fmla="*/ 302 h 364"/>
              <a:gd name="T20" fmla="*/ 118 w 384"/>
              <a:gd name="T21" fmla="*/ 300 h 364"/>
              <a:gd name="T22" fmla="*/ 71 w 384"/>
              <a:gd name="T23" fmla="*/ 270 h 364"/>
              <a:gd name="T24" fmla="*/ 71 w 384"/>
              <a:gd name="T25" fmla="*/ 288 h 364"/>
              <a:gd name="T26" fmla="*/ 192 w 384"/>
              <a:gd name="T27" fmla="*/ 364 h 364"/>
              <a:gd name="T28" fmla="*/ 313 w 384"/>
              <a:gd name="T29" fmla="*/ 288 h 364"/>
              <a:gd name="T30" fmla="*/ 313 w 384"/>
              <a:gd name="T31" fmla="*/ 270 h 364"/>
              <a:gd name="T32" fmla="*/ 266 w 384"/>
              <a:gd name="T33" fmla="*/ 300 h 364"/>
              <a:gd name="T34" fmla="*/ 261 w 384"/>
              <a:gd name="T35" fmla="*/ 302 h 364"/>
              <a:gd name="T36" fmla="*/ 384 w 384"/>
              <a:gd name="T37" fmla="*/ 71 h 364"/>
              <a:gd name="T38" fmla="*/ 270 w 384"/>
              <a:gd name="T39" fmla="*/ 0 h 364"/>
              <a:gd name="T40" fmla="*/ 192 w 384"/>
              <a:gd name="T41" fmla="*/ 63 h 364"/>
              <a:gd name="T42" fmla="*/ 306 w 384"/>
              <a:gd name="T43" fmla="*/ 137 h 364"/>
              <a:gd name="T44" fmla="*/ 384 w 384"/>
              <a:gd name="T45" fmla="*/ 71 h 364"/>
              <a:gd name="T46" fmla="*/ 192 w 384"/>
              <a:gd name="T47" fmla="*/ 208 h 364"/>
              <a:gd name="T48" fmla="*/ 263 w 384"/>
              <a:gd name="T49" fmla="*/ 266 h 364"/>
              <a:gd name="T50" fmla="*/ 376 w 384"/>
              <a:gd name="T51" fmla="*/ 193 h 364"/>
              <a:gd name="T52" fmla="*/ 306 w 384"/>
              <a:gd name="T53" fmla="*/ 137 h 364"/>
              <a:gd name="T54" fmla="*/ 192 w 384"/>
              <a:gd name="T55" fmla="*/ 208 h 364"/>
              <a:gd name="T56" fmla="*/ 122 w 384"/>
              <a:gd name="T57" fmla="*/ 266 h 364"/>
              <a:gd name="T58" fmla="*/ 192 w 384"/>
              <a:gd name="T59" fmla="*/ 208 h 364"/>
              <a:gd name="T60" fmla="*/ 78 w 384"/>
              <a:gd name="T61" fmla="*/ 137 h 364"/>
              <a:gd name="T62" fmla="*/ 9 w 384"/>
              <a:gd name="T63" fmla="*/ 193 h 364"/>
              <a:gd name="T64" fmla="*/ 122 w 384"/>
              <a:gd name="T65" fmla="*/ 266 h 3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84" h="364">
                <a:moveTo>
                  <a:pt x="114" y="0"/>
                </a:moveTo>
                <a:cubicBezTo>
                  <a:pt x="0" y="71"/>
                  <a:pt x="0" y="71"/>
                  <a:pt x="0" y="71"/>
                </a:cubicBezTo>
                <a:cubicBezTo>
                  <a:pt x="78" y="137"/>
                  <a:pt x="78" y="137"/>
                  <a:pt x="78" y="137"/>
                </a:cubicBezTo>
                <a:cubicBezTo>
                  <a:pt x="192" y="63"/>
                  <a:pt x="192" y="63"/>
                  <a:pt x="192" y="63"/>
                </a:cubicBezTo>
                <a:lnTo>
                  <a:pt x="114" y="0"/>
                </a:lnTo>
                <a:close/>
                <a:moveTo>
                  <a:pt x="261" y="302"/>
                </a:moveTo>
                <a:cubicBezTo>
                  <a:pt x="259" y="302"/>
                  <a:pt x="257" y="301"/>
                  <a:pt x="256" y="300"/>
                </a:cubicBezTo>
                <a:cubicBezTo>
                  <a:pt x="192" y="247"/>
                  <a:pt x="192" y="247"/>
                  <a:pt x="192" y="247"/>
                </a:cubicBezTo>
                <a:cubicBezTo>
                  <a:pt x="129" y="300"/>
                  <a:pt x="129" y="300"/>
                  <a:pt x="129" y="300"/>
                </a:cubicBezTo>
                <a:cubicBezTo>
                  <a:pt x="127" y="301"/>
                  <a:pt x="125" y="302"/>
                  <a:pt x="123" y="302"/>
                </a:cubicBezTo>
                <a:cubicBezTo>
                  <a:pt x="121" y="302"/>
                  <a:pt x="120" y="301"/>
                  <a:pt x="118" y="300"/>
                </a:cubicBezTo>
                <a:cubicBezTo>
                  <a:pt x="71" y="270"/>
                  <a:pt x="71" y="270"/>
                  <a:pt x="71" y="270"/>
                </a:cubicBezTo>
                <a:cubicBezTo>
                  <a:pt x="71" y="288"/>
                  <a:pt x="71" y="288"/>
                  <a:pt x="71" y="288"/>
                </a:cubicBezTo>
                <a:cubicBezTo>
                  <a:pt x="192" y="364"/>
                  <a:pt x="192" y="364"/>
                  <a:pt x="192" y="364"/>
                </a:cubicBezTo>
                <a:cubicBezTo>
                  <a:pt x="313" y="288"/>
                  <a:pt x="313" y="288"/>
                  <a:pt x="313" y="288"/>
                </a:cubicBezTo>
                <a:cubicBezTo>
                  <a:pt x="313" y="270"/>
                  <a:pt x="313" y="270"/>
                  <a:pt x="313" y="270"/>
                </a:cubicBezTo>
                <a:cubicBezTo>
                  <a:pt x="266" y="300"/>
                  <a:pt x="266" y="300"/>
                  <a:pt x="266" y="300"/>
                </a:cubicBezTo>
                <a:cubicBezTo>
                  <a:pt x="265" y="301"/>
                  <a:pt x="263" y="302"/>
                  <a:pt x="261" y="302"/>
                </a:cubicBezTo>
                <a:close/>
                <a:moveTo>
                  <a:pt x="384" y="71"/>
                </a:moveTo>
                <a:cubicBezTo>
                  <a:pt x="270" y="0"/>
                  <a:pt x="270" y="0"/>
                  <a:pt x="270" y="0"/>
                </a:cubicBezTo>
                <a:cubicBezTo>
                  <a:pt x="192" y="63"/>
                  <a:pt x="192" y="63"/>
                  <a:pt x="192" y="63"/>
                </a:cubicBezTo>
                <a:cubicBezTo>
                  <a:pt x="306" y="137"/>
                  <a:pt x="306" y="137"/>
                  <a:pt x="306" y="137"/>
                </a:cubicBezTo>
                <a:lnTo>
                  <a:pt x="384" y="71"/>
                </a:lnTo>
                <a:close/>
                <a:moveTo>
                  <a:pt x="192" y="208"/>
                </a:moveTo>
                <a:cubicBezTo>
                  <a:pt x="263" y="266"/>
                  <a:pt x="263" y="266"/>
                  <a:pt x="263" y="266"/>
                </a:cubicBezTo>
                <a:cubicBezTo>
                  <a:pt x="376" y="193"/>
                  <a:pt x="376" y="193"/>
                  <a:pt x="376" y="193"/>
                </a:cubicBezTo>
                <a:cubicBezTo>
                  <a:pt x="306" y="137"/>
                  <a:pt x="306" y="137"/>
                  <a:pt x="306" y="137"/>
                </a:cubicBezTo>
                <a:lnTo>
                  <a:pt x="192" y="208"/>
                </a:lnTo>
                <a:close/>
                <a:moveTo>
                  <a:pt x="122" y="266"/>
                </a:moveTo>
                <a:cubicBezTo>
                  <a:pt x="192" y="208"/>
                  <a:pt x="192" y="208"/>
                  <a:pt x="192" y="208"/>
                </a:cubicBezTo>
                <a:cubicBezTo>
                  <a:pt x="78" y="137"/>
                  <a:pt x="78" y="137"/>
                  <a:pt x="78" y="137"/>
                </a:cubicBezTo>
                <a:cubicBezTo>
                  <a:pt x="9" y="193"/>
                  <a:pt x="9" y="193"/>
                  <a:pt x="9" y="193"/>
                </a:cubicBezTo>
                <a:lnTo>
                  <a:pt x="122" y="26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224" name="Freeform 179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10032106" y="5166895"/>
            <a:ext cx="209358" cy="265638"/>
          </a:xfrm>
          <a:custGeom>
            <a:avLst/>
            <a:gdLst>
              <a:gd name="T0" fmla="*/ 129 w 323"/>
              <a:gd name="T1" fmla="*/ 272 h 408"/>
              <a:gd name="T2" fmla="*/ 68 w 323"/>
              <a:gd name="T3" fmla="*/ 408 h 408"/>
              <a:gd name="T4" fmla="*/ 98 w 323"/>
              <a:gd name="T5" fmla="*/ 196 h 408"/>
              <a:gd name="T6" fmla="*/ 149 w 323"/>
              <a:gd name="T7" fmla="*/ 99 h 408"/>
              <a:gd name="T8" fmla="*/ 172 w 323"/>
              <a:gd name="T9" fmla="*/ 257 h 408"/>
              <a:gd name="T10" fmla="*/ 234 w 323"/>
              <a:gd name="T11" fmla="*/ 73 h 408"/>
              <a:gd name="T12" fmla="*/ 47 w 323"/>
              <a:gd name="T13" fmla="*/ 173 h 408"/>
              <a:gd name="T14" fmla="*/ 57 w 323"/>
              <a:gd name="T15" fmla="*/ 239 h 408"/>
              <a:gd name="T16" fmla="*/ 1 w 323"/>
              <a:gd name="T17" fmla="*/ 147 h 408"/>
              <a:gd name="T18" fmla="*/ 137 w 323"/>
              <a:gd name="T19" fmla="*/ 9 h 408"/>
              <a:gd name="T20" fmla="*/ 310 w 323"/>
              <a:gd name="T21" fmla="*/ 119 h 408"/>
              <a:gd name="T22" fmla="*/ 183 w 323"/>
              <a:gd name="T23" fmla="*/ 298 h 408"/>
              <a:gd name="T24" fmla="*/ 129 w 323"/>
              <a:gd name="T25" fmla="*/ 272 h 4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23" h="408">
                <a:moveTo>
                  <a:pt x="129" y="272"/>
                </a:moveTo>
                <a:cubicBezTo>
                  <a:pt x="118" y="328"/>
                  <a:pt x="106" y="380"/>
                  <a:pt x="68" y="408"/>
                </a:cubicBezTo>
                <a:cubicBezTo>
                  <a:pt x="56" y="325"/>
                  <a:pt x="85" y="262"/>
                  <a:pt x="98" y="196"/>
                </a:cubicBezTo>
                <a:cubicBezTo>
                  <a:pt x="75" y="157"/>
                  <a:pt x="101" y="80"/>
                  <a:pt x="149" y="99"/>
                </a:cubicBezTo>
                <a:cubicBezTo>
                  <a:pt x="209" y="122"/>
                  <a:pt x="98" y="242"/>
                  <a:pt x="172" y="257"/>
                </a:cubicBezTo>
                <a:cubicBezTo>
                  <a:pt x="250" y="273"/>
                  <a:pt x="282" y="122"/>
                  <a:pt x="234" y="73"/>
                </a:cubicBezTo>
                <a:cubicBezTo>
                  <a:pt x="164" y="2"/>
                  <a:pt x="31" y="72"/>
                  <a:pt x="47" y="173"/>
                </a:cubicBezTo>
                <a:cubicBezTo>
                  <a:pt x="51" y="198"/>
                  <a:pt x="77" y="205"/>
                  <a:pt x="57" y="239"/>
                </a:cubicBezTo>
                <a:cubicBezTo>
                  <a:pt x="13" y="229"/>
                  <a:pt x="0" y="194"/>
                  <a:pt x="1" y="147"/>
                </a:cubicBezTo>
                <a:cubicBezTo>
                  <a:pt x="4" y="70"/>
                  <a:pt x="70" y="17"/>
                  <a:pt x="137" y="9"/>
                </a:cubicBezTo>
                <a:cubicBezTo>
                  <a:pt x="221" y="0"/>
                  <a:pt x="300" y="40"/>
                  <a:pt x="310" y="119"/>
                </a:cubicBezTo>
                <a:cubicBezTo>
                  <a:pt x="323" y="208"/>
                  <a:pt x="273" y="305"/>
                  <a:pt x="183" y="298"/>
                </a:cubicBezTo>
                <a:cubicBezTo>
                  <a:pt x="158" y="296"/>
                  <a:pt x="148" y="284"/>
                  <a:pt x="129" y="27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225" name="Freeform 180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 noEditPoints="1"/>
          </p:cNvSpPr>
          <p:nvPr/>
        </p:nvSpPr>
        <p:spPr bwMode="auto">
          <a:xfrm>
            <a:off x="10439555" y="5175509"/>
            <a:ext cx="252130" cy="252130"/>
          </a:xfrm>
          <a:custGeom>
            <a:avLst/>
            <a:gdLst>
              <a:gd name="T0" fmla="*/ 192 w 384"/>
              <a:gd name="T1" fmla="*/ 0 h 384"/>
              <a:gd name="T2" fmla="*/ 0 w 384"/>
              <a:gd name="T3" fmla="*/ 192 h 384"/>
              <a:gd name="T4" fmla="*/ 192 w 384"/>
              <a:gd name="T5" fmla="*/ 384 h 384"/>
              <a:gd name="T6" fmla="*/ 384 w 384"/>
              <a:gd name="T7" fmla="*/ 192 h 384"/>
              <a:gd name="T8" fmla="*/ 192 w 384"/>
              <a:gd name="T9" fmla="*/ 0 h 384"/>
              <a:gd name="T10" fmla="*/ 205 w 384"/>
              <a:gd name="T11" fmla="*/ 237 h 384"/>
              <a:gd name="T12" fmla="*/ 178 w 384"/>
              <a:gd name="T13" fmla="*/ 225 h 384"/>
              <a:gd name="T14" fmla="*/ 147 w 384"/>
              <a:gd name="T15" fmla="*/ 293 h 384"/>
              <a:gd name="T16" fmla="*/ 162 w 384"/>
              <a:gd name="T17" fmla="*/ 186 h 384"/>
              <a:gd name="T18" fmla="*/ 188 w 384"/>
              <a:gd name="T19" fmla="*/ 137 h 384"/>
              <a:gd name="T20" fmla="*/ 200 w 384"/>
              <a:gd name="T21" fmla="*/ 217 h 384"/>
              <a:gd name="T22" fmla="*/ 231 w 384"/>
              <a:gd name="T23" fmla="*/ 124 h 384"/>
              <a:gd name="T24" fmla="*/ 136 w 384"/>
              <a:gd name="T25" fmla="*/ 174 h 384"/>
              <a:gd name="T26" fmla="*/ 142 w 384"/>
              <a:gd name="T27" fmla="*/ 208 h 384"/>
              <a:gd name="T28" fmla="*/ 113 w 384"/>
              <a:gd name="T29" fmla="*/ 161 h 384"/>
              <a:gd name="T30" fmla="*/ 182 w 384"/>
              <a:gd name="T31" fmla="*/ 92 h 384"/>
              <a:gd name="T32" fmla="*/ 269 w 384"/>
              <a:gd name="T33" fmla="*/ 147 h 384"/>
              <a:gd name="T34" fmla="*/ 205 w 384"/>
              <a:gd name="T35" fmla="*/ 237 h 3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84" h="384">
                <a:moveTo>
                  <a:pt x="192" y="0"/>
                </a:moveTo>
                <a:cubicBezTo>
                  <a:pt x="86" y="0"/>
                  <a:pt x="0" y="86"/>
                  <a:pt x="0" y="192"/>
                </a:cubicBezTo>
                <a:cubicBezTo>
                  <a:pt x="0" y="298"/>
                  <a:pt x="86" y="384"/>
                  <a:pt x="192" y="384"/>
                </a:cubicBezTo>
                <a:cubicBezTo>
                  <a:pt x="298" y="384"/>
                  <a:pt x="384" y="298"/>
                  <a:pt x="384" y="192"/>
                </a:cubicBezTo>
                <a:cubicBezTo>
                  <a:pt x="384" y="86"/>
                  <a:pt x="298" y="0"/>
                  <a:pt x="192" y="0"/>
                </a:cubicBezTo>
                <a:close/>
                <a:moveTo>
                  <a:pt x="205" y="237"/>
                </a:moveTo>
                <a:cubicBezTo>
                  <a:pt x="192" y="236"/>
                  <a:pt x="187" y="230"/>
                  <a:pt x="178" y="225"/>
                </a:cubicBezTo>
                <a:cubicBezTo>
                  <a:pt x="172" y="252"/>
                  <a:pt x="166" y="279"/>
                  <a:pt x="147" y="293"/>
                </a:cubicBezTo>
                <a:cubicBezTo>
                  <a:pt x="141" y="251"/>
                  <a:pt x="155" y="219"/>
                  <a:pt x="162" y="186"/>
                </a:cubicBezTo>
                <a:cubicBezTo>
                  <a:pt x="151" y="166"/>
                  <a:pt x="164" y="127"/>
                  <a:pt x="188" y="137"/>
                </a:cubicBezTo>
                <a:cubicBezTo>
                  <a:pt x="218" y="149"/>
                  <a:pt x="162" y="209"/>
                  <a:pt x="200" y="217"/>
                </a:cubicBezTo>
                <a:cubicBezTo>
                  <a:pt x="239" y="225"/>
                  <a:pt x="255" y="149"/>
                  <a:pt x="231" y="124"/>
                </a:cubicBezTo>
                <a:cubicBezTo>
                  <a:pt x="195" y="88"/>
                  <a:pt x="128" y="123"/>
                  <a:pt x="136" y="174"/>
                </a:cubicBezTo>
                <a:cubicBezTo>
                  <a:pt x="138" y="187"/>
                  <a:pt x="151" y="190"/>
                  <a:pt x="142" y="208"/>
                </a:cubicBezTo>
                <a:cubicBezTo>
                  <a:pt x="119" y="203"/>
                  <a:pt x="112" y="185"/>
                  <a:pt x="113" y="161"/>
                </a:cubicBezTo>
                <a:cubicBezTo>
                  <a:pt x="115" y="122"/>
                  <a:pt x="148" y="95"/>
                  <a:pt x="182" y="92"/>
                </a:cubicBezTo>
                <a:cubicBezTo>
                  <a:pt x="224" y="87"/>
                  <a:pt x="264" y="107"/>
                  <a:pt x="269" y="147"/>
                </a:cubicBezTo>
                <a:cubicBezTo>
                  <a:pt x="276" y="192"/>
                  <a:pt x="250" y="241"/>
                  <a:pt x="205" y="23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226" name="Freeform 181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 noEditPoints="1"/>
          </p:cNvSpPr>
          <p:nvPr/>
        </p:nvSpPr>
        <p:spPr bwMode="auto">
          <a:xfrm>
            <a:off x="11330929" y="4737532"/>
            <a:ext cx="238622" cy="238622"/>
          </a:xfrm>
          <a:custGeom>
            <a:avLst/>
            <a:gdLst>
              <a:gd name="T0" fmla="*/ 153 w 368"/>
              <a:gd name="T1" fmla="*/ 0 h 366"/>
              <a:gd name="T2" fmla="*/ 0 w 368"/>
              <a:gd name="T3" fmla="*/ 182 h 366"/>
              <a:gd name="T4" fmla="*/ 43 w 368"/>
              <a:gd name="T5" fmla="*/ 300 h 366"/>
              <a:gd name="T6" fmla="*/ 153 w 368"/>
              <a:gd name="T7" fmla="*/ 117 h 366"/>
              <a:gd name="T8" fmla="*/ 153 w 368"/>
              <a:gd name="T9" fmla="*/ 0 h 366"/>
              <a:gd name="T10" fmla="*/ 184 w 368"/>
              <a:gd name="T11" fmla="*/ 228 h 366"/>
              <a:gd name="T12" fmla="*/ 95 w 368"/>
              <a:gd name="T13" fmla="*/ 343 h 366"/>
              <a:gd name="T14" fmla="*/ 184 w 368"/>
              <a:gd name="T15" fmla="*/ 366 h 366"/>
              <a:gd name="T16" fmla="*/ 272 w 368"/>
              <a:gd name="T17" fmla="*/ 343 h 366"/>
              <a:gd name="T18" fmla="*/ 184 w 368"/>
              <a:gd name="T19" fmla="*/ 228 h 366"/>
              <a:gd name="T20" fmla="*/ 214 w 368"/>
              <a:gd name="T21" fmla="*/ 116 h 366"/>
              <a:gd name="T22" fmla="*/ 324 w 368"/>
              <a:gd name="T23" fmla="*/ 300 h 366"/>
              <a:gd name="T24" fmla="*/ 368 w 368"/>
              <a:gd name="T25" fmla="*/ 182 h 366"/>
              <a:gd name="T26" fmla="*/ 214 w 368"/>
              <a:gd name="T27" fmla="*/ 0 h 366"/>
              <a:gd name="T28" fmla="*/ 214 w 368"/>
              <a:gd name="T29" fmla="*/ 116 h 3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68" h="366">
                <a:moveTo>
                  <a:pt x="153" y="0"/>
                </a:moveTo>
                <a:cubicBezTo>
                  <a:pt x="66" y="15"/>
                  <a:pt x="0" y="90"/>
                  <a:pt x="0" y="182"/>
                </a:cubicBezTo>
                <a:cubicBezTo>
                  <a:pt x="0" y="227"/>
                  <a:pt x="16" y="268"/>
                  <a:pt x="43" y="300"/>
                </a:cubicBezTo>
                <a:cubicBezTo>
                  <a:pt x="108" y="269"/>
                  <a:pt x="153" y="199"/>
                  <a:pt x="153" y="117"/>
                </a:cubicBezTo>
                <a:lnTo>
                  <a:pt x="153" y="0"/>
                </a:lnTo>
                <a:close/>
                <a:moveTo>
                  <a:pt x="184" y="228"/>
                </a:moveTo>
                <a:cubicBezTo>
                  <a:pt x="172" y="276"/>
                  <a:pt x="138" y="316"/>
                  <a:pt x="95" y="343"/>
                </a:cubicBezTo>
                <a:cubicBezTo>
                  <a:pt x="122" y="357"/>
                  <a:pt x="152" y="366"/>
                  <a:pt x="184" y="366"/>
                </a:cubicBezTo>
                <a:cubicBezTo>
                  <a:pt x="216" y="366"/>
                  <a:pt x="246" y="357"/>
                  <a:pt x="272" y="343"/>
                </a:cubicBezTo>
                <a:cubicBezTo>
                  <a:pt x="229" y="316"/>
                  <a:pt x="195" y="276"/>
                  <a:pt x="184" y="228"/>
                </a:cubicBezTo>
                <a:close/>
                <a:moveTo>
                  <a:pt x="214" y="116"/>
                </a:moveTo>
                <a:cubicBezTo>
                  <a:pt x="214" y="198"/>
                  <a:pt x="260" y="269"/>
                  <a:pt x="324" y="300"/>
                </a:cubicBezTo>
                <a:cubicBezTo>
                  <a:pt x="351" y="268"/>
                  <a:pt x="368" y="227"/>
                  <a:pt x="368" y="182"/>
                </a:cubicBezTo>
                <a:cubicBezTo>
                  <a:pt x="368" y="90"/>
                  <a:pt x="301" y="15"/>
                  <a:pt x="214" y="0"/>
                </a:cubicBezTo>
                <a:lnTo>
                  <a:pt x="214" y="11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227" name="Freeform 182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8718825" y="5631900"/>
            <a:ext cx="249879" cy="202605"/>
          </a:xfrm>
          <a:custGeom>
            <a:avLst/>
            <a:gdLst>
              <a:gd name="T0" fmla="*/ 307 w 382"/>
              <a:gd name="T1" fmla="*/ 135 h 312"/>
              <a:gd name="T2" fmla="*/ 362 w 382"/>
              <a:gd name="T3" fmla="*/ 71 h 312"/>
              <a:gd name="T4" fmla="*/ 238 w 382"/>
              <a:gd name="T5" fmla="*/ 25 h 312"/>
              <a:gd name="T6" fmla="*/ 229 w 382"/>
              <a:gd name="T7" fmla="*/ 19 h 312"/>
              <a:gd name="T8" fmla="*/ 229 w 382"/>
              <a:gd name="T9" fmla="*/ 134 h 312"/>
              <a:gd name="T10" fmla="*/ 180 w 382"/>
              <a:gd name="T11" fmla="*/ 214 h 312"/>
              <a:gd name="T12" fmla="*/ 86 w 382"/>
              <a:gd name="T13" fmla="*/ 189 h 312"/>
              <a:gd name="T14" fmla="*/ 129 w 382"/>
              <a:gd name="T15" fmla="*/ 97 h 312"/>
              <a:gd name="T16" fmla="*/ 190 w 382"/>
              <a:gd name="T17" fmla="*/ 93 h 312"/>
              <a:gd name="T18" fmla="*/ 190 w 382"/>
              <a:gd name="T19" fmla="*/ 4 h 312"/>
              <a:gd name="T20" fmla="*/ 154 w 382"/>
              <a:gd name="T21" fmla="*/ 0 h 312"/>
              <a:gd name="T22" fmla="*/ 0 w 382"/>
              <a:gd name="T23" fmla="*/ 156 h 312"/>
              <a:gd name="T24" fmla="*/ 154 w 382"/>
              <a:gd name="T25" fmla="*/ 312 h 312"/>
              <a:gd name="T26" fmla="*/ 308 w 382"/>
              <a:gd name="T27" fmla="*/ 156 h 312"/>
              <a:gd name="T28" fmla="*/ 307 w 382"/>
              <a:gd name="T29" fmla="*/ 135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82" h="312">
                <a:moveTo>
                  <a:pt x="307" y="135"/>
                </a:moveTo>
                <a:cubicBezTo>
                  <a:pt x="354" y="122"/>
                  <a:pt x="382" y="72"/>
                  <a:pt x="362" y="71"/>
                </a:cubicBezTo>
                <a:cubicBezTo>
                  <a:pt x="311" y="68"/>
                  <a:pt x="267" y="43"/>
                  <a:pt x="238" y="25"/>
                </a:cubicBezTo>
                <a:cubicBezTo>
                  <a:pt x="235" y="23"/>
                  <a:pt x="232" y="21"/>
                  <a:pt x="229" y="19"/>
                </a:cubicBezTo>
                <a:cubicBezTo>
                  <a:pt x="229" y="134"/>
                  <a:pt x="229" y="134"/>
                  <a:pt x="229" y="134"/>
                </a:cubicBezTo>
                <a:cubicBezTo>
                  <a:pt x="229" y="172"/>
                  <a:pt x="206" y="202"/>
                  <a:pt x="180" y="214"/>
                </a:cubicBezTo>
                <a:cubicBezTo>
                  <a:pt x="142" y="233"/>
                  <a:pt x="100" y="221"/>
                  <a:pt x="86" y="189"/>
                </a:cubicBezTo>
                <a:cubicBezTo>
                  <a:pt x="72" y="157"/>
                  <a:pt x="91" y="116"/>
                  <a:pt x="129" y="97"/>
                </a:cubicBezTo>
                <a:cubicBezTo>
                  <a:pt x="150" y="87"/>
                  <a:pt x="172" y="86"/>
                  <a:pt x="190" y="93"/>
                </a:cubicBezTo>
                <a:cubicBezTo>
                  <a:pt x="190" y="4"/>
                  <a:pt x="190" y="4"/>
                  <a:pt x="190" y="4"/>
                </a:cubicBezTo>
                <a:cubicBezTo>
                  <a:pt x="178" y="1"/>
                  <a:pt x="166" y="0"/>
                  <a:pt x="154" y="0"/>
                </a:cubicBezTo>
                <a:cubicBezTo>
                  <a:pt x="69" y="0"/>
                  <a:pt x="0" y="70"/>
                  <a:pt x="0" y="156"/>
                </a:cubicBezTo>
                <a:cubicBezTo>
                  <a:pt x="0" y="242"/>
                  <a:pt x="69" y="312"/>
                  <a:pt x="154" y="312"/>
                </a:cubicBezTo>
                <a:cubicBezTo>
                  <a:pt x="239" y="312"/>
                  <a:pt x="308" y="242"/>
                  <a:pt x="308" y="156"/>
                </a:cubicBezTo>
                <a:cubicBezTo>
                  <a:pt x="308" y="149"/>
                  <a:pt x="308" y="142"/>
                  <a:pt x="307" y="13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228" name="Freeform 183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 noEditPoints="1"/>
          </p:cNvSpPr>
          <p:nvPr/>
        </p:nvSpPr>
        <p:spPr bwMode="auto">
          <a:xfrm>
            <a:off x="9146731" y="5607135"/>
            <a:ext cx="249879" cy="252130"/>
          </a:xfrm>
          <a:custGeom>
            <a:avLst/>
            <a:gdLst>
              <a:gd name="T0" fmla="*/ 192 w 384"/>
              <a:gd name="T1" fmla="*/ 0 h 384"/>
              <a:gd name="T2" fmla="*/ 0 w 384"/>
              <a:gd name="T3" fmla="*/ 192 h 384"/>
              <a:gd name="T4" fmla="*/ 192 w 384"/>
              <a:gd name="T5" fmla="*/ 384 h 384"/>
              <a:gd name="T6" fmla="*/ 384 w 384"/>
              <a:gd name="T7" fmla="*/ 192 h 384"/>
              <a:gd name="T8" fmla="*/ 192 w 384"/>
              <a:gd name="T9" fmla="*/ 0 h 384"/>
              <a:gd name="T10" fmla="*/ 260 w 384"/>
              <a:gd name="T11" fmla="*/ 182 h 384"/>
              <a:gd name="T12" fmla="*/ 261 w 384"/>
              <a:gd name="T13" fmla="*/ 192 h 384"/>
              <a:gd name="T14" fmla="*/ 183 w 384"/>
              <a:gd name="T15" fmla="*/ 271 h 384"/>
              <a:gd name="T16" fmla="*/ 105 w 384"/>
              <a:gd name="T17" fmla="*/ 192 h 384"/>
              <a:gd name="T18" fmla="*/ 183 w 384"/>
              <a:gd name="T19" fmla="*/ 113 h 384"/>
              <a:gd name="T20" fmla="*/ 201 w 384"/>
              <a:gd name="T21" fmla="*/ 115 h 384"/>
              <a:gd name="T22" fmla="*/ 201 w 384"/>
              <a:gd name="T23" fmla="*/ 160 h 384"/>
              <a:gd name="T24" fmla="*/ 170 w 384"/>
              <a:gd name="T25" fmla="*/ 162 h 384"/>
              <a:gd name="T26" fmla="*/ 149 w 384"/>
              <a:gd name="T27" fmla="*/ 209 h 384"/>
              <a:gd name="T28" fmla="*/ 196 w 384"/>
              <a:gd name="T29" fmla="*/ 221 h 384"/>
              <a:gd name="T30" fmla="*/ 221 w 384"/>
              <a:gd name="T31" fmla="*/ 181 h 384"/>
              <a:gd name="T32" fmla="*/ 221 w 384"/>
              <a:gd name="T33" fmla="*/ 123 h 384"/>
              <a:gd name="T34" fmla="*/ 226 w 384"/>
              <a:gd name="T35" fmla="*/ 126 h 384"/>
              <a:gd name="T36" fmla="*/ 288 w 384"/>
              <a:gd name="T37" fmla="*/ 149 h 384"/>
              <a:gd name="T38" fmla="*/ 260 w 384"/>
              <a:gd name="T39" fmla="*/ 182 h 3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384" h="384">
                <a:moveTo>
                  <a:pt x="192" y="0"/>
                </a:moveTo>
                <a:cubicBezTo>
                  <a:pt x="86" y="0"/>
                  <a:pt x="0" y="86"/>
                  <a:pt x="0" y="192"/>
                </a:cubicBezTo>
                <a:cubicBezTo>
                  <a:pt x="0" y="298"/>
                  <a:pt x="86" y="384"/>
                  <a:pt x="192" y="384"/>
                </a:cubicBezTo>
                <a:cubicBezTo>
                  <a:pt x="298" y="384"/>
                  <a:pt x="384" y="298"/>
                  <a:pt x="384" y="192"/>
                </a:cubicBezTo>
                <a:cubicBezTo>
                  <a:pt x="384" y="86"/>
                  <a:pt x="298" y="0"/>
                  <a:pt x="192" y="0"/>
                </a:cubicBezTo>
                <a:close/>
                <a:moveTo>
                  <a:pt x="260" y="182"/>
                </a:moveTo>
                <a:cubicBezTo>
                  <a:pt x="261" y="185"/>
                  <a:pt x="261" y="188"/>
                  <a:pt x="261" y="192"/>
                </a:cubicBezTo>
                <a:cubicBezTo>
                  <a:pt x="261" y="235"/>
                  <a:pt x="226" y="271"/>
                  <a:pt x="183" y="271"/>
                </a:cubicBezTo>
                <a:cubicBezTo>
                  <a:pt x="140" y="271"/>
                  <a:pt x="105" y="235"/>
                  <a:pt x="105" y="192"/>
                </a:cubicBezTo>
                <a:cubicBezTo>
                  <a:pt x="105" y="148"/>
                  <a:pt x="140" y="113"/>
                  <a:pt x="183" y="113"/>
                </a:cubicBezTo>
                <a:cubicBezTo>
                  <a:pt x="189" y="113"/>
                  <a:pt x="195" y="114"/>
                  <a:pt x="201" y="115"/>
                </a:cubicBezTo>
                <a:cubicBezTo>
                  <a:pt x="201" y="160"/>
                  <a:pt x="201" y="160"/>
                  <a:pt x="201" y="160"/>
                </a:cubicBezTo>
                <a:cubicBezTo>
                  <a:pt x="192" y="157"/>
                  <a:pt x="181" y="157"/>
                  <a:pt x="170" y="162"/>
                </a:cubicBezTo>
                <a:cubicBezTo>
                  <a:pt x="151" y="172"/>
                  <a:pt x="142" y="192"/>
                  <a:pt x="149" y="209"/>
                </a:cubicBezTo>
                <a:cubicBezTo>
                  <a:pt x="156" y="225"/>
                  <a:pt x="177" y="231"/>
                  <a:pt x="196" y="221"/>
                </a:cubicBezTo>
                <a:cubicBezTo>
                  <a:pt x="209" y="215"/>
                  <a:pt x="221" y="200"/>
                  <a:pt x="221" y="181"/>
                </a:cubicBezTo>
                <a:cubicBezTo>
                  <a:pt x="221" y="123"/>
                  <a:pt x="221" y="123"/>
                  <a:pt x="221" y="123"/>
                </a:cubicBezTo>
                <a:cubicBezTo>
                  <a:pt x="222" y="124"/>
                  <a:pt x="224" y="125"/>
                  <a:pt x="226" y="126"/>
                </a:cubicBezTo>
                <a:cubicBezTo>
                  <a:pt x="240" y="135"/>
                  <a:pt x="262" y="148"/>
                  <a:pt x="288" y="149"/>
                </a:cubicBezTo>
                <a:cubicBezTo>
                  <a:pt x="298" y="149"/>
                  <a:pt x="284" y="175"/>
                  <a:pt x="260" y="18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grpSp>
        <p:nvGrpSpPr>
          <p:cNvPr id="229" name="Group 229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GrpSpPr/>
          <p:nvPr/>
        </p:nvGrpSpPr>
        <p:grpSpPr>
          <a:xfrm>
            <a:off x="11330826" y="3964969"/>
            <a:ext cx="218363" cy="236373"/>
            <a:chOff x="10918790" y="4149080"/>
            <a:chExt cx="169386" cy="183357"/>
          </a:xfrm>
          <a:solidFill>
            <a:schemeClr val="bg1"/>
          </a:solidFill>
        </p:grpSpPr>
        <p:sp>
          <p:nvSpPr>
            <p:cNvPr id="230" name="Freeform 184"/>
            <p:cNvSpPr>
              <a:spLocks noEditPoints="1"/>
            </p:cNvSpPr>
            <p:nvPr/>
          </p:nvSpPr>
          <p:spPr bwMode="auto">
            <a:xfrm>
              <a:off x="10920536" y="4149080"/>
              <a:ext cx="167640" cy="183357"/>
            </a:xfrm>
            <a:custGeom>
              <a:avLst/>
              <a:gdLst>
                <a:gd name="T0" fmla="*/ 298 w 332"/>
                <a:gd name="T1" fmla="*/ 68 h 362"/>
                <a:gd name="T2" fmla="*/ 263 w 332"/>
                <a:gd name="T3" fmla="*/ 42 h 362"/>
                <a:gd name="T4" fmla="*/ 181 w 332"/>
                <a:gd name="T5" fmla="*/ 37 h 362"/>
                <a:gd name="T6" fmla="*/ 163 w 332"/>
                <a:gd name="T7" fmla="*/ 8 h 362"/>
                <a:gd name="T8" fmla="*/ 116 w 332"/>
                <a:gd name="T9" fmla="*/ 2 h 362"/>
                <a:gd name="T10" fmla="*/ 100 w 332"/>
                <a:gd name="T11" fmla="*/ 35 h 362"/>
                <a:gd name="T12" fmla="*/ 100 w 332"/>
                <a:gd name="T13" fmla="*/ 80 h 362"/>
                <a:gd name="T14" fmla="*/ 69 w 332"/>
                <a:gd name="T15" fmla="*/ 109 h 362"/>
                <a:gd name="T16" fmla="*/ 23 w 332"/>
                <a:gd name="T17" fmla="*/ 109 h 362"/>
                <a:gd name="T18" fmla="*/ 0 w 332"/>
                <a:gd name="T19" fmla="*/ 120 h 362"/>
                <a:gd name="T20" fmla="*/ 36 w 332"/>
                <a:gd name="T21" fmla="*/ 240 h 362"/>
                <a:gd name="T22" fmla="*/ 137 w 332"/>
                <a:gd name="T23" fmla="*/ 261 h 362"/>
                <a:gd name="T24" fmla="*/ 152 w 332"/>
                <a:gd name="T25" fmla="*/ 215 h 362"/>
                <a:gd name="T26" fmla="*/ 186 w 332"/>
                <a:gd name="T27" fmla="*/ 247 h 362"/>
                <a:gd name="T28" fmla="*/ 245 w 332"/>
                <a:gd name="T29" fmla="*/ 269 h 362"/>
                <a:gd name="T30" fmla="*/ 234 w 332"/>
                <a:gd name="T31" fmla="*/ 324 h 362"/>
                <a:gd name="T32" fmla="*/ 200 w 332"/>
                <a:gd name="T33" fmla="*/ 326 h 362"/>
                <a:gd name="T34" fmla="*/ 193 w 332"/>
                <a:gd name="T35" fmla="*/ 298 h 362"/>
                <a:gd name="T36" fmla="*/ 208 w 332"/>
                <a:gd name="T37" fmla="*/ 298 h 362"/>
                <a:gd name="T38" fmla="*/ 210 w 332"/>
                <a:gd name="T39" fmla="*/ 270 h 362"/>
                <a:gd name="T40" fmla="*/ 153 w 332"/>
                <a:gd name="T41" fmla="*/ 300 h 362"/>
                <a:gd name="T42" fmla="*/ 161 w 332"/>
                <a:gd name="T43" fmla="*/ 352 h 362"/>
                <a:gd name="T44" fmla="*/ 239 w 332"/>
                <a:gd name="T45" fmla="*/ 362 h 362"/>
                <a:gd name="T46" fmla="*/ 298 w 332"/>
                <a:gd name="T47" fmla="*/ 68 h 362"/>
                <a:gd name="T48" fmla="*/ 260 w 332"/>
                <a:gd name="T49" fmla="*/ 188 h 362"/>
                <a:gd name="T50" fmla="*/ 230 w 332"/>
                <a:gd name="T51" fmla="*/ 182 h 362"/>
                <a:gd name="T52" fmla="*/ 201 w 332"/>
                <a:gd name="T53" fmla="*/ 184 h 362"/>
                <a:gd name="T54" fmla="*/ 227 w 332"/>
                <a:gd name="T55" fmla="*/ 144 h 362"/>
                <a:gd name="T56" fmla="*/ 260 w 332"/>
                <a:gd name="T57" fmla="*/ 188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32" h="362">
                  <a:moveTo>
                    <a:pt x="298" y="68"/>
                  </a:moveTo>
                  <a:cubicBezTo>
                    <a:pt x="298" y="45"/>
                    <a:pt x="263" y="42"/>
                    <a:pt x="263" y="42"/>
                  </a:cubicBezTo>
                  <a:cubicBezTo>
                    <a:pt x="181" y="37"/>
                    <a:pt x="181" y="37"/>
                    <a:pt x="181" y="37"/>
                  </a:cubicBezTo>
                  <a:cubicBezTo>
                    <a:pt x="181" y="37"/>
                    <a:pt x="180" y="15"/>
                    <a:pt x="163" y="8"/>
                  </a:cubicBezTo>
                  <a:cubicBezTo>
                    <a:pt x="147" y="0"/>
                    <a:pt x="129" y="2"/>
                    <a:pt x="116" y="2"/>
                  </a:cubicBezTo>
                  <a:cubicBezTo>
                    <a:pt x="103" y="2"/>
                    <a:pt x="100" y="19"/>
                    <a:pt x="100" y="35"/>
                  </a:cubicBezTo>
                  <a:cubicBezTo>
                    <a:pt x="100" y="50"/>
                    <a:pt x="100" y="68"/>
                    <a:pt x="100" y="80"/>
                  </a:cubicBezTo>
                  <a:cubicBezTo>
                    <a:pt x="100" y="100"/>
                    <a:pt x="91" y="109"/>
                    <a:pt x="69" y="109"/>
                  </a:cubicBezTo>
                  <a:cubicBezTo>
                    <a:pt x="23" y="109"/>
                    <a:pt x="23" y="109"/>
                    <a:pt x="23" y="109"/>
                  </a:cubicBezTo>
                  <a:cubicBezTo>
                    <a:pt x="10" y="108"/>
                    <a:pt x="0" y="110"/>
                    <a:pt x="0" y="120"/>
                  </a:cubicBezTo>
                  <a:cubicBezTo>
                    <a:pt x="0" y="131"/>
                    <a:pt x="15" y="220"/>
                    <a:pt x="36" y="240"/>
                  </a:cubicBezTo>
                  <a:cubicBezTo>
                    <a:pt x="48" y="252"/>
                    <a:pt x="122" y="261"/>
                    <a:pt x="137" y="261"/>
                  </a:cubicBezTo>
                  <a:cubicBezTo>
                    <a:pt x="153" y="261"/>
                    <a:pt x="148" y="215"/>
                    <a:pt x="152" y="215"/>
                  </a:cubicBezTo>
                  <a:cubicBezTo>
                    <a:pt x="156" y="215"/>
                    <a:pt x="161" y="241"/>
                    <a:pt x="186" y="247"/>
                  </a:cubicBezTo>
                  <a:cubicBezTo>
                    <a:pt x="210" y="253"/>
                    <a:pt x="243" y="252"/>
                    <a:pt x="245" y="269"/>
                  </a:cubicBezTo>
                  <a:cubicBezTo>
                    <a:pt x="247" y="292"/>
                    <a:pt x="249" y="322"/>
                    <a:pt x="234" y="324"/>
                  </a:cubicBezTo>
                  <a:cubicBezTo>
                    <a:pt x="200" y="326"/>
                    <a:pt x="200" y="326"/>
                    <a:pt x="200" y="326"/>
                  </a:cubicBezTo>
                  <a:cubicBezTo>
                    <a:pt x="176" y="324"/>
                    <a:pt x="182" y="298"/>
                    <a:pt x="193" y="298"/>
                  </a:cubicBezTo>
                  <a:cubicBezTo>
                    <a:pt x="203" y="298"/>
                    <a:pt x="208" y="298"/>
                    <a:pt x="208" y="298"/>
                  </a:cubicBezTo>
                  <a:cubicBezTo>
                    <a:pt x="210" y="270"/>
                    <a:pt x="210" y="270"/>
                    <a:pt x="210" y="270"/>
                  </a:cubicBezTo>
                  <a:cubicBezTo>
                    <a:pt x="210" y="270"/>
                    <a:pt x="156" y="263"/>
                    <a:pt x="153" y="300"/>
                  </a:cubicBezTo>
                  <a:cubicBezTo>
                    <a:pt x="151" y="333"/>
                    <a:pt x="157" y="348"/>
                    <a:pt x="161" y="352"/>
                  </a:cubicBezTo>
                  <a:cubicBezTo>
                    <a:pt x="165" y="355"/>
                    <a:pt x="173" y="362"/>
                    <a:pt x="239" y="362"/>
                  </a:cubicBezTo>
                  <a:cubicBezTo>
                    <a:pt x="332" y="362"/>
                    <a:pt x="298" y="91"/>
                    <a:pt x="298" y="68"/>
                  </a:cubicBezTo>
                  <a:close/>
                  <a:moveTo>
                    <a:pt x="260" y="188"/>
                  </a:moveTo>
                  <a:cubicBezTo>
                    <a:pt x="256" y="192"/>
                    <a:pt x="243" y="182"/>
                    <a:pt x="230" y="182"/>
                  </a:cubicBezTo>
                  <a:cubicBezTo>
                    <a:pt x="217" y="182"/>
                    <a:pt x="204" y="189"/>
                    <a:pt x="201" y="184"/>
                  </a:cubicBezTo>
                  <a:cubicBezTo>
                    <a:pt x="197" y="180"/>
                    <a:pt x="204" y="144"/>
                    <a:pt x="227" y="144"/>
                  </a:cubicBezTo>
                  <a:cubicBezTo>
                    <a:pt x="251" y="144"/>
                    <a:pt x="263" y="184"/>
                    <a:pt x="260" y="18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57150" tIns="28575" rIns="57150" bIns="28575" numCol="1" anchor="t" anchorCtr="0" compatLnSpc="1">
              <a:prstTxWarp prst="textNoShape">
                <a:avLst/>
              </a:prstTxWarp>
            </a:bodyPr>
            <a:lstStyle/>
            <a:p>
              <a:endParaRPr lang="en-AU" sz="1181"/>
            </a:p>
          </p:txBody>
        </p:sp>
        <p:sp>
          <p:nvSpPr>
            <p:cNvPr id="231" name="Freeform 185"/>
            <p:cNvSpPr>
              <a:spLocks/>
            </p:cNvSpPr>
            <p:nvPr/>
          </p:nvSpPr>
          <p:spPr bwMode="auto">
            <a:xfrm>
              <a:off x="10918790" y="4152572"/>
              <a:ext cx="36672" cy="33179"/>
            </a:xfrm>
            <a:custGeom>
              <a:avLst/>
              <a:gdLst>
                <a:gd name="T0" fmla="*/ 69 w 70"/>
                <a:gd name="T1" fmla="*/ 59 h 68"/>
                <a:gd name="T2" fmla="*/ 70 w 70"/>
                <a:gd name="T3" fmla="*/ 0 h 68"/>
                <a:gd name="T4" fmla="*/ 0 w 70"/>
                <a:gd name="T5" fmla="*/ 68 h 68"/>
                <a:gd name="T6" fmla="*/ 58 w 70"/>
                <a:gd name="T7" fmla="*/ 68 h 68"/>
                <a:gd name="T8" fmla="*/ 69 w 70"/>
                <a:gd name="T9" fmla="*/ 59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68">
                  <a:moveTo>
                    <a:pt x="69" y="59"/>
                  </a:moveTo>
                  <a:cubicBezTo>
                    <a:pt x="69" y="55"/>
                    <a:pt x="70" y="0"/>
                    <a:pt x="70" y="0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68"/>
                    <a:pt x="48" y="68"/>
                    <a:pt x="58" y="68"/>
                  </a:cubicBezTo>
                  <a:cubicBezTo>
                    <a:pt x="67" y="68"/>
                    <a:pt x="69" y="64"/>
                    <a:pt x="69" y="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57150" tIns="28575" rIns="57150" bIns="28575" numCol="1" anchor="t" anchorCtr="0" compatLnSpc="1">
              <a:prstTxWarp prst="textNoShape">
                <a:avLst/>
              </a:prstTxWarp>
            </a:bodyPr>
            <a:lstStyle/>
            <a:p>
              <a:endParaRPr lang="en-AU" sz="1181"/>
            </a:p>
          </p:txBody>
        </p:sp>
      </p:grpSp>
      <p:sp>
        <p:nvSpPr>
          <p:cNvPr id="232" name="Freeform 186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 noEditPoints="1"/>
          </p:cNvSpPr>
          <p:nvPr/>
        </p:nvSpPr>
        <p:spPr bwMode="auto">
          <a:xfrm>
            <a:off x="6558828" y="5175509"/>
            <a:ext cx="249879" cy="252130"/>
          </a:xfrm>
          <a:custGeom>
            <a:avLst/>
            <a:gdLst>
              <a:gd name="T0" fmla="*/ 192 w 384"/>
              <a:gd name="T1" fmla="*/ 0 h 384"/>
              <a:gd name="T2" fmla="*/ 0 w 384"/>
              <a:gd name="T3" fmla="*/ 192 h 384"/>
              <a:gd name="T4" fmla="*/ 192 w 384"/>
              <a:gd name="T5" fmla="*/ 384 h 384"/>
              <a:gd name="T6" fmla="*/ 384 w 384"/>
              <a:gd name="T7" fmla="*/ 192 h 384"/>
              <a:gd name="T8" fmla="*/ 192 w 384"/>
              <a:gd name="T9" fmla="*/ 0 h 384"/>
              <a:gd name="T10" fmla="*/ 280 w 384"/>
              <a:gd name="T11" fmla="*/ 155 h 384"/>
              <a:gd name="T12" fmla="*/ 196 w 384"/>
              <a:gd name="T13" fmla="*/ 274 h 384"/>
              <a:gd name="T14" fmla="*/ 157 w 384"/>
              <a:gd name="T15" fmla="*/ 257 h 384"/>
              <a:gd name="T16" fmla="*/ 126 w 384"/>
              <a:gd name="T17" fmla="*/ 164 h 384"/>
              <a:gd name="T18" fmla="*/ 106 w 384"/>
              <a:gd name="T19" fmla="*/ 170 h 384"/>
              <a:gd name="T20" fmla="*/ 99 w 384"/>
              <a:gd name="T21" fmla="*/ 160 h 384"/>
              <a:gd name="T22" fmla="*/ 153 w 384"/>
              <a:gd name="T23" fmla="*/ 118 h 384"/>
              <a:gd name="T24" fmla="*/ 184 w 384"/>
              <a:gd name="T25" fmla="*/ 181 h 384"/>
              <a:gd name="T26" fmla="*/ 199 w 384"/>
              <a:gd name="T27" fmla="*/ 218 h 384"/>
              <a:gd name="T28" fmla="*/ 224 w 384"/>
              <a:gd name="T29" fmla="*/ 185 h 384"/>
              <a:gd name="T30" fmla="*/ 203 w 384"/>
              <a:gd name="T31" fmla="*/ 160 h 384"/>
              <a:gd name="T32" fmla="*/ 280 w 384"/>
              <a:gd name="T33" fmla="*/ 155 h 3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84" h="384">
                <a:moveTo>
                  <a:pt x="192" y="0"/>
                </a:moveTo>
                <a:cubicBezTo>
                  <a:pt x="86" y="0"/>
                  <a:pt x="0" y="86"/>
                  <a:pt x="0" y="192"/>
                </a:cubicBezTo>
                <a:cubicBezTo>
                  <a:pt x="0" y="298"/>
                  <a:pt x="86" y="384"/>
                  <a:pt x="192" y="384"/>
                </a:cubicBezTo>
                <a:cubicBezTo>
                  <a:pt x="298" y="384"/>
                  <a:pt x="384" y="298"/>
                  <a:pt x="384" y="192"/>
                </a:cubicBezTo>
                <a:cubicBezTo>
                  <a:pt x="384" y="86"/>
                  <a:pt x="298" y="0"/>
                  <a:pt x="192" y="0"/>
                </a:cubicBezTo>
                <a:close/>
                <a:moveTo>
                  <a:pt x="280" y="155"/>
                </a:moveTo>
                <a:cubicBezTo>
                  <a:pt x="270" y="213"/>
                  <a:pt x="213" y="263"/>
                  <a:pt x="196" y="274"/>
                </a:cubicBezTo>
                <a:cubicBezTo>
                  <a:pt x="179" y="285"/>
                  <a:pt x="163" y="269"/>
                  <a:pt x="157" y="257"/>
                </a:cubicBezTo>
                <a:cubicBezTo>
                  <a:pt x="151" y="244"/>
                  <a:pt x="132" y="170"/>
                  <a:pt x="126" y="164"/>
                </a:cubicBezTo>
                <a:cubicBezTo>
                  <a:pt x="121" y="158"/>
                  <a:pt x="106" y="170"/>
                  <a:pt x="106" y="170"/>
                </a:cubicBezTo>
                <a:cubicBezTo>
                  <a:pt x="99" y="160"/>
                  <a:pt x="99" y="160"/>
                  <a:pt x="99" y="160"/>
                </a:cubicBezTo>
                <a:cubicBezTo>
                  <a:pt x="99" y="160"/>
                  <a:pt x="130" y="122"/>
                  <a:pt x="153" y="118"/>
                </a:cubicBezTo>
                <a:cubicBezTo>
                  <a:pt x="178" y="113"/>
                  <a:pt x="178" y="157"/>
                  <a:pt x="184" y="181"/>
                </a:cubicBezTo>
                <a:cubicBezTo>
                  <a:pt x="190" y="205"/>
                  <a:pt x="194" y="218"/>
                  <a:pt x="199" y="218"/>
                </a:cubicBezTo>
                <a:cubicBezTo>
                  <a:pt x="204" y="218"/>
                  <a:pt x="214" y="205"/>
                  <a:pt x="224" y="185"/>
                </a:cubicBezTo>
                <a:cubicBezTo>
                  <a:pt x="235" y="165"/>
                  <a:pt x="224" y="147"/>
                  <a:pt x="203" y="160"/>
                </a:cubicBezTo>
                <a:cubicBezTo>
                  <a:pt x="211" y="109"/>
                  <a:pt x="290" y="97"/>
                  <a:pt x="280" y="15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233" name="Freeform 187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 noEditPoints="1"/>
          </p:cNvSpPr>
          <p:nvPr/>
        </p:nvSpPr>
        <p:spPr bwMode="auto">
          <a:xfrm>
            <a:off x="5695574" y="5175509"/>
            <a:ext cx="249879" cy="252130"/>
          </a:xfrm>
          <a:custGeom>
            <a:avLst/>
            <a:gdLst>
              <a:gd name="T0" fmla="*/ 192 w 384"/>
              <a:gd name="T1" fmla="*/ 0 h 384"/>
              <a:gd name="T2" fmla="*/ 0 w 384"/>
              <a:gd name="T3" fmla="*/ 192 h 384"/>
              <a:gd name="T4" fmla="*/ 192 w 384"/>
              <a:gd name="T5" fmla="*/ 384 h 384"/>
              <a:gd name="T6" fmla="*/ 384 w 384"/>
              <a:gd name="T7" fmla="*/ 192 h 384"/>
              <a:gd name="T8" fmla="*/ 192 w 384"/>
              <a:gd name="T9" fmla="*/ 0 h 384"/>
              <a:gd name="T10" fmla="*/ 140 w 384"/>
              <a:gd name="T11" fmla="*/ 232 h 384"/>
              <a:gd name="T12" fmla="*/ 101 w 384"/>
              <a:gd name="T13" fmla="*/ 192 h 384"/>
              <a:gd name="T14" fmla="*/ 140 w 384"/>
              <a:gd name="T15" fmla="*/ 151 h 384"/>
              <a:gd name="T16" fmla="*/ 180 w 384"/>
              <a:gd name="T17" fmla="*/ 192 h 384"/>
              <a:gd name="T18" fmla="*/ 140 w 384"/>
              <a:gd name="T19" fmla="*/ 232 h 384"/>
              <a:gd name="T20" fmla="*/ 243 w 384"/>
              <a:gd name="T21" fmla="*/ 232 h 384"/>
              <a:gd name="T22" fmla="*/ 203 w 384"/>
              <a:gd name="T23" fmla="*/ 192 h 384"/>
              <a:gd name="T24" fmla="*/ 243 w 384"/>
              <a:gd name="T25" fmla="*/ 151 h 384"/>
              <a:gd name="T26" fmla="*/ 283 w 384"/>
              <a:gd name="T27" fmla="*/ 192 h 384"/>
              <a:gd name="T28" fmla="*/ 243 w 384"/>
              <a:gd name="T29" fmla="*/ 232 h 3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84" h="384">
                <a:moveTo>
                  <a:pt x="192" y="0"/>
                </a:moveTo>
                <a:cubicBezTo>
                  <a:pt x="86" y="0"/>
                  <a:pt x="0" y="86"/>
                  <a:pt x="0" y="192"/>
                </a:cubicBezTo>
                <a:cubicBezTo>
                  <a:pt x="0" y="298"/>
                  <a:pt x="86" y="384"/>
                  <a:pt x="192" y="384"/>
                </a:cubicBezTo>
                <a:cubicBezTo>
                  <a:pt x="298" y="384"/>
                  <a:pt x="384" y="298"/>
                  <a:pt x="384" y="192"/>
                </a:cubicBezTo>
                <a:cubicBezTo>
                  <a:pt x="384" y="86"/>
                  <a:pt x="298" y="0"/>
                  <a:pt x="192" y="0"/>
                </a:cubicBezTo>
                <a:close/>
                <a:moveTo>
                  <a:pt x="140" y="232"/>
                </a:moveTo>
                <a:cubicBezTo>
                  <a:pt x="119" y="232"/>
                  <a:pt x="101" y="214"/>
                  <a:pt x="101" y="192"/>
                </a:cubicBezTo>
                <a:cubicBezTo>
                  <a:pt x="101" y="170"/>
                  <a:pt x="119" y="151"/>
                  <a:pt x="140" y="151"/>
                </a:cubicBezTo>
                <a:cubicBezTo>
                  <a:pt x="162" y="151"/>
                  <a:pt x="180" y="170"/>
                  <a:pt x="180" y="192"/>
                </a:cubicBezTo>
                <a:cubicBezTo>
                  <a:pt x="180" y="214"/>
                  <a:pt x="162" y="232"/>
                  <a:pt x="140" y="232"/>
                </a:cubicBezTo>
                <a:close/>
                <a:moveTo>
                  <a:pt x="243" y="232"/>
                </a:moveTo>
                <a:cubicBezTo>
                  <a:pt x="221" y="232"/>
                  <a:pt x="203" y="214"/>
                  <a:pt x="203" y="192"/>
                </a:cubicBezTo>
                <a:cubicBezTo>
                  <a:pt x="203" y="170"/>
                  <a:pt x="221" y="151"/>
                  <a:pt x="243" y="151"/>
                </a:cubicBezTo>
                <a:cubicBezTo>
                  <a:pt x="265" y="151"/>
                  <a:pt x="283" y="170"/>
                  <a:pt x="283" y="192"/>
                </a:cubicBezTo>
                <a:cubicBezTo>
                  <a:pt x="283" y="214"/>
                  <a:pt x="265" y="232"/>
                  <a:pt x="243" y="23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234" name="Freeform 188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 noEditPoints="1"/>
          </p:cNvSpPr>
          <p:nvPr/>
        </p:nvSpPr>
        <p:spPr bwMode="auto">
          <a:xfrm>
            <a:off x="10914865" y="4391289"/>
            <a:ext cx="209358" cy="209358"/>
          </a:xfrm>
          <a:custGeom>
            <a:avLst/>
            <a:gdLst>
              <a:gd name="T0" fmla="*/ 72 w 320"/>
              <a:gd name="T1" fmla="*/ 131 h 320"/>
              <a:gd name="T2" fmla="*/ 110 w 320"/>
              <a:gd name="T3" fmla="*/ 73 h 320"/>
              <a:gd name="T4" fmla="*/ 154 w 320"/>
              <a:gd name="T5" fmla="*/ 71 h 320"/>
              <a:gd name="T6" fmla="*/ 154 w 320"/>
              <a:gd name="T7" fmla="*/ 121 h 320"/>
              <a:gd name="T8" fmla="*/ 154 w 320"/>
              <a:gd name="T9" fmla="*/ 123 h 320"/>
              <a:gd name="T10" fmla="*/ 159 w 320"/>
              <a:gd name="T11" fmla="*/ 126 h 320"/>
              <a:gd name="T12" fmla="*/ 163 w 320"/>
              <a:gd name="T13" fmla="*/ 125 h 320"/>
              <a:gd name="T14" fmla="*/ 287 w 320"/>
              <a:gd name="T15" fmla="*/ 0 h 320"/>
              <a:gd name="T16" fmla="*/ 204 w 320"/>
              <a:gd name="T17" fmla="*/ 0 h 320"/>
              <a:gd name="T18" fmla="*/ 111 w 320"/>
              <a:gd name="T19" fmla="*/ 0 h 320"/>
              <a:gd name="T20" fmla="*/ 0 w 320"/>
              <a:gd name="T21" fmla="*/ 121 h 320"/>
              <a:gd name="T22" fmla="*/ 0 w 320"/>
              <a:gd name="T23" fmla="*/ 287 h 320"/>
              <a:gd name="T24" fmla="*/ 72 w 320"/>
              <a:gd name="T25" fmla="*/ 215 h 320"/>
              <a:gd name="T26" fmla="*/ 72 w 320"/>
              <a:gd name="T27" fmla="*/ 131 h 320"/>
              <a:gd name="T28" fmla="*/ 248 w 320"/>
              <a:gd name="T29" fmla="*/ 105 h 320"/>
              <a:gd name="T30" fmla="*/ 248 w 320"/>
              <a:gd name="T31" fmla="*/ 189 h 320"/>
              <a:gd name="T32" fmla="*/ 210 w 320"/>
              <a:gd name="T33" fmla="*/ 247 h 320"/>
              <a:gd name="T34" fmla="*/ 165 w 320"/>
              <a:gd name="T35" fmla="*/ 249 h 320"/>
              <a:gd name="T36" fmla="*/ 165 w 320"/>
              <a:gd name="T37" fmla="*/ 199 h 320"/>
              <a:gd name="T38" fmla="*/ 165 w 320"/>
              <a:gd name="T39" fmla="*/ 197 h 320"/>
              <a:gd name="T40" fmla="*/ 160 w 320"/>
              <a:gd name="T41" fmla="*/ 193 h 320"/>
              <a:gd name="T42" fmla="*/ 157 w 320"/>
              <a:gd name="T43" fmla="*/ 195 h 320"/>
              <a:gd name="T44" fmla="*/ 32 w 320"/>
              <a:gd name="T45" fmla="*/ 320 h 320"/>
              <a:gd name="T46" fmla="*/ 116 w 320"/>
              <a:gd name="T47" fmla="*/ 320 h 320"/>
              <a:gd name="T48" fmla="*/ 209 w 320"/>
              <a:gd name="T49" fmla="*/ 320 h 320"/>
              <a:gd name="T50" fmla="*/ 320 w 320"/>
              <a:gd name="T51" fmla="*/ 199 h 320"/>
              <a:gd name="T52" fmla="*/ 320 w 320"/>
              <a:gd name="T53" fmla="*/ 33 h 320"/>
              <a:gd name="T54" fmla="*/ 248 w 320"/>
              <a:gd name="T55" fmla="*/ 105 h 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320" h="320">
                <a:moveTo>
                  <a:pt x="72" y="131"/>
                </a:moveTo>
                <a:cubicBezTo>
                  <a:pt x="72" y="98"/>
                  <a:pt x="80" y="77"/>
                  <a:pt x="110" y="73"/>
                </a:cubicBezTo>
                <a:cubicBezTo>
                  <a:pt x="120" y="71"/>
                  <a:pt x="141" y="71"/>
                  <a:pt x="154" y="71"/>
                </a:cubicBezTo>
                <a:cubicBezTo>
                  <a:pt x="154" y="121"/>
                  <a:pt x="154" y="121"/>
                  <a:pt x="154" y="121"/>
                </a:cubicBezTo>
                <a:cubicBezTo>
                  <a:pt x="154" y="122"/>
                  <a:pt x="154" y="122"/>
                  <a:pt x="154" y="123"/>
                </a:cubicBezTo>
                <a:cubicBezTo>
                  <a:pt x="155" y="125"/>
                  <a:pt x="157" y="126"/>
                  <a:pt x="159" y="126"/>
                </a:cubicBezTo>
                <a:cubicBezTo>
                  <a:pt x="160" y="126"/>
                  <a:pt x="161" y="126"/>
                  <a:pt x="163" y="125"/>
                </a:cubicBezTo>
                <a:cubicBezTo>
                  <a:pt x="287" y="0"/>
                  <a:pt x="287" y="0"/>
                  <a:pt x="287" y="0"/>
                </a:cubicBezTo>
                <a:cubicBezTo>
                  <a:pt x="204" y="0"/>
                  <a:pt x="204" y="0"/>
                  <a:pt x="204" y="0"/>
                </a:cubicBezTo>
                <a:cubicBezTo>
                  <a:pt x="111" y="0"/>
                  <a:pt x="111" y="0"/>
                  <a:pt x="111" y="0"/>
                </a:cubicBezTo>
                <a:cubicBezTo>
                  <a:pt x="37" y="0"/>
                  <a:pt x="0" y="42"/>
                  <a:pt x="0" y="121"/>
                </a:cubicBezTo>
                <a:cubicBezTo>
                  <a:pt x="0" y="287"/>
                  <a:pt x="0" y="287"/>
                  <a:pt x="0" y="287"/>
                </a:cubicBezTo>
                <a:cubicBezTo>
                  <a:pt x="72" y="215"/>
                  <a:pt x="72" y="215"/>
                  <a:pt x="72" y="215"/>
                </a:cubicBezTo>
                <a:lnTo>
                  <a:pt x="72" y="131"/>
                </a:lnTo>
                <a:close/>
                <a:moveTo>
                  <a:pt x="248" y="105"/>
                </a:moveTo>
                <a:cubicBezTo>
                  <a:pt x="248" y="189"/>
                  <a:pt x="248" y="189"/>
                  <a:pt x="248" y="189"/>
                </a:cubicBezTo>
                <a:cubicBezTo>
                  <a:pt x="248" y="222"/>
                  <a:pt x="239" y="243"/>
                  <a:pt x="210" y="247"/>
                </a:cubicBezTo>
                <a:cubicBezTo>
                  <a:pt x="200" y="249"/>
                  <a:pt x="179" y="249"/>
                  <a:pt x="165" y="249"/>
                </a:cubicBezTo>
                <a:cubicBezTo>
                  <a:pt x="165" y="199"/>
                  <a:pt x="165" y="199"/>
                  <a:pt x="165" y="199"/>
                </a:cubicBezTo>
                <a:cubicBezTo>
                  <a:pt x="165" y="198"/>
                  <a:pt x="165" y="197"/>
                  <a:pt x="165" y="197"/>
                </a:cubicBezTo>
                <a:cubicBezTo>
                  <a:pt x="164" y="195"/>
                  <a:pt x="163" y="193"/>
                  <a:pt x="160" y="193"/>
                </a:cubicBezTo>
                <a:cubicBezTo>
                  <a:pt x="159" y="193"/>
                  <a:pt x="158" y="194"/>
                  <a:pt x="157" y="195"/>
                </a:cubicBezTo>
                <a:cubicBezTo>
                  <a:pt x="32" y="320"/>
                  <a:pt x="32" y="320"/>
                  <a:pt x="32" y="320"/>
                </a:cubicBezTo>
                <a:cubicBezTo>
                  <a:pt x="116" y="320"/>
                  <a:pt x="116" y="320"/>
                  <a:pt x="116" y="320"/>
                </a:cubicBezTo>
                <a:cubicBezTo>
                  <a:pt x="209" y="320"/>
                  <a:pt x="209" y="320"/>
                  <a:pt x="209" y="320"/>
                </a:cubicBezTo>
                <a:cubicBezTo>
                  <a:pt x="282" y="320"/>
                  <a:pt x="320" y="278"/>
                  <a:pt x="320" y="199"/>
                </a:cubicBezTo>
                <a:cubicBezTo>
                  <a:pt x="320" y="33"/>
                  <a:pt x="320" y="33"/>
                  <a:pt x="320" y="33"/>
                </a:cubicBezTo>
                <a:lnTo>
                  <a:pt x="248" y="10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235" name="Freeform 189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 noEditPoints="1"/>
          </p:cNvSpPr>
          <p:nvPr/>
        </p:nvSpPr>
        <p:spPr bwMode="auto">
          <a:xfrm>
            <a:off x="10429278" y="5610467"/>
            <a:ext cx="263386" cy="256632"/>
          </a:xfrm>
          <a:custGeom>
            <a:avLst/>
            <a:gdLst>
              <a:gd name="T0" fmla="*/ 349 w 402"/>
              <a:gd name="T1" fmla="*/ 245 h 394"/>
              <a:gd name="T2" fmla="*/ 303 w 402"/>
              <a:gd name="T3" fmla="*/ 251 h 394"/>
              <a:gd name="T4" fmla="*/ 88 w 402"/>
              <a:gd name="T5" fmla="*/ 323 h 394"/>
              <a:gd name="T6" fmla="*/ 103 w 402"/>
              <a:gd name="T7" fmla="*/ 335 h 394"/>
              <a:gd name="T8" fmla="*/ 360 w 402"/>
              <a:gd name="T9" fmla="*/ 291 h 394"/>
              <a:gd name="T10" fmla="*/ 349 w 402"/>
              <a:gd name="T11" fmla="*/ 245 h 394"/>
              <a:gd name="T12" fmla="*/ 105 w 402"/>
              <a:gd name="T13" fmla="*/ 233 h 394"/>
              <a:gd name="T14" fmla="*/ 150 w 402"/>
              <a:gd name="T15" fmla="*/ 10 h 394"/>
              <a:gd name="T16" fmla="*/ 132 w 402"/>
              <a:gd name="T17" fmla="*/ 18 h 394"/>
              <a:gd name="T18" fmla="*/ 42 w 402"/>
              <a:gd name="T19" fmla="*/ 262 h 394"/>
              <a:gd name="T20" fmla="*/ 87 w 402"/>
              <a:gd name="T21" fmla="*/ 276 h 394"/>
              <a:gd name="T22" fmla="*/ 105 w 402"/>
              <a:gd name="T23" fmla="*/ 233 h 394"/>
              <a:gd name="T24" fmla="*/ 226 w 402"/>
              <a:gd name="T25" fmla="*/ 1 h 394"/>
              <a:gd name="T26" fmla="*/ 192 w 402"/>
              <a:gd name="T27" fmla="*/ 33 h 394"/>
              <a:gd name="T28" fmla="*/ 220 w 402"/>
              <a:gd name="T29" fmla="*/ 70 h 394"/>
              <a:gd name="T30" fmla="*/ 390 w 402"/>
              <a:gd name="T31" fmla="*/ 220 h 394"/>
              <a:gd name="T32" fmla="*/ 392 w 402"/>
              <a:gd name="T33" fmla="*/ 201 h 394"/>
              <a:gd name="T34" fmla="*/ 226 w 402"/>
              <a:gd name="T35" fmla="*/ 1 h 394"/>
              <a:gd name="T36" fmla="*/ 147 w 402"/>
              <a:gd name="T37" fmla="*/ 195 h 394"/>
              <a:gd name="T38" fmla="*/ 145 w 402"/>
              <a:gd name="T39" fmla="*/ 222 h 394"/>
              <a:gd name="T40" fmla="*/ 157 w 402"/>
              <a:gd name="T41" fmla="*/ 214 h 394"/>
              <a:gd name="T42" fmla="*/ 169 w 402"/>
              <a:gd name="T43" fmla="*/ 232 h 394"/>
              <a:gd name="T44" fmla="*/ 158 w 402"/>
              <a:gd name="T45" fmla="*/ 242 h 394"/>
              <a:gd name="T46" fmla="*/ 183 w 402"/>
              <a:gd name="T47" fmla="*/ 255 h 394"/>
              <a:gd name="T48" fmla="*/ 208 w 402"/>
              <a:gd name="T49" fmla="*/ 244 h 394"/>
              <a:gd name="T50" fmla="*/ 211 w 402"/>
              <a:gd name="T51" fmla="*/ 244 h 394"/>
              <a:gd name="T52" fmla="*/ 235 w 402"/>
              <a:gd name="T53" fmla="*/ 255 h 394"/>
              <a:gd name="T54" fmla="*/ 260 w 402"/>
              <a:gd name="T55" fmla="*/ 242 h 394"/>
              <a:gd name="T56" fmla="*/ 250 w 402"/>
              <a:gd name="T57" fmla="*/ 232 h 394"/>
              <a:gd name="T58" fmla="*/ 261 w 402"/>
              <a:gd name="T59" fmla="*/ 214 h 394"/>
              <a:gd name="T60" fmla="*/ 273 w 402"/>
              <a:gd name="T61" fmla="*/ 222 h 394"/>
              <a:gd name="T62" fmla="*/ 271 w 402"/>
              <a:gd name="T63" fmla="*/ 195 h 394"/>
              <a:gd name="T64" fmla="*/ 257 w 402"/>
              <a:gd name="T65" fmla="*/ 177 h 394"/>
              <a:gd name="T66" fmla="*/ 257 w 402"/>
              <a:gd name="T67" fmla="*/ 175 h 394"/>
              <a:gd name="T68" fmla="*/ 255 w 402"/>
              <a:gd name="T69" fmla="*/ 165 h 394"/>
              <a:gd name="T70" fmla="*/ 255 w 402"/>
              <a:gd name="T71" fmla="*/ 164 h 394"/>
              <a:gd name="T72" fmla="*/ 253 w 402"/>
              <a:gd name="T73" fmla="*/ 160 h 394"/>
              <a:gd name="T74" fmla="*/ 209 w 402"/>
              <a:gd name="T75" fmla="*/ 114 h 394"/>
              <a:gd name="T76" fmla="*/ 165 w 402"/>
              <a:gd name="T77" fmla="*/ 160 h 394"/>
              <a:gd name="T78" fmla="*/ 164 w 402"/>
              <a:gd name="T79" fmla="*/ 164 h 394"/>
              <a:gd name="T80" fmla="*/ 164 w 402"/>
              <a:gd name="T81" fmla="*/ 165 h 394"/>
              <a:gd name="T82" fmla="*/ 161 w 402"/>
              <a:gd name="T83" fmla="*/ 175 h 394"/>
              <a:gd name="T84" fmla="*/ 161 w 402"/>
              <a:gd name="T85" fmla="*/ 177 h 394"/>
              <a:gd name="T86" fmla="*/ 147 w 402"/>
              <a:gd name="T87" fmla="*/ 195 h 3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402" h="394">
                <a:moveTo>
                  <a:pt x="349" y="245"/>
                </a:moveTo>
                <a:cubicBezTo>
                  <a:pt x="334" y="234"/>
                  <a:pt x="314" y="235"/>
                  <a:pt x="303" y="251"/>
                </a:cubicBezTo>
                <a:cubicBezTo>
                  <a:pt x="292" y="266"/>
                  <a:pt x="215" y="363"/>
                  <a:pt x="88" y="323"/>
                </a:cubicBezTo>
                <a:cubicBezTo>
                  <a:pt x="93" y="327"/>
                  <a:pt x="98" y="331"/>
                  <a:pt x="103" y="335"/>
                </a:cubicBezTo>
                <a:cubicBezTo>
                  <a:pt x="186" y="394"/>
                  <a:pt x="301" y="374"/>
                  <a:pt x="360" y="291"/>
                </a:cubicBezTo>
                <a:cubicBezTo>
                  <a:pt x="371" y="275"/>
                  <a:pt x="365" y="256"/>
                  <a:pt x="349" y="245"/>
                </a:cubicBezTo>
                <a:close/>
                <a:moveTo>
                  <a:pt x="105" y="233"/>
                </a:moveTo>
                <a:cubicBezTo>
                  <a:pt x="97" y="215"/>
                  <a:pt x="52" y="100"/>
                  <a:pt x="150" y="10"/>
                </a:cubicBezTo>
                <a:cubicBezTo>
                  <a:pt x="144" y="13"/>
                  <a:pt x="138" y="15"/>
                  <a:pt x="132" y="18"/>
                </a:cubicBezTo>
                <a:cubicBezTo>
                  <a:pt x="40" y="60"/>
                  <a:pt x="0" y="170"/>
                  <a:pt x="42" y="262"/>
                </a:cubicBezTo>
                <a:cubicBezTo>
                  <a:pt x="50" y="279"/>
                  <a:pt x="69" y="284"/>
                  <a:pt x="87" y="276"/>
                </a:cubicBezTo>
                <a:cubicBezTo>
                  <a:pt x="104" y="268"/>
                  <a:pt x="113" y="250"/>
                  <a:pt x="105" y="233"/>
                </a:cubicBezTo>
                <a:close/>
                <a:moveTo>
                  <a:pt x="226" y="1"/>
                </a:moveTo>
                <a:cubicBezTo>
                  <a:pt x="207" y="0"/>
                  <a:pt x="193" y="14"/>
                  <a:pt x="192" y="33"/>
                </a:cubicBezTo>
                <a:cubicBezTo>
                  <a:pt x="190" y="52"/>
                  <a:pt x="200" y="68"/>
                  <a:pt x="220" y="70"/>
                </a:cubicBezTo>
                <a:cubicBezTo>
                  <a:pt x="239" y="72"/>
                  <a:pt x="361" y="90"/>
                  <a:pt x="390" y="220"/>
                </a:cubicBezTo>
                <a:cubicBezTo>
                  <a:pt x="391" y="214"/>
                  <a:pt x="392" y="208"/>
                  <a:pt x="392" y="201"/>
                </a:cubicBezTo>
                <a:cubicBezTo>
                  <a:pt x="402" y="100"/>
                  <a:pt x="327" y="10"/>
                  <a:pt x="226" y="1"/>
                </a:cubicBezTo>
                <a:close/>
                <a:moveTo>
                  <a:pt x="147" y="195"/>
                </a:moveTo>
                <a:cubicBezTo>
                  <a:pt x="142" y="208"/>
                  <a:pt x="141" y="220"/>
                  <a:pt x="145" y="222"/>
                </a:cubicBezTo>
                <a:cubicBezTo>
                  <a:pt x="148" y="223"/>
                  <a:pt x="153" y="220"/>
                  <a:pt x="157" y="214"/>
                </a:cubicBezTo>
                <a:cubicBezTo>
                  <a:pt x="159" y="221"/>
                  <a:pt x="163" y="227"/>
                  <a:pt x="169" y="232"/>
                </a:cubicBezTo>
                <a:cubicBezTo>
                  <a:pt x="163" y="234"/>
                  <a:pt x="158" y="238"/>
                  <a:pt x="158" y="242"/>
                </a:cubicBezTo>
                <a:cubicBezTo>
                  <a:pt x="158" y="249"/>
                  <a:pt x="170" y="255"/>
                  <a:pt x="183" y="255"/>
                </a:cubicBezTo>
                <a:cubicBezTo>
                  <a:pt x="196" y="255"/>
                  <a:pt x="206" y="250"/>
                  <a:pt x="208" y="244"/>
                </a:cubicBezTo>
                <a:cubicBezTo>
                  <a:pt x="208" y="244"/>
                  <a:pt x="210" y="244"/>
                  <a:pt x="211" y="244"/>
                </a:cubicBezTo>
                <a:cubicBezTo>
                  <a:pt x="213" y="250"/>
                  <a:pt x="223" y="255"/>
                  <a:pt x="235" y="255"/>
                </a:cubicBezTo>
                <a:cubicBezTo>
                  <a:pt x="249" y="255"/>
                  <a:pt x="260" y="249"/>
                  <a:pt x="260" y="242"/>
                </a:cubicBezTo>
                <a:cubicBezTo>
                  <a:pt x="260" y="238"/>
                  <a:pt x="256" y="234"/>
                  <a:pt x="250" y="232"/>
                </a:cubicBezTo>
                <a:cubicBezTo>
                  <a:pt x="256" y="227"/>
                  <a:pt x="260" y="221"/>
                  <a:pt x="261" y="214"/>
                </a:cubicBezTo>
                <a:cubicBezTo>
                  <a:pt x="266" y="220"/>
                  <a:pt x="270" y="223"/>
                  <a:pt x="273" y="222"/>
                </a:cubicBezTo>
                <a:cubicBezTo>
                  <a:pt x="277" y="220"/>
                  <a:pt x="277" y="208"/>
                  <a:pt x="271" y="195"/>
                </a:cubicBezTo>
                <a:cubicBezTo>
                  <a:pt x="267" y="186"/>
                  <a:pt x="262" y="179"/>
                  <a:pt x="257" y="177"/>
                </a:cubicBezTo>
                <a:cubicBezTo>
                  <a:pt x="257" y="176"/>
                  <a:pt x="257" y="176"/>
                  <a:pt x="257" y="175"/>
                </a:cubicBezTo>
                <a:cubicBezTo>
                  <a:pt x="257" y="171"/>
                  <a:pt x="256" y="168"/>
                  <a:pt x="255" y="165"/>
                </a:cubicBezTo>
                <a:cubicBezTo>
                  <a:pt x="255" y="165"/>
                  <a:pt x="255" y="165"/>
                  <a:pt x="255" y="164"/>
                </a:cubicBezTo>
                <a:cubicBezTo>
                  <a:pt x="255" y="163"/>
                  <a:pt x="254" y="161"/>
                  <a:pt x="253" y="160"/>
                </a:cubicBezTo>
                <a:cubicBezTo>
                  <a:pt x="252" y="134"/>
                  <a:pt x="236" y="114"/>
                  <a:pt x="209" y="114"/>
                </a:cubicBezTo>
                <a:cubicBezTo>
                  <a:pt x="182" y="114"/>
                  <a:pt x="166" y="134"/>
                  <a:pt x="165" y="160"/>
                </a:cubicBezTo>
                <a:cubicBezTo>
                  <a:pt x="164" y="161"/>
                  <a:pt x="164" y="163"/>
                  <a:pt x="164" y="164"/>
                </a:cubicBezTo>
                <a:cubicBezTo>
                  <a:pt x="164" y="165"/>
                  <a:pt x="164" y="165"/>
                  <a:pt x="164" y="165"/>
                </a:cubicBezTo>
                <a:cubicBezTo>
                  <a:pt x="162" y="168"/>
                  <a:pt x="161" y="171"/>
                  <a:pt x="161" y="175"/>
                </a:cubicBezTo>
                <a:cubicBezTo>
                  <a:pt x="161" y="176"/>
                  <a:pt x="161" y="176"/>
                  <a:pt x="161" y="177"/>
                </a:cubicBezTo>
                <a:cubicBezTo>
                  <a:pt x="157" y="179"/>
                  <a:pt x="151" y="186"/>
                  <a:pt x="147" y="19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236" name="Freeform 190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 noEditPoints="1"/>
          </p:cNvSpPr>
          <p:nvPr/>
        </p:nvSpPr>
        <p:spPr bwMode="auto">
          <a:xfrm>
            <a:off x="5267306" y="5191084"/>
            <a:ext cx="272392" cy="252130"/>
          </a:xfrm>
          <a:custGeom>
            <a:avLst/>
            <a:gdLst>
              <a:gd name="T0" fmla="*/ 201 w 419"/>
              <a:gd name="T1" fmla="*/ 345 h 388"/>
              <a:gd name="T2" fmla="*/ 220 w 419"/>
              <a:gd name="T3" fmla="*/ 345 h 388"/>
              <a:gd name="T4" fmla="*/ 220 w 419"/>
              <a:gd name="T5" fmla="*/ 388 h 388"/>
              <a:gd name="T6" fmla="*/ 408 w 419"/>
              <a:gd name="T7" fmla="*/ 154 h 388"/>
              <a:gd name="T8" fmla="*/ 189 w 419"/>
              <a:gd name="T9" fmla="*/ 14 h 388"/>
              <a:gd name="T10" fmla="*/ 11 w 419"/>
              <a:gd name="T11" fmla="*/ 203 h 388"/>
              <a:gd name="T12" fmla="*/ 201 w 419"/>
              <a:gd name="T13" fmla="*/ 345 h 388"/>
              <a:gd name="T14" fmla="*/ 324 w 419"/>
              <a:gd name="T15" fmla="*/ 257 h 388"/>
              <a:gd name="T16" fmla="*/ 287 w 419"/>
              <a:gd name="T17" fmla="*/ 257 h 388"/>
              <a:gd name="T18" fmla="*/ 287 w 419"/>
              <a:gd name="T19" fmla="*/ 158 h 388"/>
              <a:gd name="T20" fmla="*/ 286 w 419"/>
              <a:gd name="T21" fmla="*/ 147 h 388"/>
              <a:gd name="T22" fmla="*/ 283 w 419"/>
              <a:gd name="T23" fmla="*/ 139 h 388"/>
              <a:gd name="T24" fmla="*/ 276 w 419"/>
              <a:gd name="T25" fmla="*/ 134 h 388"/>
              <a:gd name="T26" fmla="*/ 264 w 419"/>
              <a:gd name="T27" fmla="*/ 132 h 388"/>
              <a:gd name="T28" fmla="*/ 239 w 419"/>
              <a:gd name="T29" fmla="*/ 141 h 388"/>
              <a:gd name="T30" fmla="*/ 230 w 419"/>
              <a:gd name="T31" fmla="*/ 163 h 388"/>
              <a:gd name="T32" fmla="*/ 230 w 419"/>
              <a:gd name="T33" fmla="*/ 257 h 388"/>
              <a:gd name="T34" fmla="*/ 193 w 419"/>
              <a:gd name="T35" fmla="*/ 257 h 388"/>
              <a:gd name="T36" fmla="*/ 193 w 419"/>
              <a:gd name="T37" fmla="*/ 158 h 388"/>
              <a:gd name="T38" fmla="*/ 192 w 419"/>
              <a:gd name="T39" fmla="*/ 147 h 388"/>
              <a:gd name="T40" fmla="*/ 189 w 419"/>
              <a:gd name="T41" fmla="*/ 139 h 388"/>
              <a:gd name="T42" fmla="*/ 182 w 419"/>
              <a:gd name="T43" fmla="*/ 134 h 388"/>
              <a:gd name="T44" fmla="*/ 171 w 419"/>
              <a:gd name="T45" fmla="*/ 132 h 388"/>
              <a:gd name="T46" fmla="*/ 155 w 419"/>
              <a:gd name="T47" fmla="*/ 136 h 388"/>
              <a:gd name="T48" fmla="*/ 144 w 419"/>
              <a:gd name="T49" fmla="*/ 144 h 388"/>
              <a:gd name="T50" fmla="*/ 138 w 419"/>
              <a:gd name="T51" fmla="*/ 154 h 388"/>
              <a:gd name="T52" fmla="*/ 136 w 419"/>
              <a:gd name="T53" fmla="*/ 163 h 388"/>
              <a:gd name="T54" fmla="*/ 136 w 419"/>
              <a:gd name="T55" fmla="*/ 257 h 388"/>
              <a:gd name="T56" fmla="*/ 100 w 419"/>
              <a:gd name="T57" fmla="*/ 257 h 388"/>
              <a:gd name="T58" fmla="*/ 100 w 419"/>
              <a:gd name="T59" fmla="*/ 103 h 388"/>
              <a:gd name="T60" fmla="*/ 135 w 419"/>
              <a:gd name="T61" fmla="*/ 103 h 388"/>
              <a:gd name="T62" fmla="*/ 135 w 419"/>
              <a:gd name="T63" fmla="*/ 115 h 388"/>
              <a:gd name="T64" fmla="*/ 178 w 419"/>
              <a:gd name="T65" fmla="*/ 100 h 388"/>
              <a:gd name="T66" fmla="*/ 206 w 419"/>
              <a:gd name="T67" fmla="*/ 106 h 388"/>
              <a:gd name="T68" fmla="*/ 221 w 419"/>
              <a:gd name="T69" fmla="*/ 119 h 388"/>
              <a:gd name="T70" fmla="*/ 237 w 419"/>
              <a:gd name="T71" fmla="*/ 107 h 388"/>
              <a:gd name="T72" fmla="*/ 267 w 419"/>
              <a:gd name="T73" fmla="*/ 100 h 388"/>
              <a:gd name="T74" fmla="*/ 289 w 419"/>
              <a:gd name="T75" fmla="*/ 102 h 388"/>
              <a:gd name="T76" fmla="*/ 307 w 419"/>
              <a:gd name="T77" fmla="*/ 111 h 388"/>
              <a:gd name="T78" fmla="*/ 319 w 419"/>
              <a:gd name="T79" fmla="*/ 126 h 388"/>
              <a:gd name="T80" fmla="*/ 324 w 419"/>
              <a:gd name="T81" fmla="*/ 147 h 388"/>
              <a:gd name="T82" fmla="*/ 324 w 419"/>
              <a:gd name="T83" fmla="*/ 257 h 3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419" h="388">
                <a:moveTo>
                  <a:pt x="201" y="345"/>
                </a:moveTo>
                <a:cubicBezTo>
                  <a:pt x="220" y="345"/>
                  <a:pt x="220" y="345"/>
                  <a:pt x="220" y="345"/>
                </a:cubicBezTo>
                <a:cubicBezTo>
                  <a:pt x="220" y="388"/>
                  <a:pt x="220" y="388"/>
                  <a:pt x="220" y="388"/>
                </a:cubicBezTo>
                <a:cubicBezTo>
                  <a:pt x="350" y="374"/>
                  <a:pt x="419" y="245"/>
                  <a:pt x="408" y="154"/>
                </a:cubicBezTo>
                <a:cubicBezTo>
                  <a:pt x="397" y="63"/>
                  <a:pt x="299" y="0"/>
                  <a:pt x="189" y="14"/>
                </a:cubicBezTo>
                <a:cubicBezTo>
                  <a:pt x="79" y="27"/>
                  <a:pt x="0" y="112"/>
                  <a:pt x="11" y="203"/>
                </a:cubicBezTo>
                <a:cubicBezTo>
                  <a:pt x="21" y="286"/>
                  <a:pt x="103" y="345"/>
                  <a:pt x="201" y="345"/>
                </a:cubicBezTo>
                <a:close/>
                <a:moveTo>
                  <a:pt x="324" y="257"/>
                </a:moveTo>
                <a:cubicBezTo>
                  <a:pt x="287" y="257"/>
                  <a:pt x="287" y="257"/>
                  <a:pt x="287" y="257"/>
                </a:cubicBezTo>
                <a:cubicBezTo>
                  <a:pt x="287" y="158"/>
                  <a:pt x="287" y="158"/>
                  <a:pt x="287" y="158"/>
                </a:cubicBezTo>
                <a:cubicBezTo>
                  <a:pt x="287" y="154"/>
                  <a:pt x="287" y="150"/>
                  <a:pt x="286" y="147"/>
                </a:cubicBezTo>
                <a:cubicBezTo>
                  <a:pt x="285" y="144"/>
                  <a:pt x="284" y="141"/>
                  <a:pt x="283" y="139"/>
                </a:cubicBezTo>
                <a:cubicBezTo>
                  <a:pt x="281" y="137"/>
                  <a:pt x="279" y="136"/>
                  <a:pt x="276" y="134"/>
                </a:cubicBezTo>
                <a:cubicBezTo>
                  <a:pt x="273" y="133"/>
                  <a:pt x="269" y="132"/>
                  <a:pt x="264" y="132"/>
                </a:cubicBezTo>
                <a:cubicBezTo>
                  <a:pt x="253" y="132"/>
                  <a:pt x="244" y="135"/>
                  <a:pt x="239" y="141"/>
                </a:cubicBezTo>
                <a:cubicBezTo>
                  <a:pt x="233" y="146"/>
                  <a:pt x="230" y="153"/>
                  <a:pt x="230" y="163"/>
                </a:cubicBezTo>
                <a:cubicBezTo>
                  <a:pt x="230" y="257"/>
                  <a:pt x="230" y="257"/>
                  <a:pt x="230" y="257"/>
                </a:cubicBezTo>
                <a:cubicBezTo>
                  <a:pt x="193" y="257"/>
                  <a:pt x="193" y="257"/>
                  <a:pt x="193" y="257"/>
                </a:cubicBezTo>
                <a:cubicBezTo>
                  <a:pt x="193" y="158"/>
                  <a:pt x="193" y="158"/>
                  <a:pt x="193" y="158"/>
                </a:cubicBezTo>
                <a:cubicBezTo>
                  <a:pt x="193" y="154"/>
                  <a:pt x="193" y="150"/>
                  <a:pt x="192" y="147"/>
                </a:cubicBezTo>
                <a:cubicBezTo>
                  <a:pt x="191" y="144"/>
                  <a:pt x="190" y="141"/>
                  <a:pt x="189" y="139"/>
                </a:cubicBezTo>
                <a:cubicBezTo>
                  <a:pt x="187" y="137"/>
                  <a:pt x="185" y="135"/>
                  <a:pt x="182" y="134"/>
                </a:cubicBezTo>
                <a:cubicBezTo>
                  <a:pt x="179" y="133"/>
                  <a:pt x="176" y="132"/>
                  <a:pt x="171" y="132"/>
                </a:cubicBezTo>
                <a:cubicBezTo>
                  <a:pt x="164" y="132"/>
                  <a:pt x="159" y="134"/>
                  <a:pt x="155" y="136"/>
                </a:cubicBezTo>
                <a:cubicBezTo>
                  <a:pt x="150" y="138"/>
                  <a:pt x="147" y="141"/>
                  <a:pt x="144" y="144"/>
                </a:cubicBezTo>
                <a:cubicBezTo>
                  <a:pt x="141" y="148"/>
                  <a:pt x="139" y="151"/>
                  <a:pt x="138" y="154"/>
                </a:cubicBezTo>
                <a:cubicBezTo>
                  <a:pt x="137" y="158"/>
                  <a:pt x="136" y="161"/>
                  <a:pt x="136" y="163"/>
                </a:cubicBezTo>
                <a:cubicBezTo>
                  <a:pt x="136" y="257"/>
                  <a:pt x="136" y="257"/>
                  <a:pt x="136" y="257"/>
                </a:cubicBezTo>
                <a:cubicBezTo>
                  <a:pt x="100" y="257"/>
                  <a:pt x="100" y="257"/>
                  <a:pt x="100" y="257"/>
                </a:cubicBezTo>
                <a:cubicBezTo>
                  <a:pt x="100" y="103"/>
                  <a:pt x="100" y="103"/>
                  <a:pt x="100" y="103"/>
                </a:cubicBezTo>
                <a:cubicBezTo>
                  <a:pt x="135" y="103"/>
                  <a:pt x="135" y="103"/>
                  <a:pt x="135" y="103"/>
                </a:cubicBezTo>
                <a:cubicBezTo>
                  <a:pt x="135" y="115"/>
                  <a:pt x="135" y="115"/>
                  <a:pt x="135" y="115"/>
                </a:cubicBezTo>
                <a:cubicBezTo>
                  <a:pt x="146" y="105"/>
                  <a:pt x="161" y="100"/>
                  <a:pt x="178" y="100"/>
                </a:cubicBezTo>
                <a:cubicBezTo>
                  <a:pt x="189" y="100"/>
                  <a:pt x="198" y="102"/>
                  <a:pt x="206" y="106"/>
                </a:cubicBezTo>
                <a:cubicBezTo>
                  <a:pt x="212" y="109"/>
                  <a:pt x="217" y="113"/>
                  <a:pt x="221" y="119"/>
                </a:cubicBezTo>
                <a:cubicBezTo>
                  <a:pt x="226" y="114"/>
                  <a:pt x="231" y="110"/>
                  <a:pt x="237" y="107"/>
                </a:cubicBezTo>
                <a:cubicBezTo>
                  <a:pt x="246" y="102"/>
                  <a:pt x="257" y="100"/>
                  <a:pt x="267" y="100"/>
                </a:cubicBezTo>
                <a:cubicBezTo>
                  <a:pt x="275" y="100"/>
                  <a:pt x="283" y="101"/>
                  <a:pt x="289" y="102"/>
                </a:cubicBezTo>
                <a:cubicBezTo>
                  <a:pt x="296" y="104"/>
                  <a:pt x="302" y="107"/>
                  <a:pt x="307" y="111"/>
                </a:cubicBezTo>
                <a:cubicBezTo>
                  <a:pt x="312" y="115"/>
                  <a:pt x="316" y="120"/>
                  <a:pt x="319" y="126"/>
                </a:cubicBezTo>
                <a:cubicBezTo>
                  <a:pt x="322" y="132"/>
                  <a:pt x="324" y="139"/>
                  <a:pt x="324" y="147"/>
                </a:cubicBezTo>
                <a:lnTo>
                  <a:pt x="324" y="25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237" name="Freeform 191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 noEditPoints="1"/>
          </p:cNvSpPr>
          <p:nvPr/>
        </p:nvSpPr>
        <p:spPr bwMode="auto">
          <a:xfrm>
            <a:off x="11330734" y="4371028"/>
            <a:ext cx="240874" cy="249879"/>
          </a:xfrm>
          <a:custGeom>
            <a:avLst/>
            <a:gdLst>
              <a:gd name="T0" fmla="*/ 357 w 368"/>
              <a:gd name="T1" fmla="*/ 233 h 384"/>
              <a:gd name="T2" fmla="*/ 361 w 368"/>
              <a:gd name="T3" fmla="*/ 194 h 384"/>
              <a:gd name="T4" fmla="*/ 186 w 368"/>
              <a:gd name="T5" fmla="*/ 13 h 384"/>
              <a:gd name="T6" fmla="*/ 156 w 368"/>
              <a:gd name="T7" fmla="*/ 16 h 384"/>
              <a:gd name="T8" fmla="*/ 102 w 368"/>
              <a:gd name="T9" fmla="*/ 0 h 384"/>
              <a:gd name="T10" fmla="*/ 0 w 368"/>
              <a:gd name="T11" fmla="*/ 105 h 384"/>
              <a:gd name="T12" fmla="*/ 14 w 368"/>
              <a:gd name="T13" fmla="*/ 158 h 384"/>
              <a:gd name="T14" fmla="*/ 10 w 368"/>
              <a:gd name="T15" fmla="*/ 194 h 384"/>
              <a:gd name="T16" fmla="*/ 186 w 368"/>
              <a:gd name="T17" fmla="*/ 375 h 384"/>
              <a:gd name="T18" fmla="*/ 218 w 368"/>
              <a:gd name="T19" fmla="*/ 371 h 384"/>
              <a:gd name="T20" fmla="*/ 266 w 368"/>
              <a:gd name="T21" fmla="*/ 384 h 384"/>
              <a:gd name="T22" fmla="*/ 368 w 368"/>
              <a:gd name="T23" fmla="*/ 279 h 384"/>
              <a:gd name="T24" fmla="*/ 357 w 368"/>
              <a:gd name="T25" fmla="*/ 233 h 384"/>
              <a:gd name="T26" fmla="*/ 276 w 368"/>
              <a:gd name="T27" fmla="*/ 280 h 384"/>
              <a:gd name="T28" fmla="*/ 240 w 368"/>
              <a:gd name="T29" fmla="*/ 308 h 384"/>
              <a:gd name="T30" fmla="*/ 185 w 368"/>
              <a:gd name="T31" fmla="*/ 318 h 384"/>
              <a:gd name="T32" fmla="*/ 122 w 368"/>
              <a:gd name="T33" fmla="*/ 304 h 384"/>
              <a:gd name="T34" fmla="*/ 93 w 368"/>
              <a:gd name="T35" fmla="*/ 278 h 384"/>
              <a:gd name="T36" fmla="*/ 82 w 368"/>
              <a:gd name="T37" fmla="*/ 245 h 384"/>
              <a:gd name="T38" fmla="*/ 90 w 368"/>
              <a:gd name="T39" fmla="*/ 228 h 384"/>
              <a:gd name="T40" fmla="*/ 108 w 368"/>
              <a:gd name="T41" fmla="*/ 221 h 384"/>
              <a:gd name="T42" fmla="*/ 123 w 368"/>
              <a:gd name="T43" fmla="*/ 227 h 384"/>
              <a:gd name="T44" fmla="*/ 134 w 368"/>
              <a:gd name="T45" fmla="*/ 242 h 384"/>
              <a:gd name="T46" fmla="*/ 144 w 368"/>
              <a:gd name="T47" fmla="*/ 261 h 384"/>
              <a:gd name="T48" fmla="*/ 158 w 368"/>
              <a:gd name="T49" fmla="*/ 272 h 384"/>
              <a:gd name="T50" fmla="*/ 184 w 368"/>
              <a:gd name="T51" fmla="*/ 277 h 384"/>
              <a:gd name="T52" fmla="*/ 219 w 368"/>
              <a:gd name="T53" fmla="*/ 268 h 384"/>
              <a:gd name="T54" fmla="*/ 232 w 368"/>
              <a:gd name="T55" fmla="*/ 245 h 384"/>
              <a:gd name="T56" fmla="*/ 225 w 368"/>
              <a:gd name="T57" fmla="*/ 228 h 384"/>
              <a:gd name="T58" fmla="*/ 207 w 368"/>
              <a:gd name="T59" fmla="*/ 217 h 384"/>
              <a:gd name="T60" fmla="*/ 175 w 368"/>
              <a:gd name="T61" fmla="*/ 209 h 384"/>
              <a:gd name="T62" fmla="*/ 129 w 368"/>
              <a:gd name="T63" fmla="*/ 195 h 384"/>
              <a:gd name="T64" fmla="*/ 98 w 368"/>
              <a:gd name="T65" fmla="*/ 172 h 384"/>
              <a:gd name="T66" fmla="*/ 87 w 368"/>
              <a:gd name="T67" fmla="*/ 136 h 384"/>
              <a:gd name="T68" fmla="*/ 99 w 368"/>
              <a:gd name="T69" fmla="*/ 100 h 384"/>
              <a:gd name="T70" fmla="*/ 133 w 368"/>
              <a:gd name="T71" fmla="*/ 75 h 384"/>
              <a:gd name="T72" fmla="*/ 185 w 368"/>
              <a:gd name="T73" fmla="*/ 67 h 384"/>
              <a:gd name="T74" fmla="*/ 226 w 368"/>
              <a:gd name="T75" fmla="*/ 72 h 384"/>
              <a:gd name="T76" fmla="*/ 254 w 368"/>
              <a:gd name="T77" fmla="*/ 87 h 384"/>
              <a:gd name="T78" fmla="*/ 272 w 368"/>
              <a:gd name="T79" fmla="*/ 107 h 384"/>
              <a:gd name="T80" fmla="*/ 277 w 368"/>
              <a:gd name="T81" fmla="*/ 128 h 384"/>
              <a:gd name="T82" fmla="*/ 270 w 368"/>
              <a:gd name="T83" fmla="*/ 145 h 384"/>
              <a:gd name="T84" fmla="*/ 252 w 368"/>
              <a:gd name="T85" fmla="*/ 153 h 384"/>
              <a:gd name="T86" fmla="*/ 237 w 368"/>
              <a:gd name="T87" fmla="*/ 148 h 384"/>
              <a:gd name="T88" fmla="*/ 226 w 368"/>
              <a:gd name="T89" fmla="*/ 134 h 384"/>
              <a:gd name="T90" fmla="*/ 210 w 368"/>
              <a:gd name="T91" fmla="*/ 114 h 384"/>
              <a:gd name="T92" fmla="*/ 181 w 368"/>
              <a:gd name="T93" fmla="*/ 107 h 384"/>
              <a:gd name="T94" fmla="*/ 151 w 368"/>
              <a:gd name="T95" fmla="*/ 114 h 384"/>
              <a:gd name="T96" fmla="*/ 140 w 368"/>
              <a:gd name="T97" fmla="*/ 132 h 384"/>
              <a:gd name="T98" fmla="*/ 143 w 368"/>
              <a:gd name="T99" fmla="*/ 142 h 384"/>
              <a:gd name="T100" fmla="*/ 154 w 368"/>
              <a:gd name="T101" fmla="*/ 150 h 384"/>
              <a:gd name="T102" fmla="*/ 168 w 368"/>
              <a:gd name="T103" fmla="*/ 156 h 384"/>
              <a:gd name="T104" fmla="*/ 192 w 368"/>
              <a:gd name="T105" fmla="*/ 162 h 384"/>
              <a:gd name="T106" fmla="*/ 231 w 368"/>
              <a:gd name="T107" fmla="*/ 173 h 384"/>
              <a:gd name="T108" fmla="*/ 261 w 368"/>
              <a:gd name="T109" fmla="*/ 187 h 384"/>
              <a:gd name="T110" fmla="*/ 281 w 368"/>
              <a:gd name="T111" fmla="*/ 208 h 384"/>
              <a:gd name="T112" fmla="*/ 288 w 368"/>
              <a:gd name="T113" fmla="*/ 240 h 384"/>
              <a:gd name="T114" fmla="*/ 276 w 368"/>
              <a:gd name="T115" fmla="*/ 280 h 3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68" h="384">
                <a:moveTo>
                  <a:pt x="357" y="233"/>
                </a:moveTo>
                <a:cubicBezTo>
                  <a:pt x="360" y="220"/>
                  <a:pt x="361" y="207"/>
                  <a:pt x="361" y="194"/>
                </a:cubicBezTo>
                <a:cubicBezTo>
                  <a:pt x="361" y="94"/>
                  <a:pt x="283" y="13"/>
                  <a:pt x="186" y="13"/>
                </a:cubicBezTo>
                <a:cubicBezTo>
                  <a:pt x="175" y="13"/>
                  <a:pt x="165" y="14"/>
                  <a:pt x="156" y="16"/>
                </a:cubicBezTo>
                <a:cubicBezTo>
                  <a:pt x="140" y="6"/>
                  <a:pt x="121" y="0"/>
                  <a:pt x="102" y="0"/>
                </a:cubicBezTo>
                <a:cubicBezTo>
                  <a:pt x="45" y="0"/>
                  <a:pt x="0" y="47"/>
                  <a:pt x="0" y="105"/>
                </a:cubicBezTo>
                <a:cubicBezTo>
                  <a:pt x="0" y="124"/>
                  <a:pt x="5" y="142"/>
                  <a:pt x="14" y="158"/>
                </a:cubicBezTo>
                <a:cubicBezTo>
                  <a:pt x="11" y="169"/>
                  <a:pt x="10" y="181"/>
                  <a:pt x="10" y="194"/>
                </a:cubicBezTo>
                <a:cubicBezTo>
                  <a:pt x="10" y="294"/>
                  <a:pt x="89" y="375"/>
                  <a:pt x="186" y="375"/>
                </a:cubicBezTo>
                <a:cubicBezTo>
                  <a:pt x="197" y="375"/>
                  <a:pt x="207" y="373"/>
                  <a:pt x="218" y="371"/>
                </a:cubicBezTo>
                <a:cubicBezTo>
                  <a:pt x="232" y="379"/>
                  <a:pt x="249" y="384"/>
                  <a:pt x="266" y="384"/>
                </a:cubicBezTo>
                <a:cubicBezTo>
                  <a:pt x="322" y="384"/>
                  <a:pt x="368" y="337"/>
                  <a:pt x="368" y="279"/>
                </a:cubicBezTo>
                <a:cubicBezTo>
                  <a:pt x="368" y="262"/>
                  <a:pt x="364" y="247"/>
                  <a:pt x="357" y="233"/>
                </a:cubicBezTo>
                <a:close/>
                <a:moveTo>
                  <a:pt x="276" y="280"/>
                </a:moveTo>
                <a:cubicBezTo>
                  <a:pt x="268" y="292"/>
                  <a:pt x="256" y="301"/>
                  <a:pt x="240" y="308"/>
                </a:cubicBezTo>
                <a:cubicBezTo>
                  <a:pt x="225" y="315"/>
                  <a:pt x="206" y="318"/>
                  <a:pt x="185" y="318"/>
                </a:cubicBezTo>
                <a:cubicBezTo>
                  <a:pt x="160" y="318"/>
                  <a:pt x="139" y="313"/>
                  <a:pt x="122" y="304"/>
                </a:cubicBezTo>
                <a:cubicBezTo>
                  <a:pt x="111" y="298"/>
                  <a:pt x="101" y="289"/>
                  <a:pt x="93" y="278"/>
                </a:cubicBezTo>
                <a:cubicBezTo>
                  <a:pt x="86" y="267"/>
                  <a:pt x="82" y="256"/>
                  <a:pt x="82" y="245"/>
                </a:cubicBezTo>
                <a:cubicBezTo>
                  <a:pt x="82" y="239"/>
                  <a:pt x="85" y="233"/>
                  <a:pt x="90" y="228"/>
                </a:cubicBezTo>
                <a:cubicBezTo>
                  <a:pt x="94" y="224"/>
                  <a:pt x="101" y="221"/>
                  <a:pt x="108" y="221"/>
                </a:cubicBezTo>
                <a:cubicBezTo>
                  <a:pt x="114" y="221"/>
                  <a:pt x="119" y="223"/>
                  <a:pt x="123" y="227"/>
                </a:cubicBezTo>
                <a:cubicBezTo>
                  <a:pt x="127" y="230"/>
                  <a:pt x="131" y="236"/>
                  <a:pt x="134" y="242"/>
                </a:cubicBezTo>
                <a:cubicBezTo>
                  <a:pt x="137" y="250"/>
                  <a:pt x="140" y="256"/>
                  <a:pt x="144" y="261"/>
                </a:cubicBezTo>
                <a:cubicBezTo>
                  <a:pt x="147" y="265"/>
                  <a:pt x="152" y="269"/>
                  <a:pt x="158" y="272"/>
                </a:cubicBezTo>
                <a:cubicBezTo>
                  <a:pt x="165" y="276"/>
                  <a:pt x="173" y="277"/>
                  <a:pt x="184" y="277"/>
                </a:cubicBezTo>
                <a:cubicBezTo>
                  <a:pt x="198" y="277"/>
                  <a:pt x="210" y="274"/>
                  <a:pt x="219" y="268"/>
                </a:cubicBezTo>
                <a:cubicBezTo>
                  <a:pt x="228" y="261"/>
                  <a:pt x="232" y="254"/>
                  <a:pt x="232" y="245"/>
                </a:cubicBezTo>
                <a:cubicBezTo>
                  <a:pt x="232" y="238"/>
                  <a:pt x="230" y="232"/>
                  <a:pt x="225" y="228"/>
                </a:cubicBezTo>
                <a:cubicBezTo>
                  <a:pt x="221" y="223"/>
                  <a:pt x="214" y="220"/>
                  <a:pt x="207" y="217"/>
                </a:cubicBezTo>
                <a:cubicBezTo>
                  <a:pt x="199" y="215"/>
                  <a:pt x="188" y="212"/>
                  <a:pt x="175" y="209"/>
                </a:cubicBezTo>
                <a:cubicBezTo>
                  <a:pt x="156" y="205"/>
                  <a:pt x="141" y="200"/>
                  <a:pt x="129" y="195"/>
                </a:cubicBezTo>
                <a:cubicBezTo>
                  <a:pt x="116" y="189"/>
                  <a:pt x="106" y="182"/>
                  <a:pt x="98" y="172"/>
                </a:cubicBezTo>
                <a:cubicBezTo>
                  <a:pt x="91" y="163"/>
                  <a:pt x="87" y="150"/>
                  <a:pt x="87" y="136"/>
                </a:cubicBezTo>
                <a:cubicBezTo>
                  <a:pt x="87" y="122"/>
                  <a:pt x="91" y="110"/>
                  <a:pt x="99" y="100"/>
                </a:cubicBezTo>
                <a:cubicBezTo>
                  <a:pt x="107" y="89"/>
                  <a:pt x="118" y="81"/>
                  <a:pt x="133" y="75"/>
                </a:cubicBezTo>
                <a:cubicBezTo>
                  <a:pt x="148" y="70"/>
                  <a:pt x="165" y="67"/>
                  <a:pt x="185" y="67"/>
                </a:cubicBezTo>
                <a:cubicBezTo>
                  <a:pt x="200" y="67"/>
                  <a:pt x="214" y="69"/>
                  <a:pt x="226" y="72"/>
                </a:cubicBezTo>
                <a:cubicBezTo>
                  <a:pt x="237" y="76"/>
                  <a:pt x="247" y="81"/>
                  <a:pt x="254" y="87"/>
                </a:cubicBezTo>
                <a:cubicBezTo>
                  <a:pt x="262" y="93"/>
                  <a:pt x="268" y="100"/>
                  <a:pt x="272" y="107"/>
                </a:cubicBezTo>
                <a:cubicBezTo>
                  <a:pt x="275" y="114"/>
                  <a:pt x="277" y="121"/>
                  <a:pt x="277" y="128"/>
                </a:cubicBezTo>
                <a:cubicBezTo>
                  <a:pt x="277" y="134"/>
                  <a:pt x="275" y="140"/>
                  <a:pt x="270" y="145"/>
                </a:cubicBezTo>
                <a:cubicBezTo>
                  <a:pt x="265" y="150"/>
                  <a:pt x="259" y="153"/>
                  <a:pt x="252" y="153"/>
                </a:cubicBezTo>
                <a:cubicBezTo>
                  <a:pt x="245" y="153"/>
                  <a:pt x="240" y="151"/>
                  <a:pt x="237" y="148"/>
                </a:cubicBezTo>
                <a:cubicBezTo>
                  <a:pt x="233" y="145"/>
                  <a:pt x="230" y="140"/>
                  <a:pt x="226" y="134"/>
                </a:cubicBezTo>
                <a:cubicBezTo>
                  <a:pt x="222" y="125"/>
                  <a:pt x="217" y="118"/>
                  <a:pt x="210" y="114"/>
                </a:cubicBezTo>
                <a:cubicBezTo>
                  <a:pt x="205" y="109"/>
                  <a:pt x="195" y="107"/>
                  <a:pt x="181" y="107"/>
                </a:cubicBezTo>
                <a:cubicBezTo>
                  <a:pt x="169" y="107"/>
                  <a:pt x="158" y="109"/>
                  <a:pt x="151" y="114"/>
                </a:cubicBezTo>
                <a:cubicBezTo>
                  <a:pt x="143" y="119"/>
                  <a:pt x="140" y="125"/>
                  <a:pt x="140" y="132"/>
                </a:cubicBezTo>
                <a:cubicBezTo>
                  <a:pt x="140" y="136"/>
                  <a:pt x="141" y="139"/>
                  <a:pt x="143" y="142"/>
                </a:cubicBezTo>
                <a:cubicBezTo>
                  <a:pt x="146" y="145"/>
                  <a:pt x="149" y="148"/>
                  <a:pt x="154" y="150"/>
                </a:cubicBezTo>
                <a:cubicBezTo>
                  <a:pt x="158" y="153"/>
                  <a:pt x="163" y="155"/>
                  <a:pt x="168" y="156"/>
                </a:cubicBezTo>
                <a:cubicBezTo>
                  <a:pt x="173" y="157"/>
                  <a:pt x="181" y="159"/>
                  <a:pt x="192" y="162"/>
                </a:cubicBezTo>
                <a:cubicBezTo>
                  <a:pt x="206" y="165"/>
                  <a:pt x="220" y="169"/>
                  <a:pt x="231" y="173"/>
                </a:cubicBezTo>
                <a:cubicBezTo>
                  <a:pt x="243" y="176"/>
                  <a:pt x="253" y="181"/>
                  <a:pt x="261" y="187"/>
                </a:cubicBezTo>
                <a:cubicBezTo>
                  <a:pt x="269" y="192"/>
                  <a:pt x="276" y="199"/>
                  <a:pt x="281" y="208"/>
                </a:cubicBezTo>
                <a:cubicBezTo>
                  <a:pt x="286" y="217"/>
                  <a:pt x="288" y="227"/>
                  <a:pt x="288" y="240"/>
                </a:cubicBezTo>
                <a:cubicBezTo>
                  <a:pt x="288" y="255"/>
                  <a:pt x="284" y="268"/>
                  <a:pt x="276" y="28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238" name="Freeform 192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 noEditPoints="1"/>
          </p:cNvSpPr>
          <p:nvPr/>
        </p:nvSpPr>
        <p:spPr bwMode="auto">
          <a:xfrm>
            <a:off x="10906548" y="5606732"/>
            <a:ext cx="240874" cy="240874"/>
          </a:xfrm>
          <a:custGeom>
            <a:avLst/>
            <a:gdLst>
              <a:gd name="T0" fmla="*/ 100 w 368"/>
              <a:gd name="T1" fmla="*/ 20 h 368"/>
              <a:gd name="T2" fmla="*/ 0 w 368"/>
              <a:gd name="T3" fmla="*/ 184 h 368"/>
              <a:gd name="T4" fmla="*/ 4 w 368"/>
              <a:gd name="T5" fmla="*/ 223 h 368"/>
              <a:gd name="T6" fmla="*/ 163 w 368"/>
              <a:gd name="T7" fmla="*/ 78 h 368"/>
              <a:gd name="T8" fmla="*/ 100 w 368"/>
              <a:gd name="T9" fmla="*/ 20 h 368"/>
              <a:gd name="T10" fmla="*/ 260 w 368"/>
              <a:gd name="T11" fmla="*/ 16 h 368"/>
              <a:gd name="T12" fmla="*/ 184 w 368"/>
              <a:gd name="T13" fmla="*/ 0 h 368"/>
              <a:gd name="T14" fmla="*/ 129 w 368"/>
              <a:gd name="T15" fmla="*/ 9 h 368"/>
              <a:gd name="T16" fmla="*/ 260 w 368"/>
              <a:gd name="T17" fmla="*/ 128 h 368"/>
              <a:gd name="T18" fmla="*/ 260 w 368"/>
              <a:gd name="T19" fmla="*/ 16 h 368"/>
              <a:gd name="T20" fmla="*/ 288 w 368"/>
              <a:gd name="T21" fmla="*/ 33 h 368"/>
              <a:gd name="T22" fmla="*/ 288 w 368"/>
              <a:gd name="T23" fmla="*/ 245 h 368"/>
              <a:gd name="T24" fmla="*/ 357 w 368"/>
              <a:gd name="T25" fmla="*/ 245 h 368"/>
              <a:gd name="T26" fmla="*/ 368 w 368"/>
              <a:gd name="T27" fmla="*/ 184 h 368"/>
              <a:gd name="T28" fmla="*/ 288 w 368"/>
              <a:gd name="T29" fmla="*/ 33 h 368"/>
              <a:gd name="T30" fmla="*/ 13 w 368"/>
              <a:gd name="T31" fmla="*/ 252 h 368"/>
              <a:gd name="T32" fmla="*/ 80 w 368"/>
              <a:gd name="T33" fmla="*/ 336 h 368"/>
              <a:gd name="T34" fmla="*/ 80 w 368"/>
              <a:gd name="T35" fmla="*/ 191 h 368"/>
              <a:gd name="T36" fmla="*/ 39 w 368"/>
              <a:gd name="T37" fmla="*/ 228 h 368"/>
              <a:gd name="T38" fmla="*/ 13 w 368"/>
              <a:gd name="T39" fmla="*/ 252 h 368"/>
              <a:gd name="T40" fmla="*/ 108 w 368"/>
              <a:gd name="T41" fmla="*/ 352 h 368"/>
              <a:gd name="T42" fmla="*/ 167 w 368"/>
              <a:gd name="T43" fmla="*/ 368 h 368"/>
              <a:gd name="T44" fmla="*/ 201 w 368"/>
              <a:gd name="T45" fmla="*/ 368 h 368"/>
              <a:gd name="T46" fmla="*/ 344 w 368"/>
              <a:gd name="T47" fmla="*/ 273 h 368"/>
              <a:gd name="T48" fmla="*/ 108 w 368"/>
              <a:gd name="T49" fmla="*/ 273 h 368"/>
              <a:gd name="T50" fmla="*/ 108 w 368"/>
              <a:gd name="T51" fmla="*/ 352 h 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368" h="368">
                <a:moveTo>
                  <a:pt x="100" y="20"/>
                </a:moveTo>
                <a:cubicBezTo>
                  <a:pt x="38" y="52"/>
                  <a:pt x="0" y="115"/>
                  <a:pt x="0" y="184"/>
                </a:cubicBezTo>
                <a:cubicBezTo>
                  <a:pt x="0" y="197"/>
                  <a:pt x="1" y="210"/>
                  <a:pt x="4" y="223"/>
                </a:cubicBezTo>
                <a:cubicBezTo>
                  <a:pt x="163" y="78"/>
                  <a:pt x="163" y="78"/>
                  <a:pt x="163" y="78"/>
                </a:cubicBezTo>
                <a:cubicBezTo>
                  <a:pt x="146" y="62"/>
                  <a:pt x="102" y="22"/>
                  <a:pt x="100" y="20"/>
                </a:cubicBezTo>
                <a:close/>
                <a:moveTo>
                  <a:pt x="260" y="16"/>
                </a:moveTo>
                <a:cubicBezTo>
                  <a:pt x="236" y="6"/>
                  <a:pt x="210" y="0"/>
                  <a:pt x="184" y="0"/>
                </a:cubicBezTo>
                <a:cubicBezTo>
                  <a:pt x="165" y="0"/>
                  <a:pt x="147" y="3"/>
                  <a:pt x="129" y="9"/>
                </a:cubicBezTo>
                <a:cubicBezTo>
                  <a:pt x="260" y="128"/>
                  <a:pt x="260" y="128"/>
                  <a:pt x="260" y="128"/>
                </a:cubicBezTo>
                <a:lnTo>
                  <a:pt x="260" y="16"/>
                </a:lnTo>
                <a:close/>
                <a:moveTo>
                  <a:pt x="288" y="33"/>
                </a:moveTo>
                <a:cubicBezTo>
                  <a:pt x="288" y="245"/>
                  <a:pt x="288" y="245"/>
                  <a:pt x="288" y="245"/>
                </a:cubicBezTo>
                <a:cubicBezTo>
                  <a:pt x="357" y="245"/>
                  <a:pt x="357" y="245"/>
                  <a:pt x="357" y="245"/>
                </a:cubicBezTo>
                <a:cubicBezTo>
                  <a:pt x="364" y="225"/>
                  <a:pt x="368" y="205"/>
                  <a:pt x="368" y="184"/>
                </a:cubicBezTo>
                <a:cubicBezTo>
                  <a:pt x="368" y="124"/>
                  <a:pt x="337" y="67"/>
                  <a:pt x="288" y="33"/>
                </a:cubicBezTo>
                <a:close/>
                <a:moveTo>
                  <a:pt x="13" y="252"/>
                </a:moveTo>
                <a:cubicBezTo>
                  <a:pt x="26" y="286"/>
                  <a:pt x="50" y="315"/>
                  <a:pt x="80" y="336"/>
                </a:cubicBezTo>
                <a:cubicBezTo>
                  <a:pt x="80" y="191"/>
                  <a:pt x="80" y="191"/>
                  <a:pt x="80" y="191"/>
                </a:cubicBezTo>
                <a:cubicBezTo>
                  <a:pt x="39" y="228"/>
                  <a:pt x="39" y="228"/>
                  <a:pt x="39" y="228"/>
                </a:cubicBezTo>
                <a:cubicBezTo>
                  <a:pt x="25" y="241"/>
                  <a:pt x="14" y="252"/>
                  <a:pt x="13" y="252"/>
                </a:cubicBezTo>
                <a:close/>
                <a:moveTo>
                  <a:pt x="108" y="352"/>
                </a:moveTo>
                <a:cubicBezTo>
                  <a:pt x="127" y="361"/>
                  <a:pt x="147" y="366"/>
                  <a:pt x="167" y="368"/>
                </a:cubicBezTo>
                <a:cubicBezTo>
                  <a:pt x="201" y="368"/>
                  <a:pt x="201" y="368"/>
                  <a:pt x="201" y="368"/>
                </a:cubicBezTo>
                <a:cubicBezTo>
                  <a:pt x="261" y="362"/>
                  <a:pt x="315" y="327"/>
                  <a:pt x="344" y="273"/>
                </a:cubicBezTo>
                <a:cubicBezTo>
                  <a:pt x="108" y="273"/>
                  <a:pt x="108" y="273"/>
                  <a:pt x="108" y="273"/>
                </a:cubicBezTo>
                <a:lnTo>
                  <a:pt x="108" y="35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239" name="Freeform 193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7847151" y="5659108"/>
            <a:ext cx="261135" cy="146327"/>
          </a:xfrm>
          <a:custGeom>
            <a:avLst/>
            <a:gdLst>
              <a:gd name="T0" fmla="*/ 157 w 400"/>
              <a:gd name="T1" fmla="*/ 163 h 224"/>
              <a:gd name="T2" fmla="*/ 106 w 400"/>
              <a:gd name="T3" fmla="*/ 186 h 224"/>
              <a:gd name="T4" fmla="*/ 44 w 400"/>
              <a:gd name="T5" fmla="*/ 114 h 224"/>
              <a:gd name="T6" fmla="*/ 108 w 400"/>
              <a:gd name="T7" fmla="*/ 39 h 224"/>
              <a:gd name="T8" fmla="*/ 168 w 400"/>
              <a:gd name="T9" fmla="*/ 97 h 224"/>
              <a:gd name="T10" fmla="*/ 183 w 400"/>
              <a:gd name="T11" fmla="*/ 143 h 224"/>
              <a:gd name="T12" fmla="*/ 304 w 400"/>
              <a:gd name="T13" fmla="*/ 224 h 224"/>
              <a:gd name="T14" fmla="*/ 400 w 400"/>
              <a:gd name="T15" fmla="*/ 160 h 224"/>
              <a:gd name="T16" fmla="*/ 339 w 400"/>
              <a:gd name="T17" fmla="*/ 94 h 224"/>
              <a:gd name="T18" fmla="*/ 310 w 400"/>
              <a:gd name="T19" fmla="*/ 88 h 224"/>
              <a:gd name="T20" fmla="*/ 284 w 400"/>
              <a:gd name="T21" fmla="*/ 61 h 224"/>
              <a:gd name="T22" fmla="*/ 316 w 400"/>
              <a:gd name="T23" fmla="*/ 36 h 224"/>
              <a:gd name="T24" fmla="*/ 352 w 400"/>
              <a:gd name="T25" fmla="*/ 64 h 224"/>
              <a:gd name="T26" fmla="*/ 398 w 400"/>
              <a:gd name="T27" fmla="*/ 59 h 224"/>
              <a:gd name="T28" fmla="*/ 319 w 400"/>
              <a:gd name="T29" fmla="*/ 0 h 224"/>
              <a:gd name="T30" fmla="*/ 238 w 400"/>
              <a:gd name="T31" fmla="*/ 66 h 224"/>
              <a:gd name="T32" fmla="*/ 291 w 400"/>
              <a:gd name="T33" fmla="*/ 126 h 224"/>
              <a:gd name="T34" fmla="*/ 322 w 400"/>
              <a:gd name="T35" fmla="*/ 134 h 224"/>
              <a:gd name="T36" fmla="*/ 353 w 400"/>
              <a:gd name="T37" fmla="*/ 162 h 224"/>
              <a:gd name="T38" fmla="*/ 305 w 400"/>
              <a:gd name="T39" fmla="*/ 186 h 224"/>
              <a:gd name="T40" fmla="*/ 225 w 400"/>
              <a:gd name="T41" fmla="*/ 128 h 224"/>
              <a:gd name="T42" fmla="*/ 210 w 400"/>
              <a:gd name="T43" fmla="*/ 82 h 224"/>
              <a:gd name="T44" fmla="*/ 107 w 400"/>
              <a:gd name="T45" fmla="*/ 0 h 224"/>
              <a:gd name="T46" fmla="*/ 0 w 400"/>
              <a:gd name="T47" fmla="*/ 116 h 224"/>
              <a:gd name="T48" fmla="*/ 104 w 400"/>
              <a:gd name="T49" fmla="*/ 224 h 224"/>
              <a:gd name="T50" fmla="*/ 171 w 400"/>
              <a:gd name="T51" fmla="*/ 203 h 224"/>
              <a:gd name="T52" fmla="*/ 157 w 400"/>
              <a:gd name="T53" fmla="*/ 163 h 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00" h="224">
                <a:moveTo>
                  <a:pt x="157" y="163"/>
                </a:moveTo>
                <a:cubicBezTo>
                  <a:pt x="149" y="171"/>
                  <a:pt x="133" y="186"/>
                  <a:pt x="106" y="186"/>
                </a:cubicBezTo>
                <a:cubicBezTo>
                  <a:pt x="74" y="186"/>
                  <a:pt x="44" y="158"/>
                  <a:pt x="44" y="114"/>
                </a:cubicBezTo>
                <a:cubicBezTo>
                  <a:pt x="44" y="57"/>
                  <a:pt x="80" y="39"/>
                  <a:pt x="108" y="39"/>
                </a:cubicBezTo>
                <a:cubicBezTo>
                  <a:pt x="149" y="39"/>
                  <a:pt x="157" y="63"/>
                  <a:pt x="168" y="97"/>
                </a:cubicBezTo>
                <a:cubicBezTo>
                  <a:pt x="183" y="143"/>
                  <a:pt x="183" y="143"/>
                  <a:pt x="183" y="143"/>
                </a:cubicBezTo>
                <a:cubicBezTo>
                  <a:pt x="198" y="188"/>
                  <a:pt x="225" y="224"/>
                  <a:pt x="304" y="224"/>
                </a:cubicBezTo>
                <a:cubicBezTo>
                  <a:pt x="361" y="224"/>
                  <a:pt x="400" y="206"/>
                  <a:pt x="400" y="160"/>
                </a:cubicBezTo>
                <a:cubicBezTo>
                  <a:pt x="400" y="123"/>
                  <a:pt x="379" y="103"/>
                  <a:pt x="339" y="94"/>
                </a:cubicBezTo>
                <a:cubicBezTo>
                  <a:pt x="310" y="88"/>
                  <a:pt x="310" y="88"/>
                  <a:pt x="310" y="88"/>
                </a:cubicBezTo>
                <a:cubicBezTo>
                  <a:pt x="290" y="83"/>
                  <a:pt x="284" y="75"/>
                  <a:pt x="284" y="61"/>
                </a:cubicBezTo>
                <a:cubicBezTo>
                  <a:pt x="284" y="45"/>
                  <a:pt x="296" y="36"/>
                  <a:pt x="316" y="36"/>
                </a:cubicBezTo>
                <a:cubicBezTo>
                  <a:pt x="338" y="36"/>
                  <a:pt x="350" y="44"/>
                  <a:pt x="352" y="64"/>
                </a:cubicBezTo>
                <a:cubicBezTo>
                  <a:pt x="398" y="59"/>
                  <a:pt x="398" y="59"/>
                  <a:pt x="398" y="59"/>
                </a:cubicBezTo>
                <a:cubicBezTo>
                  <a:pt x="394" y="17"/>
                  <a:pt x="366" y="0"/>
                  <a:pt x="319" y="0"/>
                </a:cubicBezTo>
                <a:cubicBezTo>
                  <a:pt x="278" y="0"/>
                  <a:pt x="238" y="16"/>
                  <a:pt x="238" y="66"/>
                </a:cubicBezTo>
                <a:cubicBezTo>
                  <a:pt x="238" y="97"/>
                  <a:pt x="253" y="117"/>
                  <a:pt x="291" y="126"/>
                </a:cubicBezTo>
                <a:cubicBezTo>
                  <a:pt x="322" y="134"/>
                  <a:pt x="322" y="134"/>
                  <a:pt x="322" y="134"/>
                </a:cubicBezTo>
                <a:cubicBezTo>
                  <a:pt x="345" y="139"/>
                  <a:pt x="353" y="149"/>
                  <a:pt x="353" y="162"/>
                </a:cubicBezTo>
                <a:cubicBezTo>
                  <a:pt x="353" y="180"/>
                  <a:pt x="337" y="186"/>
                  <a:pt x="305" y="186"/>
                </a:cubicBezTo>
                <a:cubicBezTo>
                  <a:pt x="259" y="186"/>
                  <a:pt x="236" y="162"/>
                  <a:pt x="225" y="128"/>
                </a:cubicBezTo>
                <a:cubicBezTo>
                  <a:pt x="210" y="82"/>
                  <a:pt x="210" y="82"/>
                  <a:pt x="210" y="82"/>
                </a:cubicBezTo>
                <a:cubicBezTo>
                  <a:pt x="191" y="22"/>
                  <a:pt x="168" y="0"/>
                  <a:pt x="107" y="0"/>
                </a:cubicBezTo>
                <a:cubicBezTo>
                  <a:pt x="53" y="0"/>
                  <a:pt x="0" y="43"/>
                  <a:pt x="0" y="116"/>
                </a:cubicBezTo>
                <a:cubicBezTo>
                  <a:pt x="0" y="186"/>
                  <a:pt x="50" y="224"/>
                  <a:pt x="104" y="224"/>
                </a:cubicBezTo>
                <a:cubicBezTo>
                  <a:pt x="142" y="224"/>
                  <a:pt x="162" y="210"/>
                  <a:pt x="171" y="203"/>
                </a:cubicBezTo>
                <a:lnTo>
                  <a:pt x="157" y="16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240" name="Freeform 194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 noEditPoints="1"/>
          </p:cNvSpPr>
          <p:nvPr/>
        </p:nvSpPr>
        <p:spPr bwMode="auto">
          <a:xfrm>
            <a:off x="8283477" y="5607135"/>
            <a:ext cx="249879" cy="252130"/>
          </a:xfrm>
          <a:custGeom>
            <a:avLst/>
            <a:gdLst>
              <a:gd name="T0" fmla="*/ 192 w 384"/>
              <a:gd name="T1" fmla="*/ 0 h 384"/>
              <a:gd name="T2" fmla="*/ 0 w 384"/>
              <a:gd name="T3" fmla="*/ 192 h 384"/>
              <a:gd name="T4" fmla="*/ 192 w 384"/>
              <a:gd name="T5" fmla="*/ 384 h 384"/>
              <a:gd name="T6" fmla="*/ 384 w 384"/>
              <a:gd name="T7" fmla="*/ 192 h 384"/>
              <a:gd name="T8" fmla="*/ 192 w 384"/>
              <a:gd name="T9" fmla="*/ 0 h 384"/>
              <a:gd name="T10" fmla="*/ 245 w 384"/>
              <a:gd name="T11" fmla="*/ 248 h 384"/>
              <a:gd name="T12" fmla="*/ 184 w 384"/>
              <a:gd name="T13" fmla="*/ 208 h 384"/>
              <a:gd name="T14" fmla="*/ 176 w 384"/>
              <a:gd name="T15" fmla="*/ 184 h 384"/>
              <a:gd name="T16" fmla="*/ 146 w 384"/>
              <a:gd name="T17" fmla="*/ 155 h 384"/>
              <a:gd name="T18" fmla="*/ 113 w 384"/>
              <a:gd name="T19" fmla="*/ 193 h 384"/>
              <a:gd name="T20" fmla="*/ 145 w 384"/>
              <a:gd name="T21" fmla="*/ 229 h 384"/>
              <a:gd name="T22" fmla="*/ 171 w 384"/>
              <a:gd name="T23" fmla="*/ 218 h 384"/>
              <a:gd name="T24" fmla="*/ 178 w 384"/>
              <a:gd name="T25" fmla="*/ 238 h 384"/>
              <a:gd name="T26" fmla="*/ 144 w 384"/>
              <a:gd name="T27" fmla="*/ 248 h 384"/>
              <a:gd name="T28" fmla="*/ 91 w 384"/>
              <a:gd name="T29" fmla="*/ 194 h 384"/>
              <a:gd name="T30" fmla="*/ 145 w 384"/>
              <a:gd name="T31" fmla="*/ 135 h 384"/>
              <a:gd name="T32" fmla="*/ 197 w 384"/>
              <a:gd name="T33" fmla="*/ 177 h 384"/>
              <a:gd name="T34" fmla="*/ 205 w 384"/>
              <a:gd name="T35" fmla="*/ 200 h 384"/>
              <a:gd name="T36" fmla="*/ 246 w 384"/>
              <a:gd name="T37" fmla="*/ 230 h 384"/>
              <a:gd name="T38" fmla="*/ 270 w 384"/>
              <a:gd name="T39" fmla="*/ 217 h 384"/>
              <a:gd name="T40" fmla="*/ 254 w 384"/>
              <a:gd name="T41" fmla="*/ 203 h 384"/>
              <a:gd name="T42" fmla="*/ 238 w 384"/>
              <a:gd name="T43" fmla="*/ 199 h 384"/>
              <a:gd name="T44" fmla="*/ 211 w 384"/>
              <a:gd name="T45" fmla="*/ 169 h 384"/>
              <a:gd name="T46" fmla="*/ 253 w 384"/>
              <a:gd name="T47" fmla="*/ 135 h 384"/>
              <a:gd name="T48" fmla="*/ 292 w 384"/>
              <a:gd name="T49" fmla="*/ 165 h 384"/>
              <a:gd name="T50" fmla="*/ 269 w 384"/>
              <a:gd name="T51" fmla="*/ 168 h 384"/>
              <a:gd name="T52" fmla="*/ 251 w 384"/>
              <a:gd name="T53" fmla="*/ 154 h 384"/>
              <a:gd name="T54" fmla="*/ 235 w 384"/>
              <a:gd name="T55" fmla="*/ 166 h 384"/>
              <a:gd name="T56" fmla="*/ 248 w 384"/>
              <a:gd name="T57" fmla="*/ 180 h 384"/>
              <a:gd name="T58" fmla="*/ 263 w 384"/>
              <a:gd name="T59" fmla="*/ 183 h 384"/>
              <a:gd name="T60" fmla="*/ 293 w 384"/>
              <a:gd name="T61" fmla="*/ 216 h 384"/>
              <a:gd name="T62" fmla="*/ 245 w 384"/>
              <a:gd name="T63" fmla="*/ 248 h 3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384" h="384">
                <a:moveTo>
                  <a:pt x="192" y="0"/>
                </a:moveTo>
                <a:cubicBezTo>
                  <a:pt x="86" y="0"/>
                  <a:pt x="0" y="86"/>
                  <a:pt x="0" y="192"/>
                </a:cubicBezTo>
                <a:cubicBezTo>
                  <a:pt x="0" y="298"/>
                  <a:pt x="86" y="384"/>
                  <a:pt x="192" y="384"/>
                </a:cubicBezTo>
                <a:cubicBezTo>
                  <a:pt x="298" y="384"/>
                  <a:pt x="384" y="298"/>
                  <a:pt x="384" y="192"/>
                </a:cubicBezTo>
                <a:cubicBezTo>
                  <a:pt x="384" y="86"/>
                  <a:pt x="298" y="0"/>
                  <a:pt x="192" y="0"/>
                </a:cubicBezTo>
                <a:close/>
                <a:moveTo>
                  <a:pt x="245" y="248"/>
                </a:moveTo>
                <a:cubicBezTo>
                  <a:pt x="205" y="248"/>
                  <a:pt x="191" y="230"/>
                  <a:pt x="184" y="208"/>
                </a:cubicBezTo>
                <a:cubicBezTo>
                  <a:pt x="176" y="184"/>
                  <a:pt x="176" y="184"/>
                  <a:pt x="176" y="184"/>
                </a:cubicBezTo>
                <a:cubicBezTo>
                  <a:pt x="171" y="167"/>
                  <a:pt x="166" y="155"/>
                  <a:pt x="146" y="155"/>
                </a:cubicBezTo>
                <a:cubicBezTo>
                  <a:pt x="132" y="155"/>
                  <a:pt x="113" y="164"/>
                  <a:pt x="113" y="193"/>
                </a:cubicBezTo>
                <a:cubicBezTo>
                  <a:pt x="113" y="215"/>
                  <a:pt x="129" y="229"/>
                  <a:pt x="145" y="229"/>
                </a:cubicBezTo>
                <a:cubicBezTo>
                  <a:pt x="158" y="229"/>
                  <a:pt x="167" y="222"/>
                  <a:pt x="171" y="218"/>
                </a:cubicBezTo>
                <a:cubicBezTo>
                  <a:pt x="178" y="238"/>
                  <a:pt x="178" y="238"/>
                  <a:pt x="178" y="238"/>
                </a:cubicBezTo>
                <a:cubicBezTo>
                  <a:pt x="173" y="242"/>
                  <a:pt x="163" y="248"/>
                  <a:pt x="144" y="248"/>
                </a:cubicBezTo>
                <a:cubicBezTo>
                  <a:pt x="117" y="248"/>
                  <a:pt x="91" y="229"/>
                  <a:pt x="91" y="194"/>
                </a:cubicBezTo>
                <a:cubicBezTo>
                  <a:pt x="91" y="157"/>
                  <a:pt x="118" y="135"/>
                  <a:pt x="145" y="135"/>
                </a:cubicBezTo>
                <a:cubicBezTo>
                  <a:pt x="176" y="135"/>
                  <a:pt x="188" y="147"/>
                  <a:pt x="197" y="177"/>
                </a:cubicBezTo>
                <a:cubicBezTo>
                  <a:pt x="205" y="200"/>
                  <a:pt x="205" y="200"/>
                  <a:pt x="205" y="200"/>
                </a:cubicBezTo>
                <a:cubicBezTo>
                  <a:pt x="210" y="217"/>
                  <a:pt x="222" y="230"/>
                  <a:pt x="246" y="230"/>
                </a:cubicBezTo>
                <a:cubicBezTo>
                  <a:pt x="261" y="230"/>
                  <a:pt x="270" y="226"/>
                  <a:pt x="270" y="217"/>
                </a:cubicBezTo>
                <a:cubicBezTo>
                  <a:pt x="270" y="211"/>
                  <a:pt x="266" y="206"/>
                  <a:pt x="254" y="203"/>
                </a:cubicBezTo>
                <a:cubicBezTo>
                  <a:pt x="238" y="199"/>
                  <a:pt x="238" y="199"/>
                  <a:pt x="238" y="199"/>
                </a:cubicBezTo>
                <a:cubicBezTo>
                  <a:pt x="219" y="195"/>
                  <a:pt x="211" y="185"/>
                  <a:pt x="211" y="169"/>
                </a:cubicBezTo>
                <a:cubicBezTo>
                  <a:pt x="211" y="143"/>
                  <a:pt x="232" y="135"/>
                  <a:pt x="253" y="135"/>
                </a:cubicBezTo>
                <a:cubicBezTo>
                  <a:pt x="276" y="135"/>
                  <a:pt x="291" y="144"/>
                  <a:pt x="292" y="165"/>
                </a:cubicBezTo>
                <a:cubicBezTo>
                  <a:pt x="269" y="168"/>
                  <a:pt x="269" y="168"/>
                  <a:pt x="269" y="168"/>
                </a:cubicBezTo>
                <a:cubicBezTo>
                  <a:pt x="268" y="158"/>
                  <a:pt x="262" y="154"/>
                  <a:pt x="251" y="154"/>
                </a:cubicBezTo>
                <a:cubicBezTo>
                  <a:pt x="241" y="154"/>
                  <a:pt x="235" y="158"/>
                  <a:pt x="235" y="166"/>
                </a:cubicBezTo>
                <a:cubicBezTo>
                  <a:pt x="235" y="173"/>
                  <a:pt x="238" y="177"/>
                  <a:pt x="248" y="180"/>
                </a:cubicBezTo>
                <a:cubicBezTo>
                  <a:pt x="263" y="183"/>
                  <a:pt x="263" y="183"/>
                  <a:pt x="263" y="183"/>
                </a:cubicBezTo>
                <a:cubicBezTo>
                  <a:pt x="283" y="188"/>
                  <a:pt x="293" y="197"/>
                  <a:pt x="293" y="216"/>
                </a:cubicBezTo>
                <a:cubicBezTo>
                  <a:pt x="293" y="240"/>
                  <a:pt x="274" y="248"/>
                  <a:pt x="245" y="24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241" name="Freeform 195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 noEditPoints="1"/>
          </p:cNvSpPr>
          <p:nvPr/>
        </p:nvSpPr>
        <p:spPr bwMode="auto">
          <a:xfrm>
            <a:off x="6983897" y="5634150"/>
            <a:ext cx="261135" cy="198102"/>
          </a:xfrm>
          <a:custGeom>
            <a:avLst/>
            <a:gdLst>
              <a:gd name="T0" fmla="*/ 221 w 400"/>
              <a:gd name="T1" fmla="*/ 113 h 304"/>
              <a:gd name="T2" fmla="*/ 248 w 400"/>
              <a:gd name="T3" fmla="*/ 126 h 304"/>
              <a:gd name="T4" fmla="*/ 289 w 400"/>
              <a:gd name="T5" fmla="*/ 113 h 304"/>
              <a:gd name="T6" fmla="*/ 289 w 400"/>
              <a:gd name="T7" fmla="*/ 89 h 304"/>
              <a:gd name="T8" fmla="*/ 200 w 400"/>
              <a:gd name="T9" fmla="*/ 0 h 304"/>
              <a:gd name="T10" fmla="*/ 110 w 400"/>
              <a:gd name="T11" fmla="*/ 89 h 304"/>
              <a:gd name="T12" fmla="*/ 110 w 400"/>
              <a:gd name="T13" fmla="*/ 215 h 304"/>
              <a:gd name="T14" fmla="*/ 89 w 400"/>
              <a:gd name="T15" fmla="*/ 236 h 304"/>
              <a:gd name="T16" fmla="*/ 68 w 400"/>
              <a:gd name="T17" fmla="*/ 215 h 304"/>
              <a:gd name="T18" fmla="*/ 68 w 400"/>
              <a:gd name="T19" fmla="*/ 162 h 304"/>
              <a:gd name="T20" fmla="*/ 0 w 400"/>
              <a:gd name="T21" fmla="*/ 162 h 304"/>
              <a:gd name="T22" fmla="*/ 0 w 400"/>
              <a:gd name="T23" fmla="*/ 215 h 304"/>
              <a:gd name="T24" fmla="*/ 89 w 400"/>
              <a:gd name="T25" fmla="*/ 304 h 304"/>
              <a:gd name="T26" fmla="*/ 179 w 400"/>
              <a:gd name="T27" fmla="*/ 215 h 304"/>
              <a:gd name="T28" fmla="*/ 179 w 400"/>
              <a:gd name="T29" fmla="*/ 89 h 304"/>
              <a:gd name="T30" fmla="*/ 200 w 400"/>
              <a:gd name="T31" fmla="*/ 68 h 304"/>
              <a:gd name="T32" fmla="*/ 221 w 400"/>
              <a:gd name="T33" fmla="*/ 89 h 304"/>
              <a:gd name="T34" fmla="*/ 221 w 400"/>
              <a:gd name="T35" fmla="*/ 113 h 304"/>
              <a:gd name="T36" fmla="*/ 331 w 400"/>
              <a:gd name="T37" fmla="*/ 162 h 304"/>
              <a:gd name="T38" fmla="*/ 331 w 400"/>
              <a:gd name="T39" fmla="*/ 215 h 304"/>
              <a:gd name="T40" fmla="*/ 310 w 400"/>
              <a:gd name="T41" fmla="*/ 236 h 304"/>
              <a:gd name="T42" fmla="*/ 289 w 400"/>
              <a:gd name="T43" fmla="*/ 215 h 304"/>
              <a:gd name="T44" fmla="*/ 289 w 400"/>
              <a:gd name="T45" fmla="*/ 161 h 304"/>
              <a:gd name="T46" fmla="*/ 248 w 400"/>
              <a:gd name="T47" fmla="*/ 174 h 304"/>
              <a:gd name="T48" fmla="*/ 221 w 400"/>
              <a:gd name="T49" fmla="*/ 161 h 304"/>
              <a:gd name="T50" fmla="*/ 221 w 400"/>
              <a:gd name="T51" fmla="*/ 215 h 304"/>
              <a:gd name="T52" fmla="*/ 310 w 400"/>
              <a:gd name="T53" fmla="*/ 304 h 304"/>
              <a:gd name="T54" fmla="*/ 400 w 400"/>
              <a:gd name="T55" fmla="*/ 215 h 304"/>
              <a:gd name="T56" fmla="*/ 400 w 400"/>
              <a:gd name="T57" fmla="*/ 162 h 304"/>
              <a:gd name="T58" fmla="*/ 331 w 400"/>
              <a:gd name="T59" fmla="*/ 162 h 3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400" h="304">
                <a:moveTo>
                  <a:pt x="221" y="113"/>
                </a:moveTo>
                <a:cubicBezTo>
                  <a:pt x="248" y="126"/>
                  <a:pt x="248" y="126"/>
                  <a:pt x="248" y="126"/>
                </a:cubicBezTo>
                <a:cubicBezTo>
                  <a:pt x="289" y="113"/>
                  <a:pt x="289" y="113"/>
                  <a:pt x="289" y="113"/>
                </a:cubicBezTo>
                <a:cubicBezTo>
                  <a:pt x="289" y="89"/>
                  <a:pt x="289" y="89"/>
                  <a:pt x="289" y="89"/>
                </a:cubicBezTo>
                <a:cubicBezTo>
                  <a:pt x="289" y="40"/>
                  <a:pt x="249" y="0"/>
                  <a:pt x="200" y="0"/>
                </a:cubicBezTo>
                <a:cubicBezTo>
                  <a:pt x="150" y="0"/>
                  <a:pt x="110" y="40"/>
                  <a:pt x="110" y="89"/>
                </a:cubicBezTo>
                <a:cubicBezTo>
                  <a:pt x="110" y="215"/>
                  <a:pt x="110" y="215"/>
                  <a:pt x="110" y="215"/>
                </a:cubicBezTo>
                <a:cubicBezTo>
                  <a:pt x="110" y="226"/>
                  <a:pt x="101" y="236"/>
                  <a:pt x="89" y="236"/>
                </a:cubicBezTo>
                <a:cubicBezTo>
                  <a:pt x="78" y="236"/>
                  <a:pt x="68" y="226"/>
                  <a:pt x="68" y="215"/>
                </a:cubicBezTo>
                <a:cubicBezTo>
                  <a:pt x="68" y="162"/>
                  <a:pt x="68" y="162"/>
                  <a:pt x="68" y="162"/>
                </a:cubicBezTo>
                <a:cubicBezTo>
                  <a:pt x="0" y="162"/>
                  <a:pt x="0" y="162"/>
                  <a:pt x="0" y="162"/>
                </a:cubicBezTo>
                <a:cubicBezTo>
                  <a:pt x="0" y="215"/>
                  <a:pt x="0" y="215"/>
                  <a:pt x="0" y="215"/>
                </a:cubicBezTo>
                <a:cubicBezTo>
                  <a:pt x="0" y="264"/>
                  <a:pt x="40" y="304"/>
                  <a:pt x="89" y="304"/>
                </a:cubicBezTo>
                <a:cubicBezTo>
                  <a:pt x="139" y="304"/>
                  <a:pt x="179" y="264"/>
                  <a:pt x="179" y="215"/>
                </a:cubicBezTo>
                <a:cubicBezTo>
                  <a:pt x="179" y="89"/>
                  <a:pt x="179" y="89"/>
                  <a:pt x="179" y="89"/>
                </a:cubicBezTo>
                <a:cubicBezTo>
                  <a:pt x="179" y="78"/>
                  <a:pt x="188" y="68"/>
                  <a:pt x="200" y="68"/>
                </a:cubicBezTo>
                <a:cubicBezTo>
                  <a:pt x="211" y="68"/>
                  <a:pt x="221" y="78"/>
                  <a:pt x="221" y="89"/>
                </a:cubicBezTo>
                <a:lnTo>
                  <a:pt x="221" y="113"/>
                </a:lnTo>
                <a:close/>
                <a:moveTo>
                  <a:pt x="331" y="162"/>
                </a:moveTo>
                <a:cubicBezTo>
                  <a:pt x="331" y="215"/>
                  <a:pt x="331" y="215"/>
                  <a:pt x="331" y="215"/>
                </a:cubicBezTo>
                <a:cubicBezTo>
                  <a:pt x="331" y="226"/>
                  <a:pt x="322" y="236"/>
                  <a:pt x="310" y="236"/>
                </a:cubicBezTo>
                <a:cubicBezTo>
                  <a:pt x="299" y="236"/>
                  <a:pt x="289" y="226"/>
                  <a:pt x="289" y="215"/>
                </a:cubicBezTo>
                <a:cubicBezTo>
                  <a:pt x="289" y="161"/>
                  <a:pt x="289" y="161"/>
                  <a:pt x="289" y="161"/>
                </a:cubicBezTo>
                <a:cubicBezTo>
                  <a:pt x="248" y="174"/>
                  <a:pt x="248" y="174"/>
                  <a:pt x="248" y="174"/>
                </a:cubicBezTo>
                <a:cubicBezTo>
                  <a:pt x="221" y="161"/>
                  <a:pt x="221" y="161"/>
                  <a:pt x="221" y="161"/>
                </a:cubicBezTo>
                <a:cubicBezTo>
                  <a:pt x="221" y="215"/>
                  <a:pt x="221" y="215"/>
                  <a:pt x="221" y="215"/>
                </a:cubicBezTo>
                <a:cubicBezTo>
                  <a:pt x="221" y="264"/>
                  <a:pt x="261" y="304"/>
                  <a:pt x="310" y="304"/>
                </a:cubicBezTo>
                <a:cubicBezTo>
                  <a:pt x="360" y="304"/>
                  <a:pt x="400" y="264"/>
                  <a:pt x="400" y="215"/>
                </a:cubicBezTo>
                <a:cubicBezTo>
                  <a:pt x="400" y="162"/>
                  <a:pt x="400" y="162"/>
                  <a:pt x="400" y="162"/>
                </a:cubicBezTo>
                <a:lnTo>
                  <a:pt x="331" y="16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242" name="Freeform 196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 noEditPoints="1"/>
          </p:cNvSpPr>
          <p:nvPr/>
        </p:nvSpPr>
        <p:spPr bwMode="auto">
          <a:xfrm>
            <a:off x="6131702" y="5613891"/>
            <a:ext cx="240874" cy="238622"/>
          </a:xfrm>
          <a:custGeom>
            <a:avLst/>
            <a:gdLst>
              <a:gd name="T0" fmla="*/ 175 w 368"/>
              <a:gd name="T1" fmla="*/ 132 h 368"/>
              <a:gd name="T2" fmla="*/ 117 w 368"/>
              <a:gd name="T3" fmla="*/ 42 h 368"/>
              <a:gd name="T4" fmla="*/ 30 w 368"/>
              <a:gd name="T5" fmla="*/ 151 h 368"/>
              <a:gd name="T6" fmla="*/ 175 w 368"/>
              <a:gd name="T7" fmla="*/ 132 h 368"/>
              <a:gd name="T8" fmla="*/ 195 w 368"/>
              <a:gd name="T9" fmla="*/ 185 h 368"/>
              <a:gd name="T10" fmla="*/ 201 w 368"/>
              <a:gd name="T11" fmla="*/ 183 h 368"/>
              <a:gd name="T12" fmla="*/ 188 w 368"/>
              <a:gd name="T13" fmla="*/ 157 h 368"/>
              <a:gd name="T14" fmla="*/ 27 w 368"/>
              <a:gd name="T15" fmla="*/ 179 h 368"/>
              <a:gd name="T16" fmla="*/ 27 w 368"/>
              <a:gd name="T17" fmla="*/ 184 h 368"/>
              <a:gd name="T18" fmla="*/ 67 w 368"/>
              <a:gd name="T19" fmla="*/ 289 h 368"/>
              <a:gd name="T20" fmla="*/ 67 w 368"/>
              <a:gd name="T21" fmla="*/ 289 h 368"/>
              <a:gd name="T22" fmla="*/ 195 w 368"/>
              <a:gd name="T23" fmla="*/ 185 h 368"/>
              <a:gd name="T24" fmla="*/ 87 w 368"/>
              <a:gd name="T25" fmla="*/ 308 h 368"/>
              <a:gd name="T26" fmla="*/ 87 w 368"/>
              <a:gd name="T27" fmla="*/ 308 h 368"/>
              <a:gd name="T28" fmla="*/ 84 w 368"/>
              <a:gd name="T29" fmla="*/ 305 h 368"/>
              <a:gd name="T30" fmla="*/ 87 w 368"/>
              <a:gd name="T31" fmla="*/ 308 h 368"/>
              <a:gd name="T32" fmla="*/ 146 w 368"/>
              <a:gd name="T33" fmla="*/ 31 h 368"/>
              <a:gd name="T34" fmla="*/ 146 w 368"/>
              <a:gd name="T35" fmla="*/ 31 h 368"/>
              <a:gd name="T36" fmla="*/ 146 w 368"/>
              <a:gd name="T37" fmla="*/ 31 h 368"/>
              <a:gd name="T38" fmla="*/ 288 w 368"/>
              <a:gd name="T39" fmla="*/ 66 h 368"/>
              <a:gd name="T40" fmla="*/ 184 w 368"/>
              <a:gd name="T41" fmla="*/ 27 h 368"/>
              <a:gd name="T42" fmla="*/ 147 w 368"/>
              <a:gd name="T43" fmla="*/ 31 h 368"/>
              <a:gd name="T44" fmla="*/ 205 w 368"/>
              <a:gd name="T45" fmla="*/ 123 h 368"/>
              <a:gd name="T46" fmla="*/ 288 w 368"/>
              <a:gd name="T47" fmla="*/ 66 h 368"/>
              <a:gd name="T48" fmla="*/ 184 w 368"/>
              <a:gd name="T49" fmla="*/ 368 h 368"/>
              <a:gd name="T50" fmla="*/ 0 w 368"/>
              <a:gd name="T51" fmla="*/ 184 h 368"/>
              <a:gd name="T52" fmla="*/ 184 w 368"/>
              <a:gd name="T53" fmla="*/ 0 h 368"/>
              <a:gd name="T54" fmla="*/ 368 w 368"/>
              <a:gd name="T55" fmla="*/ 184 h 368"/>
              <a:gd name="T56" fmla="*/ 184 w 368"/>
              <a:gd name="T57" fmla="*/ 368 h 368"/>
              <a:gd name="T58" fmla="*/ 210 w 368"/>
              <a:gd name="T59" fmla="*/ 210 h 368"/>
              <a:gd name="T60" fmla="*/ 87 w 368"/>
              <a:gd name="T61" fmla="*/ 308 h 368"/>
              <a:gd name="T62" fmla="*/ 184 w 368"/>
              <a:gd name="T63" fmla="*/ 341 h 368"/>
              <a:gd name="T64" fmla="*/ 245 w 368"/>
              <a:gd name="T65" fmla="*/ 329 h 368"/>
              <a:gd name="T66" fmla="*/ 212 w 368"/>
              <a:gd name="T67" fmla="*/ 209 h 368"/>
              <a:gd name="T68" fmla="*/ 210 w 368"/>
              <a:gd name="T69" fmla="*/ 210 h 368"/>
              <a:gd name="T70" fmla="*/ 218 w 368"/>
              <a:gd name="T71" fmla="*/ 146 h 368"/>
              <a:gd name="T72" fmla="*/ 228 w 368"/>
              <a:gd name="T73" fmla="*/ 169 h 368"/>
              <a:gd name="T74" fmla="*/ 231 w 368"/>
              <a:gd name="T75" fmla="*/ 177 h 368"/>
              <a:gd name="T76" fmla="*/ 341 w 368"/>
              <a:gd name="T77" fmla="*/ 182 h 368"/>
              <a:gd name="T78" fmla="*/ 305 w 368"/>
              <a:gd name="T79" fmla="*/ 84 h 368"/>
              <a:gd name="T80" fmla="*/ 218 w 368"/>
              <a:gd name="T81" fmla="*/ 146 h 368"/>
              <a:gd name="T82" fmla="*/ 241 w 368"/>
              <a:gd name="T83" fmla="*/ 202 h 368"/>
              <a:gd name="T84" fmla="*/ 272 w 368"/>
              <a:gd name="T85" fmla="*/ 314 h 368"/>
              <a:gd name="T86" fmla="*/ 339 w 368"/>
              <a:gd name="T87" fmla="*/ 209 h 368"/>
              <a:gd name="T88" fmla="*/ 241 w 368"/>
              <a:gd name="T89" fmla="*/ 202 h 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368" h="368">
                <a:moveTo>
                  <a:pt x="175" y="132"/>
                </a:moveTo>
                <a:cubicBezTo>
                  <a:pt x="148" y="84"/>
                  <a:pt x="119" y="45"/>
                  <a:pt x="117" y="42"/>
                </a:cubicBezTo>
                <a:cubicBezTo>
                  <a:pt x="73" y="62"/>
                  <a:pt x="40" y="103"/>
                  <a:pt x="30" y="151"/>
                </a:cubicBezTo>
                <a:cubicBezTo>
                  <a:pt x="34" y="152"/>
                  <a:pt x="100" y="152"/>
                  <a:pt x="175" y="132"/>
                </a:cubicBezTo>
                <a:close/>
                <a:moveTo>
                  <a:pt x="195" y="185"/>
                </a:moveTo>
                <a:cubicBezTo>
                  <a:pt x="197" y="184"/>
                  <a:pt x="199" y="184"/>
                  <a:pt x="201" y="183"/>
                </a:cubicBezTo>
                <a:cubicBezTo>
                  <a:pt x="197" y="174"/>
                  <a:pt x="193" y="165"/>
                  <a:pt x="188" y="157"/>
                </a:cubicBezTo>
                <a:cubicBezTo>
                  <a:pt x="107" y="181"/>
                  <a:pt x="29" y="179"/>
                  <a:pt x="27" y="179"/>
                </a:cubicBezTo>
                <a:cubicBezTo>
                  <a:pt x="27" y="181"/>
                  <a:pt x="27" y="182"/>
                  <a:pt x="27" y="184"/>
                </a:cubicBezTo>
                <a:cubicBezTo>
                  <a:pt x="27" y="224"/>
                  <a:pt x="42" y="261"/>
                  <a:pt x="67" y="289"/>
                </a:cubicBezTo>
                <a:cubicBezTo>
                  <a:pt x="67" y="289"/>
                  <a:pt x="67" y="289"/>
                  <a:pt x="67" y="289"/>
                </a:cubicBezTo>
                <a:cubicBezTo>
                  <a:pt x="67" y="289"/>
                  <a:pt x="110" y="213"/>
                  <a:pt x="195" y="185"/>
                </a:cubicBezTo>
                <a:close/>
                <a:moveTo>
                  <a:pt x="87" y="308"/>
                </a:moveTo>
                <a:cubicBezTo>
                  <a:pt x="87" y="308"/>
                  <a:pt x="87" y="308"/>
                  <a:pt x="87" y="308"/>
                </a:cubicBezTo>
                <a:cubicBezTo>
                  <a:pt x="86" y="307"/>
                  <a:pt x="85" y="306"/>
                  <a:pt x="84" y="305"/>
                </a:cubicBezTo>
                <a:cubicBezTo>
                  <a:pt x="86" y="307"/>
                  <a:pt x="87" y="308"/>
                  <a:pt x="87" y="308"/>
                </a:cubicBezTo>
                <a:close/>
                <a:moveTo>
                  <a:pt x="146" y="31"/>
                </a:moveTo>
                <a:cubicBezTo>
                  <a:pt x="146" y="31"/>
                  <a:pt x="146" y="31"/>
                  <a:pt x="146" y="31"/>
                </a:cubicBezTo>
                <a:cubicBezTo>
                  <a:pt x="146" y="31"/>
                  <a:pt x="146" y="31"/>
                  <a:pt x="146" y="31"/>
                </a:cubicBezTo>
                <a:close/>
                <a:moveTo>
                  <a:pt x="288" y="66"/>
                </a:moveTo>
                <a:cubicBezTo>
                  <a:pt x="260" y="42"/>
                  <a:pt x="224" y="27"/>
                  <a:pt x="184" y="27"/>
                </a:cubicBezTo>
                <a:cubicBezTo>
                  <a:pt x="171" y="27"/>
                  <a:pt x="159" y="28"/>
                  <a:pt x="147" y="31"/>
                </a:cubicBezTo>
                <a:cubicBezTo>
                  <a:pt x="149" y="34"/>
                  <a:pt x="179" y="74"/>
                  <a:pt x="205" y="123"/>
                </a:cubicBezTo>
                <a:cubicBezTo>
                  <a:pt x="265" y="101"/>
                  <a:pt x="287" y="67"/>
                  <a:pt x="288" y="66"/>
                </a:cubicBezTo>
                <a:close/>
                <a:moveTo>
                  <a:pt x="184" y="368"/>
                </a:moveTo>
                <a:cubicBezTo>
                  <a:pt x="82" y="368"/>
                  <a:pt x="0" y="286"/>
                  <a:pt x="0" y="184"/>
                </a:cubicBezTo>
                <a:cubicBezTo>
                  <a:pt x="0" y="82"/>
                  <a:pt x="82" y="0"/>
                  <a:pt x="184" y="0"/>
                </a:cubicBezTo>
                <a:cubicBezTo>
                  <a:pt x="285" y="0"/>
                  <a:pt x="368" y="82"/>
                  <a:pt x="368" y="184"/>
                </a:cubicBezTo>
                <a:cubicBezTo>
                  <a:pt x="368" y="286"/>
                  <a:pt x="285" y="368"/>
                  <a:pt x="184" y="368"/>
                </a:cubicBezTo>
                <a:close/>
                <a:moveTo>
                  <a:pt x="210" y="210"/>
                </a:moveTo>
                <a:cubicBezTo>
                  <a:pt x="118" y="242"/>
                  <a:pt x="88" y="306"/>
                  <a:pt x="87" y="308"/>
                </a:cubicBezTo>
                <a:cubicBezTo>
                  <a:pt x="114" y="329"/>
                  <a:pt x="147" y="341"/>
                  <a:pt x="184" y="341"/>
                </a:cubicBezTo>
                <a:cubicBezTo>
                  <a:pt x="206" y="341"/>
                  <a:pt x="226" y="337"/>
                  <a:pt x="245" y="329"/>
                </a:cubicBezTo>
                <a:cubicBezTo>
                  <a:pt x="243" y="315"/>
                  <a:pt x="234" y="267"/>
                  <a:pt x="212" y="209"/>
                </a:cubicBezTo>
                <a:cubicBezTo>
                  <a:pt x="211" y="209"/>
                  <a:pt x="211" y="209"/>
                  <a:pt x="210" y="210"/>
                </a:cubicBezTo>
                <a:close/>
                <a:moveTo>
                  <a:pt x="218" y="146"/>
                </a:moveTo>
                <a:cubicBezTo>
                  <a:pt x="221" y="154"/>
                  <a:pt x="225" y="161"/>
                  <a:pt x="228" y="169"/>
                </a:cubicBezTo>
                <a:cubicBezTo>
                  <a:pt x="229" y="172"/>
                  <a:pt x="230" y="174"/>
                  <a:pt x="231" y="177"/>
                </a:cubicBezTo>
                <a:cubicBezTo>
                  <a:pt x="286" y="170"/>
                  <a:pt x="339" y="182"/>
                  <a:pt x="341" y="182"/>
                </a:cubicBezTo>
                <a:cubicBezTo>
                  <a:pt x="340" y="145"/>
                  <a:pt x="327" y="111"/>
                  <a:pt x="305" y="84"/>
                </a:cubicBezTo>
                <a:cubicBezTo>
                  <a:pt x="305" y="85"/>
                  <a:pt x="280" y="121"/>
                  <a:pt x="218" y="146"/>
                </a:cubicBezTo>
                <a:close/>
                <a:moveTo>
                  <a:pt x="241" y="202"/>
                </a:moveTo>
                <a:cubicBezTo>
                  <a:pt x="262" y="259"/>
                  <a:pt x="270" y="305"/>
                  <a:pt x="272" y="314"/>
                </a:cubicBezTo>
                <a:cubicBezTo>
                  <a:pt x="307" y="290"/>
                  <a:pt x="332" y="253"/>
                  <a:pt x="339" y="209"/>
                </a:cubicBezTo>
                <a:cubicBezTo>
                  <a:pt x="336" y="208"/>
                  <a:pt x="292" y="194"/>
                  <a:pt x="241" y="20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243" name="Freeform 197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 noEditPoints="1"/>
          </p:cNvSpPr>
          <p:nvPr/>
        </p:nvSpPr>
        <p:spPr bwMode="auto">
          <a:xfrm>
            <a:off x="11328194" y="3049633"/>
            <a:ext cx="270140" cy="175591"/>
          </a:xfrm>
          <a:custGeom>
            <a:avLst/>
            <a:gdLst>
              <a:gd name="T0" fmla="*/ 161 w 413"/>
              <a:gd name="T1" fmla="*/ 118 h 269"/>
              <a:gd name="T2" fmla="*/ 199 w 413"/>
              <a:gd name="T3" fmla="*/ 69 h 269"/>
              <a:gd name="T4" fmla="*/ 129 w 413"/>
              <a:gd name="T5" fmla="*/ 0 h 269"/>
              <a:gd name="T6" fmla="*/ 0 w 413"/>
              <a:gd name="T7" fmla="*/ 0 h 269"/>
              <a:gd name="T8" fmla="*/ 0 w 413"/>
              <a:gd name="T9" fmla="*/ 258 h 269"/>
              <a:gd name="T10" fmla="*/ 129 w 413"/>
              <a:gd name="T11" fmla="*/ 258 h 269"/>
              <a:gd name="T12" fmla="*/ 208 w 413"/>
              <a:gd name="T13" fmla="*/ 182 h 269"/>
              <a:gd name="T14" fmla="*/ 161 w 413"/>
              <a:gd name="T15" fmla="*/ 118 h 269"/>
              <a:gd name="T16" fmla="*/ 57 w 413"/>
              <a:gd name="T17" fmla="*/ 46 h 269"/>
              <a:gd name="T18" fmla="*/ 129 w 413"/>
              <a:gd name="T19" fmla="*/ 46 h 269"/>
              <a:gd name="T20" fmla="*/ 146 w 413"/>
              <a:gd name="T21" fmla="*/ 73 h 269"/>
              <a:gd name="T22" fmla="*/ 124 w 413"/>
              <a:gd name="T23" fmla="*/ 104 h 269"/>
              <a:gd name="T24" fmla="*/ 57 w 413"/>
              <a:gd name="T25" fmla="*/ 104 h 269"/>
              <a:gd name="T26" fmla="*/ 57 w 413"/>
              <a:gd name="T27" fmla="*/ 46 h 269"/>
              <a:gd name="T28" fmla="*/ 125 w 413"/>
              <a:gd name="T29" fmla="*/ 212 h 269"/>
              <a:gd name="T30" fmla="*/ 57 w 413"/>
              <a:gd name="T31" fmla="*/ 212 h 269"/>
              <a:gd name="T32" fmla="*/ 57 w 413"/>
              <a:gd name="T33" fmla="*/ 143 h 269"/>
              <a:gd name="T34" fmla="*/ 129 w 413"/>
              <a:gd name="T35" fmla="*/ 143 h 269"/>
              <a:gd name="T36" fmla="*/ 155 w 413"/>
              <a:gd name="T37" fmla="*/ 179 h 269"/>
              <a:gd name="T38" fmla="*/ 125 w 413"/>
              <a:gd name="T39" fmla="*/ 212 h 269"/>
              <a:gd name="T40" fmla="*/ 313 w 413"/>
              <a:gd name="T41" fmla="*/ 66 h 269"/>
              <a:gd name="T42" fmla="*/ 217 w 413"/>
              <a:gd name="T43" fmla="*/ 165 h 269"/>
              <a:gd name="T44" fmla="*/ 313 w 413"/>
              <a:gd name="T45" fmla="*/ 264 h 269"/>
              <a:gd name="T46" fmla="*/ 398 w 413"/>
              <a:gd name="T47" fmla="*/ 195 h 269"/>
              <a:gd name="T48" fmla="*/ 354 w 413"/>
              <a:gd name="T49" fmla="*/ 195 h 269"/>
              <a:gd name="T50" fmla="*/ 314 w 413"/>
              <a:gd name="T51" fmla="*/ 223 h 269"/>
              <a:gd name="T52" fmla="*/ 271 w 413"/>
              <a:gd name="T53" fmla="*/ 178 h 269"/>
              <a:gd name="T54" fmla="*/ 399 w 413"/>
              <a:gd name="T55" fmla="*/ 178 h 269"/>
              <a:gd name="T56" fmla="*/ 313 w 413"/>
              <a:gd name="T57" fmla="*/ 66 h 269"/>
              <a:gd name="T58" fmla="*/ 352 w 413"/>
              <a:gd name="T59" fmla="*/ 143 h 269"/>
              <a:gd name="T60" fmla="*/ 270 w 413"/>
              <a:gd name="T61" fmla="*/ 143 h 269"/>
              <a:gd name="T62" fmla="*/ 314 w 413"/>
              <a:gd name="T63" fmla="*/ 104 h 269"/>
              <a:gd name="T64" fmla="*/ 352 w 413"/>
              <a:gd name="T65" fmla="*/ 143 h 269"/>
              <a:gd name="T66" fmla="*/ 362 w 413"/>
              <a:gd name="T67" fmla="*/ 15 h 269"/>
              <a:gd name="T68" fmla="*/ 259 w 413"/>
              <a:gd name="T69" fmla="*/ 15 h 269"/>
              <a:gd name="T70" fmla="*/ 259 w 413"/>
              <a:gd name="T71" fmla="*/ 47 h 269"/>
              <a:gd name="T72" fmla="*/ 362 w 413"/>
              <a:gd name="T73" fmla="*/ 47 h 269"/>
              <a:gd name="T74" fmla="*/ 362 w 413"/>
              <a:gd name="T75" fmla="*/ 15 h 2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413" h="269">
                <a:moveTo>
                  <a:pt x="161" y="118"/>
                </a:moveTo>
                <a:cubicBezTo>
                  <a:pt x="161" y="118"/>
                  <a:pt x="199" y="115"/>
                  <a:pt x="199" y="69"/>
                </a:cubicBezTo>
                <a:cubicBezTo>
                  <a:pt x="199" y="22"/>
                  <a:pt x="168" y="0"/>
                  <a:pt x="129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258"/>
                  <a:pt x="0" y="258"/>
                  <a:pt x="0" y="258"/>
                </a:cubicBezTo>
                <a:cubicBezTo>
                  <a:pt x="129" y="258"/>
                  <a:pt x="129" y="258"/>
                  <a:pt x="129" y="258"/>
                </a:cubicBezTo>
                <a:cubicBezTo>
                  <a:pt x="129" y="258"/>
                  <a:pt x="208" y="261"/>
                  <a:pt x="208" y="182"/>
                </a:cubicBezTo>
                <a:cubicBezTo>
                  <a:pt x="208" y="182"/>
                  <a:pt x="211" y="118"/>
                  <a:pt x="161" y="118"/>
                </a:cubicBezTo>
                <a:close/>
                <a:moveTo>
                  <a:pt x="57" y="46"/>
                </a:moveTo>
                <a:cubicBezTo>
                  <a:pt x="129" y="46"/>
                  <a:pt x="129" y="46"/>
                  <a:pt x="129" y="46"/>
                </a:cubicBezTo>
                <a:cubicBezTo>
                  <a:pt x="129" y="46"/>
                  <a:pt x="146" y="46"/>
                  <a:pt x="146" y="73"/>
                </a:cubicBezTo>
                <a:cubicBezTo>
                  <a:pt x="146" y="100"/>
                  <a:pt x="136" y="104"/>
                  <a:pt x="124" y="104"/>
                </a:cubicBezTo>
                <a:cubicBezTo>
                  <a:pt x="57" y="104"/>
                  <a:pt x="57" y="104"/>
                  <a:pt x="57" y="104"/>
                </a:cubicBezTo>
                <a:lnTo>
                  <a:pt x="57" y="46"/>
                </a:lnTo>
                <a:close/>
                <a:moveTo>
                  <a:pt x="125" y="212"/>
                </a:moveTo>
                <a:cubicBezTo>
                  <a:pt x="57" y="212"/>
                  <a:pt x="57" y="212"/>
                  <a:pt x="57" y="212"/>
                </a:cubicBezTo>
                <a:cubicBezTo>
                  <a:pt x="57" y="143"/>
                  <a:pt x="57" y="143"/>
                  <a:pt x="57" y="143"/>
                </a:cubicBezTo>
                <a:cubicBezTo>
                  <a:pt x="129" y="143"/>
                  <a:pt x="129" y="143"/>
                  <a:pt x="129" y="143"/>
                </a:cubicBezTo>
                <a:cubicBezTo>
                  <a:pt x="129" y="143"/>
                  <a:pt x="155" y="143"/>
                  <a:pt x="155" y="179"/>
                </a:cubicBezTo>
                <a:cubicBezTo>
                  <a:pt x="155" y="209"/>
                  <a:pt x="135" y="212"/>
                  <a:pt x="125" y="212"/>
                </a:cubicBezTo>
                <a:close/>
                <a:moveTo>
                  <a:pt x="313" y="66"/>
                </a:moveTo>
                <a:cubicBezTo>
                  <a:pt x="217" y="66"/>
                  <a:pt x="217" y="165"/>
                  <a:pt x="217" y="165"/>
                </a:cubicBezTo>
                <a:cubicBezTo>
                  <a:pt x="217" y="165"/>
                  <a:pt x="211" y="264"/>
                  <a:pt x="313" y="264"/>
                </a:cubicBezTo>
                <a:cubicBezTo>
                  <a:pt x="313" y="264"/>
                  <a:pt x="398" y="269"/>
                  <a:pt x="398" y="195"/>
                </a:cubicBezTo>
                <a:cubicBezTo>
                  <a:pt x="354" y="195"/>
                  <a:pt x="354" y="195"/>
                  <a:pt x="354" y="195"/>
                </a:cubicBezTo>
                <a:cubicBezTo>
                  <a:pt x="354" y="195"/>
                  <a:pt x="355" y="223"/>
                  <a:pt x="314" y="223"/>
                </a:cubicBezTo>
                <a:cubicBezTo>
                  <a:pt x="314" y="223"/>
                  <a:pt x="271" y="226"/>
                  <a:pt x="271" y="178"/>
                </a:cubicBezTo>
                <a:cubicBezTo>
                  <a:pt x="399" y="178"/>
                  <a:pt x="399" y="178"/>
                  <a:pt x="399" y="178"/>
                </a:cubicBezTo>
                <a:cubicBezTo>
                  <a:pt x="399" y="178"/>
                  <a:pt x="413" y="66"/>
                  <a:pt x="313" y="66"/>
                </a:cubicBezTo>
                <a:close/>
                <a:moveTo>
                  <a:pt x="352" y="143"/>
                </a:moveTo>
                <a:cubicBezTo>
                  <a:pt x="270" y="143"/>
                  <a:pt x="270" y="143"/>
                  <a:pt x="270" y="143"/>
                </a:cubicBezTo>
                <a:cubicBezTo>
                  <a:pt x="270" y="143"/>
                  <a:pt x="275" y="104"/>
                  <a:pt x="314" y="104"/>
                </a:cubicBezTo>
                <a:cubicBezTo>
                  <a:pt x="352" y="104"/>
                  <a:pt x="352" y="143"/>
                  <a:pt x="352" y="143"/>
                </a:cubicBezTo>
                <a:close/>
                <a:moveTo>
                  <a:pt x="362" y="15"/>
                </a:moveTo>
                <a:cubicBezTo>
                  <a:pt x="259" y="15"/>
                  <a:pt x="259" y="15"/>
                  <a:pt x="259" y="15"/>
                </a:cubicBezTo>
                <a:cubicBezTo>
                  <a:pt x="259" y="47"/>
                  <a:pt x="259" y="47"/>
                  <a:pt x="259" y="47"/>
                </a:cubicBezTo>
                <a:cubicBezTo>
                  <a:pt x="362" y="47"/>
                  <a:pt x="362" y="47"/>
                  <a:pt x="362" y="47"/>
                </a:cubicBezTo>
                <a:lnTo>
                  <a:pt x="362" y="1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244" name="Freeform 198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4454524" y="5613891"/>
            <a:ext cx="144075" cy="238622"/>
          </a:xfrm>
          <a:custGeom>
            <a:avLst/>
            <a:gdLst>
              <a:gd name="T0" fmla="*/ 224 w 224"/>
              <a:gd name="T1" fmla="*/ 348 h 368"/>
              <a:gd name="T2" fmla="*/ 181 w 224"/>
              <a:gd name="T3" fmla="*/ 363 h 368"/>
              <a:gd name="T4" fmla="*/ 141 w 224"/>
              <a:gd name="T5" fmla="*/ 368 h 368"/>
              <a:gd name="T6" fmla="*/ 96 w 224"/>
              <a:gd name="T7" fmla="*/ 362 h 368"/>
              <a:gd name="T8" fmla="*/ 64 w 224"/>
              <a:gd name="T9" fmla="*/ 343 h 368"/>
              <a:gd name="T10" fmla="*/ 45 w 224"/>
              <a:gd name="T11" fmla="*/ 318 h 368"/>
              <a:gd name="T12" fmla="*/ 40 w 224"/>
              <a:gd name="T13" fmla="*/ 280 h 368"/>
              <a:gd name="T14" fmla="*/ 40 w 224"/>
              <a:gd name="T15" fmla="*/ 151 h 368"/>
              <a:gd name="T16" fmla="*/ 0 w 224"/>
              <a:gd name="T17" fmla="*/ 151 h 368"/>
              <a:gd name="T18" fmla="*/ 0 w 224"/>
              <a:gd name="T19" fmla="*/ 99 h 368"/>
              <a:gd name="T20" fmla="*/ 36 w 224"/>
              <a:gd name="T21" fmla="*/ 78 h 368"/>
              <a:gd name="T22" fmla="*/ 61 w 224"/>
              <a:gd name="T23" fmla="*/ 47 h 368"/>
              <a:gd name="T24" fmla="*/ 74 w 224"/>
              <a:gd name="T25" fmla="*/ 0 h 368"/>
              <a:gd name="T26" fmla="*/ 125 w 224"/>
              <a:gd name="T27" fmla="*/ 0 h 368"/>
              <a:gd name="T28" fmla="*/ 125 w 224"/>
              <a:gd name="T29" fmla="*/ 93 h 368"/>
              <a:gd name="T30" fmla="*/ 212 w 224"/>
              <a:gd name="T31" fmla="*/ 93 h 368"/>
              <a:gd name="T32" fmla="*/ 212 w 224"/>
              <a:gd name="T33" fmla="*/ 151 h 368"/>
              <a:gd name="T34" fmla="*/ 125 w 224"/>
              <a:gd name="T35" fmla="*/ 151 h 368"/>
              <a:gd name="T36" fmla="*/ 125 w 224"/>
              <a:gd name="T37" fmla="*/ 245 h 368"/>
              <a:gd name="T38" fmla="*/ 129 w 224"/>
              <a:gd name="T39" fmla="*/ 286 h 368"/>
              <a:gd name="T40" fmla="*/ 141 w 224"/>
              <a:gd name="T41" fmla="*/ 301 h 368"/>
              <a:gd name="T42" fmla="*/ 169 w 224"/>
              <a:gd name="T43" fmla="*/ 308 h 368"/>
              <a:gd name="T44" fmla="*/ 224 w 224"/>
              <a:gd name="T45" fmla="*/ 290 h 368"/>
              <a:gd name="T46" fmla="*/ 224 w 224"/>
              <a:gd name="T47" fmla="*/ 348 h 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24" h="368">
                <a:moveTo>
                  <a:pt x="224" y="348"/>
                </a:moveTo>
                <a:cubicBezTo>
                  <a:pt x="208" y="355"/>
                  <a:pt x="194" y="360"/>
                  <a:pt x="181" y="363"/>
                </a:cubicBezTo>
                <a:cubicBezTo>
                  <a:pt x="169" y="366"/>
                  <a:pt x="155" y="368"/>
                  <a:pt x="141" y="368"/>
                </a:cubicBezTo>
                <a:cubicBezTo>
                  <a:pt x="124" y="368"/>
                  <a:pt x="109" y="366"/>
                  <a:pt x="96" y="362"/>
                </a:cubicBezTo>
                <a:cubicBezTo>
                  <a:pt x="84" y="357"/>
                  <a:pt x="73" y="351"/>
                  <a:pt x="64" y="343"/>
                </a:cubicBezTo>
                <a:cubicBezTo>
                  <a:pt x="55" y="335"/>
                  <a:pt x="49" y="327"/>
                  <a:pt x="45" y="318"/>
                </a:cubicBezTo>
                <a:cubicBezTo>
                  <a:pt x="42" y="309"/>
                  <a:pt x="40" y="297"/>
                  <a:pt x="40" y="280"/>
                </a:cubicBezTo>
                <a:cubicBezTo>
                  <a:pt x="40" y="151"/>
                  <a:pt x="40" y="151"/>
                  <a:pt x="40" y="151"/>
                </a:cubicBezTo>
                <a:cubicBezTo>
                  <a:pt x="0" y="151"/>
                  <a:pt x="0" y="151"/>
                  <a:pt x="0" y="151"/>
                </a:cubicBezTo>
                <a:cubicBezTo>
                  <a:pt x="0" y="99"/>
                  <a:pt x="0" y="99"/>
                  <a:pt x="0" y="99"/>
                </a:cubicBezTo>
                <a:cubicBezTo>
                  <a:pt x="14" y="94"/>
                  <a:pt x="26" y="87"/>
                  <a:pt x="36" y="78"/>
                </a:cubicBezTo>
                <a:cubicBezTo>
                  <a:pt x="47" y="70"/>
                  <a:pt x="55" y="59"/>
                  <a:pt x="61" y="47"/>
                </a:cubicBezTo>
                <a:cubicBezTo>
                  <a:pt x="67" y="35"/>
                  <a:pt x="71" y="19"/>
                  <a:pt x="74" y="0"/>
                </a:cubicBezTo>
                <a:cubicBezTo>
                  <a:pt x="125" y="0"/>
                  <a:pt x="125" y="0"/>
                  <a:pt x="125" y="0"/>
                </a:cubicBezTo>
                <a:cubicBezTo>
                  <a:pt x="125" y="93"/>
                  <a:pt x="125" y="93"/>
                  <a:pt x="125" y="93"/>
                </a:cubicBezTo>
                <a:cubicBezTo>
                  <a:pt x="212" y="93"/>
                  <a:pt x="212" y="93"/>
                  <a:pt x="212" y="93"/>
                </a:cubicBezTo>
                <a:cubicBezTo>
                  <a:pt x="212" y="151"/>
                  <a:pt x="212" y="151"/>
                  <a:pt x="212" y="151"/>
                </a:cubicBezTo>
                <a:cubicBezTo>
                  <a:pt x="125" y="151"/>
                  <a:pt x="125" y="151"/>
                  <a:pt x="125" y="151"/>
                </a:cubicBezTo>
                <a:cubicBezTo>
                  <a:pt x="125" y="245"/>
                  <a:pt x="125" y="245"/>
                  <a:pt x="125" y="245"/>
                </a:cubicBezTo>
                <a:cubicBezTo>
                  <a:pt x="125" y="266"/>
                  <a:pt x="126" y="280"/>
                  <a:pt x="129" y="286"/>
                </a:cubicBezTo>
                <a:cubicBezTo>
                  <a:pt x="131" y="292"/>
                  <a:pt x="135" y="297"/>
                  <a:pt x="141" y="301"/>
                </a:cubicBezTo>
                <a:cubicBezTo>
                  <a:pt x="149" y="306"/>
                  <a:pt x="158" y="308"/>
                  <a:pt x="169" y="308"/>
                </a:cubicBezTo>
                <a:cubicBezTo>
                  <a:pt x="187" y="308"/>
                  <a:pt x="205" y="302"/>
                  <a:pt x="224" y="290"/>
                </a:cubicBezTo>
                <a:lnTo>
                  <a:pt x="224" y="34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245" name="Freeform 199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 noEditPoints="1"/>
          </p:cNvSpPr>
          <p:nvPr/>
        </p:nvSpPr>
        <p:spPr bwMode="auto">
          <a:xfrm>
            <a:off x="4832124" y="5607135"/>
            <a:ext cx="252130" cy="252130"/>
          </a:xfrm>
          <a:custGeom>
            <a:avLst/>
            <a:gdLst>
              <a:gd name="T0" fmla="*/ 192 w 384"/>
              <a:gd name="T1" fmla="*/ 0 h 384"/>
              <a:gd name="T2" fmla="*/ 0 w 384"/>
              <a:gd name="T3" fmla="*/ 192 h 384"/>
              <a:gd name="T4" fmla="*/ 192 w 384"/>
              <a:gd name="T5" fmla="*/ 384 h 384"/>
              <a:gd name="T6" fmla="*/ 384 w 384"/>
              <a:gd name="T7" fmla="*/ 192 h 384"/>
              <a:gd name="T8" fmla="*/ 192 w 384"/>
              <a:gd name="T9" fmla="*/ 0 h 384"/>
              <a:gd name="T10" fmla="*/ 243 w 384"/>
              <a:gd name="T11" fmla="*/ 275 h 384"/>
              <a:gd name="T12" fmla="*/ 222 w 384"/>
              <a:gd name="T13" fmla="*/ 283 h 384"/>
              <a:gd name="T14" fmla="*/ 201 w 384"/>
              <a:gd name="T15" fmla="*/ 285 h 384"/>
              <a:gd name="T16" fmla="*/ 179 w 384"/>
              <a:gd name="T17" fmla="*/ 282 h 384"/>
              <a:gd name="T18" fmla="*/ 163 w 384"/>
              <a:gd name="T19" fmla="*/ 272 h 384"/>
              <a:gd name="T20" fmla="*/ 153 w 384"/>
              <a:gd name="T21" fmla="*/ 260 h 384"/>
              <a:gd name="T22" fmla="*/ 150 w 384"/>
              <a:gd name="T23" fmla="*/ 240 h 384"/>
              <a:gd name="T24" fmla="*/ 150 w 384"/>
              <a:gd name="T25" fmla="*/ 175 h 384"/>
              <a:gd name="T26" fmla="*/ 130 w 384"/>
              <a:gd name="T27" fmla="*/ 175 h 384"/>
              <a:gd name="T28" fmla="*/ 130 w 384"/>
              <a:gd name="T29" fmla="*/ 149 h 384"/>
              <a:gd name="T30" fmla="*/ 149 w 384"/>
              <a:gd name="T31" fmla="*/ 139 h 384"/>
              <a:gd name="T32" fmla="*/ 161 w 384"/>
              <a:gd name="T33" fmla="*/ 123 h 384"/>
              <a:gd name="T34" fmla="*/ 167 w 384"/>
              <a:gd name="T35" fmla="*/ 99 h 384"/>
              <a:gd name="T36" fmla="*/ 194 w 384"/>
              <a:gd name="T37" fmla="*/ 99 h 384"/>
              <a:gd name="T38" fmla="*/ 194 w 384"/>
              <a:gd name="T39" fmla="*/ 146 h 384"/>
              <a:gd name="T40" fmla="*/ 237 w 384"/>
              <a:gd name="T41" fmla="*/ 146 h 384"/>
              <a:gd name="T42" fmla="*/ 237 w 384"/>
              <a:gd name="T43" fmla="*/ 175 h 384"/>
              <a:gd name="T44" fmla="*/ 194 w 384"/>
              <a:gd name="T45" fmla="*/ 175 h 384"/>
              <a:gd name="T46" fmla="*/ 194 w 384"/>
              <a:gd name="T47" fmla="*/ 223 h 384"/>
              <a:gd name="T48" fmla="*/ 195 w 384"/>
              <a:gd name="T49" fmla="*/ 244 h 384"/>
              <a:gd name="T50" fmla="*/ 202 w 384"/>
              <a:gd name="T51" fmla="*/ 251 h 384"/>
              <a:gd name="T52" fmla="*/ 216 w 384"/>
              <a:gd name="T53" fmla="*/ 255 h 384"/>
              <a:gd name="T54" fmla="*/ 243 w 384"/>
              <a:gd name="T55" fmla="*/ 245 h 384"/>
              <a:gd name="T56" fmla="*/ 243 w 384"/>
              <a:gd name="T57" fmla="*/ 275 h 3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384" h="384">
                <a:moveTo>
                  <a:pt x="192" y="0"/>
                </a:moveTo>
                <a:cubicBezTo>
                  <a:pt x="86" y="0"/>
                  <a:pt x="0" y="86"/>
                  <a:pt x="0" y="192"/>
                </a:cubicBezTo>
                <a:cubicBezTo>
                  <a:pt x="0" y="298"/>
                  <a:pt x="86" y="384"/>
                  <a:pt x="192" y="384"/>
                </a:cubicBezTo>
                <a:cubicBezTo>
                  <a:pt x="298" y="384"/>
                  <a:pt x="384" y="298"/>
                  <a:pt x="384" y="192"/>
                </a:cubicBezTo>
                <a:cubicBezTo>
                  <a:pt x="384" y="86"/>
                  <a:pt x="298" y="0"/>
                  <a:pt x="192" y="0"/>
                </a:cubicBezTo>
                <a:close/>
                <a:moveTo>
                  <a:pt x="243" y="275"/>
                </a:moveTo>
                <a:cubicBezTo>
                  <a:pt x="235" y="278"/>
                  <a:pt x="228" y="281"/>
                  <a:pt x="222" y="283"/>
                </a:cubicBezTo>
                <a:cubicBezTo>
                  <a:pt x="216" y="284"/>
                  <a:pt x="209" y="285"/>
                  <a:pt x="201" y="285"/>
                </a:cubicBezTo>
                <a:cubicBezTo>
                  <a:pt x="193" y="285"/>
                  <a:pt x="186" y="284"/>
                  <a:pt x="179" y="282"/>
                </a:cubicBezTo>
                <a:cubicBezTo>
                  <a:pt x="173" y="279"/>
                  <a:pt x="167" y="276"/>
                  <a:pt x="163" y="272"/>
                </a:cubicBezTo>
                <a:cubicBezTo>
                  <a:pt x="158" y="268"/>
                  <a:pt x="155" y="264"/>
                  <a:pt x="153" y="260"/>
                </a:cubicBezTo>
                <a:cubicBezTo>
                  <a:pt x="151" y="255"/>
                  <a:pt x="150" y="249"/>
                  <a:pt x="150" y="240"/>
                </a:cubicBezTo>
                <a:cubicBezTo>
                  <a:pt x="150" y="175"/>
                  <a:pt x="150" y="175"/>
                  <a:pt x="150" y="175"/>
                </a:cubicBezTo>
                <a:cubicBezTo>
                  <a:pt x="130" y="175"/>
                  <a:pt x="130" y="175"/>
                  <a:pt x="130" y="175"/>
                </a:cubicBezTo>
                <a:cubicBezTo>
                  <a:pt x="130" y="149"/>
                  <a:pt x="130" y="149"/>
                  <a:pt x="130" y="149"/>
                </a:cubicBezTo>
                <a:cubicBezTo>
                  <a:pt x="137" y="146"/>
                  <a:pt x="144" y="143"/>
                  <a:pt x="149" y="139"/>
                </a:cubicBezTo>
                <a:cubicBezTo>
                  <a:pt x="154" y="134"/>
                  <a:pt x="158" y="129"/>
                  <a:pt x="161" y="123"/>
                </a:cubicBezTo>
                <a:cubicBezTo>
                  <a:pt x="164" y="116"/>
                  <a:pt x="166" y="109"/>
                  <a:pt x="167" y="99"/>
                </a:cubicBezTo>
                <a:cubicBezTo>
                  <a:pt x="194" y="99"/>
                  <a:pt x="194" y="99"/>
                  <a:pt x="194" y="99"/>
                </a:cubicBezTo>
                <a:cubicBezTo>
                  <a:pt x="194" y="146"/>
                  <a:pt x="194" y="146"/>
                  <a:pt x="194" y="146"/>
                </a:cubicBezTo>
                <a:cubicBezTo>
                  <a:pt x="237" y="146"/>
                  <a:pt x="237" y="146"/>
                  <a:pt x="237" y="146"/>
                </a:cubicBezTo>
                <a:cubicBezTo>
                  <a:pt x="237" y="175"/>
                  <a:pt x="237" y="175"/>
                  <a:pt x="237" y="175"/>
                </a:cubicBezTo>
                <a:cubicBezTo>
                  <a:pt x="194" y="175"/>
                  <a:pt x="194" y="175"/>
                  <a:pt x="194" y="175"/>
                </a:cubicBezTo>
                <a:cubicBezTo>
                  <a:pt x="194" y="223"/>
                  <a:pt x="194" y="223"/>
                  <a:pt x="194" y="223"/>
                </a:cubicBezTo>
                <a:cubicBezTo>
                  <a:pt x="194" y="234"/>
                  <a:pt x="194" y="240"/>
                  <a:pt x="195" y="244"/>
                </a:cubicBezTo>
                <a:cubicBezTo>
                  <a:pt x="196" y="247"/>
                  <a:pt x="199" y="249"/>
                  <a:pt x="202" y="251"/>
                </a:cubicBezTo>
                <a:cubicBezTo>
                  <a:pt x="206" y="253"/>
                  <a:pt x="210" y="255"/>
                  <a:pt x="216" y="255"/>
                </a:cubicBezTo>
                <a:cubicBezTo>
                  <a:pt x="225" y="255"/>
                  <a:pt x="234" y="252"/>
                  <a:pt x="243" y="245"/>
                </a:cubicBezTo>
                <a:lnTo>
                  <a:pt x="243" y="27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246" name="Freeform 200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 noEditPoints="1"/>
          </p:cNvSpPr>
          <p:nvPr/>
        </p:nvSpPr>
        <p:spPr bwMode="auto">
          <a:xfrm>
            <a:off x="4407250" y="5200274"/>
            <a:ext cx="238622" cy="202605"/>
          </a:xfrm>
          <a:custGeom>
            <a:avLst/>
            <a:gdLst>
              <a:gd name="T0" fmla="*/ 247 w 368"/>
              <a:gd name="T1" fmla="*/ 182 h 312"/>
              <a:gd name="T2" fmla="*/ 221 w 368"/>
              <a:gd name="T3" fmla="*/ 218 h 312"/>
              <a:gd name="T4" fmla="*/ 247 w 368"/>
              <a:gd name="T5" fmla="*/ 254 h 312"/>
              <a:gd name="T6" fmla="*/ 273 w 368"/>
              <a:gd name="T7" fmla="*/ 218 h 312"/>
              <a:gd name="T8" fmla="*/ 247 w 368"/>
              <a:gd name="T9" fmla="*/ 182 h 312"/>
              <a:gd name="T10" fmla="*/ 338 w 368"/>
              <a:gd name="T11" fmla="*/ 88 h 312"/>
              <a:gd name="T12" fmla="*/ 325 w 368"/>
              <a:gd name="T13" fmla="*/ 0 h 312"/>
              <a:gd name="T14" fmla="*/ 234 w 368"/>
              <a:gd name="T15" fmla="*/ 41 h 312"/>
              <a:gd name="T16" fmla="*/ 184 w 368"/>
              <a:gd name="T17" fmla="*/ 37 h 312"/>
              <a:gd name="T18" fmla="*/ 133 w 368"/>
              <a:gd name="T19" fmla="*/ 41 h 312"/>
              <a:gd name="T20" fmla="*/ 42 w 368"/>
              <a:gd name="T21" fmla="*/ 0 h 312"/>
              <a:gd name="T22" fmla="*/ 30 w 368"/>
              <a:gd name="T23" fmla="*/ 88 h 312"/>
              <a:gd name="T24" fmla="*/ 0 w 368"/>
              <a:gd name="T25" fmla="*/ 166 h 312"/>
              <a:gd name="T26" fmla="*/ 149 w 368"/>
              <a:gd name="T27" fmla="*/ 312 h 312"/>
              <a:gd name="T28" fmla="*/ 184 w 368"/>
              <a:gd name="T29" fmla="*/ 312 h 312"/>
              <a:gd name="T30" fmla="*/ 218 w 368"/>
              <a:gd name="T31" fmla="*/ 312 h 312"/>
              <a:gd name="T32" fmla="*/ 368 w 368"/>
              <a:gd name="T33" fmla="*/ 166 h 312"/>
              <a:gd name="T34" fmla="*/ 338 w 368"/>
              <a:gd name="T35" fmla="*/ 88 h 312"/>
              <a:gd name="T36" fmla="*/ 184 w 368"/>
              <a:gd name="T37" fmla="*/ 294 h 312"/>
              <a:gd name="T38" fmla="*/ 183 w 368"/>
              <a:gd name="T39" fmla="*/ 294 h 312"/>
              <a:gd name="T40" fmla="*/ 49 w 368"/>
              <a:gd name="T41" fmla="*/ 212 h 312"/>
              <a:gd name="T42" fmla="*/ 70 w 368"/>
              <a:gd name="T43" fmla="*/ 164 h 312"/>
              <a:gd name="T44" fmla="*/ 183 w 368"/>
              <a:gd name="T45" fmla="*/ 154 h 312"/>
              <a:gd name="T46" fmla="*/ 184 w 368"/>
              <a:gd name="T47" fmla="*/ 154 h 312"/>
              <a:gd name="T48" fmla="*/ 184 w 368"/>
              <a:gd name="T49" fmla="*/ 154 h 312"/>
              <a:gd name="T50" fmla="*/ 298 w 368"/>
              <a:gd name="T51" fmla="*/ 164 h 312"/>
              <a:gd name="T52" fmla="*/ 319 w 368"/>
              <a:gd name="T53" fmla="*/ 212 h 312"/>
              <a:gd name="T54" fmla="*/ 184 w 368"/>
              <a:gd name="T55" fmla="*/ 294 h 312"/>
              <a:gd name="T56" fmla="*/ 120 w 368"/>
              <a:gd name="T57" fmla="*/ 182 h 312"/>
              <a:gd name="T58" fmla="*/ 94 w 368"/>
              <a:gd name="T59" fmla="*/ 218 h 312"/>
              <a:gd name="T60" fmla="*/ 120 w 368"/>
              <a:gd name="T61" fmla="*/ 254 h 312"/>
              <a:gd name="T62" fmla="*/ 146 w 368"/>
              <a:gd name="T63" fmla="*/ 218 h 312"/>
              <a:gd name="T64" fmla="*/ 120 w 368"/>
              <a:gd name="T65" fmla="*/ 182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68" h="312">
                <a:moveTo>
                  <a:pt x="247" y="182"/>
                </a:moveTo>
                <a:cubicBezTo>
                  <a:pt x="233" y="182"/>
                  <a:pt x="221" y="198"/>
                  <a:pt x="221" y="218"/>
                </a:cubicBezTo>
                <a:cubicBezTo>
                  <a:pt x="221" y="238"/>
                  <a:pt x="233" y="254"/>
                  <a:pt x="247" y="254"/>
                </a:cubicBezTo>
                <a:cubicBezTo>
                  <a:pt x="262" y="254"/>
                  <a:pt x="273" y="238"/>
                  <a:pt x="273" y="218"/>
                </a:cubicBezTo>
                <a:cubicBezTo>
                  <a:pt x="273" y="198"/>
                  <a:pt x="262" y="182"/>
                  <a:pt x="247" y="182"/>
                </a:cubicBezTo>
                <a:close/>
                <a:moveTo>
                  <a:pt x="338" y="88"/>
                </a:moveTo>
                <a:cubicBezTo>
                  <a:pt x="341" y="81"/>
                  <a:pt x="341" y="40"/>
                  <a:pt x="325" y="0"/>
                </a:cubicBezTo>
                <a:cubicBezTo>
                  <a:pt x="325" y="0"/>
                  <a:pt x="289" y="4"/>
                  <a:pt x="234" y="41"/>
                </a:cubicBezTo>
                <a:cubicBezTo>
                  <a:pt x="223" y="38"/>
                  <a:pt x="203" y="37"/>
                  <a:pt x="184" y="37"/>
                </a:cubicBezTo>
                <a:cubicBezTo>
                  <a:pt x="164" y="37"/>
                  <a:pt x="145" y="38"/>
                  <a:pt x="133" y="41"/>
                </a:cubicBezTo>
                <a:cubicBezTo>
                  <a:pt x="79" y="4"/>
                  <a:pt x="42" y="0"/>
                  <a:pt x="42" y="0"/>
                </a:cubicBezTo>
                <a:cubicBezTo>
                  <a:pt x="27" y="40"/>
                  <a:pt x="27" y="81"/>
                  <a:pt x="30" y="88"/>
                </a:cubicBezTo>
                <a:cubicBezTo>
                  <a:pt x="11" y="109"/>
                  <a:pt x="0" y="133"/>
                  <a:pt x="0" y="166"/>
                </a:cubicBezTo>
                <a:cubicBezTo>
                  <a:pt x="0" y="310"/>
                  <a:pt x="119" y="312"/>
                  <a:pt x="149" y="312"/>
                </a:cubicBezTo>
                <a:cubicBezTo>
                  <a:pt x="156" y="312"/>
                  <a:pt x="169" y="312"/>
                  <a:pt x="184" y="312"/>
                </a:cubicBezTo>
                <a:cubicBezTo>
                  <a:pt x="198" y="312"/>
                  <a:pt x="212" y="312"/>
                  <a:pt x="218" y="312"/>
                </a:cubicBezTo>
                <a:cubicBezTo>
                  <a:pt x="249" y="312"/>
                  <a:pt x="368" y="310"/>
                  <a:pt x="368" y="166"/>
                </a:cubicBezTo>
                <a:cubicBezTo>
                  <a:pt x="368" y="133"/>
                  <a:pt x="356" y="109"/>
                  <a:pt x="338" y="88"/>
                </a:cubicBezTo>
                <a:close/>
                <a:moveTo>
                  <a:pt x="184" y="294"/>
                </a:moveTo>
                <a:cubicBezTo>
                  <a:pt x="183" y="294"/>
                  <a:pt x="183" y="294"/>
                  <a:pt x="183" y="294"/>
                </a:cubicBezTo>
                <a:cubicBezTo>
                  <a:pt x="108" y="294"/>
                  <a:pt x="49" y="285"/>
                  <a:pt x="49" y="212"/>
                </a:cubicBezTo>
                <a:cubicBezTo>
                  <a:pt x="49" y="194"/>
                  <a:pt x="55" y="178"/>
                  <a:pt x="70" y="164"/>
                </a:cubicBezTo>
                <a:cubicBezTo>
                  <a:pt x="94" y="142"/>
                  <a:pt x="136" y="154"/>
                  <a:pt x="183" y="154"/>
                </a:cubicBezTo>
                <a:cubicBezTo>
                  <a:pt x="183" y="154"/>
                  <a:pt x="184" y="154"/>
                  <a:pt x="184" y="154"/>
                </a:cubicBezTo>
                <a:cubicBezTo>
                  <a:pt x="184" y="154"/>
                  <a:pt x="184" y="154"/>
                  <a:pt x="184" y="154"/>
                </a:cubicBezTo>
                <a:cubicBezTo>
                  <a:pt x="231" y="154"/>
                  <a:pt x="273" y="142"/>
                  <a:pt x="298" y="164"/>
                </a:cubicBezTo>
                <a:cubicBezTo>
                  <a:pt x="312" y="178"/>
                  <a:pt x="319" y="194"/>
                  <a:pt x="319" y="212"/>
                </a:cubicBezTo>
                <a:cubicBezTo>
                  <a:pt x="319" y="285"/>
                  <a:pt x="260" y="294"/>
                  <a:pt x="184" y="294"/>
                </a:cubicBezTo>
                <a:close/>
                <a:moveTo>
                  <a:pt x="120" y="182"/>
                </a:moveTo>
                <a:cubicBezTo>
                  <a:pt x="106" y="182"/>
                  <a:pt x="94" y="198"/>
                  <a:pt x="94" y="218"/>
                </a:cubicBezTo>
                <a:cubicBezTo>
                  <a:pt x="94" y="238"/>
                  <a:pt x="106" y="254"/>
                  <a:pt x="120" y="254"/>
                </a:cubicBezTo>
                <a:cubicBezTo>
                  <a:pt x="135" y="254"/>
                  <a:pt x="146" y="238"/>
                  <a:pt x="146" y="218"/>
                </a:cubicBezTo>
                <a:cubicBezTo>
                  <a:pt x="146" y="198"/>
                  <a:pt x="135" y="182"/>
                  <a:pt x="120" y="18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247" name="Freeform 201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 noEditPoints="1"/>
          </p:cNvSpPr>
          <p:nvPr/>
        </p:nvSpPr>
        <p:spPr bwMode="auto">
          <a:xfrm>
            <a:off x="4832124" y="5175509"/>
            <a:ext cx="252130" cy="252130"/>
          </a:xfrm>
          <a:custGeom>
            <a:avLst/>
            <a:gdLst>
              <a:gd name="T0" fmla="*/ 192 w 384"/>
              <a:gd name="T1" fmla="*/ 191 h 384"/>
              <a:gd name="T2" fmla="*/ 192 w 384"/>
              <a:gd name="T3" fmla="*/ 191 h 384"/>
              <a:gd name="T4" fmla="*/ 191 w 384"/>
              <a:gd name="T5" fmla="*/ 191 h 384"/>
              <a:gd name="T6" fmla="*/ 134 w 384"/>
              <a:gd name="T7" fmla="*/ 196 h 384"/>
              <a:gd name="T8" fmla="*/ 124 w 384"/>
              <a:gd name="T9" fmla="*/ 220 h 384"/>
              <a:gd name="T10" fmla="*/ 191 w 384"/>
              <a:gd name="T11" fmla="*/ 262 h 384"/>
              <a:gd name="T12" fmla="*/ 192 w 384"/>
              <a:gd name="T13" fmla="*/ 262 h 384"/>
              <a:gd name="T14" fmla="*/ 260 w 384"/>
              <a:gd name="T15" fmla="*/ 220 h 384"/>
              <a:gd name="T16" fmla="*/ 249 w 384"/>
              <a:gd name="T17" fmla="*/ 196 h 384"/>
              <a:gd name="T18" fmla="*/ 192 w 384"/>
              <a:gd name="T19" fmla="*/ 191 h 384"/>
              <a:gd name="T20" fmla="*/ 160 w 384"/>
              <a:gd name="T21" fmla="*/ 242 h 384"/>
              <a:gd name="T22" fmla="*/ 146 w 384"/>
              <a:gd name="T23" fmla="*/ 223 h 384"/>
              <a:gd name="T24" fmla="*/ 160 w 384"/>
              <a:gd name="T25" fmla="*/ 205 h 384"/>
              <a:gd name="T26" fmla="*/ 173 w 384"/>
              <a:gd name="T27" fmla="*/ 223 h 384"/>
              <a:gd name="T28" fmla="*/ 160 w 384"/>
              <a:gd name="T29" fmla="*/ 242 h 384"/>
              <a:gd name="T30" fmla="*/ 224 w 384"/>
              <a:gd name="T31" fmla="*/ 242 h 384"/>
              <a:gd name="T32" fmla="*/ 211 w 384"/>
              <a:gd name="T33" fmla="*/ 223 h 384"/>
              <a:gd name="T34" fmla="*/ 224 w 384"/>
              <a:gd name="T35" fmla="*/ 205 h 384"/>
              <a:gd name="T36" fmla="*/ 237 w 384"/>
              <a:gd name="T37" fmla="*/ 223 h 384"/>
              <a:gd name="T38" fmla="*/ 224 w 384"/>
              <a:gd name="T39" fmla="*/ 242 h 384"/>
              <a:gd name="T40" fmla="*/ 192 w 384"/>
              <a:gd name="T41" fmla="*/ 0 h 384"/>
              <a:gd name="T42" fmla="*/ 0 w 384"/>
              <a:gd name="T43" fmla="*/ 192 h 384"/>
              <a:gd name="T44" fmla="*/ 192 w 384"/>
              <a:gd name="T45" fmla="*/ 384 h 384"/>
              <a:gd name="T46" fmla="*/ 384 w 384"/>
              <a:gd name="T47" fmla="*/ 192 h 384"/>
              <a:gd name="T48" fmla="*/ 192 w 384"/>
              <a:gd name="T49" fmla="*/ 0 h 384"/>
              <a:gd name="T50" fmla="*/ 209 w 384"/>
              <a:gd name="T51" fmla="*/ 271 h 384"/>
              <a:gd name="T52" fmla="*/ 192 w 384"/>
              <a:gd name="T53" fmla="*/ 271 h 384"/>
              <a:gd name="T54" fmla="*/ 174 w 384"/>
              <a:gd name="T55" fmla="*/ 271 h 384"/>
              <a:gd name="T56" fmla="*/ 99 w 384"/>
              <a:gd name="T57" fmla="*/ 197 h 384"/>
              <a:gd name="T58" fmla="*/ 114 w 384"/>
              <a:gd name="T59" fmla="*/ 158 h 384"/>
              <a:gd name="T60" fmla="*/ 120 w 384"/>
              <a:gd name="T61" fmla="*/ 113 h 384"/>
              <a:gd name="T62" fmla="*/ 166 w 384"/>
              <a:gd name="T63" fmla="*/ 134 h 384"/>
              <a:gd name="T64" fmla="*/ 192 w 384"/>
              <a:gd name="T65" fmla="*/ 132 h 384"/>
              <a:gd name="T66" fmla="*/ 217 w 384"/>
              <a:gd name="T67" fmla="*/ 134 h 384"/>
              <a:gd name="T68" fmla="*/ 263 w 384"/>
              <a:gd name="T69" fmla="*/ 113 h 384"/>
              <a:gd name="T70" fmla="*/ 270 w 384"/>
              <a:gd name="T71" fmla="*/ 158 h 384"/>
              <a:gd name="T72" fmla="*/ 285 w 384"/>
              <a:gd name="T73" fmla="*/ 197 h 384"/>
              <a:gd name="T74" fmla="*/ 209 w 384"/>
              <a:gd name="T75" fmla="*/ 271 h 3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384" h="384">
                <a:moveTo>
                  <a:pt x="192" y="191"/>
                </a:moveTo>
                <a:cubicBezTo>
                  <a:pt x="192" y="191"/>
                  <a:pt x="192" y="191"/>
                  <a:pt x="192" y="191"/>
                </a:cubicBezTo>
                <a:cubicBezTo>
                  <a:pt x="192" y="191"/>
                  <a:pt x="192" y="191"/>
                  <a:pt x="191" y="191"/>
                </a:cubicBezTo>
                <a:cubicBezTo>
                  <a:pt x="168" y="191"/>
                  <a:pt x="147" y="185"/>
                  <a:pt x="134" y="196"/>
                </a:cubicBezTo>
                <a:cubicBezTo>
                  <a:pt x="127" y="203"/>
                  <a:pt x="124" y="211"/>
                  <a:pt x="124" y="220"/>
                </a:cubicBezTo>
                <a:cubicBezTo>
                  <a:pt x="124" y="257"/>
                  <a:pt x="153" y="262"/>
                  <a:pt x="191" y="262"/>
                </a:cubicBezTo>
                <a:cubicBezTo>
                  <a:pt x="192" y="262"/>
                  <a:pt x="192" y="262"/>
                  <a:pt x="192" y="262"/>
                </a:cubicBezTo>
                <a:cubicBezTo>
                  <a:pt x="230" y="262"/>
                  <a:pt x="260" y="257"/>
                  <a:pt x="260" y="220"/>
                </a:cubicBezTo>
                <a:cubicBezTo>
                  <a:pt x="260" y="211"/>
                  <a:pt x="257" y="203"/>
                  <a:pt x="249" y="196"/>
                </a:cubicBezTo>
                <a:cubicBezTo>
                  <a:pt x="237" y="185"/>
                  <a:pt x="216" y="191"/>
                  <a:pt x="192" y="191"/>
                </a:cubicBezTo>
                <a:close/>
                <a:moveTo>
                  <a:pt x="160" y="242"/>
                </a:moveTo>
                <a:cubicBezTo>
                  <a:pt x="152" y="242"/>
                  <a:pt x="146" y="233"/>
                  <a:pt x="146" y="223"/>
                </a:cubicBezTo>
                <a:cubicBezTo>
                  <a:pt x="146" y="213"/>
                  <a:pt x="152" y="205"/>
                  <a:pt x="160" y="205"/>
                </a:cubicBezTo>
                <a:cubicBezTo>
                  <a:pt x="167" y="205"/>
                  <a:pt x="173" y="213"/>
                  <a:pt x="173" y="223"/>
                </a:cubicBezTo>
                <a:cubicBezTo>
                  <a:pt x="173" y="233"/>
                  <a:pt x="167" y="242"/>
                  <a:pt x="160" y="242"/>
                </a:cubicBezTo>
                <a:close/>
                <a:moveTo>
                  <a:pt x="224" y="242"/>
                </a:moveTo>
                <a:cubicBezTo>
                  <a:pt x="217" y="242"/>
                  <a:pt x="211" y="233"/>
                  <a:pt x="211" y="223"/>
                </a:cubicBezTo>
                <a:cubicBezTo>
                  <a:pt x="211" y="213"/>
                  <a:pt x="217" y="205"/>
                  <a:pt x="224" y="205"/>
                </a:cubicBezTo>
                <a:cubicBezTo>
                  <a:pt x="231" y="205"/>
                  <a:pt x="237" y="213"/>
                  <a:pt x="237" y="223"/>
                </a:cubicBezTo>
                <a:cubicBezTo>
                  <a:pt x="237" y="233"/>
                  <a:pt x="231" y="242"/>
                  <a:pt x="224" y="242"/>
                </a:cubicBezTo>
                <a:close/>
                <a:moveTo>
                  <a:pt x="192" y="0"/>
                </a:moveTo>
                <a:cubicBezTo>
                  <a:pt x="86" y="0"/>
                  <a:pt x="0" y="86"/>
                  <a:pt x="0" y="192"/>
                </a:cubicBezTo>
                <a:cubicBezTo>
                  <a:pt x="0" y="298"/>
                  <a:pt x="86" y="384"/>
                  <a:pt x="192" y="384"/>
                </a:cubicBezTo>
                <a:cubicBezTo>
                  <a:pt x="298" y="384"/>
                  <a:pt x="384" y="298"/>
                  <a:pt x="384" y="192"/>
                </a:cubicBezTo>
                <a:cubicBezTo>
                  <a:pt x="384" y="86"/>
                  <a:pt x="298" y="0"/>
                  <a:pt x="192" y="0"/>
                </a:cubicBezTo>
                <a:close/>
                <a:moveTo>
                  <a:pt x="209" y="271"/>
                </a:moveTo>
                <a:cubicBezTo>
                  <a:pt x="206" y="271"/>
                  <a:pt x="199" y="271"/>
                  <a:pt x="192" y="271"/>
                </a:cubicBezTo>
                <a:cubicBezTo>
                  <a:pt x="185" y="271"/>
                  <a:pt x="178" y="271"/>
                  <a:pt x="174" y="271"/>
                </a:cubicBezTo>
                <a:cubicBezTo>
                  <a:pt x="159" y="271"/>
                  <a:pt x="99" y="270"/>
                  <a:pt x="99" y="197"/>
                </a:cubicBezTo>
                <a:cubicBezTo>
                  <a:pt x="99" y="180"/>
                  <a:pt x="105" y="168"/>
                  <a:pt x="114" y="158"/>
                </a:cubicBezTo>
                <a:cubicBezTo>
                  <a:pt x="112" y="154"/>
                  <a:pt x="112" y="133"/>
                  <a:pt x="120" y="113"/>
                </a:cubicBezTo>
                <a:cubicBezTo>
                  <a:pt x="120" y="113"/>
                  <a:pt x="139" y="115"/>
                  <a:pt x="166" y="134"/>
                </a:cubicBezTo>
                <a:cubicBezTo>
                  <a:pt x="172" y="132"/>
                  <a:pt x="182" y="132"/>
                  <a:pt x="192" y="132"/>
                </a:cubicBezTo>
                <a:cubicBezTo>
                  <a:pt x="202" y="132"/>
                  <a:pt x="211" y="132"/>
                  <a:pt x="217" y="134"/>
                </a:cubicBezTo>
                <a:cubicBezTo>
                  <a:pt x="245" y="115"/>
                  <a:pt x="263" y="113"/>
                  <a:pt x="263" y="113"/>
                </a:cubicBezTo>
                <a:cubicBezTo>
                  <a:pt x="271" y="133"/>
                  <a:pt x="271" y="154"/>
                  <a:pt x="270" y="158"/>
                </a:cubicBezTo>
                <a:cubicBezTo>
                  <a:pt x="279" y="168"/>
                  <a:pt x="285" y="180"/>
                  <a:pt x="285" y="197"/>
                </a:cubicBezTo>
                <a:cubicBezTo>
                  <a:pt x="285" y="270"/>
                  <a:pt x="224" y="271"/>
                  <a:pt x="209" y="27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248" name="Freeform 202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 noEditPoints="1"/>
          </p:cNvSpPr>
          <p:nvPr/>
        </p:nvSpPr>
        <p:spPr bwMode="auto">
          <a:xfrm>
            <a:off x="9153678" y="5186765"/>
            <a:ext cx="234120" cy="229619"/>
          </a:xfrm>
          <a:custGeom>
            <a:avLst/>
            <a:gdLst>
              <a:gd name="T0" fmla="*/ 19 w 359"/>
              <a:gd name="T1" fmla="*/ 88 h 352"/>
              <a:gd name="T2" fmla="*/ 49 w 359"/>
              <a:gd name="T3" fmla="*/ 152 h 352"/>
              <a:gd name="T4" fmla="*/ 94 w 359"/>
              <a:gd name="T5" fmla="*/ 164 h 352"/>
              <a:gd name="T6" fmla="*/ 99 w 359"/>
              <a:gd name="T7" fmla="*/ 164 h 352"/>
              <a:gd name="T8" fmla="*/ 111 w 359"/>
              <a:gd name="T9" fmla="*/ 203 h 352"/>
              <a:gd name="T10" fmla="*/ 110 w 359"/>
              <a:gd name="T11" fmla="*/ 203 h 352"/>
              <a:gd name="T12" fmla="*/ 0 w 359"/>
              <a:gd name="T13" fmla="*/ 278 h 352"/>
              <a:gd name="T14" fmla="*/ 93 w 359"/>
              <a:gd name="T15" fmla="*/ 352 h 352"/>
              <a:gd name="T16" fmla="*/ 95 w 359"/>
              <a:gd name="T17" fmla="*/ 352 h 352"/>
              <a:gd name="T18" fmla="*/ 98 w 359"/>
              <a:gd name="T19" fmla="*/ 352 h 352"/>
              <a:gd name="T20" fmla="*/ 158 w 359"/>
              <a:gd name="T21" fmla="*/ 339 h 352"/>
              <a:gd name="T22" fmla="*/ 204 w 359"/>
              <a:gd name="T23" fmla="*/ 261 h 352"/>
              <a:gd name="T24" fmla="*/ 163 w 359"/>
              <a:gd name="T25" fmla="*/ 190 h 352"/>
              <a:gd name="T26" fmla="*/ 143 w 359"/>
              <a:gd name="T27" fmla="*/ 164 h 352"/>
              <a:gd name="T28" fmla="*/ 158 w 359"/>
              <a:gd name="T29" fmla="*/ 143 h 352"/>
              <a:gd name="T30" fmla="*/ 185 w 359"/>
              <a:gd name="T31" fmla="*/ 80 h 352"/>
              <a:gd name="T32" fmla="*/ 158 w 359"/>
              <a:gd name="T33" fmla="*/ 19 h 352"/>
              <a:gd name="T34" fmla="*/ 173 w 359"/>
              <a:gd name="T35" fmla="*/ 16 h 352"/>
              <a:gd name="T36" fmla="*/ 204 w 359"/>
              <a:gd name="T37" fmla="*/ 2 h 352"/>
              <a:gd name="T38" fmla="*/ 204 w 359"/>
              <a:gd name="T39" fmla="*/ 0 h 352"/>
              <a:gd name="T40" fmla="*/ 112 w 359"/>
              <a:gd name="T41" fmla="*/ 0 h 352"/>
              <a:gd name="T42" fmla="*/ 19 w 359"/>
              <a:gd name="T43" fmla="*/ 88 h 352"/>
              <a:gd name="T44" fmla="*/ 168 w 359"/>
              <a:gd name="T45" fmla="*/ 268 h 352"/>
              <a:gd name="T46" fmla="*/ 110 w 359"/>
              <a:gd name="T47" fmla="*/ 319 h 352"/>
              <a:gd name="T48" fmla="*/ 41 w 359"/>
              <a:gd name="T49" fmla="*/ 278 h 352"/>
              <a:gd name="T50" fmla="*/ 58 w 359"/>
              <a:gd name="T51" fmla="*/ 240 h 352"/>
              <a:gd name="T52" fmla="*/ 103 w 359"/>
              <a:gd name="T53" fmla="*/ 222 h 352"/>
              <a:gd name="T54" fmla="*/ 109 w 359"/>
              <a:gd name="T55" fmla="*/ 221 h 352"/>
              <a:gd name="T56" fmla="*/ 168 w 359"/>
              <a:gd name="T57" fmla="*/ 268 h 352"/>
              <a:gd name="T58" fmla="*/ 144 w 359"/>
              <a:gd name="T59" fmla="*/ 68 h 352"/>
              <a:gd name="T60" fmla="*/ 118 w 359"/>
              <a:gd name="T61" fmla="*/ 139 h 352"/>
              <a:gd name="T62" fmla="*/ 110 w 359"/>
              <a:gd name="T63" fmla="*/ 141 h 352"/>
              <a:gd name="T64" fmla="*/ 63 w 359"/>
              <a:gd name="T65" fmla="*/ 93 h 352"/>
              <a:gd name="T66" fmla="*/ 64 w 359"/>
              <a:gd name="T67" fmla="*/ 50 h 352"/>
              <a:gd name="T68" fmla="*/ 87 w 359"/>
              <a:gd name="T69" fmla="*/ 26 h 352"/>
              <a:gd name="T70" fmla="*/ 95 w 359"/>
              <a:gd name="T71" fmla="*/ 25 h 352"/>
              <a:gd name="T72" fmla="*/ 144 w 359"/>
              <a:gd name="T73" fmla="*/ 68 h 352"/>
              <a:gd name="T74" fmla="*/ 299 w 359"/>
              <a:gd name="T75" fmla="*/ 138 h 352"/>
              <a:gd name="T76" fmla="*/ 299 w 359"/>
              <a:gd name="T77" fmla="*/ 78 h 352"/>
              <a:gd name="T78" fmla="*/ 261 w 359"/>
              <a:gd name="T79" fmla="*/ 78 h 352"/>
              <a:gd name="T80" fmla="*/ 261 w 359"/>
              <a:gd name="T81" fmla="*/ 138 h 352"/>
              <a:gd name="T82" fmla="*/ 201 w 359"/>
              <a:gd name="T83" fmla="*/ 138 h 352"/>
              <a:gd name="T84" fmla="*/ 201 w 359"/>
              <a:gd name="T85" fmla="*/ 176 h 352"/>
              <a:gd name="T86" fmla="*/ 261 w 359"/>
              <a:gd name="T87" fmla="*/ 176 h 352"/>
              <a:gd name="T88" fmla="*/ 261 w 359"/>
              <a:gd name="T89" fmla="*/ 236 h 352"/>
              <a:gd name="T90" fmla="*/ 299 w 359"/>
              <a:gd name="T91" fmla="*/ 236 h 352"/>
              <a:gd name="T92" fmla="*/ 299 w 359"/>
              <a:gd name="T93" fmla="*/ 176 h 352"/>
              <a:gd name="T94" fmla="*/ 359 w 359"/>
              <a:gd name="T95" fmla="*/ 176 h 352"/>
              <a:gd name="T96" fmla="*/ 359 w 359"/>
              <a:gd name="T97" fmla="*/ 138 h 352"/>
              <a:gd name="T98" fmla="*/ 299 w 359"/>
              <a:gd name="T99" fmla="*/ 138 h 3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359" h="352">
                <a:moveTo>
                  <a:pt x="19" y="88"/>
                </a:moveTo>
                <a:cubicBezTo>
                  <a:pt x="19" y="118"/>
                  <a:pt x="29" y="139"/>
                  <a:pt x="49" y="152"/>
                </a:cubicBezTo>
                <a:cubicBezTo>
                  <a:pt x="65" y="162"/>
                  <a:pt x="84" y="164"/>
                  <a:pt x="94" y="164"/>
                </a:cubicBezTo>
                <a:cubicBezTo>
                  <a:pt x="96" y="164"/>
                  <a:pt x="98" y="164"/>
                  <a:pt x="99" y="164"/>
                </a:cubicBezTo>
                <a:cubicBezTo>
                  <a:pt x="99" y="164"/>
                  <a:pt x="96" y="184"/>
                  <a:pt x="111" y="203"/>
                </a:cubicBezTo>
                <a:cubicBezTo>
                  <a:pt x="110" y="203"/>
                  <a:pt x="110" y="203"/>
                  <a:pt x="110" y="203"/>
                </a:cubicBezTo>
                <a:cubicBezTo>
                  <a:pt x="85" y="203"/>
                  <a:pt x="0" y="209"/>
                  <a:pt x="0" y="278"/>
                </a:cubicBezTo>
                <a:cubicBezTo>
                  <a:pt x="0" y="348"/>
                  <a:pt x="78" y="352"/>
                  <a:pt x="93" y="352"/>
                </a:cubicBezTo>
                <a:cubicBezTo>
                  <a:pt x="94" y="352"/>
                  <a:pt x="95" y="352"/>
                  <a:pt x="95" y="352"/>
                </a:cubicBezTo>
                <a:cubicBezTo>
                  <a:pt x="95" y="352"/>
                  <a:pt x="96" y="352"/>
                  <a:pt x="98" y="352"/>
                </a:cubicBezTo>
                <a:cubicBezTo>
                  <a:pt x="108" y="352"/>
                  <a:pt x="134" y="351"/>
                  <a:pt x="158" y="339"/>
                </a:cubicBezTo>
                <a:cubicBezTo>
                  <a:pt x="189" y="324"/>
                  <a:pt x="204" y="298"/>
                  <a:pt x="204" y="261"/>
                </a:cubicBezTo>
                <a:cubicBezTo>
                  <a:pt x="204" y="226"/>
                  <a:pt x="181" y="205"/>
                  <a:pt x="163" y="190"/>
                </a:cubicBezTo>
                <a:cubicBezTo>
                  <a:pt x="152" y="180"/>
                  <a:pt x="143" y="172"/>
                  <a:pt x="143" y="164"/>
                </a:cubicBezTo>
                <a:cubicBezTo>
                  <a:pt x="143" y="156"/>
                  <a:pt x="150" y="150"/>
                  <a:pt x="158" y="143"/>
                </a:cubicBezTo>
                <a:cubicBezTo>
                  <a:pt x="172" y="130"/>
                  <a:pt x="185" y="113"/>
                  <a:pt x="185" y="80"/>
                </a:cubicBezTo>
                <a:cubicBezTo>
                  <a:pt x="185" y="51"/>
                  <a:pt x="181" y="31"/>
                  <a:pt x="158" y="19"/>
                </a:cubicBezTo>
                <a:cubicBezTo>
                  <a:pt x="161" y="17"/>
                  <a:pt x="169" y="16"/>
                  <a:pt x="173" y="16"/>
                </a:cubicBezTo>
                <a:cubicBezTo>
                  <a:pt x="186" y="14"/>
                  <a:pt x="204" y="12"/>
                  <a:pt x="204" y="2"/>
                </a:cubicBezTo>
                <a:cubicBezTo>
                  <a:pt x="204" y="0"/>
                  <a:pt x="204" y="0"/>
                  <a:pt x="204" y="0"/>
                </a:cubicBezTo>
                <a:cubicBezTo>
                  <a:pt x="112" y="0"/>
                  <a:pt x="112" y="0"/>
                  <a:pt x="112" y="0"/>
                </a:cubicBezTo>
                <a:cubicBezTo>
                  <a:pt x="112" y="0"/>
                  <a:pt x="19" y="3"/>
                  <a:pt x="19" y="88"/>
                </a:cubicBezTo>
                <a:close/>
                <a:moveTo>
                  <a:pt x="168" y="268"/>
                </a:moveTo>
                <a:cubicBezTo>
                  <a:pt x="170" y="296"/>
                  <a:pt x="146" y="317"/>
                  <a:pt x="110" y="319"/>
                </a:cubicBezTo>
                <a:cubicBezTo>
                  <a:pt x="73" y="322"/>
                  <a:pt x="43" y="306"/>
                  <a:pt x="41" y="278"/>
                </a:cubicBezTo>
                <a:cubicBezTo>
                  <a:pt x="40" y="264"/>
                  <a:pt x="46" y="251"/>
                  <a:pt x="58" y="240"/>
                </a:cubicBezTo>
                <a:cubicBezTo>
                  <a:pt x="69" y="230"/>
                  <a:pt x="86" y="223"/>
                  <a:pt x="103" y="222"/>
                </a:cubicBezTo>
                <a:cubicBezTo>
                  <a:pt x="105" y="222"/>
                  <a:pt x="107" y="221"/>
                  <a:pt x="109" y="221"/>
                </a:cubicBezTo>
                <a:cubicBezTo>
                  <a:pt x="143" y="221"/>
                  <a:pt x="166" y="241"/>
                  <a:pt x="168" y="268"/>
                </a:cubicBezTo>
                <a:close/>
                <a:moveTo>
                  <a:pt x="144" y="68"/>
                </a:moveTo>
                <a:cubicBezTo>
                  <a:pt x="153" y="100"/>
                  <a:pt x="139" y="133"/>
                  <a:pt x="118" y="139"/>
                </a:cubicBezTo>
                <a:cubicBezTo>
                  <a:pt x="115" y="140"/>
                  <a:pt x="113" y="141"/>
                  <a:pt x="110" y="141"/>
                </a:cubicBezTo>
                <a:cubicBezTo>
                  <a:pt x="90" y="141"/>
                  <a:pt x="70" y="120"/>
                  <a:pt x="63" y="93"/>
                </a:cubicBezTo>
                <a:cubicBezTo>
                  <a:pt x="59" y="77"/>
                  <a:pt x="59" y="63"/>
                  <a:pt x="64" y="50"/>
                </a:cubicBezTo>
                <a:cubicBezTo>
                  <a:pt x="69" y="38"/>
                  <a:pt x="77" y="29"/>
                  <a:pt x="87" y="26"/>
                </a:cubicBezTo>
                <a:cubicBezTo>
                  <a:pt x="90" y="25"/>
                  <a:pt x="92" y="25"/>
                  <a:pt x="95" y="25"/>
                </a:cubicBezTo>
                <a:cubicBezTo>
                  <a:pt x="119" y="25"/>
                  <a:pt x="134" y="35"/>
                  <a:pt x="144" y="68"/>
                </a:cubicBezTo>
                <a:close/>
                <a:moveTo>
                  <a:pt x="299" y="138"/>
                </a:moveTo>
                <a:cubicBezTo>
                  <a:pt x="299" y="78"/>
                  <a:pt x="299" y="78"/>
                  <a:pt x="299" y="78"/>
                </a:cubicBezTo>
                <a:cubicBezTo>
                  <a:pt x="261" y="78"/>
                  <a:pt x="261" y="78"/>
                  <a:pt x="261" y="78"/>
                </a:cubicBezTo>
                <a:cubicBezTo>
                  <a:pt x="261" y="138"/>
                  <a:pt x="261" y="138"/>
                  <a:pt x="261" y="138"/>
                </a:cubicBezTo>
                <a:cubicBezTo>
                  <a:pt x="201" y="138"/>
                  <a:pt x="201" y="138"/>
                  <a:pt x="201" y="138"/>
                </a:cubicBezTo>
                <a:cubicBezTo>
                  <a:pt x="201" y="176"/>
                  <a:pt x="201" y="176"/>
                  <a:pt x="201" y="176"/>
                </a:cubicBezTo>
                <a:cubicBezTo>
                  <a:pt x="261" y="176"/>
                  <a:pt x="261" y="176"/>
                  <a:pt x="261" y="176"/>
                </a:cubicBezTo>
                <a:cubicBezTo>
                  <a:pt x="261" y="236"/>
                  <a:pt x="261" y="236"/>
                  <a:pt x="261" y="236"/>
                </a:cubicBezTo>
                <a:cubicBezTo>
                  <a:pt x="299" y="236"/>
                  <a:pt x="299" y="236"/>
                  <a:pt x="299" y="236"/>
                </a:cubicBezTo>
                <a:cubicBezTo>
                  <a:pt x="299" y="176"/>
                  <a:pt x="299" y="176"/>
                  <a:pt x="299" y="176"/>
                </a:cubicBezTo>
                <a:cubicBezTo>
                  <a:pt x="359" y="176"/>
                  <a:pt x="359" y="176"/>
                  <a:pt x="359" y="176"/>
                </a:cubicBezTo>
                <a:cubicBezTo>
                  <a:pt x="359" y="138"/>
                  <a:pt x="359" y="138"/>
                  <a:pt x="359" y="138"/>
                </a:cubicBezTo>
                <a:lnTo>
                  <a:pt x="299" y="13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249" name="Freeform 203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7912435" y="5184513"/>
            <a:ext cx="130567" cy="234120"/>
          </a:xfrm>
          <a:custGeom>
            <a:avLst/>
            <a:gdLst>
              <a:gd name="T0" fmla="*/ 200 w 200"/>
              <a:gd name="T1" fmla="*/ 62 h 360"/>
              <a:gd name="T2" fmla="*/ 143 w 200"/>
              <a:gd name="T3" fmla="*/ 62 h 360"/>
              <a:gd name="T4" fmla="*/ 128 w 200"/>
              <a:gd name="T5" fmla="*/ 83 h 360"/>
              <a:gd name="T6" fmla="*/ 128 w 200"/>
              <a:gd name="T7" fmla="*/ 125 h 360"/>
              <a:gd name="T8" fmla="*/ 200 w 200"/>
              <a:gd name="T9" fmla="*/ 125 h 360"/>
              <a:gd name="T10" fmla="*/ 200 w 200"/>
              <a:gd name="T11" fmla="*/ 183 h 360"/>
              <a:gd name="T12" fmla="*/ 128 w 200"/>
              <a:gd name="T13" fmla="*/ 183 h 360"/>
              <a:gd name="T14" fmla="*/ 128 w 200"/>
              <a:gd name="T15" fmla="*/ 360 h 360"/>
              <a:gd name="T16" fmla="*/ 61 w 200"/>
              <a:gd name="T17" fmla="*/ 360 h 360"/>
              <a:gd name="T18" fmla="*/ 61 w 200"/>
              <a:gd name="T19" fmla="*/ 183 h 360"/>
              <a:gd name="T20" fmla="*/ 0 w 200"/>
              <a:gd name="T21" fmla="*/ 183 h 360"/>
              <a:gd name="T22" fmla="*/ 0 w 200"/>
              <a:gd name="T23" fmla="*/ 125 h 360"/>
              <a:gd name="T24" fmla="*/ 61 w 200"/>
              <a:gd name="T25" fmla="*/ 125 h 360"/>
              <a:gd name="T26" fmla="*/ 61 w 200"/>
              <a:gd name="T27" fmla="*/ 90 h 360"/>
              <a:gd name="T28" fmla="*/ 143 w 200"/>
              <a:gd name="T29" fmla="*/ 0 h 360"/>
              <a:gd name="T30" fmla="*/ 200 w 200"/>
              <a:gd name="T31" fmla="*/ 0 h 360"/>
              <a:gd name="T32" fmla="*/ 200 w 200"/>
              <a:gd name="T33" fmla="*/ 62 h 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00" h="360">
                <a:moveTo>
                  <a:pt x="200" y="62"/>
                </a:moveTo>
                <a:cubicBezTo>
                  <a:pt x="143" y="62"/>
                  <a:pt x="143" y="62"/>
                  <a:pt x="143" y="62"/>
                </a:cubicBezTo>
                <a:cubicBezTo>
                  <a:pt x="136" y="62"/>
                  <a:pt x="128" y="71"/>
                  <a:pt x="128" y="83"/>
                </a:cubicBezTo>
                <a:cubicBezTo>
                  <a:pt x="128" y="125"/>
                  <a:pt x="128" y="125"/>
                  <a:pt x="128" y="125"/>
                </a:cubicBezTo>
                <a:cubicBezTo>
                  <a:pt x="200" y="125"/>
                  <a:pt x="200" y="125"/>
                  <a:pt x="200" y="125"/>
                </a:cubicBezTo>
                <a:cubicBezTo>
                  <a:pt x="200" y="183"/>
                  <a:pt x="200" y="183"/>
                  <a:pt x="200" y="183"/>
                </a:cubicBezTo>
                <a:cubicBezTo>
                  <a:pt x="128" y="183"/>
                  <a:pt x="128" y="183"/>
                  <a:pt x="128" y="183"/>
                </a:cubicBezTo>
                <a:cubicBezTo>
                  <a:pt x="128" y="360"/>
                  <a:pt x="128" y="360"/>
                  <a:pt x="128" y="360"/>
                </a:cubicBezTo>
                <a:cubicBezTo>
                  <a:pt x="61" y="360"/>
                  <a:pt x="61" y="360"/>
                  <a:pt x="61" y="360"/>
                </a:cubicBezTo>
                <a:cubicBezTo>
                  <a:pt x="61" y="183"/>
                  <a:pt x="61" y="183"/>
                  <a:pt x="61" y="183"/>
                </a:cubicBezTo>
                <a:cubicBezTo>
                  <a:pt x="0" y="183"/>
                  <a:pt x="0" y="183"/>
                  <a:pt x="0" y="183"/>
                </a:cubicBezTo>
                <a:cubicBezTo>
                  <a:pt x="0" y="125"/>
                  <a:pt x="0" y="125"/>
                  <a:pt x="0" y="125"/>
                </a:cubicBezTo>
                <a:cubicBezTo>
                  <a:pt x="61" y="125"/>
                  <a:pt x="61" y="125"/>
                  <a:pt x="61" y="125"/>
                </a:cubicBezTo>
                <a:cubicBezTo>
                  <a:pt x="61" y="90"/>
                  <a:pt x="61" y="90"/>
                  <a:pt x="61" y="90"/>
                </a:cubicBezTo>
                <a:cubicBezTo>
                  <a:pt x="61" y="40"/>
                  <a:pt x="95" y="0"/>
                  <a:pt x="143" y="0"/>
                </a:cubicBezTo>
                <a:cubicBezTo>
                  <a:pt x="200" y="0"/>
                  <a:pt x="200" y="0"/>
                  <a:pt x="200" y="0"/>
                </a:cubicBezTo>
                <a:lnTo>
                  <a:pt x="200" y="6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250" name="Freeform 204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 noEditPoints="1"/>
          </p:cNvSpPr>
          <p:nvPr/>
        </p:nvSpPr>
        <p:spPr bwMode="auto">
          <a:xfrm>
            <a:off x="7420026" y="5607135"/>
            <a:ext cx="252130" cy="252130"/>
          </a:xfrm>
          <a:custGeom>
            <a:avLst/>
            <a:gdLst>
              <a:gd name="T0" fmla="*/ 192 w 384"/>
              <a:gd name="T1" fmla="*/ 0 h 384"/>
              <a:gd name="T2" fmla="*/ 0 w 384"/>
              <a:gd name="T3" fmla="*/ 192 h 384"/>
              <a:gd name="T4" fmla="*/ 192 w 384"/>
              <a:gd name="T5" fmla="*/ 384 h 384"/>
              <a:gd name="T6" fmla="*/ 384 w 384"/>
              <a:gd name="T7" fmla="*/ 192 h 384"/>
              <a:gd name="T8" fmla="*/ 192 w 384"/>
              <a:gd name="T9" fmla="*/ 0 h 384"/>
              <a:gd name="T10" fmla="*/ 192 w 384"/>
              <a:gd name="T11" fmla="*/ 148 h 384"/>
              <a:gd name="T12" fmla="*/ 182 w 384"/>
              <a:gd name="T13" fmla="*/ 158 h 384"/>
              <a:gd name="T14" fmla="*/ 182 w 384"/>
              <a:gd name="T15" fmla="*/ 222 h 384"/>
              <a:gd name="T16" fmla="*/ 136 w 384"/>
              <a:gd name="T17" fmla="*/ 267 h 384"/>
              <a:gd name="T18" fmla="*/ 91 w 384"/>
              <a:gd name="T19" fmla="*/ 222 h 384"/>
              <a:gd name="T20" fmla="*/ 91 w 384"/>
              <a:gd name="T21" fmla="*/ 195 h 384"/>
              <a:gd name="T22" fmla="*/ 126 w 384"/>
              <a:gd name="T23" fmla="*/ 195 h 384"/>
              <a:gd name="T24" fmla="*/ 126 w 384"/>
              <a:gd name="T25" fmla="*/ 222 h 384"/>
              <a:gd name="T26" fmla="*/ 136 w 384"/>
              <a:gd name="T27" fmla="*/ 232 h 384"/>
              <a:gd name="T28" fmla="*/ 147 w 384"/>
              <a:gd name="T29" fmla="*/ 222 h 384"/>
              <a:gd name="T30" fmla="*/ 147 w 384"/>
              <a:gd name="T31" fmla="*/ 158 h 384"/>
              <a:gd name="T32" fmla="*/ 192 w 384"/>
              <a:gd name="T33" fmla="*/ 113 h 384"/>
              <a:gd name="T34" fmla="*/ 237 w 384"/>
              <a:gd name="T35" fmla="*/ 158 h 384"/>
              <a:gd name="T36" fmla="*/ 237 w 384"/>
              <a:gd name="T37" fmla="*/ 170 h 384"/>
              <a:gd name="T38" fmla="*/ 217 w 384"/>
              <a:gd name="T39" fmla="*/ 177 h 384"/>
              <a:gd name="T40" fmla="*/ 203 w 384"/>
              <a:gd name="T41" fmla="*/ 170 h 384"/>
              <a:gd name="T42" fmla="*/ 203 w 384"/>
              <a:gd name="T43" fmla="*/ 158 h 384"/>
              <a:gd name="T44" fmla="*/ 192 w 384"/>
              <a:gd name="T45" fmla="*/ 148 h 384"/>
              <a:gd name="T46" fmla="*/ 293 w 384"/>
              <a:gd name="T47" fmla="*/ 222 h 384"/>
              <a:gd name="T48" fmla="*/ 248 w 384"/>
              <a:gd name="T49" fmla="*/ 267 h 384"/>
              <a:gd name="T50" fmla="*/ 203 w 384"/>
              <a:gd name="T51" fmla="*/ 222 h 384"/>
              <a:gd name="T52" fmla="*/ 203 w 384"/>
              <a:gd name="T53" fmla="*/ 194 h 384"/>
              <a:gd name="T54" fmla="*/ 217 w 384"/>
              <a:gd name="T55" fmla="*/ 201 h 384"/>
              <a:gd name="T56" fmla="*/ 237 w 384"/>
              <a:gd name="T57" fmla="*/ 194 h 384"/>
              <a:gd name="T58" fmla="*/ 237 w 384"/>
              <a:gd name="T59" fmla="*/ 222 h 384"/>
              <a:gd name="T60" fmla="*/ 248 w 384"/>
              <a:gd name="T61" fmla="*/ 232 h 384"/>
              <a:gd name="T62" fmla="*/ 259 w 384"/>
              <a:gd name="T63" fmla="*/ 222 h 384"/>
              <a:gd name="T64" fmla="*/ 259 w 384"/>
              <a:gd name="T65" fmla="*/ 195 h 384"/>
              <a:gd name="T66" fmla="*/ 293 w 384"/>
              <a:gd name="T67" fmla="*/ 195 h 384"/>
              <a:gd name="T68" fmla="*/ 293 w 384"/>
              <a:gd name="T69" fmla="*/ 222 h 3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384" h="384">
                <a:moveTo>
                  <a:pt x="192" y="0"/>
                </a:moveTo>
                <a:cubicBezTo>
                  <a:pt x="86" y="0"/>
                  <a:pt x="0" y="86"/>
                  <a:pt x="0" y="192"/>
                </a:cubicBezTo>
                <a:cubicBezTo>
                  <a:pt x="0" y="298"/>
                  <a:pt x="86" y="384"/>
                  <a:pt x="192" y="384"/>
                </a:cubicBezTo>
                <a:cubicBezTo>
                  <a:pt x="298" y="384"/>
                  <a:pt x="384" y="298"/>
                  <a:pt x="384" y="192"/>
                </a:cubicBezTo>
                <a:cubicBezTo>
                  <a:pt x="384" y="86"/>
                  <a:pt x="298" y="0"/>
                  <a:pt x="192" y="0"/>
                </a:cubicBezTo>
                <a:close/>
                <a:moveTo>
                  <a:pt x="192" y="148"/>
                </a:moveTo>
                <a:cubicBezTo>
                  <a:pt x="186" y="148"/>
                  <a:pt x="182" y="152"/>
                  <a:pt x="182" y="158"/>
                </a:cubicBezTo>
                <a:cubicBezTo>
                  <a:pt x="182" y="222"/>
                  <a:pt x="182" y="222"/>
                  <a:pt x="182" y="222"/>
                </a:cubicBezTo>
                <a:cubicBezTo>
                  <a:pt x="182" y="246"/>
                  <a:pt x="161" y="267"/>
                  <a:pt x="136" y="267"/>
                </a:cubicBezTo>
                <a:cubicBezTo>
                  <a:pt x="111" y="267"/>
                  <a:pt x="91" y="246"/>
                  <a:pt x="91" y="222"/>
                </a:cubicBezTo>
                <a:cubicBezTo>
                  <a:pt x="91" y="195"/>
                  <a:pt x="91" y="195"/>
                  <a:pt x="91" y="195"/>
                </a:cubicBezTo>
                <a:cubicBezTo>
                  <a:pt x="126" y="195"/>
                  <a:pt x="126" y="195"/>
                  <a:pt x="126" y="195"/>
                </a:cubicBezTo>
                <a:cubicBezTo>
                  <a:pt x="126" y="222"/>
                  <a:pt x="126" y="222"/>
                  <a:pt x="126" y="222"/>
                </a:cubicBezTo>
                <a:cubicBezTo>
                  <a:pt x="126" y="227"/>
                  <a:pt x="131" y="232"/>
                  <a:pt x="136" y="232"/>
                </a:cubicBezTo>
                <a:cubicBezTo>
                  <a:pt x="142" y="232"/>
                  <a:pt x="147" y="227"/>
                  <a:pt x="147" y="222"/>
                </a:cubicBezTo>
                <a:cubicBezTo>
                  <a:pt x="147" y="158"/>
                  <a:pt x="147" y="158"/>
                  <a:pt x="147" y="158"/>
                </a:cubicBezTo>
                <a:cubicBezTo>
                  <a:pt x="147" y="133"/>
                  <a:pt x="167" y="113"/>
                  <a:pt x="192" y="113"/>
                </a:cubicBezTo>
                <a:cubicBezTo>
                  <a:pt x="217" y="113"/>
                  <a:pt x="237" y="133"/>
                  <a:pt x="237" y="158"/>
                </a:cubicBezTo>
                <a:cubicBezTo>
                  <a:pt x="237" y="170"/>
                  <a:pt x="237" y="170"/>
                  <a:pt x="237" y="170"/>
                </a:cubicBezTo>
                <a:cubicBezTo>
                  <a:pt x="217" y="177"/>
                  <a:pt x="217" y="177"/>
                  <a:pt x="217" y="177"/>
                </a:cubicBezTo>
                <a:cubicBezTo>
                  <a:pt x="203" y="170"/>
                  <a:pt x="203" y="170"/>
                  <a:pt x="203" y="170"/>
                </a:cubicBezTo>
                <a:cubicBezTo>
                  <a:pt x="203" y="158"/>
                  <a:pt x="203" y="158"/>
                  <a:pt x="203" y="158"/>
                </a:cubicBezTo>
                <a:cubicBezTo>
                  <a:pt x="203" y="152"/>
                  <a:pt x="198" y="148"/>
                  <a:pt x="192" y="148"/>
                </a:cubicBezTo>
                <a:close/>
                <a:moveTo>
                  <a:pt x="293" y="222"/>
                </a:moveTo>
                <a:cubicBezTo>
                  <a:pt x="293" y="246"/>
                  <a:pt x="273" y="267"/>
                  <a:pt x="248" y="267"/>
                </a:cubicBezTo>
                <a:cubicBezTo>
                  <a:pt x="223" y="267"/>
                  <a:pt x="203" y="246"/>
                  <a:pt x="203" y="222"/>
                </a:cubicBezTo>
                <a:cubicBezTo>
                  <a:pt x="203" y="194"/>
                  <a:pt x="203" y="194"/>
                  <a:pt x="203" y="194"/>
                </a:cubicBezTo>
                <a:cubicBezTo>
                  <a:pt x="217" y="201"/>
                  <a:pt x="217" y="201"/>
                  <a:pt x="217" y="201"/>
                </a:cubicBezTo>
                <a:cubicBezTo>
                  <a:pt x="237" y="194"/>
                  <a:pt x="237" y="194"/>
                  <a:pt x="237" y="194"/>
                </a:cubicBezTo>
                <a:cubicBezTo>
                  <a:pt x="237" y="222"/>
                  <a:pt x="237" y="222"/>
                  <a:pt x="237" y="222"/>
                </a:cubicBezTo>
                <a:cubicBezTo>
                  <a:pt x="237" y="227"/>
                  <a:pt x="242" y="232"/>
                  <a:pt x="248" y="232"/>
                </a:cubicBezTo>
                <a:cubicBezTo>
                  <a:pt x="254" y="232"/>
                  <a:pt x="259" y="227"/>
                  <a:pt x="259" y="222"/>
                </a:cubicBezTo>
                <a:cubicBezTo>
                  <a:pt x="259" y="195"/>
                  <a:pt x="259" y="195"/>
                  <a:pt x="259" y="195"/>
                </a:cubicBezTo>
                <a:cubicBezTo>
                  <a:pt x="293" y="195"/>
                  <a:pt x="293" y="195"/>
                  <a:pt x="293" y="195"/>
                </a:cubicBezTo>
                <a:lnTo>
                  <a:pt x="293" y="22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251" name="Freeform 206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 noEditPoints="1"/>
          </p:cNvSpPr>
          <p:nvPr/>
        </p:nvSpPr>
        <p:spPr bwMode="auto">
          <a:xfrm>
            <a:off x="6558828" y="5607138"/>
            <a:ext cx="249879" cy="252130"/>
          </a:xfrm>
          <a:custGeom>
            <a:avLst/>
            <a:gdLst>
              <a:gd name="T0" fmla="*/ 197 w 384"/>
              <a:gd name="T1" fmla="*/ 192 h 384"/>
              <a:gd name="T2" fmla="*/ 199 w 384"/>
              <a:gd name="T3" fmla="*/ 191 h 384"/>
              <a:gd name="T4" fmla="*/ 193 w 384"/>
              <a:gd name="T5" fmla="*/ 179 h 384"/>
              <a:gd name="T6" fmla="*/ 113 w 384"/>
              <a:gd name="T7" fmla="*/ 190 h 384"/>
              <a:gd name="T8" fmla="*/ 113 w 384"/>
              <a:gd name="T9" fmla="*/ 192 h 384"/>
              <a:gd name="T10" fmla="*/ 133 w 384"/>
              <a:gd name="T11" fmla="*/ 243 h 384"/>
              <a:gd name="T12" fmla="*/ 197 w 384"/>
              <a:gd name="T13" fmla="*/ 192 h 384"/>
              <a:gd name="T14" fmla="*/ 243 w 384"/>
              <a:gd name="T15" fmla="*/ 132 h 384"/>
              <a:gd name="T16" fmla="*/ 192 w 384"/>
              <a:gd name="T17" fmla="*/ 114 h 384"/>
              <a:gd name="T18" fmla="*/ 175 w 384"/>
              <a:gd name="T19" fmla="*/ 115 h 384"/>
              <a:gd name="T20" fmla="*/ 203 w 384"/>
              <a:gd name="T21" fmla="*/ 160 h 384"/>
              <a:gd name="T22" fmla="*/ 243 w 384"/>
              <a:gd name="T23" fmla="*/ 132 h 384"/>
              <a:gd name="T24" fmla="*/ 144 w 384"/>
              <a:gd name="T25" fmla="*/ 254 h 384"/>
              <a:gd name="T26" fmla="*/ 192 w 384"/>
              <a:gd name="T27" fmla="*/ 270 h 384"/>
              <a:gd name="T28" fmla="*/ 222 w 384"/>
              <a:gd name="T29" fmla="*/ 264 h 384"/>
              <a:gd name="T30" fmla="*/ 205 w 384"/>
              <a:gd name="T31" fmla="*/ 206 h 384"/>
              <a:gd name="T32" fmla="*/ 144 w 384"/>
              <a:gd name="T33" fmla="*/ 254 h 384"/>
              <a:gd name="T34" fmla="*/ 186 w 384"/>
              <a:gd name="T35" fmla="*/ 165 h 384"/>
              <a:gd name="T36" fmla="*/ 158 w 384"/>
              <a:gd name="T37" fmla="*/ 121 h 384"/>
              <a:gd name="T38" fmla="*/ 115 w 384"/>
              <a:gd name="T39" fmla="*/ 175 h 384"/>
              <a:gd name="T40" fmla="*/ 116 w 384"/>
              <a:gd name="T41" fmla="*/ 175 h 384"/>
              <a:gd name="T42" fmla="*/ 186 w 384"/>
              <a:gd name="T43" fmla="*/ 165 h 384"/>
              <a:gd name="T44" fmla="*/ 222 w 384"/>
              <a:gd name="T45" fmla="*/ 202 h 384"/>
              <a:gd name="T46" fmla="*/ 237 w 384"/>
              <a:gd name="T47" fmla="*/ 256 h 384"/>
              <a:gd name="T48" fmla="*/ 269 w 384"/>
              <a:gd name="T49" fmla="*/ 205 h 384"/>
              <a:gd name="T50" fmla="*/ 237 w 384"/>
              <a:gd name="T51" fmla="*/ 201 h 384"/>
              <a:gd name="T52" fmla="*/ 222 w 384"/>
              <a:gd name="T53" fmla="*/ 202 h 384"/>
              <a:gd name="T54" fmla="*/ 192 w 384"/>
              <a:gd name="T55" fmla="*/ 0 h 384"/>
              <a:gd name="T56" fmla="*/ 0 w 384"/>
              <a:gd name="T57" fmla="*/ 192 h 384"/>
              <a:gd name="T58" fmla="*/ 192 w 384"/>
              <a:gd name="T59" fmla="*/ 384 h 384"/>
              <a:gd name="T60" fmla="*/ 384 w 384"/>
              <a:gd name="T61" fmla="*/ 192 h 384"/>
              <a:gd name="T62" fmla="*/ 192 w 384"/>
              <a:gd name="T63" fmla="*/ 0 h 384"/>
              <a:gd name="T64" fmla="*/ 192 w 384"/>
              <a:gd name="T65" fmla="*/ 286 h 384"/>
              <a:gd name="T66" fmla="*/ 98 w 384"/>
              <a:gd name="T67" fmla="*/ 192 h 384"/>
              <a:gd name="T68" fmla="*/ 192 w 384"/>
              <a:gd name="T69" fmla="*/ 98 h 384"/>
              <a:gd name="T70" fmla="*/ 286 w 384"/>
              <a:gd name="T71" fmla="*/ 192 h 384"/>
              <a:gd name="T72" fmla="*/ 192 w 384"/>
              <a:gd name="T73" fmla="*/ 286 h 384"/>
              <a:gd name="T74" fmla="*/ 210 w 384"/>
              <a:gd name="T75" fmla="*/ 173 h 384"/>
              <a:gd name="T76" fmla="*/ 215 w 384"/>
              <a:gd name="T77" fmla="*/ 184 h 384"/>
              <a:gd name="T78" fmla="*/ 216 w 384"/>
              <a:gd name="T79" fmla="*/ 187 h 384"/>
              <a:gd name="T80" fmla="*/ 234 w 384"/>
              <a:gd name="T81" fmla="*/ 186 h 384"/>
              <a:gd name="T82" fmla="*/ 270 w 384"/>
              <a:gd name="T83" fmla="*/ 190 h 384"/>
              <a:gd name="T84" fmla="*/ 253 w 384"/>
              <a:gd name="T85" fmla="*/ 143 h 384"/>
              <a:gd name="T86" fmla="*/ 210 w 384"/>
              <a:gd name="T87" fmla="*/ 173 h 3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384" h="384">
                <a:moveTo>
                  <a:pt x="197" y="192"/>
                </a:moveTo>
                <a:cubicBezTo>
                  <a:pt x="198" y="191"/>
                  <a:pt x="198" y="191"/>
                  <a:pt x="199" y="191"/>
                </a:cubicBezTo>
                <a:cubicBezTo>
                  <a:pt x="197" y="187"/>
                  <a:pt x="196" y="183"/>
                  <a:pt x="193" y="179"/>
                </a:cubicBezTo>
                <a:cubicBezTo>
                  <a:pt x="156" y="190"/>
                  <a:pt x="120" y="191"/>
                  <a:pt x="113" y="190"/>
                </a:cubicBezTo>
                <a:cubicBezTo>
                  <a:pt x="113" y="191"/>
                  <a:pt x="113" y="191"/>
                  <a:pt x="113" y="192"/>
                </a:cubicBezTo>
                <a:cubicBezTo>
                  <a:pt x="113" y="211"/>
                  <a:pt x="120" y="229"/>
                  <a:pt x="133" y="243"/>
                </a:cubicBezTo>
                <a:cubicBezTo>
                  <a:pt x="137" y="237"/>
                  <a:pt x="158" y="204"/>
                  <a:pt x="197" y="192"/>
                </a:cubicBezTo>
                <a:close/>
                <a:moveTo>
                  <a:pt x="243" y="132"/>
                </a:moveTo>
                <a:cubicBezTo>
                  <a:pt x="229" y="120"/>
                  <a:pt x="211" y="114"/>
                  <a:pt x="192" y="114"/>
                </a:cubicBezTo>
                <a:cubicBezTo>
                  <a:pt x="186" y="114"/>
                  <a:pt x="180" y="114"/>
                  <a:pt x="175" y="115"/>
                </a:cubicBezTo>
                <a:cubicBezTo>
                  <a:pt x="179" y="121"/>
                  <a:pt x="191" y="138"/>
                  <a:pt x="203" y="160"/>
                </a:cubicBezTo>
                <a:cubicBezTo>
                  <a:pt x="229" y="150"/>
                  <a:pt x="240" y="136"/>
                  <a:pt x="243" y="132"/>
                </a:cubicBezTo>
                <a:close/>
                <a:moveTo>
                  <a:pt x="144" y="254"/>
                </a:moveTo>
                <a:cubicBezTo>
                  <a:pt x="158" y="265"/>
                  <a:pt x="174" y="270"/>
                  <a:pt x="192" y="270"/>
                </a:cubicBezTo>
                <a:cubicBezTo>
                  <a:pt x="202" y="270"/>
                  <a:pt x="212" y="268"/>
                  <a:pt x="222" y="264"/>
                </a:cubicBezTo>
                <a:cubicBezTo>
                  <a:pt x="220" y="257"/>
                  <a:pt x="216" y="234"/>
                  <a:pt x="205" y="206"/>
                </a:cubicBezTo>
                <a:cubicBezTo>
                  <a:pt x="163" y="221"/>
                  <a:pt x="147" y="249"/>
                  <a:pt x="144" y="254"/>
                </a:cubicBezTo>
                <a:close/>
                <a:moveTo>
                  <a:pt x="186" y="165"/>
                </a:moveTo>
                <a:cubicBezTo>
                  <a:pt x="174" y="144"/>
                  <a:pt x="161" y="126"/>
                  <a:pt x="158" y="121"/>
                </a:cubicBezTo>
                <a:cubicBezTo>
                  <a:pt x="136" y="132"/>
                  <a:pt x="121" y="151"/>
                  <a:pt x="115" y="175"/>
                </a:cubicBezTo>
                <a:cubicBezTo>
                  <a:pt x="116" y="175"/>
                  <a:pt x="116" y="175"/>
                  <a:pt x="116" y="175"/>
                </a:cubicBezTo>
                <a:cubicBezTo>
                  <a:pt x="124" y="175"/>
                  <a:pt x="153" y="174"/>
                  <a:pt x="186" y="165"/>
                </a:cubicBezTo>
                <a:close/>
                <a:moveTo>
                  <a:pt x="222" y="202"/>
                </a:moveTo>
                <a:cubicBezTo>
                  <a:pt x="231" y="228"/>
                  <a:pt x="236" y="249"/>
                  <a:pt x="237" y="256"/>
                </a:cubicBezTo>
                <a:cubicBezTo>
                  <a:pt x="254" y="244"/>
                  <a:pt x="266" y="226"/>
                  <a:pt x="269" y="205"/>
                </a:cubicBezTo>
                <a:cubicBezTo>
                  <a:pt x="266" y="204"/>
                  <a:pt x="253" y="201"/>
                  <a:pt x="237" y="201"/>
                </a:cubicBezTo>
                <a:cubicBezTo>
                  <a:pt x="232" y="201"/>
                  <a:pt x="227" y="201"/>
                  <a:pt x="222" y="202"/>
                </a:cubicBezTo>
                <a:close/>
                <a:moveTo>
                  <a:pt x="192" y="0"/>
                </a:moveTo>
                <a:cubicBezTo>
                  <a:pt x="86" y="0"/>
                  <a:pt x="0" y="86"/>
                  <a:pt x="0" y="192"/>
                </a:cubicBezTo>
                <a:cubicBezTo>
                  <a:pt x="0" y="298"/>
                  <a:pt x="86" y="384"/>
                  <a:pt x="192" y="384"/>
                </a:cubicBezTo>
                <a:cubicBezTo>
                  <a:pt x="298" y="384"/>
                  <a:pt x="384" y="298"/>
                  <a:pt x="384" y="192"/>
                </a:cubicBezTo>
                <a:cubicBezTo>
                  <a:pt x="384" y="86"/>
                  <a:pt x="298" y="0"/>
                  <a:pt x="192" y="0"/>
                </a:cubicBezTo>
                <a:close/>
                <a:moveTo>
                  <a:pt x="192" y="286"/>
                </a:moveTo>
                <a:cubicBezTo>
                  <a:pt x="140" y="286"/>
                  <a:pt x="98" y="244"/>
                  <a:pt x="98" y="192"/>
                </a:cubicBezTo>
                <a:cubicBezTo>
                  <a:pt x="98" y="140"/>
                  <a:pt x="140" y="98"/>
                  <a:pt x="192" y="98"/>
                </a:cubicBezTo>
                <a:cubicBezTo>
                  <a:pt x="244" y="98"/>
                  <a:pt x="286" y="140"/>
                  <a:pt x="286" y="192"/>
                </a:cubicBezTo>
                <a:cubicBezTo>
                  <a:pt x="286" y="244"/>
                  <a:pt x="244" y="286"/>
                  <a:pt x="192" y="286"/>
                </a:cubicBezTo>
                <a:close/>
                <a:moveTo>
                  <a:pt x="210" y="173"/>
                </a:moveTo>
                <a:cubicBezTo>
                  <a:pt x="212" y="177"/>
                  <a:pt x="214" y="181"/>
                  <a:pt x="215" y="184"/>
                </a:cubicBezTo>
                <a:cubicBezTo>
                  <a:pt x="216" y="185"/>
                  <a:pt x="216" y="186"/>
                  <a:pt x="216" y="187"/>
                </a:cubicBezTo>
                <a:cubicBezTo>
                  <a:pt x="222" y="187"/>
                  <a:pt x="228" y="186"/>
                  <a:pt x="234" y="186"/>
                </a:cubicBezTo>
                <a:cubicBezTo>
                  <a:pt x="251" y="186"/>
                  <a:pt x="265" y="189"/>
                  <a:pt x="270" y="190"/>
                </a:cubicBezTo>
                <a:cubicBezTo>
                  <a:pt x="270" y="173"/>
                  <a:pt x="264" y="156"/>
                  <a:pt x="253" y="143"/>
                </a:cubicBezTo>
                <a:cubicBezTo>
                  <a:pt x="250" y="147"/>
                  <a:pt x="237" y="162"/>
                  <a:pt x="210" y="17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252" name="Freeform 207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 noEditPoints="1"/>
          </p:cNvSpPr>
          <p:nvPr/>
        </p:nvSpPr>
        <p:spPr bwMode="auto">
          <a:xfrm>
            <a:off x="9578358" y="5175511"/>
            <a:ext cx="249879" cy="252130"/>
          </a:xfrm>
          <a:custGeom>
            <a:avLst/>
            <a:gdLst>
              <a:gd name="T0" fmla="*/ 174 w 384"/>
              <a:gd name="T1" fmla="*/ 138 h 384"/>
              <a:gd name="T2" fmla="*/ 149 w 384"/>
              <a:gd name="T3" fmla="*/ 116 h 384"/>
              <a:gd name="T4" fmla="*/ 145 w 384"/>
              <a:gd name="T5" fmla="*/ 116 h 384"/>
              <a:gd name="T6" fmla="*/ 133 w 384"/>
              <a:gd name="T7" fmla="*/ 128 h 384"/>
              <a:gd name="T8" fmla="*/ 133 w 384"/>
              <a:gd name="T9" fmla="*/ 150 h 384"/>
              <a:gd name="T10" fmla="*/ 156 w 384"/>
              <a:gd name="T11" fmla="*/ 174 h 384"/>
              <a:gd name="T12" fmla="*/ 160 w 384"/>
              <a:gd name="T13" fmla="*/ 173 h 384"/>
              <a:gd name="T14" fmla="*/ 174 w 384"/>
              <a:gd name="T15" fmla="*/ 138 h 384"/>
              <a:gd name="T16" fmla="*/ 192 w 384"/>
              <a:gd name="T17" fmla="*/ 0 h 384"/>
              <a:gd name="T18" fmla="*/ 0 w 384"/>
              <a:gd name="T19" fmla="*/ 192 h 384"/>
              <a:gd name="T20" fmla="*/ 192 w 384"/>
              <a:gd name="T21" fmla="*/ 384 h 384"/>
              <a:gd name="T22" fmla="*/ 384 w 384"/>
              <a:gd name="T23" fmla="*/ 192 h 384"/>
              <a:gd name="T24" fmla="*/ 192 w 384"/>
              <a:gd name="T25" fmla="*/ 0 h 384"/>
              <a:gd name="T26" fmla="*/ 181 w 384"/>
              <a:gd name="T27" fmla="*/ 274 h 384"/>
              <a:gd name="T28" fmla="*/ 151 w 384"/>
              <a:gd name="T29" fmla="*/ 281 h 384"/>
              <a:gd name="T30" fmla="*/ 149 w 384"/>
              <a:gd name="T31" fmla="*/ 281 h 384"/>
              <a:gd name="T32" fmla="*/ 148 w 384"/>
              <a:gd name="T33" fmla="*/ 281 h 384"/>
              <a:gd name="T34" fmla="*/ 101 w 384"/>
              <a:gd name="T35" fmla="*/ 243 h 384"/>
              <a:gd name="T36" fmla="*/ 157 w 384"/>
              <a:gd name="T37" fmla="*/ 206 h 384"/>
              <a:gd name="T38" fmla="*/ 157 w 384"/>
              <a:gd name="T39" fmla="*/ 206 h 384"/>
              <a:gd name="T40" fmla="*/ 151 w 384"/>
              <a:gd name="T41" fmla="*/ 186 h 384"/>
              <a:gd name="T42" fmla="*/ 148 w 384"/>
              <a:gd name="T43" fmla="*/ 186 h 384"/>
              <a:gd name="T44" fmla="*/ 126 w 384"/>
              <a:gd name="T45" fmla="*/ 180 h 384"/>
              <a:gd name="T46" fmla="*/ 111 w 384"/>
              <a:gd name="T47" fmla="*/ 147 h 384"/>
              <a:gd name="T48" fmla="*/ 158 w 384"/>
              <a:gd name="T49" fmla="*/ 103 h 384"/>
              <a:gd name="T50" fmla="*/ 204 w 384"/>
              <a:gd name="T51" fmla="*/ 103 h 384"/>
              <a:gd name="T52" fmla="*/ 204 w 384"/>
              <a:gd name="T53" fmla="*/ 104 h 384"/>
              <a:gd name="T54" fmla="*/ 188 w 384"/>
              <a:gd name="T55" fmla="*/ 111 h 384"/>
              <a:gd name="T56" fmla="*/ 181 w 384"/>
              <a:gd name="T57" fmla="*/ 112 h 384"/>
              <a:gd name="T58" fmla="*/ 194 w 384"/>
              <a:gd name="T59" fmla="*/ 143 h 384"/>
              <a:gd name="T60" fmla="*/ 181 w 384"/>
              <a:gd name="T61" fmla="*/ 175 h 384"/>
              <a:gd name="T62" fmla="*/ 173 w 384"/>
              <a:gd name="T63" fmla="*/ 186 h 384"/>
              <a:gd name="T64" fmla="*/ 183 w 384"/>
              <a:gd name="T65" fmla="*/ 199 h 384"/>
              <a:gd name="T66" fmla="*/ 204 w 384"/>
              <a:gd name="T67" fmla="*/ 235 h 384"/>
              <a:gd name="T68" fmla="*/ 181 w 384"/>
              <a:gd name="T69" fmla="*/ 274 h 384"/>
              <a:gd name="T70" fmla="*/ 282 w 384"/>
              <a:gd name="T71" fmla="*/ 192 h 384"/>
              <a:gd name="T72" fmla="*/ 252 w 384"/>
              <a:gd name="T73" fmla="*/ 192 h 384"/>
              <a:gd name="T74" fmla="*/ 252 w 384"/>
              <a:gd name="T75" fmla="*/ 222 h 384"/>
              <a:gd name="T76" fmla="*/ 233 w 384"/>
              <a:gd name="T77" fmla="*/ 222 h 384"/>
              <a:gd name="T78" fmla="*/ 233 w 384"/>
              <a:gd name="T79" fmla="*/ 192 h 384"/>
              <a:gd name="T80" fmla="*/ 202 w 384"/>
              <a:gd name="T81" fmla="*/ 192 h 384"/>
              <a:gd name="T82" fmla="*/ 202 w 384"/>
              <a:gd name="T83" fmla="*/ 173 h 384"/>
              <a:gd name="T84" fmla="*/ 233 w 384"/>
              <a:gd name="T85" fmla="*/ 173 h 384"/>
              <a:gd name="T86" fmla="*/ 233 w 384"/>
              <a:gd name="T87" fmla="*/ 142 h 384"/>
              <a:gd name="T88" fmla="*/ 252 w 384"/>
              <a:gd name="T89" fmla="*/ 142 h 384"/>
              <a:gd name="T90" fmla="*/ 252 w 384"/>
              <a:gd name="T91" fmla="*/ 173 h 384"/>
              <a:gd name="T92" fmla="*/ 282 w 384"/>
              <a:gd name="T93" fmla="*/ 173 h 384"/>
              <a:gd name="T94" fmla="*/ 282 w 384"/>
              <a:gd name="T95" fmla="*/ 192 h 384"/>
              <a:gd name="T96" fmla="*/ 156 w 384"/>
              <a:gd name="T97" fmla="*/ 215 h 384"/>
              <a:gd name="T98" fmla="*/ 153 w 384"/>
              <a:gd name="T99" fmla="*/ 215 h 384"/>
              <a:gd name="T100" fmla="*/ 130 w 384"/>
              <a:gd name="T101" fmla="*/ 224 h 384"/>
              <a:gd name="T102" fmla="*/ 122 w 384"/>
              <a:gd name="T103" fmla="*/ 243 h 384"/>
              <a:gd name="T104" fmla="*/ 156 w 384"/>
              <a:gd name="T105" fmla="*/ 264 h 384"/>
              <a:gd name="T106" fmla="*/ 186 w 384"/>
              <a:gd name="T107" fmla="*/ 238 h 384"/>
              <a:gd name="T108" fmla="*/ 156 w 384"/>
              <a:gd name="T109" fmla="*/ 215 h 3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384" h="384">
                <a:moveTo>
                  <a:pt x="174" y="138"/>
                </a:moveTo>
                <a:cubicBezTo>
                  <a:pt x="169" y="121"/>
                  <a:pt x="161" y="116"/>
                  <a:pt x="149" y="116"/>
                </a:cubicBezTo>
                <a:cubicBezTo>
                  <a:pt x="148" y="116"/>
                  <a:pt x="146" y="116"/>
                  <a:pt x="145" y="116"/>
                </a:cubicBezTo>
                <a:cubicBezTo>
                  <a:pt x="140" y="118"/>
                  <a:pt x="136" y="122"/>
                  <a:pt x="133" y="128"/>
                </a:cubicBezTo>
                <a:cubicBezTo>
                  <a:pt x="131" y="135"/>
                  <a:pt x="131" y="142"/>
                  <a:pt x="133" y="150"/>
                </a:cubicBezTo>
                <a:cubicBezTo>
                  <a:pt x="136" y="164"/>
                  <a:pt x="146" y="174"/>
                  <a:pt x="156" y="174"/>
                </a:cubicBezTo>
                <a:cubicBezTo>
                  <a:pt x="158" y="174"/>
                  <a:pt x="159" y="174"/>
                  <a:pt x="160" y="173"/>
                </a:cubicBezTo>
                <a:cubicBezTo>
                  <a:pt x="171" y="170"/>
                  <a:pt x="178" y="154"/>
                  <a:pt x="174" y="138"/>
                </a:cubicBezTo>
                <a:close/>
                <a:moveTo>
                  <a:pt x="192" y="0"/>
                </a:moveTo>
                <a:cubicBezTo>
                  <a:pt x="86" y="0"/>
                  <a:pt x="0" y="86"/>
                  <a:pt x="0" y="192"/>
                </a:cubicBezTo>
                <a:cubicBezTo>
                  <a:pt x="0" y="298"/>
                  <a:pt x="86" y="384"/>
                  <a:pt x="192" y="384"/>
                </a:cubicBezTo>
                <a:cubicBezTo>
                  <a:pt x="298" y="384"/>
                  <a:pt x="384" y="298"/>
                  <a:pt x="384" y="192"/>
                </a:cubicBezTo>
                <a:cubicBezTo>
                  <a:pt x="384" y="86"/>
                  <a:pt x="298" y="0"/>
                  <a:pt x="192" y="0"/>
                </a:cubicBezTo>
                <a:close/>
                <a:moveTo>
                  <a:pt x="181" y="274"/>
                </a:moveTo>
                <a:cubicBezTo>
                  <a:pt x="169" y="280"/>
                  <a:pt x="156" y="281"/>
                  <a:pt x="151" y="281"/>
                </a:cubicBezTo>
                <a:cubicBezTo>
                  <a:pt x="150" y="281"/>
                  <a:pt x="149" y="281"/>
                  <a:pt x="149" y="281"/>
                </a:cubicBezTo>
                <a:cubicBezTo>
                  <a:pt x="149" y="281"/>
                  <a:pt x="149" y="281"/>
                  <a:pt x="148" y="281"/>
                </a:cubicBezTo>
                <a:cubicBezTo>
                  <a:pt x="140" y="281"/>
                  <a:pt x="101" y="279"/>
                  <a:pt x="101" y="243"/>
                </a:cubicBezTo>
                <a:cubicBezTo>
                  <a:pt x="101" y="209"/>
                  <a:pt x="144" y="206"/>
                  <a:pt x="157" y="206"/>
                </a:cubicBezTo>
                <a:cubicBezTo>
                  <a:pt x="157" y="206"/>
                  <a:pt x="157" y="206"/>
                  <a:pt x="157" y="206"/>
                </a:cubicBezTo>
                <a:cubicBezTo>
                  <a:pt x="149" y="196"/>
                  <a:pt x="151" y="186"/>
                  <a:pt x="151" y="186"/>
                </a:cubicBezTo>
                <a:cubicBezTo>
                  <a:pt x="150" y="186"/>
                  <a:pt x="149" y="186"/>
                  <a:pt x="148" y="186"/>
                </a:cubicBezTo>
                <a:cubicBezTo>
                  <a:pt x="143" y="186"/>
                  <a:pt x="134" y="185"/>
                  <a:pt x="126" y="180"/>
                </a:cubicBezTo>
                <a:cubicBezTo>
                  <a:pt x="116" y="173"/>
                  <a:pt x="111" y="162"/>
                  <a:pt x="111" y="147"/>
                </a:cubicBezTo>
                <a:cubicBezTo>
                  <a:pt x="111" y="105"/>
                  <a:pt x="157" y="103"/>
                  <a:pt x="158" y="103"/>
                </a:cubicBezTo>
                <a:cubicBezTo>
                  <a:pt x="204" y="103"/>
                  <a:pt x="204" y="103"/>
                  <a:pt x="204" y="103"/>
                </a:cubicBezTo>
                <a:cubicBezTo>
                  <a:pt x="204" y="104"/>
                  <a:pt x="204" y="104"/>
                  <a:pt x="204" y="104"/>
                </a:cubicBezTo>
                <a:cubicBezTo>
                  <a:pt x="204" y="109"/>
                  <a:pt x="195" y="110"/>
                  <a:pt x="188" y="111"/>
                </a:cubicBezTo>
                <a:cubicBezTo>
                  <a:pt x="186" y="111"/>
                  <a:pt x="182" y="112"/>
                  <a:pt x="181" y="112"/>
                </a:cubicBezTo>
                <a:cubicBezTo>
                  <a:pt x="193" y="119"/>
                  <a:pt x="194" y="129"/>
                  <a:pt x="194" y="143"/>
                </a:cubicBezTo>
                <a:cubicBezTo>
                  <a:pt x="194" y="160"/>
                  <a:pt x="188" y="169"/>
                  <a:pt x="181" y="175"/>
                </a:cubicBezTo>
                <a:cubicBezTo>
                  <a:pt x="177" y="179"/>
                  <a:pt x="173" y="182"/>
                  <a:pt x="173" y="186"/>
                </a:cubicBezTo>
                <a:cubicBezTo>
                  <a:pt x="173" y="190"/>
                  <a:pt x="178" y="194"/>
                  <a:pt x="183" y="199"/>
                </a:cubicBezTo>
                <a:cubicBezTo>
                  <a:pt x="192" y="207"/>
                  <a:pt x="204" y="217"/>
                  <a:pt x="204" y="235"/>
                </a:cubicBezTo>
                <a:cubicBezTo>
                  <a:pt x="204" y="254"/>
                  <a:pt x="196" y="267"/>
                  <a:pt x="181" y="274"/>
                </a:cubicBezTo>
                <a:close/>
                <a:moveTo>
                  <a:pt x="282" y="192"/>
                </a:moveTo>
                <a:cubicBezTo>
                  <a:pt x="252" y="192"/>
                  <a:pt x="252" y="192"/>
                  <a:pt x="252" y="192"/>
                </a:cubicBezTo>
                <a:cubicBezTo>
                  <a:pt x="252" y="222"/>
                  <a:pt x="252" y="222"/>
                  <a:pt x="252" y="222"/>
                </a:cubicBezTo>
                <a:cubicBezTo>
                  <a:pt x="233" y="222"/>
                  <a:pt x="233" y="222"/>
                  <a:pt x="233" y="222"/>
                </a:cubicBezTo>
                <a:cubicBezTo>
                  <a:pt x="233" y="192"/>
                  <a:pt x="233" y="192"/>
                  <a:pt x="233" y="192"/>
                </a:cubicBezTo>
                <a:cubicBezTo>
                  <a:pt x="202" y="192"/>
                  <a:pt x="202" y="192"/>
                  <a:pt x="202" y="192"/>
                </a:cubicBezTo>
                <a:cubicBezTo>
                  <a:pt x="202" y="173"/>
                  <a:pt x="202" y="173"/>
                  <a:pt x="202" y="173"/>
                </a:cubicBezTo>
                <a:cubicBezTo>
                  <a:pt x="233" y="173"/>
                  <a:pt x="233" y="173"/>
                  <a:pt x="233" y="173"/>
                </a:cubicBezTo>
                <a:cubicBezTo>
                  <a:pt x="233" y="142"/>
                  <a:pt x="233" y="142"/>
                  <a:pt x="233" y="142"/>
                </a:cubicBezTo>
                <a:cubicBezTo>
                  <a:pt x="252" y="142"/>
                  <a:pt x="252" y="142"/>
                  <a:pt x="252" y="142"/>
                </a:cubicBezTo>
                <a:cubicBezTo>
                  <a:pt x="252" y="173"/>
                  <a:pt x="252" y="173"/>
                  <a:pt x="252" y="173"/>
                </a:cubicBezTo>
                <a:cubicBezTo>
                  <a:pt x="282" y="173"/>
                  <a:pt x="282" y="173"/>
                  <a:pt x="282" y="173"/>
                </a:cubicBezTo>
                <a:lnTo>
                  <a:pt x="282" y="192"/>
                </a:lnTo>
                <a:close/>
                <a:moveTo>
                  <a:pt x="156" y="215"/>
                </a:moveTo>
                <a:cubicBezTo>
                  <a:pt x="155" y="215"/>
                  <a:pt x="154" y="215"/>
                  <a:pt x="153" y="215"/>
                </a:cubicBezTo>
                <a:cubicBezTo>
                  <a:pt x="144" y="216"/>
                  <a:pt x="136" y="219"/>
                  <a:pt x="130" y="224"/>
                </a:cubicBezTo>
                <a:cubicBezTo>
                  <a:pt x="124" y="230"/>
                  <a:pt x="121" y="236"/>
                  <a:pt x="122" y="243"/>
                </a:cubicBezTo>
                <a:cubicBezTo>
                  <a:pt x="122" y="257"/>
                  <a:pt x="138" y="266"/>
                  <a:pt x="156" y="264"/>
                </a:cubicBezTo>
                <a:cubicBezTo>
                  <a:pt x="174" y="263"/>
                  <a:pt x="187" y="253"/>
                  <a:pt x="186" y="238"/>
                </a:cubicBezTo>
                <a:cubicBezTo>
                  <a:pt x="185" y="225"/>
                  <a:pt x="173" y="215"/>
                  <a:pt x="156" y="21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253" name="Freeform 208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 noEditPoints="1"/>
          </p:cNvSpPr>
          <p:nvPr/>
        </p:nvSpPr>
        <p:spPr bwMode="auto">
          <a:xfrm>
            <a:off x="8283477" y="5175511"/>
            <a:ext cx="249879" cy="252130"/>
          </a:xfrm>
          <a:custGeom>
            <a:avLst/>
            <a:gdLst>
              <a:gd name="T0" fmla="*/ 192 w 384"/>
              <a:gd name="T1" fmla="*/ 0 h 384"/>
              <a:gd name="T2" fmla="*/ 0 w 384"/>
              <a:gd name="T3" fmla="*/ 192 h 384"/>
              <a:gd name="T4" fmla="*/ 192 w 384"/>
              <a:gd name="T5" fmla="*/ 384 h 384"/>
              <a:gd name="T6" fmla="*/ 384 w 384"/>
              <a:gd name="T7" fmla="*/ 192 h 384"/>
              <a:gd name="T8" fmla="*/ 192 w 384"/>
              <a:gd name="T9" fmla="*/ 0 h 384"/>
              <a:gd name="T10" fmla="*/ 237 w 384"/>
              <a:gd name="T11" fmla="*/ 133 h 384"/>
              <a:gd name="T12" fmla="*/ 208 w 384"/>
              <a:gd name="T13" fmla="*/ 133 h 384"/>
              <a:gd name="T14" fmla="*/ 201 w 384"/>
              <a:gd name="T15" fmla="*/ 143 h 384"/>
              <a:gd name="T16" fmla="*/ 201 w 384"/>
              <a:gd name="T17" fmla="*/ 164 h 384"/>
              <a:gd name="T18" fmla="*/ 237 w 384"/>
              <a:gd name="T19" fmla="*/ 164 h 384"/>
              <a:gd name="T20" fmla="*/ 237 w 384"/>
              <a:gd name="T21" fmla="*/ 194 h 384"/>
              <a:gd name="T22" fmla="*/ 201 w 384"/>
              <a:gd name="T23" fmla="*/ 194 h 384"/>
              <a:gd name="T24" fmla="*/ 201 w 384"/>
              <a:gd name="T25" fmla="*/ 283 h 384"/>
              <a:gd name="T26" fmla="*/ 167 w 384"/>
              <a:gd name="T27" fmla="*/ 283 h 384"/>
              <a:gd name="T28" fmla="*/ 167 w 384"/>
              <a:gd name="T29" fmla="*/ 194 h 384"/>
              <a:gd name="T30" fmla="*/ 136 w 384"/>
              <a:gd name="T31" fmla="*/ 194 h 384"/>
              <a:gd name="T32" fmla="*/ 136 w 384"/>
              <a:gd name="T33" fmla="*/ 164 h 384"/>
              <a:gd name="T34" fmla="*/ 167 w 384"/>
              <a:gd name="T35" fmla="*/ 164 h 384"/>
              <a:gd name="T36" fmla="*/ 167 w 384"/>
              <a:gd name="T37" fmla="*/ 146 h 384"/>
              <a:gd name="T38" fmla="*/ 208 w 384"/>
              <a:gd name="T39" fmla="*/ 101 h 384"/>
              <a:gd name="T40" fmla="*/ 237 w 384"/>
              <a:gd name="T41" fmla="*/ 101 h 384"/>
              <a:gd name="T42" fmla="*/ 237 w 384"/>
              <a:gd name="T43" fmla="*/ 133 h 3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84" h="384">
                <a:moveTo>
                  <a:pt x="192" y="0"/>
                </a:moveTo>
                <a:cubicBezTo>
                  <a:pt x="86" y="0"/>
                  <a:pt x="0" y="86"/>
                  <a:pt x="0" y="192"/>
                </a:cubicBezTo>
                <a:cubicBezTo>
                  <a:pt x="0" y="298"/>
                  <a:pt x="86" y="384"/>
                  <a:pt x="192" y="384"/>
                </a:cubicBezTo>
                <a:cubicBezTo>
                  <a:pt x="298" y="384"/>
                  <a:pt x="384" y="298"/>
                  <a:pt x="384" y="192"/>
                </a:cubicBezTo>
                <a:cubicBezTo>
                  <a:pt x="384" y="86"/>
                  <a:pt x="298" y="0"/>
                  <a:pt x="192" y="0"/>
                </a:cubicBezTo>
                <a:close/>
                <a:moveTo>
                  <a:pt x="237" y="133"/>
                </a:moveTo>
                <a:cubicBezTo>
                  <a:pt x="208" y="133"/>
                  <a:pt x="208" y="133"/>
                  <a:pt x="208" y="133"/>
                </a:cubicBezTo>
                <a:cubicBezTo>
                  <a:pt x="205" y="133"/>
                  <a:pt x="201" y="137"/>
                  <a:pt x="201" y="143"/>
                </a:cubicBezTo>
                <a:cubicBezTo>
                  <a:pt x="201" y="164"/>
                  <a:pt x="201" y="164"/>
                  <a:pt x="201" y="164"/>
                </a:cubicBezTo>
                <a:cubicBezTo>
                  <a:pt x="237" y="164"/>
                  <a:pt x="237" y="164"/>
                  <a:pt x="237" y="164"/>
                </a:cubicBezTo>
                <a:cubicBezTo>
                  <a:pt x="237" y="194"/>
                  <a:pt x="237" y="194"/>
                  <a:pt x="237" y="194"/>
                </a:cubicBezTo>
                <a:cubicBezTo>
                  <a:pt x="201" y="194"/>
                  <a:pt x="201" y="194"/>
                  <a:pt x="201" y="194"/>
                </a:cubicBezTo>
                <a:cubicBezTo>
                  <a:pt x="201" y="283"/>
                  <a:pt x="201" y="283"/>
                  <a:pt x="201" y="283"/>
                </a:cubicBezTo>
                <a:cubicBezTo>
                  <a:pt x="167" y="283"/>
                  <a:pt x="167" y="283"/>
                  <a:pt x="167" y="283"/>
                </a:cubicBezTo>
                <a:cubicBezTo>
                  <a:pt x="167" y="194"/>
                  <a:pt x="167" y="194"/>
                  <a:pt x="167" y="194"/>
                </a:cubicBezTo>
                <a:cubicBezTo>
                  <a:pt x="136" y="194"/>
                  <a:pt x="136" y="194"/>
                  <a:pt x="136" y="194"/>
                </a:cubicBezTo>
                <a:cubicBezTo>
                  <a:pt x="136" y="164"/>
                  <a:pt x="136" y="164"/>
                  <a:pt x="136" y="164"/>
                </a:cubicBezTo>
                <a:cubicBezTo>
                  <a:pt x="167" y="164"/>
                  <a:pt x="167" y="164"/>
                  <a:pt x="167" y="164"/>
                </a:cubicBezTo>
                <a:cubicBezTo>
                  <a:pt x="167" y="146"/>
                  <a:pt x="167" y="146"/>
                  <a:pt x="167" y="146"/>
                </a:cubicBezTo>
                <a:cubicBezTo>
                  <a:pt x="167" y="121"/>
                  <a:pt x="184" y="101"/>
                  <a:pt x="208" y="101"/>
                </a:cubicBezTo>
                <a:cubicBezTo>
                  <a:pt x="237" y="101"/>
                  <a:pt x="237" y="101"/>
                  <a:pt x="237" y="101"/>
                </a:cubicBezTo>
                <a:lnTo>
                  <a:pt x="237" y="13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254" name="Freeform 209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 noEditPoints="1"/>
          </p:cNvSpPr>
          <p:nvPr/>
        </p:nvSpPr>
        <p:spPr bwMode="auto">
          <a:xfrm>
            <a:off x="9587556" y="5618393"/>
            <a:ext cx="229618" cy="229619"/>
          </a:xfrm>
          <a:custGeom>
            <a:avLst/>
            <a:gdLst>
              <a:gd name="T0" fmla="*/ 176 w 352"/>
              <a:gd name="T1" fmla="*/ 0 h 352"/>
              <a:gd name="T2" fmla="*/ 0 w 352"/>
              <a:gd name="T3" fmla="*/ 176 h 352"/>
              <a:gd name="T4" fmla="*/ 44 w 352"/>
              <a:gd name="T5" fmla="*/ 292 h 352"/>
              <a:gd name="T6" fmla="*/ 152 w 352"/>
              <a:gd name="T7" fmla="*/ 250 h 352"/>
              <a:gd name="T8" fmla="*/ 276 w 352"/>
              <a:gd name="T9" fmla="*/ 321 h 352"/>
              <a:gd name="T10" fmla="*/ 352 w 352"/>
              <a:gd name="T11" fmla="*/ 176 h 352"/>
              <a:gd name="T12" fmla="*/ 176 w 352"/>
              <a:gd name="T13" fmla="*/ 0 h 352"/>
              <a:gd name="T14" fmla="*/ 262 w 352"/>
              <a:gd name="T15" fmla="*/ 239 h 352"/>
              <a:gd name="T16" fmla="*/ 247 w 352"/>
              <a:gd name="T17" fmla="*/ 242 h 352"/>
              <a:gd name="T18" fmla="*/ 95 w 352"/>
              <a:gd name="T19" fmla="*/ 226 h 352"/>
              <a:gd name="T20" fmla="*/ 82 w 352"/>
              <a:gd name="T21" fmla="*/ 217 h 352"/>
              <a:gd name="T22" fmla="*/ 90 w 352"/>
              <a:gd name="T23" fmla="*/ 204 h 352"/>
              <a:gd name="T24" fmla="*/ 259 w 352"/>
              <a:gd name="T25" fmla="*/ 224 h 352"/>
              <a:gd name="T26" fmla="*/ 262 w 352"/>
              <a:gd name="T27" fmla="*/ 239 h 352"/>
              <a:gd name="T28" fmla="*/ 283 w 352"/>
              <a:gd name="T29" fmla="*/ 189 h 352"/>
              <a:gd name="T30" fmla="*/ 265 w 352"/>
              <a:gd name="T31" fmla="*/ 193 h 352"/>
              <a:gd name="T32" fmla="*/ 92 w 352"/>
              <a:gd name="T33" fmla="*/ 173 h 352"/>
              <a:gd name="T34" fmla="*/ 75 w 352"/>
              <a:gd name="T35" fmla="*/ 164 h 352"/>
              <a:gd name="T36" fmla="*/ 84 w 352"/>
              <a:gd name="T37" fmla="*/ 147 h 352"/>
              <a:gd name="T38" fmla="*/ 279 w 352"/>
              <a:gd name="T39" fmla="*/ 170 h 352"/>
              <a:gd name="T40" fmla="*/ 283 w 352"/>
              <a:gd name="T41" fmla="*/ 189 h 352"/>
              <a:gd name="T42" fmla="*/ 285 w 352"/>
              <a:gd name="T43" fmla="*/ 137 h 352"/>
              <a:gd name="T44" fmla="*/ 84 w 352"/>
              <a:gd name="T45" fmla="*/ 117 h 352"/>
              <a:gd name="T46" fmla="*/ 64 w 352"/>
              <a:gd name="T47" fmla="*/ 106 h 352"/>
              <a:gd name="T48" fmla="*/ 74 w 352"/>
              <a:gd name="T49" fmla="*/ 86 h 352"/>
              <a:gd name="T50" fmla="*/ 302 w 352"/>
              <a:gd name="T51" fmla="*/ 109 h 352"/>
              <a:gd name="T52" fmla="*/ 308 w 352"/>
              <a:gd name="T53" fmla="*/ 131 h 352"/>
              <a:gd name="T54" fmla="*/ 285 w 352"/>
              <a:gd name="T55" fmla="*/ 137 h 352"/>
              <a:gd name="T56" fmla="*/ 151 w 352"/>
              <a:gd name="T57" fmla="*/ 303 h 352"/>
              <a:gd name="T58" fmla="*/ 91 w 352"/>
              <a:gd name="T59" fmla="*/ 330 h 352"/>
              <a:gd name="T60" fmla="*/ 176 w 352"/>
              <a:gd name="T61" fmla="*/ 352 h 352"/>
              <a:gd name="T62" fmla="*/ 220 w 352"/>
              <a:gd name="T63" fmla="*/ 347 h 352"/>
              <a:gd name="T64" fmla="*/ 151 w 352"/>
              <a:gd name="T65" fmla="*/ 303 h 3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52" h="352">
                <a:moveTo>
                  <a:pt x="176" y="0"/>
                </a:moveTo>
                <a:cubicBezTo>
                  <a:pt x="79" y="0"/>
                  <a:pt x="0" y="79"/>
                  <a:pt x="0" y="176"/>
                </a:cubicBezTo>
                <a:cubicBezTo>
                  <a:pt x="0" y="220"/>
                  <a:pt x="17" y="261"/>
                  <a:pt x="44" y="292"/>
                </a:cubicBezTo>
                <a:cubicBezTo>
                  <a:pt x="71" y="264"/>
                  <a:pt x="109" y="249"/>
                  <a:pt x="152" y="250"/>
                </a:cubicBezTo>
                <a:cubicBezTo>
                  <a:pt x="208" y="252"/>
                  <a:pt x="251" y="278"/>
                  <a:pt x="276" y="321"/>
                </a:cubicBezTo>
                <a:cubicBezTo>
                  <a:pt x="322" y="289"/>
                  <a:pt x="352" y="236"/>
                  <a:pt x="352" y="176"/>
                </a:cubicBezTo>
                <a:cubicBezTo>
                  <a:pt x="352" y="79"/>
                  <a:pt x="273" y="0"/>
                  <a:pt x="176" y="0"/>
                </a:cubicBezTo>
                <a:close/>
                <a:moveTo>
                  <a:pt x="262" y="239"/>
                </a:moveTo>
                <a:cubicBezTo>
                  <a:pt x="259" y="244"/>
                  <a:pt x="253" y="245"/>
                  <a:pt x="247" y="242"/>
                </a:cubicBezTo>
                <a:cubicBezTo>
                  <a:pt x="207" y="217"/>
                  <a:pt x="155" y="212"/>
                  <a:pt x="95" y="226"/>
                </a:cubicBezTo>
                <a:cubicBezTo>
                  <a:pt x="89" y="227"/>
                  <a:pt x="83" y="223"/>
                  <a:pt x="82" y="217"/>
                </a:cubicBezTo>
                <a:cubicBezTo>
                  <a:pt x="81" y="212"/>
                  <a:pt x="84" y="206"/>
                  <a:pt x="90" y="204"/>
                </a:cubicBezTo>
                <a:cubicBezTo>
                  <a:pt x="156" y="189"/>
                  <a:pt x="213" y="196"/>
                  <a:pt x="259" y="224"/>
                </a:cubicBezTo>
                <a:cubicBezTo>
                  <a:pt x="264" y="227"/>
                  <a:pt x="265" y="234"/>
                  <a:pt x="262" y="239"/>
                </a:cubicBezTo>
                <a:close/>
                <a:moveTo>
                  <a:pt x="283" y="189"/>
                </a:moveTo>
                <a:cubicBezTo>
                  <a:pt x="280" y="195"/>
                  <a:pt x="271" y="197"/>
                  <a:pt x="265" y="193"/>
                </a:cubicBezTo>
                <a:cubicBezTo>
                  <a:pt x="218" y="164"/>
                  <a:pt x="147" y="156"/>
                  <a:pt x="92" y="173"/>
                </a:cubicBezTo>
                <a:cubicBezTo>
                  <a:pt x="85" y="175"/>
                  <a:pt x="77" y="171"/>
                  <a:pt x="75" y="164"/>
                </a:cubicBezTo>
                <a:cubicBezTo>
                  <a:pt x="73" y="157"/>
                  <a:pt x="77" y="149"/>
                  <a:pt x="84" y="147"/>
                </a:cubicBezTo>
                <a:cubicBezTo>
                  <a:pt x="147" y="128"/>
                  <a:pt x="226" y="137"/>
                  <a:pt x="279" y="170"/>
                </a:cubicBezTo>
                <a:cubicBezTo>
                  <a:pt x="285" y="174"/>
                  <a:pt x="287" y="182"/>
                  <a:pt x="283" y="189"/>
                </a:cubicBezTo>
                <a:close/>
                <a:moveTo>
                  <a:pt x="285" y="137"/>
                </a:moveTo>
                <a:cubicBezTo>
                  <a:pt x="229" y="104"/>
                  <a:pt x="137" y="101"/>
                  <a:pt x="84" y="117"/>
                </a:cubicBezTo>
                <a:cubicBezTo>
                  <a:pt x="75" y="120"/>
                  <a:pt x="66" y="115"/>
                  <a:pt x="64" y="106"/>
                </a:cubicBezTo>
                <a:cubicBezTo>
                  <a:pt x="61" y="98"/>
                  <a:pt x="66" y="88"/>
                  <a:pt x="74" y="86"/>
                </a:cubicBezTo>
                <a:cubicBezTo>
                  <a:pt x="136" y="67"/>
                  <a:pt x="238" y="71"/>
                  <a:pt x="302" y="109"/>
                </a:cubicBezTo>
                <a:cubicBezTo>
                  <a:pt x="310" y="114"/>
                  <a:pt x="312" y="124"/>
                  <a:pt x="308" y="131"/>
                </a:cubicBezTo>
                <a:cubicBezTo>
                  <a:pt x="303" y="139"/>
                  <a:pt x="293" y="142"/>
                  <a:pt x="285" y="137"/>
                </a:cubicBezTo>
                <a:close/>
                <a:moveTo>
                  <a:pt x="151" y="303"/>
                </a:moveTo>
                <a:cubicBezTo>
                  <a:pt x="126" y="302"/>
                  <a:pt x="106" y="312"/>
                  <a:pt x="91" y="330"/>
                </a:cubicBezTo>
                <a:cubicBezTo>
                  <a:pt x="116" y="344"/>
                  <a:pt x="145" y="352"/>
                  <a:pt x="176" y="352"/>
                </a:cubicBezTo>
                <a:cubicBezTo>
                  <a:pt x="191" y="352"/>
                  <a:pt x="206" y="350"/>
                  <a:pt x="220" y="347"/>
                </a:cubicBezTo>
                <a:cubicBezTo>
                  <a:pt x="206" y="319"/>
                  <a:pt x="183" y="304"/>
                  <a:pt x="151" y="30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255" name="Freeform 210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 noEditPoints="1"/>
          </p:cNvSpPr>
          <p:nvPr/>
        </p:nvSpPr>
        <p:spPr bwMode="auto">
          <a:xfrm>
            <a:off x="10009985" y="5607138"/>
            <a:ext cx="249879" cy="252130"/>
          </a:xfrm>
          <a:custGeom>
            <a:avLst/>
            <a:gdLst>
              <a:gd name="T0" fmla="*/ 192 w 384"/>
              <a:gd name="T1" fmla="*/ 0 h 384"/>
              <a:gd name="T2" fmla="*/ 0 w 384"/>
              <a:gd name="T3" fmla="*/ 192 h 384"/>
              <a:gd name="T4" fmla="*/ 48 w 384"/>
              <a:gd name="T5" fmla="*/ 318 h 384"/>
              <a:gd name="T6" fmla="*/ 166 w 384"/>
              <a:gd name="T7" fmla="*/ 273 h 384"/>
              <a:gd name="T8" fmla="*/ 301 w 384"/>
              <a:gd name="T9" fmla="*/ 350 h 384"/>
              <a:gd name="T10" fmla="*/ 384 w 384"/>
              <a:gd name="T11" fmla="*/ 192 h 384"/>
              <a:gd name="T12" fmla="*/ 192 w 384"/>
              <a:gd name="T13" fmla="*/ 0 h 384"/>
              <a:gd name="T14" fmla="*/ 286 w 384"/>
              <a:gd name="T15" fmla="*/ 260 h 384"/>
              <a:gd name="T16" fmla="*/ 270 w 384"/>
              <a:gd name="T17" fmla="*/ 264 h 384"/>
              <a:gd name="T18" fmla="*/ 104 w 384"/>
              <a:gd name="T19" fmla="*/ 246 h 384"/>
              <a:gd name="T20" fmla="*/ 89 w 384"/>
              <a:gd name="T21" fmla="*/ 237 h 384"/>
              <a:gd name="T22" fmla="*/ 98 w 384"/>
              <a:gd name="T23" fmla="*/ 223 h 384"/>
              <a:gd name="T24" fmla="*/ 282 w 384"/>
              <a:gd name="T25" fmla="*/ 244 h 384"/>
              <a:gd name="T26" fmla="*/ 286 w 384"/>
              <a:gd name="T27" fmla="*/ 260 h 384"/>
              <a:gd name="T28" fmla="*/ 309 w 384"/>
              <a:gd name="T29" fmla="*/ 206 h 384"/>
              <a:gd name="T30" fmla="*/ 289 w 384"/>
              <a:gd name="T31" fmla="*/ 211 h 384"/>
              <a:gd name="T32" fmla="*/ 100 w 384"/>
              <a:gd name="T33" fmla="*/ 189 h 384"/>
              <a:gd name="T34" fmla="*/ 82 w 384"/>
              <a:gd name="T35" fmla="*/ 179 h 384"/>
              <a:gd name="T36" fmla="*/ 92 w 384"/>
              <a:gd name="T37" fmla="*/ 160 h 384"/>
              <a:gd name="T38" fmla="*/ 304 w 384"/>
              <a:gd name="T39" fmla="*/ 186 h 384"/>
              <a:gd name="T40" fmla="*/ 309 w 384"/>
              <a:gd name="T41" fmla="*/ 206 h 384"/>
              <a:gd name="T42" fmla="*/ 311 w 384"/>
              <a:gd name="T43" fmla="*/ 149 h 384"/>
              <a:gd name="T44" fmla="*/ 91 w 384"/>
              <a:gd name="T45" fmla="*/ 128 h 384"/>
              <a:gd name="T46" fmla="*/ 69 w 384"/>
              <a:gd name="T47" fmla="*/ 116 h 384"/>
              <a:gd name="T48" fmla="*/ 81 w 384"/>
              <a:gd name="T49" fmla="*/ 94 h 384"/>
              <a:gd name="T50" fmla="*/ 329 w 384"/>
              <a:gd name="T51" fmla="*/ 119 h 384"/>
              <a:gd name="T52" fmla="*/ 336 w 384"/>
              <a:gd name="T53" fmla="*/ 143 h 384"/>
              <a:gd name="T54" fmla="*/ 311 w 384"/>
              <a:gd name="T55" fmla="*/ 149 h 384"/>
              <a:gd name="T56" fmla="*/ 165 w 384"/>
              <a:gd name="T57" fmla="*/ 330 h 384"/>
              <a:gd name="T58" fmla="*/ 99 w 384"/>
              <a:gd name="T59" fmla="*/ 360 h 384"/>
              <a:gd name="T60" fmla="*/ 192 w 384"/>
              <a:gd name="T61" fmla="*/ 384 h 384"/>
              <a:gd name="T62" fmla="*/ 239 w 384"/>
              <a:gd name="T63" fmla="*/ 378 h 384"/>
              <a:gd name="T64" fmla="*/ 165 w 384"/>
              <a:gd name="T65" fmla="*/ 330 h 3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84" h="384">
                <a:moveTo>
                  <a:pt x="192" y="0"/>
                </a:moveTo>
                <a:cubicBezTo>
                  <a:pt x="86" y="0"/>
                  <a:pt x="0" y="86"/>
                  <a:pt x="0" y="192"/>
                </a:cubicBezTo>
                <a:cubicBezTo>
                  <a:pt x="0" y="240"/>
                  <a:pt x="18" y="285"/>
                  <a:pt x="48" y="318"/>
                </a:cubicBezTo>
                <a:cubicBezTo>
                  <a:pt x="78" y="288"/>
                  <a:pt x="119" y="272"/>
                  <a:pt x="166" y="273"/>
                </a:cubicBezTo>
                <a:cubicBezTo>
                  <a:pt x="226" y="275"/>
                  <a:pt x="274" y="304"/>
                  <a:pt x="301" y="350"/>
                </a:cubicBezTo>
                <a:cubicBezTo>
                  <a:pt x="351" y="315"/>
                  <a:pt x="384" y="257"/>
                  <a:pt x="384" y="192"/>
                </a:cubicBezTo>
                <a:cubicBezTo>
                  <a:pt x="384" y="86"/>
                  <a:pt x="298" y="0"/>
                  <a:pt x="192" y="0"/>
                </a:cubicBezTo>
                <a:close/>
                <a:moveTo>
                  <a:pt x="286" y="260"/>
                </a:moveTo>
                <a:cubicBezTo>
                  <a:pt x="283" y="266"/>
                  <a:pt x="275" y="268"/>
                  <a:pt x="270" y="264"/>
                </a:cubicBezTo>
                <a:cubicBezTo>
                  <a:pt x="225" y="237"/>
                  <a:pt x="170" y="231"/>
                  <a:pt x="104" y="246"/>
                </a:cubicBezTo>
                <a:cubicBezTo>
                  <a:pt x="97" y="247"/>
                  <a:pt x="91" y="244"/>
                  <a:pt x="89" y="237"/>
                </a:cubicBezTo>
                <a:cubicBezTo>
                  <a:pt x="88" y="231"/>
                  <a:pt x="92" y="224"/>
                  <a:pt x="98" y="223"/>
                </a:cubicBezTo>
                <a:cubicBezTo>
                  <a:pt x="170" y="207"/>
                  <a:pt x="232" y="214"/>
                  <a:pt x="282" y="244"/>
                </a:cubicBezTo>
                <a:cubicBezTo>
                  <a:pt x="288" y="248"/>
                  <a:pt x="290" y="255"/>
                  <a:pt x="286" y="260"/>
                </a:cubicBezTo>
                <a:close/>
                <a:moveTo>
                  <a:pt x="309" y="206"/>
                </a:moveTo>
                <a:cubicBezTo>
                  <a:pt x="305" y="213"/>
                  <a:pt x="296" y="215"/>
                  <a:pt x="289" y="211"/>
                </a:cubicBezTo>
                <a:cubicBezTo>
                  <a:pt x="238" y="179"/>
                  <a:pt x="161" y="170"/>
                  <a:pt x="100" y="189"/>
                </a:cubicBezTo>
                <a:cubicBezTo>
                  <a:pt x="93" y="191"/>
                  <a:pt x="84" y="187"/>
                  <a:pt x="82" y="179"/>
                </a:cubicBezTo>
                <a:cubicBezTo>
                  <a:pt x="80" y="171"/>
                  <a:pt x="84" y="163"/>
                  <a:pt x="92" y="160"/>
                </a:cubicBezTo>
                <a:cubicBezTo>
                  <a:pt x="161" y="140"/>
                  <a:pt x="246" y="150"/>
                  <a:pt x="304" y="186"/>
                </a:cubicBezTo>
                <a:cubicBezTo>
                  <a:pt x="311" y="190"/>
                  <a:pt x="314" y="199"/>
                  <a:pt x="309" y="206"/>
                </a:cubicBezTo>
                <a:close/>
                <a:moveTo>
                  <a:pt x="311" y="149"/>
                </a:moveTo>
                <a:cubicBezTo>
                  <a:pt x="250" y="113"/>
                  <a:pt x="150" y="110"/>
                  <a:pt x="91" y="128"/>
                </a:cubicBezTo>
                <a:cubicBezTo>
                  <a:pt x="82" y="130"/>
                  <a:pt x="72" y="125"/>
                  <a:pt x="69" y="116"/>
                </a:cubicBezTo>
                <a:cubicBezTo>
                  <a:pt x="66" y="106"/>
                  <a:pt x="72" y="97"/>
                  <a:pt x="81" y="94"/>
                </a:cubicBezTo>
                <a:cubicBezTo>
                  <a:pt x="148" y="73"/>
                  <a:pt x="259" y="77"/>
                  <a:pt x="329" y="119"/>
                </a:cubicBezTo>
                <a:cubicBezTo>
                  <a:pt x="338" y="124"/>
                  <a:pt x="340" y="135"/>
                  <a:pt x="336" y="143"/>
                </a:cubicBezTo>
                <a:cubicBezTo>
                  <a:pt x="330" y="152"/>
                  <a:pt x="320" y="154"/>
                  <a:pt x="311" y="149"/>
                </a:cubicBezTo>
                <a:close/>
                <a:moveTo>
                  <a:pt x="165" y="330"/>
                </a:moveTo>
                <a:cubicBezTo>
                  <a:pt x="138" y="330"/>
                  <a:pt x="115" y="340"/>
                  <a:pt x="99" y="360"/>
                </a:cubicBezTo>
                <a:cubicBezTo>
                  <a:pt x="127" y="375"/>
                  <a:pt x="158" y="384"/>
                  <a:pt x="192" y="384"/>
                </a:cubicBezTo>
                <a:cubicBezTo>
                  <a:pt x="209" y="384"/>
                  <a:pt x="224" y="382"/>
                  <a:pt x="239" y="378"/>
                </a:cubicBezTo>
                <a:cubicBezTo>
                  <a:pt x="225" y="348"/>
                  <a:pt x="200" y="332"/>
                  <a:pt x="165" y="33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256" name="Freeform 211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 noEditPoints="1"/>
          </p:cNvSpPr>
          <p:nvPr/>
        </p:nvSpPr>
        <p:spPr bwMode="auto">
          <a:xfrm>
            <a:off x="11331905" y="5116710"/>
            <a:ext cx="227368" cy="225116"/>
          </a:xfrm>
          <a:custGeom>
            <a:avLst/>
            <a:gdLst>
              <a:gd name="T0" fmla="*/ 311 w 346"/>
              <a:gd name="T1" fmla="*/ 69 h 344"/>
              <a:gd name="T2" fmla="*/ 319 w 346"/>
              <a:gd name="T3" fmla="*/ 107 h 344"/>
              <a:gd name="T4" fmla="*/ 275 w 346"/>
              <a:gd name="T5" fmla="*/ 191 h 344"/>
              <a:gd name="T6" fmla="*/ 153 w 346"/>
              <a:gd name="T7" fmla="*/ 223 h 344"/>
              <a:gd name="T8" fmla="*/ 141 w 346"/>
              <a:gd name="T9" fmla="*/ 223 h 344"/>
              <a:gd name="T10" fmla="*/ 120 w 346"/>
              <a:gd name="T11" fmla="*/ 239 h 344"/>
              <a:gd name="T12" fmla="*/ 105 w 346"/>
              <a:gd name="T13" fmla="*/ 301 h 344"/>
              <a:gd name="T14" fmla="*/ 85 w 346"/>
              <a:gd name="T15" fmla="*/ 318 h 344"/>
              <a:gd name="T16" fmla="*/ 58 w 346"/>
              <a:gd name="T17" fmla="*/ 318 h 344"/>
              <a:gd name="T18" fmla="*/ 56 w 346"/>
              <a:gd name="T19" fmla="*/ 328 h 344"/>
              <a:gd name="T20" fmla="*/ 69 w 346"/>
              <a:gd name="T21" fmla="*/ 344 h 344"/>
              <a:gd name="T22" fmla="*/ 112 w 346"/>
              <a:gd name="T23" fmla="*/ 344 h 344"/>
              <a:gd name="T24" fmla="*/ 132 w 346"/>
              <a:gd name="T25" fmla="*/ 328 h 344"/>
              <a:gd name="T26" fmla="*/ 147 w 346"/>
              <a:gd name="T27" fmla="*/ 265 h 344"/>
              <a:gd name="T28" fmla="*/ 167 w 346"/>
              <a:gd name="T29" fmla="*/ 249 h 344"/>
              <a:gd name="T30" fmla="*/ 180 w 346"/>
              <a:gd name="T31" fmla="*/ 249 h 344"/>
              <a:gd name="T32" fmla="*/ 302 w 346"/>
              <a:gd name="T33" fmla="*/ 217 h 344"/>
              <a:gd name="T34" fmla="*/ 346 w 346"/>
              <a:gd name="T35" fmla="*/ 133 h 344"/>
              <a:gd name="T36" fmla="*/ 338 w 346"/>
              <a:gd name="T37" fmla="*/ 95 h 344"/>
              <a:gd name="T38" fmla="*/ 314 w 346"/>
              <a:gd name="T39" fmla="*/ 70 h 344"/>
              <a:gd name="T40" fmla="*/ 311 w 346"/>
              <a:gd name="T41" fmla="*/ 69 h 344"/>
              <a:gd name="T42" fmla="*/ 79 w 346"/>
              <a:gd name="T43" fmla="*/ 275 h 344"/>
              <a:gd name="T44" fmla="*/ 93 w 346"/>
              <a:gd name="T45" fmla="*/ 212 h 344"/>
              <a:gd name="T46" fmla="*/ 114 w 346"/>
              <a:gd name="T47" fmla="*/ 196 h 344"/>
              <a:gd name="T48" fmla="*/ 126 w 346"/>
              <a:gd name="T49" fmla="*/ 196 h 344"/>
              <a:gd name="T50" fmla="*/ 248 w 346"/>
              <a:gd name="T51" fmla="*/ 164 h 344"/>
              <a:gd name="T52" fmla="*/ 292 w 346"/>
              <a:gd name="T53" fmla="*/ 80 h 344"/>
              <a:gd name="T54" fmla="*/ 284 w 346"/>
              <a:gd name="T55" fmla="*/ 42 h 344"/>
              <a:gd name="T56" fmla="*/ 260 w 346"/>
              <a:gd name="T57" fmla="*/ 17 h 344"/>
              <a:gd name="T58" fmla="*/ 223 w 346"/>
              <a:gd name="T59" fmla="*/ 4 h 344"/>
              <a:gd name="T60" fmla="*/ 173 w 346"/>
              <a:gd name="T61" fmla="*/ 0 h 344"/>
              <a:gd name="T62" fmla="*/ 83 w 346"/>
              <a:gd name="T63" fmla="*/ 0 h 344"/>
              <a:gd name="T64" fmla="*/ 63 w 346"/>
              <a:gd name="T65" fmla="*/ 16 h 344"/>
              <a:gd name="T66" fmla="*/ 2 w 346"/>
              <a:gd name="T67" fmla="*/ 275 h 344"/>
              <a:gd name="T68" fmla="*/ 15 w 346"/>
              <a:gd name="T69" fmla="*/ 291 h 344"/>
              <a:gd name="T70" fmla="*/ 58 w 346"/>
              <a:gd name="T71" fmla="*/ 291 h 344"/>
              <a:gd name="T72" fmla="*/ 79 w 346"/>
              <a:gd name="T73" fmla="*/ 275 h 344"/>
              <a:gd name="T74" fmla="*/ 114 w 346"/>
              <a:gd name="T75" fmla="*/ 125 h 344"/>
              <a:gd name="T76" fmla="*/ 127 w 346"/>
              <a:gd name="T77" fmla="*/ 70 h 344"/>
              <a:gd name="T78" fmla="*/ 147 w 346"/>
              <a:gd name="T79" fmla="*/ 54 h 344"/>
              <a:gd name="T80" fmla="*/ 161 w 346"/>
              <a:gd name="T81" fmla="*/ 54 h 344"/>
              <a:gd name="T82" fmla="*/ 198 w 346"/>
              <a:gd name="T83" fmla="*/ 62 h 344"/>
              <a:gd name="T84" fmla="*/ 211 w 346"/>
              <a:gd name="T85" fmla="*/ 87 h 344"/>
              <a:gd name="T86" fmla="*/ 191 w 346"/>
              <a:gd name="T87" fmla="*/ 127 h 344"/>
              <a:gd name="T88" fmla="*/ 137 w 346"/>
              <a:gd name="T89" fmla="*/ 141 h 344"/>
              <a:gd name="T90" fmla="*/ 127 w 346"/>
              <a:gd name="T91" fmla="*/ 141 h 344"/>
              <a:gd name="T92" fmla="*/ 114 w 346"/>
              <a:gd name="T93" fmla="*/ 125 h 3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346" h="344">
                <a:moveTo>
                  <a:pt x="311" y="69"/>
                </a:moveTo>
                <a:cubicBezTo>
                  <a:pt x="316" y="79"/>
                  <a:pt x="319" y="92"/>
                  <a:pt x="319" y="107"/>
                </a:cubicBezTo>
                <a:cubicBezTo>
                  <a:pt x="319" y="141"/>
                  <a:pt x="304" y="169"/>
                  <a:pt x="275" y="191"/>
                </a:cubicBezTo>
                <a:cubicBezTo>
                  <a:pt x="246" y="212"/>
                  <a:pt x="205" y="223"/>
                  <a:pt x="153" y="223"/>
                </a:cubicBezTo>
                <a:cubicBezTo>
                  <a:pt x="141" y="223"/>
                  <a:pt x="141" y="223"/>
                  <a:pt x="141" y="223"/>
                </a:cubicBezTo>
                <a:cubicBezTo>
                  <a:pt x="131" y="223"/>
                  <a:pt x="122" y="230"/>
                  <a:pt x="120" y="239"/>
                </a:cubicBezTo>
                <a:cubicBezTo>
                  <a:pt x="105" y="301"/>
                  <a:pt x="105" y="301"/>
                  <a:pt x="105" y="301"/>
                </a:cubicBezTo>
                <a:cubicBezTo>
                  <a:pt x="103" y="310"/>
                  <a:pt x="94" y="318"/>
                  <a:pt x="85" y="318"/>
                </a:cubicBezTo>
                <a:cubicBezTo>
                  <a:pt x="58" y="318"/>
                  <a:pt x="58" y="318"/>
                  <a:pt x="58" y="318"/>
                </a:cubicBezTo>
                <a:cubicBezTo>
                  <a:pt x="56" y="328"/>
                  <a:pt x="56" y="328"/>
                  <a:pt x="56" y="328"/>
                </a:cubicBezTo>
                <a:cubicBezTo>
                  <a:pt x="54" y="337"/>
                  <a:pt x="59" y="344"/>
                  <a:pt x="69" y="344"/>
                </a:cubicBezTo>
                <a:cubicBezTo>
                  <a:pt x="112" y="344"/>
                  <a:pt x="112" y="344"/>
                  <a:pt x="112" y="344"/>
                </a:cubicBezTo>
                <a:cubicBezTo>
                  <a:pt x="121" y="344"/>
                  <a:pt x="130" y="337"/>
                  <a:pt x="132" y="328"/>
                </a:cubicBezTo>
                <a:cubicBezTo>
                  <a:pt x="147" y="265"/>
                  <a:pt x="147" y="265"/>
                  <a:pt x="147" y="265"/>
                </a:cubicBezTo>
                <a:cubicBezTo>
                  <a:pt x="149" y="256"/>
                  <a:pt x="158" y="249"/>
                  <a:pt x="167" y="249"/>
                </a:cubicBezTo>
                <a:cubicBezTo>
                  <a:pt x="180" y="249"/>
                  <a:pt x="180" y="249"/>
                  <a:pt x="180" y="249"/>
                </a:cubicBezTo>
                <a:cubicBezTo>
                  <a:pt x="232" y="249"/>
                  <a:pt x="273" y="238"/>
                  <a:pt x="302" y="217"/>
                </a:cubicBezTo>
                <a:cubicBezTo>
                  <a:pt x="331" y="196"/>
                  <a:pt x="346" y="168"/>
                  <a:pt x="346" y="133"/>
                </a:cubicBezTo>
                <a:cubicBezTo>
                  <a:pt x="346" y="118"/>
                  <a:pt x="343" y="105"/>
                  <a:pt x="338" y="95"/>
                </a:cubicBezTo>
                <a:cubicBezTo>
                  <a:pt x="332" y="85"/>
                  <a:pt x="324" y="76"/>
                  <a:pt x="314" y="70"/>
                </a:cubicBezTo>
                <a:cubicBezTo>
                  <a:pt x="313" y="69"/>
                  <a:pt x="312" y="69"/>
                  <a:pt x="311" y="69"/>
                </a:cubicBezTo>
                <a:close/>
                <a:moveTo>
                  <a:pt x="79" y="275"/>
                </a:moveTo>
                <a:cubicBezTo>
                  <a:pt x="93" y="212"/>
                  <a:pt x="93" y="212"/>
                  <a:pt x="93" y="212"/>
                </a:cubicBezTo>
                <a:cubicBezTo>
                  <a:pt x="95" y="203"/>
                  <a:pt x="105" y="196"/>
                  <a:pt x="114" y="196"/>
                </a:cubicBezTo>
                <a:cubicBezTo>
                  <a:pt x="126" y="196"/>
                  <a:pt x="126" y="196"/>
                  <a:pt x="126" y="196"/>
                </a:cubicBezTo>
                <a:cubicBezTo>
                  <a:pt x="179" y="196"/>
                  <a:pt x="219" y="186"/>
                  <a:pt x="248" y="164"/>
                </a:cubicBezTo>
                <a:cubicBezTo>
                  <a:pt x="278" y="143"/>
                  <a:pt x="292" y="115"/>
                  <a:pt x="292" y="80"/>
                </a:cubicBezTo>
                <a:cubicBezTo>
                  <a:pt x="292" y="65"/>
                  <a:pt x="290" y="52"/>
                  <a:pt x="284" y="42"/>
                </a:cubicBezTo>
                <a:cubicBezTo>
                  <a:pt x="279" y="32"/>
                  <a:pt x="271" y="24"/>
                  <a:pt x="260" y="17"/>
                </a:cubicBezTo>
                <a:cubicBezTo>
                  <a:pt x="250" y="11"/>
                  <a:pt x="238" y="6"/>
                  <a:pt x="223" y="4"/>
                </a:cubicBezTo>
                <a:cubicBezTo>
                  <a:pt x="209" y="1"/>
                  <a:pt x="192" y="0"/>
                  <a:pt x="173" y="0"/>
                </a:cubicBezTo>
                <a:cubicBezTo>
                  <a:pt x="83" y="0"/>
                  <a:pt x="83" y="0"/>
                  <a:pt x="83" y="0"/>
                </a:cubicBezTo>
                <a:cubicBezTo>
                  <a:pt x="74" y="0"/>
                  <a:pt x="65" y="7"/>
                  <a:pt x="63" y="16"/>
                </a:cubicBezTo>
                <a:cubicBezTo>
                  <a:pt x="2" y="275"/>
                  <a:pt x="2" y="275"/>
                  <a:pt x="2" y="275"/>
                </a:cubicBezTo>
                <a:cubicBezTo>
                  <a:pt x="0" y="284"/>
                  <a:pt x="6" y="291"/>
                  <a:pt x="15" y="291"/>
                </a:cubicBezTo>
                <a:cubicBezTo>
                  <a:pt x="58" y="291"/>
                  <a:pt x="58" y="291"/>
                  <a:pt x="58" y="291"/>
                </a:cubicBezTo>
                <a:cubicBezTo>
                  <a:pt x="67" y="291"/>
                  <a:pt x="77" y="284"/>
                  <a:pt x="79" y="275"/>
                </a:cubicBezTo>
                <a:close/>
                <a:moveTo>
                  <a:pt x="114" y="125"/>
                </a:moveTo>
                <a:cubicBezTo>
                  <a:pt x="127" y="70"/>
                  <a:pt x="127" y="70"/>
                  <a:pt x="127" y="70"/>
                </a:cubicBezTo>
                <a:cubicBezTo>
                  <a:pt x="129" y="61"/>
                  <a:pt x="138" y="54"/>
                  <a:pt x="147" y="54"/>
                </a:cubicBezTo>
                <a:cubicBezTo>
                  <a:pt x="161" y="54"/>
                  <a:pt x="161" y="54"/>
                  <a:pt x="161" y="54"/>
                </a:cubicBezTo>
                <a:cubicBezTo>
                  <a:pt x="178" y="54"/>
                  <a:pt x="190" y="56"/>
                  <a:pt x="198" y="62"/>
                </a:cubicBezTo>
                <a:cubicBezTo>
                  <a:pt x="207" y="67"/>
                  <a:pt x="211" y="76"/>
                  <a:pt x="211" y="87"/>
                </a:cubicBezTo>
                <a:cubicBezTo>
                  <a:pt x="211" y="104"/>
                  <a:pt x="204" y="118"/>
                  <a:pt x="191" y="127"/>
                </a:cubicBezTo>
                <a:cubicBezTo>
                  <a:pt x="179" y="136"/>
                  <a:pt x="161" y="141"/>
                  <a:pt x="137" y="141"/>
                </a:cubicBezTo>
                <a:cubicBezTo>
                  <a:pt x="127" y="141"/>
                  <a:pt x="127" y="141"/>
                  <a:pt x="127" y="141"/>
                </a:cubicBezTo>
                <a:cubicBezTo>
                  <a:pt x="118" y="141"/>
                  <a:pt x="112" y="134"/>
                  <a:pt x="114" y="12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257" name="Freeform 212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 noEditPoints="1"/>
          </p:cNvSpPr>
          <p:nvPr/>
        </p:nvSpPr>
        <p:spPr bwMode="auto">
          <a:xfrm>
            <a:off x="11328975" y="5669764"/>
            <a:ext cx="261135" cy="114811"/>
          </a:xfrm>
          <a:custGeom>
            <a:avLst/>
            <a:gdLst>
              <a:gd name="T0" fmla="*/ 13 w 400"/>
              <a:gd name="T1" fmla="*/ 157 h 176"/>
              <a:gd name="T2" fmla="*/ 20 w 400"/>
              <a:gd name="T3" fmla="*/ 129 h 176"/>
              <a:gd name="T4" fmla="*/ 13 w 400"/>
              <a:gd name="T5" fmla="*/ 100 h 176"/>
              <a:gd name="T6" fmla="*/ 9 w 400"/>
              <a:gd name="T7" fmla="*/ 99 h 176"/>
              <a:gd name="T8" fmla="*/ 6 w 400"/>
              <a:gd name="T9" fmla="*/ 100 h 176"/>
              <a:gd name="T10" fmla="*/ 0 w 400"/>
              <a:gd name="T11" fmla="*/ 129 h 176"/>
              <a:gd name="T12" fmla="*/ 6 w 400"/>
              <a:gd name="T13" fmla="*/ 157 h 176"/>
              <a:gd name="T14" fmla="*/ 9 w 400"/>
              <a:gd name="T15" fmla="*/ 159 h 176"/>
              <a:gd name="T16" fmla="*/ 13 w 400"/>
              <a:gd name="T17" fmla="*/ 157 h 176"/>
              <a:gd name="T18" fmla="*/ 54 w 400"/>
              <a:gd name="T19" fmla="*/ 173 h 176"/>
              <a:gd name="T20" fmla="*/ 60 w 400"/>
              <a:gd name="T21" fmla="*/ 129 h 176"/>
              <a:gd name="T22" fmla="*/ 54 w 400"/>
              <a:gd name="T23" fmla="*/ 62 h 176"/>
              <a:gd name="T24" fmla="*/ 49 w 400"/>
              <a:gd name="T25" fmla="*/ 59 h 176"/>
              <a:gd name="T26" fmla="*/ 45 w 400"/>
              <a:gd name="T27" fmla="*/ 62 h 176"/>
              <a:gd name="T28" fmla="*/ 40 w 400"/>
              <a:gd name="T29" fmla="*/ 129 h 176"/>
              <a:gd name="T30" fmla="*/ 45 w 400"/>
              <a:gd name="T31" fmla="*/ 173 h 176"/>
              <a:gd name="T32" fmla="*/ 49 w 400"/>
              <a:gd name="T33" fmla="*/ 176 h 176"/>
              <a:gd name="T34" fmla="*/ 54 w 400"/>
              <a:gd name="T35" fmla="*/ 173 h 176"/>
              <a:gd name="T36" fmla="*/ 95 w 400"/>
              <a:gd name="T37" fmla="*/ 172 h 176"/>
              <a:gd name="T38" fmla="*/ 100 w 400"/>
              <a:gd name="T39" fmla="*/ 129 h 176"/>
              <a:gd name="T40" fmla="*/ 95 w 400"/>
              <a:gd name="T41" fmla="*/ 40 h 176"/>
              <a:gd name="T42" fmla="*/ 90 w 400"/>
              <a:gd name="T43" fmla="*/ 36 h 176"/>
              <a:gd name="T44" fmla="*/ 84 w 400"/>
              <a:gd name="T45" fmla="*/ 40 h 176"/>
              <a:gd name="T46" fmla="*/ 80 w 400"/>
              <a:gd name="T47" fmla="*/ 129 h 176"/>
              <a:gd name="T48" fmla="*/ 84 w 400"/>
              <a:gd name="T49" fmla="*/ 172 h 176"/>
              <a:gd name="T50" fmla="*/ 90 w 400"/>
              <a:gd name="T51" fmla="*/ 176 h 176"/>
              <a:gd name="T52" fmla="*/ 95 w 400"/>
              <a:gd name="T53" fmla="*/ 172 h 176"/>
              <a:gd name="T54" fmla="*/ 136 w 400"/>
              <a:gd name="T55" fmla="*/ 171 h 176"/>
              <a:gd name="T56" fmla="*/ 140 w 400"/>
              <a:gd name="T57" fmla="*/ 129 h 176"/>
              <a:gd name="T58" fmla="*/ 136 w 400"/>
              <a:gd name="T59" fmla="*/ 40 h 176"/>
              <a:gd name="T60" fmla="*/ 130 w 400"/>
              <a:gd name="T61" fmla="*/ 35 h 176"/>
              <a:gd name="T62" fmla="*/ 123 w 400"/>
              <a:gd name="T63" fmla="*/ 40 h 176"/>
              <a:gd name="T64" fmla="*/ 120 w 400"/>
              <a:gd name="T65" fmla="*/ 129 h 176"/>
              <a:gd name="T66" fmla="*/ 123 w 400"/>
              <a:gd name="T67" fmla="*/ 171 h 176"/>
              <a:gd name="T68" fmla="*/ 130 w 400"/>
              <a:gd name="T69" fmla="*/ 176 h 176"/>
              <a:gd name="T70" fmla="*/ 136 w 400"/>
              <a:gd name="T71" fmla="*/ 171 h 176"/>
              <a:gd name="T72" fmla="*/ 177 w 400"/>
              <a:gd name="T73" fmla="*/ 171 h 176"/>
              <a:gd name="T74" fmla="*/ 180 w 400"/>
              <a:gd name="T75" fmla="*/ 129 h 176"/>
              <a:gd name="T76" fmla="*/ 177 w 400"/>
              <a:gd name="T77" fmla="*/ 26 h 176"/>
              <a:gd name="T78" fmla="*/ 170 w 400"/>
              <a:gd name="T79" fmla="*/ 21 h 176"/>
              <a:gd name="T80" fmla="*/ 162 w 400"/>
              <a:gd name="T81" fmla="*/ 26 h 176"/>
              <a:gd name="T82" fmla="*/ 160 w 400"/>
              <a:gd name="T83" fmla="*/ 129 h 176"/>
              <a:gd name="T84" fmla="*/ 162 w 400"/>
              <a:gd name="T85" fmla="*/ 171 h 176"/>
              <a:gd name="T86" fmla="*/ 170 w 400"/>
              <a:gd name="T87" fmla="*/ 176 h 176"/>
              <a:gd name="T88" fmla="*/ 177 w 400"/>
              <a:gd name="T89" fmla="*/ 171 h 176"/>
              <a:gd name="T90" fmla="*/ 205 w 400"/>
              <a:gd name="T91" fmla="*/ 176 h 176"/>
              <a:gd name="T92" fmla="*/ 348 w 400"/>
              <a:gd name="T93" fmla="*/ 176 h 176"/>
              <a:gd name="T94" fmla="*/ 400 w 400"/>
              <a:gd name="T95" fmla="*/ 126 h 176"/>
              <a:gd name="T96" fmla="*/ 348 w 400"/>
              <a:gd name="T97" fmla="*/ 76 h 176"/>
              <a:gd name="T98" fmla="*/ 328 w 400"/>
              <a:gd name="T99" fmla="*/ 80 h 176"/>
              <a:gd name="T100" fmla="*/ 238 w 400"/>
              <a:gd name="T101" fmla="*/ 0 h 176"/>
              <a:gd name="T102" fmla="*/ 205 w 400"/>
              <a:gd name="T103" fmla="*/ 6 h 176"/>
              <a:gd name="T104" fmla="*/ 200 w 400"/>
              <a:gd name="T105" fmla="*/ 12 h 176"/>
              <a:gd name="T106" fmla="*/ 200 w 400"/>
              <a:gd name="T107" fmla="*/ 170 h 176"/>
              <a:gd name="T108" fmla="*/ 205 w 400"/>
              <a:gd name="T109" fmla="*/ 176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400" h="176">
                <a:moveTo>
                  <a:pt x="13" y="157"/>
                </a:moveTo>
                <a:cubicBezTo>
                  <a:pt x="20" y="129"/>
                  <a:pt x="20" y="129"/>
                  <a:pt x="20" y="129"/>
                </a:cubicBezTo>
                <a:cubicBezTo>
                  <a:pt x="13" y="100"/>
                  <a:pt x="13" y="100"/>
                  <a:pt x="13" y="100"/>
                </a:cubicBezTo>
                <a:cubicBezTo>
                  <a:pt x="13" y="99"/>
                  <a:pt x="11" y="99"/>
                  <a:pt x="9" y="99"/>
                </a:cubicBezTo>
                <a:cubicBezTo>
                  <a:pt x="7" y="99"/>
                  <a:pt x="6" y="99"/>
                  <a:pt x="6" y="100"/>
                </a:cubicBezTo>
                <a:cubicBezTo>
                  <a:pt x="0" y="129"/>
                  <a:pt x="0" y="129"/>
                  <a:pt x="0" y="129"/>
                </a:cubicBezTo>
                <a:cubicBezTo>
                  <a:pt x="6" y="157"/>
                  <a:pt x="6" y="157"/>
                  <a:pt x="6" y="157"/>
                </a:cubicBezTo>
                <a:cubicBezTo>
                  <a:pt x="6" y="158"/>
                  <a:pt x="7" y="159"/>
                  <a:pt x="9" y="159"/>
                </a:cubicBezTo>
                <a:cubicBezTo>
                  <a:pt x="11" y="159"/>
                  <a:pt x="13" y="158"/>
                  <a:pt x="13" y="157"/>
                </a:cubicBezTo>
                <a:close/>
                <a:moveTo>
                  <a:pt x="54" y="173"/>
                </a:moveTo>
                <a:cubicBezTo>
                  <a:pt x="60" y="129"/>
                  <a:pt x="60" y="129"/>
                  <a:pt x="60" y="129"/>
                </a:cubicBezTo>
                <a:cubicBezTo>
                  <a:pt x="54" y="62"/>
                  <a:pt x="54" y="62"/>
                  <a:pt x="54" y="62"/>
                </a:cubicBezTo>
                <a:cubicBezTo>
                  <a:pt x="54" y="61"/>
                  <a:pt x="52" y="59"/>
                  <a:pt x="49" y="59"/>
                </a:cubicBezTo>
                <a:cubicBezTo>
                  <a:pt x="47" y="59"/>
                  <a:pt x="45" y="61"/>
                  <a:pt x="45" y="62"/>
                </a:cubicBezTo>
                <a:cubicBezTo>
                  <a:pt x="40" y="129"/>
                  <a:pt x="40" y="129"/>
                  <a:pt x="40" y="129"/>
                </a:cubicBezTo>
                <a:cubicBezTo>
                  <a:pt x="45" y="173"/>
                  <a:pt x="45" y="173"/>
                  <a:pt x="45" y="173"/>
                </a:cubicBezTo>
                <a:cubicBezTo>
                  <a:pt x="45" y="174"/>
                  <a:pt x="47" y="176"/>
                  <a:pt x="49" y="176"/>
                </a:cubicBezTo>
                <a:cubicBezTo>
                  <a:pt x="52" y="176"/>
                  <a:pt x="54" y="174"/>
                  <a:pt x="54" y="173"/>
                </a:cubicBezTo>
                <a:close/>
                <a:moveTo>
                  <a:pt x="95" y="172"/>
                </a:moveTo>
                <a:cubicBezTo>
                  <a:pt x="100" y="129"/>
                  <a:pt x="100" y="129"/>
                  <a:pt x="100" y="129"/>
                </a:cubicBezTo>
                <a:cubicBezTo>
                  <a:pt x="95" y="40"/>
                  <a:pt x="95" y="40"/>
                  <a:pt x="95" y="40"/>
                </a:cubicBezTo>
                <a:cubicBezTo>
                  <a:pt x="95" y="38"/>
                  <a:pt x="93" y="36"/>
                  <a:pt x="90" y="36"/>
                </a:cubicBezTo>
                <a:cubicBezTo>
                  <a:pt x="86" y="36"/>
                  <a:pt x="84" y="38"/>
                  <a:pt x="84" y="40"/>
                </a:cubicBezTo>
                <a:cubicBezTo>
                  <a:pt x="80" y="129"/>
                  <a:pt x="80" y="129"/>
                  <a:pt x="80" y="129"/>
                </a:cubicBezTo>
                <a:cubicBezTo>
                  <a:pt x="84" y="172"/>
                  <a:pt x="84" y="172"/>
                  <a:pt x="84" y="172"/>
                </a:cubicBezTo>
                <a:cubicBezTo>
                  <a:pt x="84" y="174"/>
                  <a:pt x="86" y="176"/>
                  <a:pt x="90" y="176"/>
                </a:cubicBezTo>
                <a:cubicBezTo>
                  <a:pt x="93" y="176"/>
                  <a:pt x="95" y="174"/>
                  <a:pt x="95" y="172"/>
                </a:cubicBezTo>
                <a:close/>
                <a:moveTo>
                  <a:pt x="136" y="171"/>
                </a:moveTo>
                <a:cubicBezTo>
                  <a:pt x="140" y="129"/>
                  <a:pt x="140" y="129"/>
                  <a:pt x="140" y="129"/>
                </a:cubicBezTo>
                <a:cubicBezTo>
                  <a:pt x="136" y="40"/>
                  <a:pt x="136" y="40"/>
                  <a:pt x="136" y="40"/>
                </a:cubicBezTo>
                <a:cubicBezTo>
                  <a:pt x="136" y="37"/>
                  <a:pt x="133" y="35"/>
                  <a:pt x="130" y="35"/>
                </a:cubicBezTo>
                <a:cubicBezTo>
                  <a:pt x="126" y="35"/>
                  <a:pt x="123" y="37"/>
                  <a:pt x="123" y="40"/>
                </a:cubicBezTo>
                <a:cubicBezTo>
                  <a:pt x="120" y="129"/>
                  <a:pt x="120" y="129"/>
                  <a:pt x="120" y="129"/>
                </a:cubicBezTo>
                <a:cubicBezTo>
                  <a:pt x="123" y="171"/>
                  <a:pt x="123" y="171"/>
                  <a:pt x="123" y="171"/>
                </a:cubicBezTo>
                <a:cubicBezTo>
                  <a:pt x="123" y="174"/>
                  <a:pt x="126" y="176"/>
                  <a:pt x="130" y="176"/>
                </a:cubicBezTo>
                <a:cubicBezTo>
                  <a:pt x="133" y="176"/>
                  <a:pt x="136" y="174"/>
                  <a:pt x="136" y="171"/>
                </a:cubicBezTo>
                <a:close/>
                <a:moveTo>
                  <a:pt x="177" y="171"/>
                </a:moveTo>
                <a:cubicBezTo>
                  <a:pt x="180" y="129"/>
                  <a:pt x="180" y="129"/>
                  <a:pt x="180" y="129"/>
                </a:cubicBezTo>
                <a:cubicBezTo>
                  <a:pt x="177" y="26"/>
                  <a:pt x="177" y="26"/>
                  <a:pt x="177" y="26"/>
                </a:cubicBezTo>
                <a:cubicBezTo>
                  <a:pt x="177" y="24"/>
                  <a:pt x="173" y="21"/>
                  <a:pt x="170" y="21"/>
                </a:cubicBezTo>
                <a:cubicBezTo>
                  <a:pt x="166" y="21"/>
                  <a:pt x="163" y="24"/>
                  <a:pt x="162" y="26"/>
                </a:cubicBezTo>
                <a:cubicBezTo>
                  <a:pt x="160" y="129"/>
                  <a:pt x="160" y="129"/>
                  <a:pt x="160" y="129"/>
                </a:cubicBezTo>
                <a:cubicBezTo>
                  <a:pt x="160" y="129"/>
                  <a:pt x="162" y="171"/>
                  <a:pt x="162" y="171"/>
                </a:cubicBezTo>
                <a:cubicBezTo>
                  <a:pt x="163" y="173"/>
                  <a:pt x="166" y="176"/>
                  <a:pt x="170" y="176"/>
                </a:cubicBezTo>
                <a:cubicBezTo>
                  <a:pt x="173" y="176"/>
                  <a:pt x="177" y="174"/>
                  <a:pt x="177" y="171"/>
                </a:cubicBezTo>
                <a:close/>
                <a:moveTo>
                  <a:pt x="205" y="176"/>
                </a:moveTo>
                <a:cubicBezTo>
                  <a:pt x="205" y="176"/>
                  <a:pt x="347" y="176"/>
                  <a:pt x="348" y="176"/>
                </a:cubicBezTo>
                <a:cubicBezTo>
                  <a:pt x="377" y="176"/>
                  <a:pt x="400" y="154"/>
                  <a:pt x="400" y="126"/>
                </a:cubicBezTo>
                <a:cubicBezTo>
                  <a:pt x="400" y="99"/>
                  <a:pt x="377" y="76"/>
                  <a:pt x="348" y="76"/>
                </a:cubicBezTo>
                <a:cubicBezTo>
                  <a:pt x="341" y="76"/>
                  <a:pt x="334" y="78"/>
                  <a:pt x="328" y="80"/>
                </a:cubicBezTo>
                <a:cubicBezTo>
                  <a:pt x="324" y="35"/>
                  <a:pt x="285" y="0"/>
                  <a:pt x="238" y="0"/>
                </a:cubicBezTo>
                <a:cubicBezTo>
                  <a:pt x="226" y="0"/>
                  <a:pt x="215" y="2"/>
                  <a:pt x="205" y="6"/>
                </a:cubicBezTo>
                <a:cubicBezTo>
                  <a:pt x="201" y="7"/>
                  <a:pt x="200" y="9"/>
                  <a:pt x="200" y="12"/>
                </a:cubicBezTo>
                <a:cubicBezTo>
                  <a:pt x="200" y="170"/>
                  <a:pt x="200" y="170"/>
                  <a:pt x="200" y="170"/>
                </a:cubicBezTo>
                <a:cubicBezTo>
                  <a:pt x="200" y="173"/>
                  <a:pt x="202" y="176"/>
                  <a:pt x="205" y="17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258" name="Freeform 213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 noEditPoints="1"/>
          </p:cNvSpPr>
          <p:nvPr/>
        </p:nvSpPr>
        <p:spPr bwMode="auto">
          <a:xfrm>
            <a:off x="4425171" y="4730975"/>
            <a:ext cx="252130" cy="249879"/>
          </a:xfrm>
          <a:custGeom>
            <a:avLst/>
            <a:gdLst>
              <a:gd name="T0" fmla="*/ 212 w 384"/>
              <a:gd name="T1" fmla="*/ 212 h 384"/>
              <a:gd name="T2" fmla="*/ 191 w 384"/>
              <a:gd name="T3" fmla="*/ 208 h 384"/>
              <a:gd name="T4" fmla="*/ 168 w 384"/>
              <a:gd name="T5" fmla="*/ 208 h 384"/>
              <a:gd name="T6" fmla="*/ 168 w 384"/>
              <a:gd name="T7" fmla="*/ 255 h 384"/>
              <a:gd name="T8" fmla="*/ 189 w 384"/>
              <a:gd name="T9" fmla="*/ 255 h 384"/>
              <a:gd name="T10" fmla="*/ 213 w 384"/>
              <a:gd name="T11" fmla="*/ 251 h 384"/>
              <a:gd name="T12" fmla="*/ 223 w 384"/>
              <a:gd name="T13" fmla="*/ 231 h 384"/>
              <a:gd name="T14" fmla="*/ 212 w 384"/>
              <a:gd name="T15" fmla="*/ 212 h 384"/>
              <a:gd name="T16" fmla="*/ 204 w 384"/>
              <a:gd name="T17" fmla="*/ 171 h 384"/>
              <a:gd name="T18" fmla="*/ 212 w 384"/>
              <a:gd name="T19" fmla="*/ 154 h 384"/>
              <a:gd name="T20" fmla="*/ 202 w 384"/>
              <a:gd name="T21" fmla="*/ 137 h 384"/>
              <a:gd name="T22" fmla="*/ 178 w 384"/>
              <a:gd name="T23" fmla="*/ 134 h 384"/>
              <a:gd name="T24" fmla="*/ 168 w 384"/>
              <a:gd name="T25" fmla="*/ 134 h 384"/>
              <a:gd name="T26" fmla="*/ 168 w 384"/>
              <a:gd name="T27" fmla="*/ 176 h 384"/>
              <a:gd name="T28" fmla="*/ 181 w 384"/>
              <a:gd name="T29" fmla="*/ 176 h 384"/>
              <a:gd name="T30" fmla="*/ 204 w 384"/>
              <a:gd name="T31" fmla="*/ 171 h 384"/>
              <a:gd name="T32" fmla="*/ 316 w 384"/>
              <a:gd name="T33" fmla="*/ 0 h 384"/>
              <a:gd name="T34" fmla="*/ 67 w 384"/>
              <a:gd name="T35" fmla="*/ 0 h 384"/>
              <a:gd name="T36" fmla="*/ 0 w 384"/>
              <a:gd name="T37" fmla="*/ 67 h 384"/>
              <a:gd name="T38" fmla="*/ 0 w 384"/>
              <a:gd name="T39" fmla="*/ 316 h 384"/>
              <a:gd name="T40" fmla="*/ 67 w 384"/>
              <a:gd name="T41" fmla="*/ 384 h 384"/>
              <a:gd name="T42" fmla="*/ 316 w 384"/>
              <a:gd name="T43" fmla="*/ 384 h 384"/>
              <a:gd name="T44" fmla="*/ 384 w 384"/>
              <a:gd name="T45" fmla="*/ 316 h 384"/>
              <a:gd name="T46" fmla="*/ 384 w 384"/>
              <a:gd name="T47" fmla="*/ 67 h 384"/>
              <a:gd name="T48" fmla="*/ 316 w 384"/>
              <a:gd name="T49" fmla="*/ 0 h 384"/>
              <a:gd name="T50" fmla="*/ 202 w 384"/>
              <a:gd name="T51" fmla="*/ 290 h 384"/>
              <a:gd name="T52" fmla="*/ 124 w 384"/>
              <a:gd name="T53" fmla="*/ 290 h 384"/>
              <a:gd name="T54" fmla="*/ 124 w 384"/>
              <a:gd name="T55" fmla="*/ 101 h 384"/>
              <a:gd name="T56" fmla="*/ 209 w 384"/>
              <a:gd name="T57" fmla="*/ 101 h 384"/>
              <a:gd name="T58" fmla="*/ 257 w 384"/>
              <a:gd name="T59" fmla="*/ 144 h 384"/>
              <a:gd name="T60" fmla="*/ 230 w 384"/>
              <a:gd name="T61" fmla="*/ 185 h 384"/>
              <a:gd name="T62" fmla="*/ 230 w 384"/>
              <a:gd name="T63" fmla="*/ 186 h 384"/>
              <a:gd name="T64" fmla="*/ 269 w 384"/>
              <a:gd name="T65" fmla="*/ 233 h 384"/>
              <a:gd name="T66" fmla="*/ 202 w 384"/>
              <a:gd name="T67" fmla="*/ 290 h 3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84" h="384">
                <a:moveTo>
                  <a:pt x="212" y="212"/>
                </a:moveTo>
                <a:cubicBezTo>
                  <a:pt x="206" y="208"/>
                  <a:pt x="198" y="208"/>
                  <a:pt x="191" y="208"/>
                </a:cubicBezTo>
                <a:cubicBezTo>
                  <a:pt x="168" y="208"/>
                  <a:pt x="168" y="208"/>
                  <a:pt x="168" y="208"/>
                </a:cubicBezTo>
                <a:cubicBezTo>
                  <a:pt x="168" y="255"/>
                  <a:pt x="168" y="255"/>
                  <a:pt x="168" y="255"/>
                </a:cubicBezTo>
                <a:cubicBezTo>
                  <a:pt x="189" y="255"/>
                  <a:pt x="189" y="255"/>
                  <a:pt x="189" y="255"/>
                </a:cubicBezTo>
                <a:cubicBezTo>
                  <a:pt x="197" y="255"/>
                  <a:pt x="207" y="256"/>
                  <a:pt x="213" y="251"/>
                </a:cubicBezTo>
                <a:cubicBezTo>
                  <a:pt x="219" y="247"/>
                  <a:pt x="223" y="239"/>
                  <a:pt x="223" y="231"/>
                </a:cubicBezTo>
                <a:cubicBezTo>
                  <a:pt x="223" y="224"/>
                  <a:pt x="219" y="215"/>
                  <a:pt x="212" y="212"/>
                </a:cubicBezTo>
                <a:close/>
                <a:moveTo>
                  <a:pt x="204" y="171"/>
                </a:moveTo>
                <a:cubicBezTo>
                  <a:pt x="209" y="167"/>
                  <a:pt x="212" y="161"/>
                  <a:pt x="212" y="154"/>
                </a:cubicBezTo>
                <a:cubicBezTo>
                  <a:pt x="212" y="147"/>
                  <a:pt x="208" y="141"/>
                  <a:pt x="202" y="137"/>
                </a:cubicBezTo>
                <a:cubicBezTo>
                  <a:pt x="196" y="134"/>
                  <a:pt x="185" y="134"/>
                  <a:pt x="178" y="134"/>
                </a:cubicBezTo>
                <a:cubicBezTo>
                  <a:pt x="168" y="134"/>
                  <a:pt x="168" y="134"/>
                  <a:pt x="168" y="134"/>
                </a:cubicBezTo>
                <a:cubicBezTo>
                  <a:pt x="168" y="176"/>
                  <a:pt x="168" y="176"/>
                  <a:pt x="168" y="176"/>
                </a:cubicBezTo>
                <a:cubicBezTo>
                  <a:pt x="181" y="176"/>
                  <a:pt x="181" y="176"/>
                  <a:pt x="181" y="176"/>
                </a:cubicBezTo>
                <a:cubicBezTo>
                  <a:pt x="189" y="176"/>
                  <a:pt x="197" y="176"/>
                  <a:pt x="204" y="171"/>
                </a:cubicBezTo>
                <a:close/>
                <a:moveTo>
                  <a:pt x="316" y="0"/>
                </a:moveTo>
                <a:cubicBezTo>
                  <a:pt x="67" y="0"/>
                  <a:pt x="67" y="0"/>
                  <a:pt x="67" y="0"/>
                </a:cubicBezTo>
                <a:cubicBezTo>
                  <a:pt x="30" y="0"/>
                  <a:pt x="0" y="30"/>
                  <a:pt x="0" y="67"/>
                </a:cubicBezTo>
                <a:cubicBezTo>
                  <a:pt x="0" y="316"/>
                  <a:pt x="0" y="316"/>
                  <a:pt x="0" y="316"/>
                </a:cubicBezTo>
                <a:cubicBezTo>
                  <a:pt x="0" y="354"/>
                  <a:pt x="30" y="384"/>
                  <a:pt x="67" y="384"/>
                </a:cubicBezTo>
                <a:cubicBezTo>
                  <a:pt x="316" y="384"/>
                  <a:pt x="316" y="384"/>
                  <a:pt x="316" y="384"/>
                </a:cubicBezTo>
                <a:cubicBezTo>
                  <a:pt x="353" y="384"/>
                  <a:pt x="384" y="354"/>
                  <a:pt x="384" y="316"/>
                </a:cubicBezTo>
                <a:cubicBezTo>
                  <a:pt x="384" y="67"/>
                  <a:pt x="384" y="67"/>
                  <a:pt x="384" y="67"/>
                </a:cubicBezTo>
                <a:cubicBezTo>
                  <a:pt x="384" y="30"/>
                  <a:pt x="353" y="0"/>
                  <a:pt x="316" y="0"/>
                </a:cubicBezTo>
                <a:close/>
                <a:moveTo>
                  <a:pt x="202" y="290"/>
                </a:moveTo>
                <a:cubicBezTo>
                  <a:pt x="124" y="290"/>
                  <a:pt x="124" y="290"/>
                  <a:pt x="124" y="290"/>
                </a:cubicBezTo>
                <a:cubicBezTo>
                  <a:pt x="124" y="101"/>
                  <a:pt x="124" y="101"/>
                  <a:pt x="124" y="101"/>
                </a:cubicBezTo>
                <a:cubicBezTo>
                  <a:pt x="209" y="101"/>
                  <a:pt x="209" y="101"/>
                  <a:pt x="209" y="101"/>
                </a:cubicBezTo>
                <a:cubicBezTo>
                  <a:pt x="234" y="101"/>
                  <a:pt x="257" y="117"/>
                  <a:pt x="257" y="144"/>
                </a:cubicBezTo>
                <a:cubicBezTo>
                  <a:pt x="257" y="166"/>
                  <a:pt x="245" y="181"/>
                  <a:pt x="230" y="185"/>
                </a:cubicBezTo>
                <a:cubicBezTo>
                  <a:pt x="230" y="186"/>
                  <a:pt x="230" y="186"/>
                  <a:pt x="230" y="186"/>
                </a:cubicBezTo>
                <a:cubicBezTo>
                  <a:pt x="252" y="190"/>
                  <a:pt x="269" y="203"/>
                  <a:pt x="269" y="233"/>
                </a:cubicBezTo>
                <a:cubicBezTo>
                  <a:pt x="269" y="260"/>
                  <a:pt x="250" y="290"/>
                  <a:pt x="202" y="29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259" name="Freeform 215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6995153" y="5204775"/>
            <a:ext cx="238622" cy="193601"/>
          </a:xfrm>
          <a:custGeom>
            <a:avLst/>
            <a:gdLst>
              <a:gd name="T0" fmla="*/ 368 w 368"/>
              <a:gd name="T1" fmla="*/ 36 h 299"/>
              <a:gd name="T2" fmla="*/ 324 w 368"/>
              <a:gd name="T3" fmla="*/ 48 h 299"/>
              <a:gd name="T4" fmla="*/ 358 w 368"/>
              <a:gd name="T5" fmla="*/ 6 h 299"/>
              <a:gd name="T6" fmla="*/ 310 w 368"/>
              <a:gd name="T7" fmla="*/ 24 h 299"/>
              <a:gd name="T8" fmla="*/ 255 w 368"/>
              <a:gd name="T9" fmla="*/ 0 h 299"/>
              <a:gd name="T10" fmla="*/ 179 w 368"/>
              <a:gd name="T11" fmla="*/ 76 h 299"/>
              <a:gd name="T12" fmla="*/ 181 w 368"/>
              <a:gd name="T13" fmla="*/ 93 h 299"/>
              <a:gd name="T14" fmla="*/ 25 w 368"/>
              <a:gd name="T15" fmla="*/ 14 h 299"/>
              <a:gd name="T16" fmla="*/ 15 w 368"/>
              <a:gd name="T17" fmla="*/ 52 h 299"/>
              <a:gd name="T18" fmla="*/ 49 w 368"/>
              <a:gd name="T19" fmla="*/ 115 h 299"/>
              <a:gd name="T20" fmla="*/ 15 w 368"/>
              <a:gd name="T21" fmla="*/ 106 h 299"/>
              <a:gd name="T22" fmla="*/ 14 w 368"/>
              <a:gd name="T23" fmla="*/ 106 h 299"/>
              <a:gd name="T24" fmla="*/ 75 w 368"/>
              <a:gd name="T25" fmla="*/ 181 h 299"/>
              <a:gd name="T26" fmla="*/ 55 w 368"/>
              <a:gd name="T27" fmla="*/ 183 h 299"/>
              <a:gd name="T28" fmla="*/ 41 w 368"/>
              <a:gd name="T29" fmla="*/ 182 h 299"/>
              <a:gd name="T30" fmla="*/ 111 w 368"/>
              <a:gd name="T31" fmla="*/ 234 h 299"/>
              <a:gd name="T32" fmla="*/ 18 w 368"/>
              <a:gd name="T33" fmla="*/ 267 h 299"/>
              <a:gd name="T34" fmla="*/ 0 w 368"/>
              <a:gd name="T35" fmla="*/ 265 h 299"/>
              <a:gd name="T36" fmla="*/ 115 w 368"/>
              <a:gd name="T37" fmla="*/ 299 h 299"/>
              <a:gd name="T38" fmla="*/ 330 w 368"/>
              <a:gd name="T39" fmla="*/ 85 h 299"/>
              <a:gd name="T40" fmla="*/ 330 w 368"/>
              <a:gd name="T41" fmla="*/ 75 h 299"/>
              <a:gd name="T42" fmla="*/ 368 w 368"/>
              <a:gd name="T43" fmla="*/ 36 h 2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68" h="299">
                <a:moveTo>
                  <a:pt x="368" y="36"/>
                </a:moveTo>
                <a:cubicBezTo>
                  <a:pt x="354" y="42"/>
                  <a:pt x="340" y="46"/>
                  <a:pt x="324" y="48"/>
                </a:cubicBezTo>
                <a:cubicBezTo>
                  <a:pt x="340" y="38"/>
                  <a:pt x="352" y="24"/>
                  <a:pt x="358" y="6"/>
                </a:cubicBezTo>
                <a:cubicBezTo>
                  <a:pt x="343" y="15"/>
                  <a:pt x="327" y="21"/>
                  <a:pt x="310" y="24"/>
                </a:cubicBezTo>
                <a:cubicBezTo>
                  <a:pt x="296" y="10"/>
                  <a:pt x="276" y="0"/>
                  <a:pt x="255" y="0"/>
                </a:cubicBezTo>
                <a:cubicBezTo>
                  <a:pt x="213" y="0"/>
                  <a:pt x="179" y="34"/>
                  <a:pt x="179" y="76"/>
                </a:cubicBezTo>
                <a:cubicBezTo>
                  <a:pt x="179" y="82"/>
                  <a:pt x="180" y="88"/>
                  <a:pt x="181" y="93"/>
                </a:cubicBezTo>
                <a:cubicBezTo>
                  <a:pt x="118" y="90"/>
                  <a:pt x="63" y="60"/>
                  <a:pt x="25" y="14"/>
                </a:cubicBezTo>
                <a:cubicBezTo>
                  <a:pt x="19" y="25"/>
                  <a:pt x="15" y="38"/>
                  <a:pt x="15" y="52"/>
                </a:cubicBezTo>
                <a:cubicBezTo>
                  <a:pt x="15" y="78"/>
                  <a:pt x="28" y="101"/>
                  <a:pt x="49" y="115"/>
                </a:cubicBezTo>
                <a:cubicBezTo>
                  <a:pt x="36" y="115"/>
                  <a:pt x="25" y="111"/>
                  <a:pt x="15" y="106"/>
                </a:cubicBezTo>
                <a:cubicBezTo>
                  <a:pt x="14" y="106"/>
                  <a:pt x="14" y="106"/>
                  <a:pt x="14" y="106"/>
                </a:cubicBezTo>
                <a:cubicBezTo>
                  <a:pt x="14" y="143"/>
                  <a:pt x="41" y="174"/>
                  <a:pt x="75" y="181"/>
                </a:cubicBezTo>
                <a:cubicBezTo>
                  <a:pt x="69" y="182"/>
                  <a:pt x="62" y="183"/>
                  <a:pt x="55" y="183"/>
                </a:cubicBezTo>
                <a:cubicBezTo>
                  <a:pt x="50" y="183"/>
                  <a:pt x="46" y="183"/>
                  <a:pt x="41" y="182"/>
                </a:cubicBezTo>
                <a:cubicBezTo>
                  <a:pt x="51" y="212"/>
                  <a:pt x="78" y="234"/>
                  <a:pt x="111" y="234"/>
                </a:cubicBezTo>
                <a:cubicBezTo>
                  <a:pt x="86" y="254"/>
                  <a:pt x="53" y="267"/>
                  <a:pt x="18" y="267"/>
                </a:cubicBezTo>
                <a:cubicBezTo>
                  <a:pt x="12" y="267"/>
                  <a:pt x="6" y="266"/>
                  <a:pt x="0" y="265"/>
                </a:cubicBezTo>
                <a:cubicBezTo>
                  <a:pt x="33" y="287"/>
                  <a:pt x="73" y="299"/>
                  <a:pt x="115" y="299"/>
                </a:cubicBezTo>
                <a:cubicBezTo>
                  <a:pt x="254" y="299"/>
                  <a:pt x="330" y="184"/>
                  <a:pt x="330" y="85"/>
                </a:cubicBezTo>
                <a:cubicBezTo>
                  <a:pt x="330" y="81"/>
                  <a:pt x="330" y="78"/>
                  <a:pt x="330" y="75"/>
                </a:cubicBezTo>
                <a:cubicBezTo>
                  <a:pt x="345" y="64"/>
                  <a:pt x="358" y="51"/>
                  <a:pt x="368" y="3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260" name="Freeform 216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 noEditPoints="1"/>
          </p:cNvSpPr>
          <p:nvPr/>
        </p:nvSpPr>
        <p:spPr bwMode="auto">
          <a:xfrm>
            <a:off x="7420026" y="5175511"/>
            <a:ext cx="252130" cy="252130"/>
          </a:xfrm>
          <a:custGeom>
            <a:avLst/>
            <a:gdLst>
              <a:gd name="T0" fmla="*/ 192 w 384"/>
              <a:gd name="T1" fmla="*/ 0 h 384"/>
              <a:gd name="T2" fmla="*/ 0 w 384"/>
              <a:gd name="T3" fmla="*/ 192 h 384"/>
              <a:gd name="T4" fmla="*/ 192 w 384"/>
              <a:gd name="T5" fmla="*/ 384 h 384"/>
              <a:gd name="T6" fmla="*/ 384 w 384"/>
              <a:gd name="T7" fmla="*/ 192 h 384"/>
              <a:gd name="T8" fmla="*/ 192 w 384"/>
              <a:gd name="T9" fmla="*/ 0 h 384"/>
              <a:gd name="T10" fmla="*/ 270 w 384"/>
              <a:gd name="T11" fmla="*/ 157 h 384"/>
              <a:gd name="T12" fmla="*/ 270 w 384"/>
              <a:gd name="T13" fmla="*/ 162 h 384"/>
              <a:gd name="T14" fmla="*/ 162 w 384"/>
              <a:gd name="T15" fmla="*/ 270 h 384"/>
              <a:gd name="T16" fmla="*/ 104 w 384"/>
              <a:gd name="T17" fmla="*/ 253 h 384"/>
              <a:gd name="T18" fmla="*/ 113 w 384"/>
              <a:gd name="T19" fmla="*/ 253 h 384"/>
              <a:gd name="T20" fmla="*/ 160 w 384"/>
              <a:gd name="T21" fmla="*/ 237 h 384"/>
              <a:gd name="T22" fmla="*/ 125 w 384"/>
              <a:gd name="T23" fmla="*/ 211 h 384"/>
              <a:gd name="T24" fmla="*/ 132 w 384"/>
              <a:gd name="T25" fmla="*/ 211 h 384"/>
              <a:gd name="T26" fmla="*/ 142 w 384"/>
              <a:gd name="T27" fmla="*/ 210 h 384"/>
              <a:gd name="T28" fmla="*/ 112 w 384"/>
              <a:gd name="T29" fmla="*/ 173 h 384"/>
              <a:gd name="T30" fmla="*/ 112 w 384"/>
              <a:gd name="T31" fmla="*/ 173 h 384"/>
              <a:gd name="T32" fmla="*/ 129 w 384"/>
              <a:gd name="T33" fmla="*/ 177 h 384"/>
              <a:gd name="T34" fmla="*/ 112 w 384"/>
              <a:gd name="T35" fmla="*/ 146 h 384"/>
              <a:gd name="T36" fmla="*/ 117 w 384"/>
              <a:gd name="T37" fmla="*/ 127 h 384"/>
              <a:gd name="T38" fmla="*/ 195 w 384"/>
              <a:gd name="T39" fmla="*/ 166 h 384"/>
              <a:gd name="T40" fmla="*/ 194 w 384"/>
              <a:gd name="T41" fmla="*/ 158 h 384"/>
              <a:gd name="T42" fmla="*/ 232 w 384"/>
              <a:gd name="T43" fmla="*/ 120 h 384"/>
              <a:gd name="T44" fmla="*/ 260 w 384"/>
              <a:gd name="T45" fmla="*/ 132 h 384"/>
              <a:gd name="T46" fmla="*/ 284 w 384"/>
              <a:gd name="T47" fmla="*/ 123 h 384"/>
              <a:gd name="T48" fmla="*/ 267 w 384"/>
              <a:gd name="T49" fmla="*/ 144 h 384"/>
              <a:gd name="T50" fmla="*/ 289 w 384"/>
              <a:gd name="T51" fmla="*/ 138 h 384"/>
              <a:gd name="T52" fmla="*/ 270 w 384"/>
              <a:gd name="T53" fmla="*/ 157 h 3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384" h="384">
                <a:moveTo>
                  <a:pt x="192" y="0"/>
                </a:moveTo>
                <a:cubicBezTo>
                  <a:pt x="86" y="0"/>
                  <a:pt x="0" y="86"/>
                  <a:pt x="0" y="192"/>
                </a:cubicBezTo>
                <a:cubicBezTo>
                  <a:pt x="0" y="298"/>
                  <a:pt x="86" y="384"/>
                  <a:pt x="192" y="384"/>
                </a:cubicBezTo>
                <a:cubicBezTo>
                  <a:pt x="298" y="384"/>
                  <a:pt x="384" y="298"/>
                  <a:pt x="384" y="192"/>
                </a:cubicBezTo>
                <a:cubicBezTo>
                  <a:pt x="384" y="86"/>
                  <a:pt x="298" y="0"/>
                  <a:pt x="192" y="0"/>
                </a:cubicBezTo>
                <a:close/>
                <a:moveTo>
                  <a:pt x="270" y="157"/>
                </a:moveTo>
                <a:cubicBezTo>
                  <a:pt x="270" y="159"/>
                  <a:pt x="270" y="160"/>
                  <a:pt x="270" y="162"/>
                </a:cubicBezTo>
                <a:cubicBezTo>
                  <a:pt x="270" y="212"/>
                  <a:pt x="232" y="270"/>
                  <a:pt x="162" y="270"/>
                </a:cubicBezTo>
                <a:cubicBezTo>
                  <a:pt x="141" y="270"/>
                  <a:pt x="121" y="263"/>
                  <a:pt x="104" y="253"/>
                </a:cubicBezTo>
                <a:cubicBezTo>
                  <a:pt x="107" y="253"/>
                  <a:pt x="110" y="253"/>
                  <a:pt x="113" y="253"/>
                </a:cubicBezTo>
                <a:cubicBezTo>
                  <a:pt x="131" y="253"/>
                  <a:pt x="147" y="247"/>
                  <a:pt x="160" y="237"/>
                </a:cubicBezTo>
                <a:cubicBezTo>
                  <a:pt x="144" y="237"/>
                  <a:pt x="130" y="226"/>
                  <a:pt x="125" y="211"/>
                </a:cubicBezTo>
                <a:cubicBezTo>
                  <a:pt x="127" y="211"/>
                  <a:pt x="130" y="211"/>
                  <a:pt x="132" y="211"/>
                </a:cubicBezTo>
                <a:cubicBezTo>
                  <a:pt x="136" y="211"/>
                  <a:pt x="139" y="211"/>
                  <a:pt x="142" y="210"/>
                </a:cubicBezTo>
                <a:cubicBezTo>
                  <a:pt x="125" y="207"/>
                  <a:pt x="112" y="191"/>
                  <a:pt x="112" y="173"/>
                </a:cubicBezTo>
                <a:cubicBezTo>
                  <a:pt x="112" y="173"/>
                  <a:pt x="112" y="173"/>
                  <a:pt x="112" y="173"/>
                </a:cubicBezTo>
                <a:cubicBezTo>
                  <a:pt x="117" y="175"/>
                  <a:pt x="123" y="177"/>
                  <a:pt x="129" y="177"/>
                </a:cubicBezTo>
                <a:cubicBezTo>
                  <a:pt x="119" y="171"/>
                  <a:pt x="112" y="159"/>
                  <a:pt x="112" y="146"/>
                </a:cubicBezTo>
                <a:cubicBezTo>
                  <a:pt x="112" y="139"/>
                  <a:pt x="114" y="132"/>
                  <a:pt x="117" y="127"/>
                </a:cubicBezTo>
                <a:cubicBezTo>
                  <a:pt x="136" y="150"/>
                  <a:pt x="164" y="165"/>
                  <a:pt x="195" y="166"/>
                </a:cubicBezTo>
                <a:cubicBezTo>
                  <a:pt x="194" y="164"/>
                  <a:pt x="194" y="161"/>
                  <a:pt x="194" y="158"/>
                </a:cubicBezTo>
                <a:cubicBezTo>
                  <a:pt x="194" y="137"/>
                  <a:pt x="211" y="120"/>
                  <a:pt x="232" y="120"/>
                </a:cubicBezTo>
                <a:cubicBezTo>
                  <a:pt x="243" y="120"/>
                  <a:pt x="253" y="124"/>
                  <a:pt x="260" y="132"/>
                </a:cubicBezTo>
                <a:cubicBezTo>
                  <a:pt x="268" y="130"/>
                  <a:pt x="276" y="127"/>
                  <a:pt x="284" y="123"/>
                </a:cubicBezTo>
                <a:cubicBezTo>
                  <a:pt x="281" y="131"/>
                  <a:pt x="275" y="139"/>
                  <a:pt x="267" y="144"/>
                </a:cubicBezTo>
                <a:cubicBezTo>
                  <a:pt x="275" y="143"/>
                  <a:pt x="282" y="141"/>
                  <a:pt x="289" y="138"/>
                </a:cubicBezTo>
                <a:cubicBezTo>
                  <a:pt x="284" y="145"/>
                  <a:pt x="277" y="152"/>
                  <a:pt x="270" y="15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261" name="Freeform 217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 noEditPoints="1"/>
          </p:cNvSpPr>
          <p:nvPr/>
        </p:nvSpPr>
        <p:spPr bwMode="auto">
          <a:xfrm>
            <a:off x="11408819" y="3505640"/>
            <a:ext cx="225116" cy="225116"/>
          </a:xfrm>
          <a:custGeom>
            <a:avLst/>
            <a:gdLst>
              <a:gd name="T0" fmla="*/ 276 w 344"/>
              <a:gd name="T1" fmla="*/ 172 h 344"/>
              <a:gd name="T2" fmla="*/ 172 w 344"/>
              <a:gd name="T3" fmla="*/ 276 h 344"/>
              <a:gd name="T4" fmla="*/ 68 w 344"/>
              <a:gd name="T5" fmla="*/ 172 h 344"/>
              <a:gd name="T6" fmla="*/ 70 w 344"/>
              <a:gd name="T7" fmla="*/ 152 h 344"/>
              <a:gd name="T8" fmla="*/ 0 w 344"/>
              <a:gd name="T9" fmla="*/ 152 h 344"/>
              <a:gd name="T10" fmla="*/ 0 w 344"/>
              <a:gd name="T11" fmla="*/ 290 h 344"/>
              <a:gd name="T12" fmla="*/ 54 w 344"/>
              <a:gd name="T13" fmla="*/ 344 h 344"/>
              <a:gd name="T14" fmla="*/ 290 w 344"/>
              <a:gd name="T15" fmla="*/ 344 h 344"/>
              <a:gd name="T16" fmla="*/ 344 w 344"/>
              <a:gd name="T17" fmla="*/ 290 h 344"/>
              <a:gd name="T18" fmla="*/ 344 w 344"/>
              <a:gd name="T19" fmla="*/ 152 h 344"/>
              <a:gd name="T20" fmla="*/ 274 w 344"/>
              <a:gd name="T21" fmla="*/ 152 h 344"/>
              <a:gd name="T22" fmla="*/ 276 w 344"/>
              <a:gd name="T23" fmla="*/ 172 h 344"/>
              <a:gd name="T24" fmla="*/ 290 w 344"/>
              <a:gd name="T25" fmla="*/ 0 h 344"/>
              <a:gd name="T26" fmla="*/ 54 w 344"/>
              <a:gd name="T27" fmla="*/ 0 h 344"/>
              <a:gd name="T28" fmla="*/ 0 w 344"/>
              <a:gd name="T29" fmla="*/ 54 h 344"/>
              <a:gd name="T30" fmla="*/ 0 w 344"/>
              <a:gd name="T31" fmla="*/ 112 h 344"/>
              <a:gd name="T32" fmla="*/ 87 w 344"/>
              <a:gd name="T33" fmla="*/ 112 h 344"/>
              <a:gd name="T34" fmla="*/ 172 w 344"/>
              <a:gd name="T35" fmla="*/ 68 h 344"/>
              <a:gd name="T36" fmla="*/ 257 w 344"/>
              <a:gd name="T37" fmla="*/ 112 h 344"/>
              <a:gd name="T38" fmla="*/ 344 w 344"/>
              <a:gd name="T39" fmla="*/ 112 h 344"/>
              <a:gd name="T40" fmla="*/ 344 w 344"/>
              <a:gd name="T41" fmla="*/ 54 h 344"/>
              <a:gd name="T42" fmla="*/ 290 w 344"/>
              <a:gd name="T43" fmla="*/ 0 h 344"/>
              <a:gd name="T44" fmla="*/ 317 w 344"/>
              <a:gd name="T45" fmla="*/ 66 h 344"/>
              <a:gd name="T46" fmla="*/ 307 w 344"/>
              <a:gd name="T47" fmla="*/ 76 h 344"/>
              <a:gd name="T48" fmla="*/ 278 w 344"/>
              <a:gd name="T49" fmla="*/ 76 h 344"/>
              <a:gd name="T50" fmla="*/ 269 w 344"/>
              <a:gd name="T51" fmla="*/ 66 h 344"/>
              <a:gd name="T52" fmla="*/ 269 w 344"/>
              <a:gd name="T53" fmla="*/ 37 h 344"/>
              <a:gd name="T54" fmla="*/ 278 w 344"/>
              <a:gd name="T55" fmla="*/ 28 h 344"/>
              <a:gd name="T56" fmla="*/ 307 w 344"/>
              <a:gd name="T57" fmla="*/ 28 h 344"/>
              <a:gd name="T58" fmla="*/ 317 w 344"/>
              <a:gd name="T59" fmla="*/ 37 h 344"/>
              <a:gd name="T60" fmla="*/ 317 w 344"/>
              <a:gd name="T61" fmla="*/ 66 h 344"/>
              <a:gd name="T62" fmla="*/ 236 w 344"/>
              <a:gd name="T63" fmla="*/ 172 h 344"/>
              <a:gd name="T64" fmla="*/ 172 w 344"/>
              <a:gd name="T65" fmla="*/ 108 h 344"/>
              <a:gd name="T66" fmla="*/ 108 w 344"/>
              <a:gd name="T67" fmla="*/ 172 h 344"/>
              <a:gd name="T68" fmla="*/ 172 w 344"/>
              <a:gd name="T69" fmla="*/ 236 h 344"/>
              <a:gd name="T70" fmla="*/ 236 w 344"/>
              <a:gd name="T71" fmla="*/ 172 h 3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344" h="344">
                <a:moveTo>
                  <a:pt x="276" y="172"/>
                </a:moveTo>
                <a:cubicBezTo>
                  <a:pt x="276" y="229"/>
                  <a:pt x="230" y="276"/>
                  <a:pt x="172" y="276"/>
                </a:cubicBezTo>
                <a:cubicBezTo>
                  <a:pt x="115" y="276"/>
                  <a:pt x="68" y="229"/>
                  <a:pt x="68" y="172"/>
                </a:cubicBezTo>
                <a:cubicBezTo>
                  <a:pt x="68" y="165"/>
                  <a:pt x="69" y="158"/>
                  <a:pt x="70" y="152"/>
                </a:cubicBezTo>
                <a:cubicBezTo>
                  <a:pt x="0" y="152"/>
                  <a:pt x="0" y="152"/>
                  <a:pt x="0" y="152"/>
                </a:cubicBezTo>
                <a:cubicBezTo>
                  <a:pt x="0" y="290"/>
                  <a:pt x="0" y="290"/>
                  <a:pt x="0" y="290"/>
                </a:cubicBezTo>
                <a:cubicBezTo>
                  <a:pt x="0" y="320"/>
                  <a:pt x="24" y="344"/>
                  <a:pt x="54" y="344"/>
                </a:cubicBezTo>
                <a:cubicBezTo>
                  <a:pt x="290" y="344"/>
                  <a:pt x="290" y="344"/>
                  <a:pt x="290" y="344"/>
                </a:cubicBezTo>
                <a:cubicBezTo>
                  <a:pt x="320" y="344"/>
                  <a:pt x="344" y="320"/>
                  <a:pt x="344" y="290"/>
                </a:cubicBezTo>
                <a:cubicBezTo>
                  <a:pt x="344" y="152"/>
                  <a:pt x="344" y="152"/>
                  <a:pt x="344" y="152"/>
                </a:cubicBezTo>
                <a:cubicBezTo>
                  <a:pt x="274" y="152"/>
                  <a:pt x="274" y="152"/>
                  <a:pt x="274" y="152"/>
                </a:cubicBezTo>
                <a:cubicBezTo>
                  <a:pt x="276" y="158"/>
                  <a:pt x="276" y="165"/>
                  <a:pt x="276" y="172"/>
                </a:cubicBezTo>
                <a:close/>
                <a:moveTo>
                  <a:pt x="290" y="0"/>
                </a:moveTo>
                <a:cubicBezTo>
                  <a:pt x="54" y="0"/>
                  <a:pt x="54" y="0"/>
                  <a:pt x="54" y="0"/>
                </a:cubicBezTo>
                <a:cubicBezTo>
                  <a:pt x="24" y="0"/>
                  <a:pt x="0" y="24"/>
                  <a:pt x="0" y="54"/>
                </a:cubicBezTo>
                <a:cubicBezTo>
                  <a:pt x="0" y="112"/>
                  <a:pt x="0" y="112"/>
                  <a:pt x="0" y="112"/>
                </a:cubicBezTo>
                <a:cubicBezTo>
                  <a:pt x="87" y="112"/>
                  <a:pt x="87" y="112"/>
                  <a:pt x="87" y="112"/>
                </a:cubicBezTo>
                <a:cubicBezTo>
                  <a:pt x="106" y="85"/>
                  <a:pt x="137" y="68"/>
                  <a:pt x="172" y="68"/>
                </a:cubicBezTo>
                <a:cubicBezTo>
                  <a:pt x="207" y="68"/>
                  <a:pt x="238" y="85"/>
                  <a:pt x="257" y="112"/>
                </a:cubicBezTo>
                <a:cubicBezTo>
                  <a:pt x="344" y="112"/>
                  <a:pt x="344" y="112"/>
                  <a:pt x="344" y="112"/>
                </a:cubicBezTo>
                <a:cubicBezTo>
                  <a:pt x="344" y="54"/>
                  <a:pt x="344" y="54"/>
                  <a:pt x="344" y="54"/>
                </a:cubicBezTo>
                <a:cubicBezTo>
                  <a:pt x="344" y="24"/>
                  <a:pt x="320" y="0"/>
                  <a:pt x="290" y="0"/>
                </a:cubicBezTo>
                <a:close/>
                <a:moveTo>
                  <a:pt x="317" y="66"/>
                </a:moveTo>
                <a:cubicBezTo>
                  <a:pt x="317" y="72"/>
                  <a:pt x="312" y="76"/>
                  <a:pt x="307" y="76"/>
                </a:cubicBezTo>
                <a:cubicBezTo>
                  <a:pt x="278" y="76"/>
                  <a:pt x="278" y="76"/>
                  <a:pt x="278" y="76"/>
                </a:cubicBezTo>
                <a:cubicBezTo>
                  <a:pt x="273" y="76"/>
                  <a:pt x="269" y="72"/>
                  <a:pt x="269" y="66"/>
                </a:cubicBezTo>
                <a:cubicBezTo>
                  <a:pt x="269" y="37"/>
                  <a:pt x="269" y="37"/>
                  <a:pt x="269" y="37"/>
                </a:cubicBezTo>
                <a:cubicBezTo>
                  <a:pt x="269" y="32"/>
                  <a:pt x="273" y="28"/>
                  <a:pt x="278" y="28"/>
                </a:cubicBezTo>
                <a:cubicBezTo>
                  <a:pt x="307" y="28"/>
                  <a:pt x="307" y="28"/>
                  <a:pt x="307" y="28"/>
                </a:cubicBezTo>
                <a:cubicBezTo>
                  <a:pt x="312" y="28"/>
                  <a:pt x="317" y="32"/>
                  <a:pt x="317" y="37"/>
                </a:cubicBezTo>
                <a:lnTo>
                  <a:pt x="317" y="66"/>
                </a:lnTo>
                <a:close/>
                <a:moveTo>
                  <a:pt x="236" y="172"/>
                </a:moveTo>
                <a:cubicBezTo>
                  <a:pt x="236" y="137"/>
                  <a:pt x="208" y="108"/>
                  <a:pt x="172" y="108"/>
                </a:cubicBezTo>
                <a:cubicBezTo>
                  <a:pt x="137" y="108"/>
                  <a:pt x="108" y="137"/>
                  <a:pt x="108" y="172"/>
                </a:cubicBezTo>
                <a:cubicBezTo>
                  <a:pt x="108" y="207"/>
                  <a:pt x="137" y="236"/>
                  <a:pt x="172" y="236"/>
                </a:cubicBezTo>
                <a:cubicBezTo>
                  <a:pt x="208" y="236"/>
                  <a:pt x="236" y="207"/>
                  <a:pt x="236" y="17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262" name="Freeform 225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 noEditPoints="1"/>
          </p:cNvSpPr>
          <p:nvPr/>
        </p:nvSpPr>
        <p:spPr bwMode="auto">
          <a:xfrm>
            <a:off x="5261694" y="4723417"/>
            <a:ext cx="254383" cy="252130"/>
          </a:xfrm>
          <a:custGeom>
            <a:avLst/>
            <a:gdLst>
              <a:gd name="T0" fmla="*/ 191 w 387"/>
              <a:gd name="T1" fmla="*/ 2 h 387"/>
              <a:gd name="T2" fmla="*/ 2 w 387"/>
              <a:gd name="T3" fmla="*/ 196 h 387"/>
              <a:gd name="T4" fmla="*/ 196 w 387"/>
              <a:gd name="T5" fmla="*/ 386 h 387"/>
              <a:gd name="T6" fmla="*/ 386 w 387"/>
              <a:gd name="T7" fmla="*/ 191 h 387"/>
              <a:gd name="T8" fmla="*/ 191 w 387"/>
              <a:gd name="T9" fmla="*/ 2 h 387"/>
              <a:gd name="T10" fmla="*/ 196 w 387"/>
              <a:gd name="T11" fmla="*/ 345 h 387"/>
              <a:gd name="T12" fmla="*/ 42 w 387"/>
              <a:gd name="T13" fmla="*/ 196 h 387"/>
              <a:gd name="T14" fmla="*/ 192 w 387"/>
              <a:gd name="T15" fmla="*/ 42 h 387"/>
              <a:gd name="T16" fmla="*/ 345 w 387"/>
              <a:gd name="T17" fmla="*/ 192 h 387"/>
              <a:gd name="T18" fmla="*/ 196 w 387"/>
              <a:gd name="T19" fmla="*/ 345 h 387"/>
              <a:gd name="T20" fmla="*/ 147 w 387"/>
              <a:gd name="T21" fmla="*/ 226 h 387"/>
              <a:gd name="T22" fmla="*/ 128 w 387"/>
              <a:gd name="T23" fmla="*/ 218 h 387"/>
              <a:gd name="T24" fmla="*/ 122 w 387"/>
              <a:gd name="T25" fmla="*/ 194 h 387"/>
              <a:gd name="T26" fmla="*/ 147 w 387"/>
              <a:gd name="T27" fmla="*/ 161 h 387"/>
              <a:gd name="T28" fmla="*/ 157 w 387"/>
              <a:gd name="T29" fmla="*/ 165 h 387"/>
              <a:gd name="T30" fmla="*/ 167 w 387"/>
              <a:gd name="T31" fmla="*/ 176 h 387"/>
              <a:gd name="T32" fmla="*/ 192 w 387"/>
              <a:gd name="T33" fmla="*/ 163 h 387"/>
              <a:gd name="T34" fmla="*/ 143 w 387"/>
              <a:gd name="T35" fmla="*/ 137 h 387"/>
              <a:gd name="T36" fmla="*/ 104 w 387"/>
              <a:gd name="T37" fmla="*/ 152 h 387"/>
              <a:gd name="T38" fmla="*/ 89 w 387"/>
              <a:gd name="T39" fmla="*/ 194 h 387"/>
              <a:gd name="T40" fmla="*/ 104 w 387"/>
              <a:gd name="T41" fmla="*/ 236 h 387"/>
              <a:gd name="T42" fmla="*/ 144 w 387"/>
              <a:gd name="T43" fmla="*/ 251 h 387"/>
              <a:gd name="T44" fmla="*/ 172 w 387"/>
              <a:gd name="T45" fmla="*/ 243 h 387"/>
              <a:gd name="T46" fmla="*/ 192 w 387"/>
              <a:gd name="T47" fmla="*/ 222 h 387"/>
              <a:gd name="T48" fmla="*/ 169 w 387"/>
              <a:gd name="T49" fmla="*/ 211 h 387"/>
              <a:gd name="T50" fmla="*/ 147 w 387"/>
              <a:gd name="T51" fmla="*/ 226 h 387"/>
              <a:gd name="T52" fmla="*/ 253 w 387"/>
              <a:gd name="T53" fmla="*/ 226 h 387"/>
              <a:gd name="T54" fmla="*/ 234 w 387"/>
              <a:gd name="T55" fmla="*/ 218 h 387"/>
              <a:gd name="T56" fmla="*/ 228 w 387"/>
              <a:gd name="T57" fmla="*/ 194 h 387"/>
              <a:gd name="T58" fmla="*/ 253 w 387"/>
              <a:gd name="T59" fmla="*/ 161 h 387"/>
              <a:gd name="T60" fmla="*/ 264 w 387"/>
              <a:gd name="T61" fmla="*/ 165 h 387"/>
              <a:gd name="T62" fmla="*/ 274 w 387"/>
              <a:gd name="T63" fmla="*/ 176 h 387"/>
              <a:gd name="T64" fmla="*/ 298 w 387"/>
              <a:gd name="T65" fmla="*/ 163 h 387"/>
              <a:gd name="T66" fmla="*/ 249 w 387"/>
              <a:gd name="T67" fmla="*/ 137 h 387"/>
              <a:gd name="T68" fmla="*/ 211 w 387"/>
              <a:gd name="T69" fmla="*/ 152 h 387"/>
              <a:gd name="T70" fmla="*/ 195 w 387"/>
              <a:gd name="T71" fmla="*/ 194 h 387"/>
              <a:gd name="T72" fmla="*/ 210 w 387"/>
              <a:gd name="T73" fmla="*/ 236 h 387"/>
              <a:gd name="T74" fmla="*/ 250 w 387"/>
              <a:gd name="T75" fmla="*/ 251 h 387"/>
              <a:gd name="T76" fmla="*/ 278 w 387"/>
              <a:gd name="T77" fmla="*/ 243 h 387"/>
              <a:gd name="T78" fmla="*/ 299 w 387"/>
              <a:gd name="T79" fmla="*/ 222 h 387"/>
              <a:gd name="T80" fmla="*/ 276 w 387"/>
              <a:gd name="T81" fmla="*/ 211 h 387"/>
              <a:gd name="T82" fmla="*/ 253 w 387"/>
              <a:gd name="T83" fmla="*/ 226 h 3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387" h="387">
                <a:moveTo>
                  <a:pt x="191" y="2"/>
                </a:moveTo>
                <a:cubicBezTo>
                  <a:pt x="85" y="3"/>
                  <a:pt x="0" y="90"/>
                  <a:pt x="2" y="196"/>
                </a:cubicBezTo>
                <a:cubicBezTo>
                  <a:pt x="3" y="302"/>
                  <a:pt x="90" y="387"/>
                  <a:pt x="196" y="386"/>
                </a:cubicBezTo>
                <a:cubicBezTo>
                  <a:pt x="302" y="384"/>
                  <a:pt x="387" y="297"/>
                  <a:pt x="386" y="191"/>
                </a:cubicBezTo>
                <a:cubicBezTo>
                  <a:pt x="384" y="85"/>
                  <a:pt x="297" y="0"/>
                  <a:pt x="191" y="2"/>
                </a:cubicBezTo>
                <a:close/>
                <a:moveTo>
                  <a:pt x="196" y="345"/>
                </a:moveTo>
                <a:cubicBezTo>
                  <a:pt x="112" y="347"/>
                  <a:pt x="43" y="280"/>
                  <a:pt x="42" y="196"/>
                </a:cubicBezTo>
                <a:cubicBezTo>
                  <a:pt x="41" y="112"/>
                  <a:pt x="108" y="43"/>
                  <a:pt x="192" y="42"/>
                </a:cubicBezTo>
                <a:cubicBezTo>
                  <a:pt x="275" y="41"/>
                  <a:pt x="344" y="108"/>
                  <a:pt x="345" y="192"/>
                </a:cubicBezTo>
                <a:cubicBezTo>
                  <a:pt x="346" y="276"/>
                  <a:pt x="279" y="344"/>
                  <a:pt x="196" y="345"/>
                </a:cubicBezTo>
                <a:close/>
                <a:moveTo>
                  <a:pt x="147" y="226"/>
                </a:moveTo>
                <a:cubicBezTo>
                  <a:pt x="139" y="226"/>
                  <a:pt x="132" y="223"/>
                  <a:pt x="128" y="218"/>
                </a:cubicBezTo>
                <a:cubicBezTo>
                  <a:pt x="124" y="212"/>
                  <a:pt x="122" y="204"/>
                  <a:pt x="122" y="194"/>
                </a:cubicBezTo>
                <a:cubicBezTo>
                  <a:pt x="122" y="172"/>
                  <a:pt x="130" y="161"/>
                  <a:pt x="147" y="161"/>
                </a:cubicBezTo>
                <a:cubicBezTo>
                  <a:pt x="150" y="161"/>
                  <a:pt x="154" y="162"/>
                  <a:pt x="157" y="165"/>
                </a:cubicBezTo>
                <a:cubicBezTo>
                  <a:pt x="161" y="167"/>
                  <a:pt x="164" y="171"/>
                  <a:pt x="167" y="176"/>
                </a:cubicBezTo>
                <a:cubicBezTo>
                  <a:pt x="192" y="163"/>
                  <a:pt x="192" y="163"/>
                  <a:pt x="192" y="163"/>
                </a:cubicBezTo>
                <a:cubicBezTo>
                  <a:pt x="182" y="146"/>
                  <a:pt x="166" y="137"/>
                  <a:pt x="143" y="137"/>
                </a:cubicBezTo>
                <a:cubicBezTo>
                  <a:pt x="127" y="137"/>
                  <a:pt x="114" y="142"/>
                  <a:pt x="104" y="152"/>
                </a:cubicBezTo>
                <a:cubicBezTo>
                  <a:pt x="94" y="162"/>
                  <a:pt x="89" y="176"/>
                  <a:pt x="89" y="194"/>
                </a:cubicBezTo>
                <a:cubicBezTo>
                  <a:pt x="89" y="212"/>
                  <a:pt x="94" y="226"/>
                  <a:pt x="104" y="236"/>
                </a:cubicBezTo>
                <a:cubicBezTo>
                  <a:pt x="114" y="246"/>
                  <a:pt x="127" y="251"/>
                  <a:pt x="144" y="251"/>
                </a:cubicBezTo>
                <a:cubicBezTo>
                  <a:pt x="154" y="251"/>
                  <a:pt x="163" y="248"/>
                  <a:pt x="172" y="243"/>
                </a:cubicBezTo>
                <a:cubicBezTo>
                  <a:pt x="181" y="238"/>
                  <a:pt x="187" y="231"/>
                  <a:pt x="192" y="222"/>
                </a:cubicBezTo>
                <a:cubicBezTo>
                  <a:pt x="169" y="211"/>
                  <a:pt x="169" y="211"/>
                  <a:pt x="169" y="211"/>
                </a:cubicBezTo>
                <a:cubicBezTo>
                  <a:pt x="165" y="221"/>
                  <a:pt x="157" y="226"/>
                  <a:pt x="147" y="226"/>
                </a:cubicBezTo>
                <a:close/>
                <a:moveTo>
                  <a:pt x="253" y="226"/>
                </a:moveTo>
                <a:cubicBezTo>
                  <a:pt x="245" y="226"/>
                  <a:pt x="239" y="223"/>
                  <a:pt x="234" y="218"/>
                </a:cubicBezTo>
                <a:cubicBezTo>
                  <a:pt x="230" y="212"/>
                  <a:pt x="228" y="204"/>
                  <a:pt x="228" y="194"/>
                </a:cubicBezTo>
                <a:cubicBezTo>
                  <a:pt x="228" y="172"/>
                  <a:pt x="236" y="161"/>
                  <a:pt x="253" y="161"/>
                </a:cubicBezTo>
                <a:cubicBezTo>
                  <a:pt x="256" y="161"/>
                  <a:pt x="260" y="162"/>
                  <a:pt x="264" y="165"/>
                </a:cubicBezTo>
                <a:cubicBezTo>
                  <a:pt x="268" y="167"/>
                  <a:pt x="271" y="171"/>
                  <a:pt x="274" y="176"/>
                </a:cubicBezTo>
                <a:cubicBezTo>
                  <a:pt x="298" y="163"/>
                  <a:pt x="298" y="163"/>
                  <a:pt x="298" y="163"/>
                </a:cubicBezTo>
                <a:cubicBezTo>
                  <a:pt x="288" y="146"/>
                  <a:pt x="272" y="137"/>
                  <a:pt x="249" y="137"/>
                </a:cubicBezTo>
                <a:cubicBezTo>
                  <a:pt x="234" y="137"/>
                  <a:pt x="221" y="142"/>
                  <a:pt x="211" y="152"/>
                </a:cubicBezTo>
                <a:cubicBezTo>
                  <a:pt x="200" y="162"/>
                  <a:pt x="195" y="176"/>
                  <a:pt x="195" y="194"/>
                </a:cubicBezTo>
                <a:cubicBezTo>
                  <a:pt x="195" y="212"/>
                  <a:pt x="200" y="226"/>
                  <a:pt x="210" y="236"/>
                </a:cubicBezTo>
                <a:cubicBezTo>
                  <a:pt x="220" y="246"/>
                  <a:pt x="234" y="251"/>
                  <a:pt x="250" y="251"/>
                </a:cubicBezTo>
                <a:cubicBezTo>
                  <a:pt x="260" y="251"/>
                  <a:pt x="270" y="248"/>
                  <a:pt x="278" y="243"/>
                </a:cubicBezTo>
                <a:cubicBezTo>
                  <a:pt x="287" y="238"/>
                  <a:pt x="293" y="231"/>
                  <a:pt x="299" y="222"/>
                </a:cubicBezTo>
                <a:cubicBezTo>
                  <a:pt x="276" y="211"/>
                  <a:pt x="276" y="211"/>
                  <a:pt x="276" y="211"/>
                </a:cubicBezTo>
                <a:cubicBezTo>
                  <a:pt x="271" y="221"/>
                  <a:pt x="264" y="226"/>
                  <a:pt x="253" y="22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263" name="Freeform 257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8728610" y="5190878"/>
            <a:ext cx="222866" cy="225116"/>
          </a:xfrm>
          <a:custGeom>
            <a:avLst/>
            <a:gdLst>
              <a:gd name="T0" fmla="*/ 301 w 344"/>
              <a:gd name="T1" fmla="*/ 0 h 344"/>
              <a:gd name="T2" fmla="*/ 43 w 344"/>
              <a:gd name="T3" fmla="*/ 0 h 344"/>
              <a:gd name="T4" fmla="*/ 0 w 344"/>
              <a:gd name="T5" fmla="*/ 43 h 344"/>
              <a:gd name="T6" fmla="*/ 0 w 344"/>
              <a:gd name="T7" fmla="*/ 301 h 344"/>
              <a:gd name="T8" fmla="*/ 43 w 344"/>
              <a:gd name="T9" fmla="*/ 344 h 344"/>
              <a:gd name="T10" fmla="*/ 173 w 344"/>
              <a:gd name="T11" fmla="*/ 344 h 344"/>
              <a:gd name="T12" fmla="*/ 173 w 344"/>
              <a:gd name="T13" fmla="*/ 221 h 344"/>
              <a:gd name="T14" fmla="*/ 132 w 344"/>
              <a:gd name="T15" fmla="*/ 221 h 344"/>
              <a:gd name="T16" fmla="*/ 132 w 344"/>
              <a:gd name="T17" fmla="*/ 167 h 344"/>
              <a:gd name="T18" fmla="*/ 173 w 344"/>
              <a:gd name="T19" fmla="*/ 167 h 344"/>
              <a:gd name="T20" fmla="*/ 173 w 344"/>
              <a:gd name="T21" fmla="*/ 140 h 344"/>
              <a:gd name="T22" fmla="*/ 243 w 344"/>
              <a:gd name="T23" fmla="*/ 66 h 344"/>
              <a:gd name="T24" fmla="*/ 281 w 344"/>
              <a:gd name="T25" fmla="*/ 66 h 344"/>
              <a:gd name="T26" fmla="*/ 281 w 344"/>
              <a:gd name="T27" fmla="*/ 127 h 344"/>
              <a:gd name="T28" fmla="*/ 247 w 344"/>
              <a:gd name="T29" fmla="*/ 127 h 344"/>
              <a:gd name="T30" fmla="*/ 236 w 344"/>
              <a:gd name="T31" fmla="*/ 139 h 344"/>
              <a:gd name="T32" fmla="*/ 236 w 344"/>
              <a:gd name="T33" fmla="*/ 167 h 344"/>
              <a:gd name="T34" fmla="*/ 281 w 344"/>
              <a:gd name="T35" fmla="*/ 167 h 344"/>
              <a:gd name="T36" fmla="*/ 281 w 344"/>
              <a:gd name="T37" fmla="*/ 221 h 344"/>
              <a:gd name="T38" fmla="*/ 236 w 344"/>
              <a:gd name="T39" fmla="*/ 221 h 344"/>
              <a:gd name="T40" fmla="*/ 236 w 344"/>
              <a:gd name="T41" fmla="*/ 344 h 344"/>
              <a:gd name="T42" fmla="*/ 301 w 344"/>
              <a:gd name="T43" fmla="*/ 344 h 344"/>
              <a:gd name="T44" fmla="*/ 344 w 344"/>
              <a:gd name="T45" fmla="*/ 301 h 344"/>
              <a:gd name="T46" fmla="*/ 344 w 344"/>
              <a:gd name="T47" fmla="*/ 43 h 344"/>
              <a:gd name="T48" fmla="*/ 301 w 344"/>
              <a:gd name="T49" fmla="*/ 0 h 3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344" h="344">
                <a:moveTo>
                  <a:pt x="301" y="0"/>
                </a:moveTo>
                <a:cubicBezTo>
                  <a:pt x="43" y="0"/>
                  <a:pt x="43" y="0"/>
                  <a:pt x="43" y="0"/>
                </a:cubicBezTo>
                <a:cubicBezTo>
                  <a:pt x="19" y="0"/>
                  <a:pt x="0" y="19"/>
                  <a:pt x="0" y="43"/>
                </a:cubicBezTo>
                <a:cubicBezTo>
                  <a:pt x="0" y="301"/>
                  <a:pt x="0" y="301"/>
                  <a:pt x="0" y="301"/>
                </a:cubicBezTo>
                <a:cubicBezTo>
                  <a:pt x="0" y="325"/>
                  <a:pt x="19" y="344"/>
                  <a:pt x="43" y="344"/>
                </a:cubicBezTo>
                <a:cubicBezTo>
                  <a:pt x="173" y="344"/>
                  <a:pt x="173" y="344"/>
                  <a:pt x="173" y="344"/>
                </a:cubicBezTo>
                <a:cubicBezTo>
                  <a:pt x="173" y="221"/>
                  <a:pt x="173" y="221"/>
                  <a:pt x="173" y="221"/>
                </a:cubicBezTo>
                <a:cubicBezTo>
                  <a:pt x="132" y="221"/>
                  <a:pt x="132" y="221"/>
                  <a:pt x="132" y="221"/>
                </a:cubicBezTo>
                <a:cubicBezTo>
                  <a:pt x="132" y="167"/>
                  <a:pt x="132" y="167"/>
                  <a:pt x="132" y="167"/>
                </a:cubicBezTo>
                <a:cubicBezTo>
                  <a:pt x="173" y="167"/>
                  <a:pt x="173" y="167"/>
                  <a:pt x="173" y="167"/>
                </a:cubicBezTo>
                <a:cubicBezTo>
                  <a:pt x="173" y="140"/>
                  <a:pt x="173" y="140"/>
                  <a:pt x="173" y="140"/>
                </a:cubicBezTo>
                <a:cubicBezTo>
                  <a:pt x="173" y="98"/>
                  <a:pt x="204" y="66"/>
                  <a:pt x="243" y="66"/>
                </a:cubicBezTo>
                <a:cubicBezTo>
                  <a:pt x="281" y="66"/>
                  <a:pt x="281" y="66"/>
                  <a:pt x="281" y="66"/>
                </a:cubicBezTo>
                <a:cubicBezTo>
                  <a:pt x="281" y="127"/>
                  <a:pt x="281" y="127"/>
                  <a:pt x="281" y="127"/>
                </a:cubicBezTo>
                <a:cubicBezTo>
                  <a:pt x="247" y="127"/>
                  <a:pt x="247" y="127"/>
                  <a:pt x="247" y="127"/>
                </a:cubicBezTo>
                <a:cubicBezTo>
                  <a:pt x="238" y="127"/>
                  <a:pt x="236" y="132"/>
                  <a:pt x="236" y="139"/>
                </a:cubicBezTo>
                <a:cubicBezTo>
                  <a:pt x="236" y="167"/>
                  <a:pt x="236" y="167"/>
                  <a:pt x="236" y="167"/>
                </a:cubicBezTo>
                <a:cubicBezTo>
                  <a:pt x="281" y="167"/>
                  <a:pt x="281" y="167"/>
                  <a:pt x="281" y="167"/>
                </a:cubicBezTo>
                <a:cubicBezTo>
                  <a:pt x="281" y="221"/>
                  <a:pt x="281" y="221"/>
                  <a:pt x="281" y="221"/>
                </a:cubicBezTo>
                <a:cubicBezTo>
                  <a:pt x="236" y="221"/>
                  <a:pt x="236" y="221"/>
                  <a:pt x="236" y="221"/>
                </a:cubicBezTo>
                <a:cubicBezTo>
                  <a:pt x="236" y="344"/>
                  <a:pt x="236" y="344"/>
                  <a:pt x="236" y="344"/>
                </a:cubicBezTo>
                <a:cubicBezTo>
                  <a:pt x="301" y="344"/>
                  <a:pt x="301" y="344"/>
                  <a:pt x="301" y="344"/>
                </a:cubicBezTo>
                <a:cubicBezTo>
                  <a:pt x="324" y="344"/>
                  <a:pt x="344" y="325"/>
                  <a:pt x="344" y="301"/>
                </a:cubicBezTo>
                <a:cubicBezTo>
                  <a:pt x="344" y="43"/>
                  <a:pt x="344" y="43"/>
                  <a:pt x="344" y="43"/>
                </a:cubicBezTo>
                <a:cubicBezTo>
                  <a:pt x="344" y="19"/>
                  <a:pt x="324" y="0"/>
                  <a:pt x="30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264" name="Freeform 282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4827817" y="4708915"/>
            <a:ext cx="258883" cy="204855"/>
          </a:xfrm>
          <a:custGeom>
            <a:avLst/>
            <a:gdLst>
              <a:gd name="T0" fmla="*/ 387 w 394"/>
              <a:gd name="T1" fmla="*/ 5 h 314"/>
              <a:gd name="T2" fmla="*/ 295 w 394"/>
              <a:gd name="T3" fmla="*/ 156 h 314"/>
              <a:gd name="T4" fmla="*/ 280 w 394"/>
              <a:gd name="T5" fmla="*/ 158 h 314"/>
              <a:gd name="T6" fmla="*/ 235 w 394"/>
              <a:gd name="T7" fmla="*/ 116 h 314"/>
              <a:gd name="T8" fmla="*/ 220 w 394"/>
              <a:gd name="T9" fmla="*/ 118 h 314"/>
              <a:gd name="T10" fmla="*/ 157 w 394"/>
              <a:gd name="T11" fmla="*/ 213 h 314"/>
              <a:gd name="T12" fmla="*/ 142 w 394"/>
              <a:gd name="T13" fmla="*/ 215 h 314"/>
              <a:gd name="T14" fmla="*/ 112 w 394"/>
              <a:gd name="T15" fmla="*/ 188 h 314"/>
              <a:gd name="T16" fmla="*/ 96 w 394"/>
              <a:gd name="T17" fmla="*/ 189 h 314"/>
              <a:gd name="T18" fmla="*/ 4 w 394"/>
              <a:gd name="T19" fmla="*/ 304 h 314"/>
              <a:gd name="T20" fmla="*/ 8 w 394"/>
              <a:gd name="T21" fmla="*/ 314 h 314"/>
              <a:gd name="T22" fmla="*/ 394 w 394"/>
              <a:gd name="T23" fmla="*/ 314 h 314"/>
              <a:gd name="T24" fmla="*/ 394 w 394"/>
              <a:gd name="T25" fmla="*/ 7 h 314"/>
              <a:gd name="T26" fmla="*/ 387 w 394"/>
              <a:gd name="T27" fmla="*/ 5 h 3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394" h="314">
                <a:moveTo>
                  <a:pt x="387" y="5"/>
                </a:moveTo>
                <a:cubicBezTo>
                  <a:pt x="295" y="156"/>
                  <a:pt x="295" y="156"/>
                  <a:pt x="295" y="156"/>
                </a:cubicBezTo>
                <a:cubicBezTo>
                  <a:pt x="291" y="162"/>
                  <a:pt x="285" y="163"/>
                  <a:pt x="280" y="158"/>
                </a:cubicBezTo>
                <a:cubicBezTo>
                  <a:pt x="235" y="116"/>
                  <a:pt x="235" y="116"/>
                  <a:pt x="235" y="116"/>
                </a:cubicBezTo>
                <a:cubicBezTo>
                  <a:pt x="230" y="112"/>
                  <a:pt x="223" y="113"/>
                  <a:pt x="220" y="118"/>
                </a:cubicBezTo>
                <a:cubicBezTo>
                  <a:pt x="157" y="213"/>
                  <a:pt x="157" y="213"/>
                  <a:pt x="157" y="213"/>
                </a:cubicBezTo>
                <a:cubicBezTo>
                  <a:pt x="153" y="218"/>
                  <a:pt x="146" y="219"/>
                  <a:pt x="142" y="215"/>
                </a:cubicBezTo>
                <a:cubicBezTo>
                  <a:pt x="112" y="188"/>
                  <a:pt x="112" y="188"/>
                  <a:pt x="112" y="188"/>
                </a:cubicBezTo>
                <a:cubicBezTo>
                  <a:pt x="107" y="184"/>
                  <a:pt x="100" y="184"/>
                  <a:pt x="96" y="189"/>
                </a:cubicBezTo>
                <a:cubicBezTo>
                  <a:pt x="4" y="304"/>
                  <a:pt x="4" y="304"/>
                  <a:pt x="4" y="304"/>
                </a:cubicBezTo>
                <a:cubicBezTo>
                  <a:pt x="0" y="309"/>
                  <a:pt x="2" y="314"/>
                  <a:pt x="8" y="314"/>
                </a:cubicBezTo>
                <a:cubicBezTo>
                  <a:pt x="394" y="314"/>
                  <a:pt x="394" y="314"/>
                  <a:pt x="394" y="314"/>
                </a:cubicBezTo>
                <a:cubicBezTo>
                  <a:pt x="394" y="7"/>
                  <a:pt x="394" y="7"/>
                  <a:pt x="394" y="7"/>
                </a:cubicBezTo>
                <a:cubicBezTo>
                  <a:pt x="394" y="1"/>
                  <a:pt x="391" y="0"/>
                  <a:pt x="387" y="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grpSp>
        <p:nvGrpSpPr>
          <p:cNvPr id="265" name="Group 265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GrpSpPr/>
          <p:nvPr/>
        </p:nvGrpSpPr>
        <p:grpSpPr>
          <a:xfrm>
            <a:off x="5695574" y="4723613"/>
            <a:ext cx="249879" cy="249879"/>
            <a:chOff x="5632046" y="4862251"/>
            <a:chExt cx="193834" cy="193834"/>
          </a:xfrm>
          <a:solidFill>
            <a:schemeClr val="bg1"/>
          </a:solidFill>
        </p:grpSpPr>
        <p:sp>
          <p:nvSpPr>
            <p:cNvPr id="266" name="Oval 223"/>
            <p:cNvSpPr>
              <a:spLocks noChangeArrowheads="1"/>
            </p:cNvSpPr>
            <p:nvPr/>
          </p:nvSpPr>
          <p:spPr bwMode="auto">
            <a:xfrm>
              <a:off x="5715866" y="4897176"/>
              <a:ext cx="26194" cy="2619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57150" tIns="28575" rIns="57150" bIns="28575" numCol="1" anchor="t" anchorCtr="0" compatLnSpc="1">
              <a:prstTxWarp prst="textNoShape">
                <a:avLst/>
              </a:prstTxWarp>
            </a:bodyPr>
            <a:lstStyle/>
            <a:p>
              <a:endParaRPr lang="en-AU" sz="1181"/>
            </a:p>
          </p:txBody>
        </p:sp>
        <p:sp>
          <p:nvSpPr>
            <p:cNvPr id="267" name="Freeform 224"/>
            <p:cNvSpPr>
              <a:spLocks/>
            </p:cNvSpPr>
            <p:nvPr/>
          </p:nvSpPr>
          <p:spPr bwMode="auto">
            <a:xfrm>
              <a:off x="5703643" y="4928609"/>
              <a:ext cx="52387" cy="94298"/>
            </a:xfrm>
            <a:custGeom>
              <a:avLst/>
              <a:gdLst>
                <a:gd name="T0" fmla="*/ 91 w 104"/>
                <a:gd name="T1" fmla="*/ 0 h 184"/>
                <a:gd name="T2" fmla="*/ 12 w 104"/>
                <a:gd name="T3" fmla="*/ 0 h 184"/>
                <a:gd name="T4" fmla="*/ 4 w 104"/>
                <a:gd name="T5" fmla="*/ 4 h 184"/>
                <a:gd name="T6" fmla="*/ 0 w 104"/>
                <a:gd name="T7" fmla="*/ 12 h 184"/>
                <a:gd name="T8" fmla="*/ 0 w 104"/>
                <a:gd name="T9" fmla="*/ 91 h 184"/>
                <a:gd name="T10" fmla="*/ 22 w 104"/>
                <a:gd name="T11" fmla="*/ 91 h 184"/>
                <a:gd name="T12" fmla="*/ 22 w 104"/>
                <a:gd name="T13" fmla="*/ 184 h 184"/>
                <a:gd name="T14" fmla="*/ 82 w 104"/>
                <a:gd name="T15" fmla="*/ 184 h 184"/>
                <a:gd name="T16" fmla="*/ 82 w 104"/>
                <a:gd name="T17" fmla="*/ 91 h 184"/>
                <a:gd name="T18" fmla="*/ 104 w 104"/>
                <a:gd name="T19" fmla="*/ 91 h 184"/>
                <a:gd name="T20" fmla="*/ 104 w 104"/>
                <a:gd name="T21" fmla="*/ 12 h 184"/>
                <a:gd name="T22" fmla="*/ 100 w 104"/>
                <a:gd name="T23" fmla="*/ 4 h 184"/>
                <a:gd name="T24" fmla="*/ 91 w 104"/>
                <a:gd name="T25" fmla="*/ 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4" h="184">
                  <a:moveTo>
                    <a:pt x="91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9" y="0"/>
                    <a:pt x="6" y="1"/>
                    <a:pt x="4" y="4"/>
                  </a:cubicBezTo>
                  <a:cubicBezTo>
                    <a:pt x="1" y="6"/>
                    <a:pt x="0" y="9"/>
                    <a:pt x="0" y="12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22" y="91"/>
                    <a:pt x="22" y="91"/>
                    <a:pt x="22" y="91"/>
                  </a:cubicBezTo>
                  <a:cubicBezTo>
                    <a:pt x="22" y="184"/>
                    <a:pt x="22" y="184"/>
                    <a:pt x="22" y="184"/>
                  </a:cubicBezTo>
                  <a:cubicBezTo>
                    <a:pt x="82" y="184"/>
                    <a:pt x="82" y="184"/>
                    <a:pt x="82" y="184"/>
                  </a:cubicBezTo>
                  <a:cubicBezTo>
                    <a:pt x="82" y="91"/>
                    <a:pt x="82" y="91"/>
                    <a:pt x="82" y="91"/>
                  </a:cubicBezTo>
                  <a:cubicBezTo>
                    <a:pt x="104" y="91"/>
                    <a:pt x="104" y="91"/>
                    <a:pt x="104" y="91"/>
                  </a:cubicBezTo>
                  <a:cubicBezTo>
                    <a:pt x="104" y="12"/>
                    <a:pt x="104" y="12"/>
                    <a:pt x="104" y="12"/>
                  </a:cubicBezTo>
                  <a:cubicBezTo>
                    <a:pt x="104" y="9"/>
                    <a:pt x="102" y="6"/>
                    <a:pt x="100" y="4"/>
                  </a:cubicBezTo>
                  <a:cubicBezTo>
                    <a:pt x="97" y="1"/>
                    <a:pt x="94" y="0"/>
                    <a:pt x="9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57150" tIns="28575" rIns="57150" bIns="28575" numCol="1" anchor="t" anchorCtr="0" compatLnSpc="1">
              <a:prstTxWarp prst="textNoShape">
                <a:avLst/>
              </a:prstTxWarp>
            </a:bodyPr>
            <a:lstStyle/>
            <a:p>
              <a:endParaRPr lang="en-AU" sz="1181"/>
            </a:p>
          </p:txBody>
        </p:sp>
        <p:sp>
          <p:nvSpPr>
            <p:cNvPr id="268" name="Freeform 285"/>
            <p:cNvSpPr>
              <a:spLocks noEditPoints="1"/>
            </p:cNvSpPr>
            <p:nvPr/>
          </p:nvSpPr>
          <p:spPr bwMode="auto">
            <a:xfrm>
              <a:off x="5632046" y="4862251"/>
              <a:ext cx="193834" cy="193834"/>
            </a:xfrm>
            <a:custGeom>
              <a:avLst/>
              <a:gdLst>
                <a:gd name="T0" fmla="*/ 192 w 384"/>
                <a:gd name="T1" fmla="*/ 0 h 384"/>
                <a:gd name="T2" fmla="*/ 0 w 384"/>
                <a:gd name="T3" fmla="*/ 192 h 384"/>
                <a:gd name="T4" fmla="*/ 192 w 384"/>
                <a:gd name="T5" fmla="*/ 384 h 384"/>
                <a:gd name="T6" fmla="*/ 384 w 384"/>
                <a:gd name="T7" fmla="*/ 192 h 384"/>
                <a:gd name="T8" fmla="*/ 192 w 384"/>
                <a:gd name="T9" fmla="*/ 0 h 384"/>
                <a:gd name="T10" fmla="*/ 192 w 384"/>
                <a:gd name="T11" fmla="*/ 349 h 384"/>
                <a:gd name="T12" fmla="*/ 35 w 384"/>
                <a:gd name="T13" fmla="*/ 192 h 384"/>
                <a:gd name="T14" fmla="*/ 192 w 384"/>
                <a:gd name="T15" fmla="*/ 35 h 384"/>
                <a:gd name="T16" fmla="*/ 349 w 384"/>
                <a:gd name="T17" fmla="*/ 192 h 384"/>
                <a:gd name="T18" fmla="*/ 192 w 384"/>
                <a:gd name="T19" fmla="*/ 349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4" h="384">
                  <a:moveTo>
                    <a:pt x="192" y="0"/>
                  </a:moveTo>
                  <a:cubicBezTo>
                    <a:pt x="86" y="0"/>
                    <a:pt x="0" y="86"/>
                    <a:pt x="0" y="192"/>
                  </a:cubicBezTo>
                  <a:cubicBezTo>
                    <a:pt x="0" y="298"/>
                    <a:pt x="86" y="384"/>
                    <a:pt x="192" y="384"/>
                  </a:cubicBezTo>
                  <a:cubicBezTo>
                    <a:pt x="298" y="384"/>
                    <a:pt x="384" y="298"/>
                    <a:pt x="384" y="192"/>
                  </a:cubicBezTo>
                  <a:cubicBezTo>
                    <a:pt x="384" y="86"/>
                    <a:pt x="298" y="0"/>
                    <a:pt x="192" y="0"/>
                  </a:cubicBezTo>
                  <a:close/>
                  <a:moveTo>
                    <a:pt x="192" y="349"/>
                  </a:moveTo>
                  <a:cubicBezTo>
                    <a:pt x="105" y="349"/>
                    <a:pt x="35" y="278"/>
                    <a:pt x="35" y="192"/>
                  </a:cubicBezTo>
                  <a:cubicBezTo>
                    <a:pt x="35" y="105"/>
                    <a:pt x="105" y="35"/>
                    <a:pt x="192" y="35"/>
                  </a:cubicBezTo>
                  <a:cubicBezTo>
                    <a:pt x="278" y="35"/>
                    <a:pt x="349" y="105"/>
                    <a:pt x="349" y="192"/>
                  </a:cubicBezTo>
                  <a:cubicBezTo>
                    <a:pt x="349" y="278"/>
                    <a:pt x="278" y="349"/>
                    <a:pt x="192" y="3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57150" tIns="28575" rIns="57150" bIns="28575" numCol="1" anchor="t" anchorCtr="0" compatLnSpc="1">
              <a:prstTxWarp prst="textNoShape">
                <a:avLst/>
              </a:prstTxWarp>
            </a:bodyPr>
            <a:lstStyle/>
            <a:p>
              <a:endParaRPr lang="en-AU" sz="1181"/>
            </a:p>
          </p:txBody>
        </p:sp>
      </p:grpSp>
      <p:sp>
        <p:nvSpPr>
          <p:cNvPr id="269" name="Freeform 286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 noEditPoints="1"/>
          </p:cNvSpPr>
          <p:nvPr/>
        </p:nvSpPr>
        <p:spPr bwMode="auto">
          <a:xfrm>
            <a:off x="6127201" y="4723613"/>
            <a:ext cx="249879" cy="249879"/>
          </a:xfrm>
          <a:custGeom>
            <a:avLst/>
            <a:gdLst>
              <a:gd name="T0" fmla="*/ 192 w 384"/>
              <a:gd name="T1" fmla="*/ 0 h 384"/>
              <a:gd name="T2" fmla="*/ 0 w 384"/>
              <a:gd name="T3" fmla="*/ 192 h 384"/>
              <a:gd name="T4" fmla="*/ 192 w 384"/>
              <a:gd name="T5" fmla="*/ 384 h 384"/>
              <a:gd name="T6" fmla="*/ 384 w 384"/>
              <a:gd name="T7" fmla="*/ 192 h 384"/>
              <a:gd name="T8" fmla="*/ 192 w 384"/>
              <a:gd name="T9" fmla="*/ 0 h 384"/>
              <a:gd name="T10" fmla="*/ 44 w 384"/>
              <a:gd name="T11" fmla="*/ 140 h 384"/>
              <a:gd name="T12" fmla="*/ 141 w 384"/>
              <a:gd name="T13" fmla="*/ 184 h 384"/>
              <a:gd name="T14" fmla="*/ 172 w 384"/>
              <a:gd name="T15" fmla="*/ 197 h 384"/>
              <a:gd name="T16" fmla="*/ 194 w 384"/>
              <a:gd name="T17" fmla="*/ 208 h 384"/>
              <a:gd name="T18" fmla="*/ 213 w 384"/>
              <a:gd name="T19" fmla="*/ 216 h 384"/>
              <a:gd name="T20" fmla="*/ 218 w 384"/>
              <a:gd name="T21" fmla="*/ 227 h 384"/>
              <a:gd name="T22" fmla="*/ 211 w 384"/>
              <a:gd name="T23" fmla="*/ 242 h 384"/>
              <a:gd name="T24" fmla="*/ 194 w 384"/>
              <a:gd name="T25" fmla="*/ 246 h 384"/>
              <a:gd name="T26" fmla="*/ 151 w 384"/>
              <a:gd name="T27" fmla="*/ 229 h 384"/>
              <a:gd name="T28" fmla="*/ 125 w 384"/>
              <a:gd name="T29" fmla="*/ 256 h 384"/>
              <a:gd name="T30" fmla="*/ 183 w 384"/>
              <a:gd name="T31" fmla="*/ 279 h 384"/>
              <a:gd name="T32" fmla="*/ 183 w 384"/>
              <a:gd name="T33" fmla="*/ 308 h 384"/>
              <a:gd name="T34" fmla="*/ 205 w 384"/>
              <a:gd name="T35" fmla="*/ 308 h 384"/>
              <a:gd name="T36" fmla="*/ 205 w 384"/>
              <a:gd name="T37" fmla="*/ 279 h 384"/>
              <a:gd name="T38" fmla="*/ 240 w 384"/>
              <a:gd name="T39" fmla="*/ 265 h 384"/>
              <a:gd name="T40" fmla="*/ 258 w 384"/>
              <a:gd name="T41" fmla="*/ 236 h 384"/>
              <a:gd name="T42" fmla="*/ 329 w 384"/>
              <a:gd name="T43" fmla="*/ 267 h 384"/>
              <a:gd name="T44" fmla="*/ 192 w 384"/>
              <a:gd name="T45" fmla="*/ 349 h 384"/>
              <a:gd name="T46" fmla="*/ 35 w 384"/>
              <a:gd name="T47" fmla="*/ 192 h 384"/>
              <a:gd name="T48" fmla="*/ 44 w 384"/>
              <a:gd name="T49" fmla="*/ 140 h 384"/>
              <a:gd name="T50" fmla="*/ 246 w 384"/>
              <a:gd name="T51" fmla="*/ 189 h 384"/>
              <a:gd name="T52" fmla="*/ 215 w 384"/>
              <a:gd name="T53" fmla="*/ 175 h 384"/>
              <a:gd name="T54" fmla="*/ 198 w 384"/>
              <a:gd name="T55" fmla="*/ 168 h 384"/>
              <a:gd name="T56" fmla="*/ 174 w 384"/>
              <a:gd name="T57" fmla="*/ 157 h 384"/>
              <a:gd name="T58" fmla="*/ 172 w 384"/>
              <a:gd name="T59" fmla="*/ 152 h 384"/>
              <a:gd name="T60" fmla="*/ 179 w 384"/>
              <a:gd name="T61" fmla="*/ 140 h 384"/>
              <a:gd name="T62" fmla="*/ 195 w 384"/>
              <a:gd name="T63" fmla="*/ 137 h 384"/>
              <a:gd name="T64" fmla="*/ 228 w 384"/>
              <a:gd name="T65" fmla="*/ 148 h 384"/>
              <a:gd name="T66" fmla="*/ 253 w 384"/>
              <a:gd name="T67" fmla="*/ 123 h 384"/>
              <a:gd name="T68" fmla="*/ 205 w 384"/>
              <a:gd name="T69" fmla="*/ 105 h 384"/>
              <a:gd name="T70" fmla="*/ 205 w 384"/>
              <a:gd name="T71" fmla="*/ 75 h 384"/>
              <a:gd name="T72" fmla="*/ 183 w 384"/>
              <a:gd name="T73" fmla="*/ 75 h 384"/>
              <a:gd name="T74" fmla="*/ 183 w 384"/>
              <a:gd name="T75" fmla="*/ 105 h 384"/>
              <a:gd name="T76" fmla="*/ 152 w 384"/>
              <a:gd name="T77" fmla="*/ 115 h 384"/>
              <a:gd name="T78" fmla="*/ 134 w 384"/>
              <a:gd name="T79" fmla="*/ 139 h 384"/>
              <a:gd name="T80" fmla="*/ 60 w 384"/>
              <a:gd name="T81" fmla="*/ 106 h 384"/>
              <a:gd name="T82" fmla="*/ 192 w 384"/>
              <a:gd name="T83" fmla="*/ 35 h 384"/>
              <a:gd name="T84" fmla="*/ 349 w 384"/>
              <a:gd name="T85" fmla="*/ 192 h 384"/>
              <a:gd name="T86" fmla="*/ 343 w 384"/>
              <a:gd name="T87" fmla="*/ 233 h 384"/>
              <a:gd name="T88" fmla="*/ 246 w 384"/>
              <a:gd name="T89" fmla="*/ 189 h 3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384" h="384">
                <a:moveTo>
                  <a:pt x="192" y="0"/>
                </a:moveTo>
                <a:cubicBezTo>
                  <a:pt x="86" y="0"/>
                  <a:pt x="0" y="86"/>
                  <a:pt x="0" y="192"/>
                </a:cubicBezTo>
                <a:cubicBezTo>
                  <a:pt x="0" y="298"/>
                  <a:pt x="86" y="384"/>
                  <a:pt x="192" y="384"/>
                </a:cubicBezTo>
                <a:cubicBezTo>
                  <a:pt x="298" y="384"/>
                  <a:pt x="384" y="298"/>
                  <a:pt x="384" y="192"/>
                </a:cubicBezTo>
                <a:cubicBezTo>
                  <a:pt x="384" y="86"/>
                  <a:pt x="298" y="0"/>
                  <a:pt x="192" y="0"/>
                </a:cubicBezTo>
                <a:close/>
                <a:moveTo>
                  <a:pt x="44" y="140"/>
                </a:moveTo>
                <a:cubicBezTo>
                  <a:pt x="141" y="184"/>
                  <a:pt x="141" y="184"/>
                  <a:pt x="141" y="184"/>
                </a:cubicBezTo>
                <a:cubicBezTo>
                  <a:pt x="172" y="197"/>
                  <a:pt x="172" y="197"/>
                  <a:pt x="172" y="197"/>
                </a:cubicBezTo>
                <a:cubicBezTo>
                  <a:pt x="194" y="208"/>
                  <a:pt x="194" y="208"/>
                  <a:pt x="194" y="208"/>
                </a:cubicBezTo>
                <a:cubicBezTo>
                  <a:pt x="213" y="216"/>
                  <a:pt x="213" y="216"/>
                  <a:pt x="213" y="216"/>
                </a:cubicBezTo>
                <a:cubicBezTo>
                  <a:pt x="216" y="219"/>
                  <a:pt x="218" y="222"/>
                  <a:pt x="218" y="227"/>
                </a:cubicBezTo>
                <a:cubicBezTo>
                  <a:pt x="218" y="234"/>
                  <a:pt x="215" y="239"/>
                  <a:pt x="211" y="242"/>
                </a:cubicBezTo>
                <a:cubicBezTo>
                  <a:pt x="206" y="245"/>
                  <a:pt x="200" y="246"/>
                  <a:pt x="194" y="246"/>
                </a:cubicBezTo>
                <a:cubicBezTo>
                  <a:pt x="178" y="246"/>
                  <a:pt x="164" y="241"/>
                  <a:pt x="151" y="229"/>
                </a:cubicBezTo>
                <a:cubicBezTo>
                  <a:pt x="125" y="256"/>
                  <a:pt x="125" y="256"/>
                  <a:pt x="125" y="256"/>
                </a:cubicBezTo>
                <a:cubicBezTo>
                  <a:pt x="142" y="271"/>
                  <a:pt x="162" y="278"/>
                  <a:pt x="183" y="279"/>
                </a:cubicBezTo>
                <a:cubicBezTo>
                  <a:pt x="183" y="308"/>
                  <a:pt x="183" y="308"/>
                  <a:pt x="183" y="308"/>
                </a:cubicBezTo>
                <a:cubicBezTo>
                  <a:pt x="205" y="308"/>
                  <a:pt x="205" y="308"/>
                  <a:pt x="205" y="308"/>
                </a:cubicBezTo>
                <a:cubicBezTo>
                  <a:pt x="205" y="279"/>
                  <a:pt x="205" y="279"/>
                  <a:pt x="205" y="279"/>
                </a:cubicBezTo>
                <a:cubicBezTo>
                  <a:pt x="218" y="278"/>
                  <a:pt x="230" y="273"/>
                  <a:pt x="240" y="265"/>
                </a:cubicBezTo>
                <a:cubicBezTo>
                  <a:pt x="249" y="258"/>
                  <a:pt x="255" y="248"/>
                  <a:pt x="258" y="236"/>
                </a:cubicBezTo>
                <a:cubicBezTo>
                  <a:pt x="329" y="267"/>
                  <a:pt x="329" y="267"/>
                  <a:pt x="329" y="267"/>
                </a:cubicBezTo>
                <a:cubicBezTo>
                  <a:pt x="302" y="316"/>
                  <a:pt x="251" y="349"/>
                  <a:pt x="192" y="349"/>
                </a:cubicBezTo>
                <a:cubicBezTo>
                  <a:pt x="105" y="349"/>
                  <a:pt x="35" y="278"/>
                  <a:pt x="35" y="192"/>
                </a:cubicBezTo>
                <a:cubicBezTo>
                  <a:pt x="35" y="174"/>
                  <a:pt x="38" y="157"/>
                  <a:pt x="44" y="140"/>
                </a:cubicBezTo>
                <a:close/>
                <a:moveTo>
                  <a:pt x="246" y="189"/>
                </a:moveTo>
                <a:cubicBezTo>
                  <a:pt x="215" y="175"/>
                  <a:pt x="215" y="175"/>
                  <a:pt x="215" y="175"/>
                </a:cubicBezTo>
                <a:cubicBezTo>
                  <a:pt x="198" y="168"/>
                  <a:pt x="198" y="168"/>
                  <a:pt x="198" y="168"/>
                </a:cubicBezTo>
                <a:cubicBezTo>
                  <a:pt x="174" y="157"/>
                  <a:pt x="174" y="157"/>
                  <a:pt x="174" y="157"/>
                </a:cubicBezTo>
                <a:cubicBezTo>
                  <a:pt x="173" y="155"/>
                  <a:pt x="172" y="154"/>
                  <a:pt x="172" y="152"/>
                </a:cubicBezTo>
                <a:cubicBezTo>
                  <a:pt x="172" y="147"/>
                  <a:pt x="175" y="143"/>
                  <a:pt x="179" y="140"/>
                </a:cubicBezTo>
                <a:cubicBezTo>
                  <a:pt x="184" y="138"/>
                  <a:pt x="189" y="137"/>
                  <a:pt x="195" y="137"/>
                </a:cubicBezTo>
                <a:cubicBezTo>
                  <a:pt x="206" y="137"/>
                  <a:pt x="217" y="141"/>
                  <a:pt x="228" y="148"/>
                </a:cubicBezTo>
                <a:cubicBezTo>
                  <a:pt x="253" y="123"/>
                  <a:pt x="253" y="123"/>
                  <a:pt x="253" y="123"/>
                </a:cubicBezTo>
                <a:cubicBezTo>
                  <a:pt x="239" y="112"/>
                  <a:pt x="223" y="106"/>
                  <a:pt x="205" y="105"/>
                </a:cubicBezTo>
                <a:cubicBezTo>
                  <a:pt x="205" y="75"/>
                  <a:pt x="205" y="75"/>
                  <a:pt x="205" y="75"/>
                </a:cubicBezTo>
                <a:cubicBezTo>
                  <a:pt x="183" y="75"/>
                  <a:pt x="183" y="75"/>
                  <a:pt x="183" y="75"/>
                </a:cubicBezTo>
                <a:cubicBezTo>
                  <a:pt x="183" y="105"/>
                  <a:pt x="183" y="105"/>
                  <a:pt x="183" y="105"/>
                </a:cubicBezTo>
                <a:cubicBezTo>
                  <a:pt x="171" y="105"/>
                  <a:pt x="161" y="109"/>
                  <a:pt x="152" y="115"/>
                </a:cubicBezTo>
                <a:cubicBezTo>
                  <a:pt x="143" y="121"/>
                  <a:pt x="137" y="129"/>
                  <a:pt x="134" y="139"/>
                </a:cubicBezTo>
                <a:cubicBezTo>
                  <a:pt x="60" y="106"/>
                  <a:pt x="60" y="106"/>
                  <a:pt x="60" y="106"/>
                </a:cubicBezTo>
                <a:cubicBezTo>
                  <a:pt x="88" y="63"/>
                  <a:pt x="137" y="35"/>
                  <a:pt x="192" y="35"/>
                </a:cubicBezTo>
                <a:cubicBezTo>
                  <a:pt x="278" y="35"/>
                  <a:pt x="349" y="105"/>
                  <a:pt x="349" y="192"/>
                </a:cubicBezTo>
                <a:cubicBezTo>
                  <a:pt x="349" y="206"/>
                  <a:pt x="347" y="220"/>
                  <a:pt x="343" y="233"/>
                </a:cubicBezTo>
                <a:lnTo>
                  <a:pt x="246" y="18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270" name="Freeform 287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 noEditPoints="1"/>
          </p:cNvSpPr>
          <p:nvPr/>
        </p:nvSpPr>
        <p:spPr bwMode="auto">
          <a:xfrm>
            <a:off x="6558828" y="4723613"/>
            <a:ext cx="249879" cy="249879"/>
          </a:xfrm>
          <a:custGeom>
            <a:avLst/>
            <a:gdLst>
              <a:gd name="T0" fmla="*/ 192 w 384"/>
              <a:gd name="T1" fmla="*/ 0 h 384"/>
              <a:gd name="T2" fmla="*/ 0 w 384"/>
              <a:gd name="T3" fmla="*/ 192 h 384"/>
              <a:gd name="T4" fmla="*/ 192 w 384"/>
              <a:gd name="T5" fmla="*/ 384 h 384"/>
              <a:gd name="T6" fmla="*/ 384 w 384"/>
              <a:gd name="T7" fmla="*/ 192 h 384"/>
              <a:gd name="T8" fmla="*/ 192 w 384"/>
              <a:gd name="T9" fmla="*/ 0 h 384"/>
              <a:gd name="T10" fmla="*/ 43 w 384"/>
              <a:gd name="T11" fmla="*/ 141 h 384"/>
              <a:gd name="T12" fmla="*/ 94 w 384"/>
              <a:gd name="T13" fmla="*/ 163 h 384"/>
              <a:gd name="T14" fmla="*/ 90 w 384"/>
              <a:gd name="T15" fmla="*/ 163 h 384"/>
              <a:gd name="T16" fmla="*/ 90 w 384"/>
              <a:gd name="T17" fmla="*/ 186 h 384"/>
              <a:gd name="T18" fmla="*/ 108 w 384"/>
              <a:gd name="T19" fmla="*/ 186 h 384"/>
              <a:gd name="T20" fmla="*/ 108 w 384"/>
              <a:gd name="T21" fmla="*/ 196 h 384"/>
              <a:gd name="T22" fmla="*/ 108 w 384"/>
              <a:gd name="T23" fmla="*/ 201 h 384"/>
              <a:gd name="T24" fmla="*/ 90 w 384"/>
              <a:gd name="T25" fmla="*/ 201 h 384"/>
              <a:gd name="T26" fmla="*/ 90 w 384"/>
              <a:gd name="T27" fmla="*/ 224 h 384"/>
              <a:gd name="T28" fmla="*/ 111 w 384"/>
              <a:gd name="T29" fmla="*/ 224 h 384"/>
              <a:gd name="T30" fmla="*/ 129 w 384"/>
              <a:gd name="T31" fmla="*/ 266 h 384"/>
              <a:gd name="T32" fmla="*/ 207 w 384"/>
              <a:gd name="T33" fmla="*/ 303 h 384"/>
              <a:gd name="T34" fmla="*/ 258 w 384"/>
              <a:gd name="T35" fmla="*/ 290 h 384"/>
              <a:gd name="T36" fmla="*/ 250 w 384"/>
              <a:gd name="T37" fmla="*/ 255 h 384"/>
              <a:gd name="T38" fmla="*/ 213 w 384"/>
              <a:gd name="T39" fmla="*/ 263 h 384"/>
              <a:gd name="T40" fmla="*/ 172 w 384"/>
              <a:gd name="T41" fmla="*/ 247 h 384"/>
              <a:gd name="T42" fmla="*/ 161 w 384"/>
              <a:gd name="T43" fmla="*/ 224 h 384"/>
              <a:gd name="T44" fmla="*/ 231 w 384"/>
              <a:gd name="T45" fmla="*/ 224 h 384"/>
              <a:gd name="T46" fmla="*/ 329 w 384"/>
              <a:gd name="T47" fmla="*/ 268 h 384"/>
              <a:gd name="T48" fmla="*/ 192 w 384"/>
              <a:gd name="T49" fmla="*/ 349 h 384"/>
              <a:gd name="T50" fmla="*/ 35 w 384"/>
              <a:gd name="T51" fmla="*/ 192 h 384"/>
              <a:gd name="T52" fmla="*/ 43 w 384"/>
              <a:gd name="T53" fmla="*/ 141 h 384"/>
              <a:gd name="T54" fmla="*/ 239 w 384"/>
              <a:gd name="T55" fmla="*/ 186 h 384"/>
              <a:gd name="T56" fmla="*/ 242 w 384"/>
              <a:gd name="T57" fmla="*/ 186 h 384"/>
              <a:gd name="T58" fmla="*/ 242 w 384"/>
              <a:gd name="T59" fmla="*/ 163 h 384"/>
              <a:gd name="T60" fmla="*/ 187 w 384"/>
              <a:gd name="T61" fmla="*/ 163 h 384"/>
              <a:gd name="T62" fmla="*/ 165 w 384"/>
              <a:gd name="T63" fmla="*/ 154 h 384"/>
              <a:gd name="T64" fmla="*/ 172 w 384"/>
              <a:gd name="T65" fmla="*/ 142 h 384"/>
              <a:gd name="T66" fmla="*/ 212 w 384"/>
              <a:gd name="T67" fmla="*/ 125 h 384"/>
              <a:gd name="T68" fmla="*/ 247 w 384"/>
              <a:gd name="T69" fmla="*/ 133 h 384"/>
              <a:gd name="T70" fmla="*/ 256 w 384"/>
              <a:gd name="T71" fmla="*/ 96 h 384"/>
              <a:gd name="T72" fmla="*/ 208 w 384"/>
              <a:gd name="T73" fmla="*/ 87 h 384"/>
              <a:gd name="T74" fmla="*/ 134 w 384"/>
              <a:gd name="T75" fmla="*/ 119 h 384"/>
              <a:gd name="T76" fmla="*/ 123 w 384"/>
              <a:gd name="T77" fmla="*/ 135 h 384"/>
              <a:gd name="T78" fmla="*/ 60 w 384"/>
              <a:gd name="T79" fmla="*/ 107 h 384"/>
              <a:gd name="T80" fmla="*/ 192 w 384"/>
              <a:gd name="T81" fmla="*/ 35 h 384"/>
              <a:gd name="T82" fmla="*/ 349 w 384"/>
              <a:gd name="T83" fmla="*/ 192 h 384"/>
              <a:gd name="T84" fmla="*/ 343 w 384"/>
              <a:gd name="T85" fmla="*/ 232 h 384"/>
              <a:gd name="T86" fmla="*/ 239 w 384"/>
              <a:gd name="T87" fmla="*/ 186 h 3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384" h="384">
                <a:moveTo>
                  <a:pt x="192" y="0"/>
                </a:moveTo>
                <a:cubicBezTo>
                  <a:pt x="86" y="0"/>
                  <a:pt x="0" y="86"/>
                  <a:pt x="0" y="192"/>
                </a:cubicBezTo>
                <a:cubicBezTo>
                  <a:pt x="0" y="298"/>
                  <a:pt x="86" y="384"/>
                  <a:pt x="192" y="384"/>
                </a:cubicBezTo>
                <a:cubicBezTo>
                  <a:pt x="298" y="384"/>
                  <a:pt x="384" y="298"/>
                  <a:pt x="384" y="192"/>
                </a:cubicBezTo>
                <a:cubicBezTo>
                  <a:pt x="384" y="86"/>
                  <a:pt x="298" y="0"/>
                  <a:pt x="192" y="0"/>
                </a:cubicBezTo>
                <a:close/>
                <a:moveTo>
                  <a:pt x="43" y="141"/>
                </a:moveTo>
                <a:cubicBezTo>
                  <a:pt x="94" y="163"/>
                  <a:pt x="94" y="163"/>
                  <a:pt x="94" y="163"/>
                </a:cubicBezTo>
                <a:cubicBezTo>
                  <a:pt x="90" y="163"/>
                  <a:pt x="90" y="163"/>
                  <a:pt x="90" y="163"/>
                </a:cubicBezTo>
                <a:cubicBezTo>
                  <a:pt x="90" y="186"/>
                  <a:pt x="90" y="186"/>
                  <a:pt x="90" y="186"/>
                </a:cubicBezTo>
                <a:cubicBezTo>
                  <a:pt x="108" y="186"/>
                  <a:pt x="108" y="186"/>
                  <a:pt x="108" y="186"/>
                </a:cubicBezTo>
                <a:cubicBezTo>
                  <a:pt x="108" y="189"/>
                  <a:pt x="108" y="193"/>
                  <a:pt x="108" y="196"/>
                </a:cubicBezTo>
                <a:cubicBezTo>
                  <a:pt x="108" y="201"/>
                  <a:pt x="108" y="201"/>
                  <a:pt x="108" y="201"/>
                </a:cubicBezTo>
                <a:cubicBezTo>
                  <a:pt x="90" y="201"/>
                  <a:pt x="90" y="201"/>
                  <a:pt x="90" y="201"/>
                </a:cubicBezTo>
                <a:cubicBezTo>
                  <a:pt x="90" y="224"/>
                  <a:pt x="90" y="224"/>
                  <a:pt x="90" y="224"/>
                </a:cubicBezTo>
                <a:cubicBezTo>
                  <a:pt x="111" y="224"/>
                  <a:pt x="111" y="224"/>
                  <a:pt x="111" y="224"/>
                </a:cubicBezTo>
                <a:cubicBezTo>
                  <a:pt x="114" y="241"/>
                  <a:pt x="120" y="255"/>
                  <a:pt x="129" y="266"/>
                </a:cubicBezTo>
                <a:cubicBezTo>
                  <a:pt x="147" y="290"/>
                  <a:pt x="176" y="303"/>
                  <a:pt x="207" y="303"/>
                </a:cubicBezTo>
                <a:cubicBezTo>
                  <a:pt x="228" y="303"/>
                  <a:pt x="247" y="296"/>
                  <a:pt x="258" y="290"/>
                </a:cubicBezTo>
                <a:cubicBezTo>
                  <a:pt x="250" y="255"/>
                  <a:pt x="250" y="255"/>
                  <a:pt x="250" y="255"/>
                </a:cubicBezTo>
                <a:cubicBezTo>
                  <a:pt x="243" y="258"/>
                  <a:pt x="228" y="263"/>
                  <a:pt x="213" y="263"/>
                </a:cubicBezTo>
                <a:cubicBezTo>
                  <a:pt x="197" y="263"/>
                  <a:pt x="182" y="258"/>
                  <a:pt x="172" y="247"/>
                </a:cubicBezTo>
                <a:cubicBezTo>
                  <a:pt x="167" y="241"/>
                  <a:pt x="163" y="234"/>
                  <a:pt x="161" y="224"/>
                </a:cubicBezTo>
                <a:cubicBezTo>
                  <a:pt x="231" y="224"/>
                  <a:pt x="231" y="224"/>
                  <a:pt x="231" y="224"/>
                </a:cubicBezTo>
                <a:cubicBezTo>
                  <a:pt x="329" y="268"/>
                  <a:pt x="329" y="268"/>
                  <a:pt x="329" y="268"/>
                </a:cubicBezTo>
                <a:cubicBezTo>
                  <a:pt x="302" y="316"/>
                  <a:pt x="251" y="349"/>
                  <a:pt x="192" y="349"/>
                </a:cubicBezTo>
                <a:cubicBezTo>
                  <a:pt x="105" y="349"/>
                  <a:pt x="35" y="278"/>
                  <a:pt x="35" y="192"/>
                </a:cubicBezTo>
                <a:cubicBezTo>
                  <a:pt x="35" y="174"/>
                  <a:pt x="38" y="157"/>
                  <a:pt x="43" y="141"/>
                </a:cubicBezTo>
                <a:close/>
                <a:moveTo>
                  <a:pt x="239" y="186"/>
                </a:moveTo>
                <a:cubicBezTo>
                  <a:pt x="242" y="186"/>
                  <a:pt x="242" y="186"/>
                  <a:pt x="242" y="186"/>
                </a:cubicBezTo>
                <a:cubicBezTo>
                  <a:pt x="242" y="163"/>
                  <a:pt x="242" y="163"/>
                  <a:pt x="242" y="163"/>
                </a:cubicBezTo>
                <a:cubicBezTo>
                  <a:pt x="187" y="163"/>
                  <a:pt x="187" y="163"/>
                  <a:pt x="187" y="163"/>
                </a:cubicBezTo>
                <a:cubicBezTo>
                  <a:pt x="165" y="154"/>
                  <a:pt x="165" y="154"/>
                  <a:pt x="165" y="154"/>
                </a:cubicBezTo>
                <a:cubicBezTo>
                  <a:pt x="167" y="149"/>
                  <a:pt x="169" y="145"/>
                  <a:pt x="172" y="142"/>
                </a:cubicBezTo>
                <a:cubicBezTo>
                  <a:pt x="182" y="130"/>
                  <a:pt x="196" y="125"/>
                  <a:pt x="212" y="125"/>
                </a:cubicBezTo>
                <a:cubicBezTo>
                  <a:pt x="226" y="125"/>
                  <a:pt x="239" y="129"/>
                  <a:pt x="247" y="133"/>
                </a:cubicBezTo>
                <a:cubicBezTo>
                  <a:pt x="256" y="96"/>
                  <a:pt x="256" y="96"/>
                  <a:pt x="256" y="96"/>
                </a:cubicBezTo>
                <a:cubicBezTo>
                  <a:pt x="245" y="91"/>
                  <a:pt x="228" y="87"/>
                  <a:pt x="208" y="87"/>
                </a:cubicBezTo>
                <a:cubicBezTo>
                  <a:pt x="178" y="87"/>
                  <a:pt x="152" y="99"/>
                  <a:pt x="134" y="119"/>
                </a:cubicBezTo>
                <a:cubicBezTo>
                  <a:pt x="130" y="124"/>
                  <a:pt x="126" y="129"/>
                  <a:pt x="123" y="135"/>
                </a:cubicBezTo>
                <a:cubicBezTo>
                  <a:pt x="60" y="107"/>
                  <a:pt x="60" y="107"/>
                  <a:pt x="60" y="107"/>
                </a:cubicBezTo>
                <a:cubicBezTo>
                  <a:pt x="88" y="64"/>
                  <a:pt x="136" y="35"/>
                  <a:pt x="192" y="35"/>
                </a:cubicBezTo>
                <a:cubicBezTo>
                  <a:pt x="278" y="35"/>
                  <a:pt x="349" y="105"/>
                  <a:pt x="349" y="192"/>
                </a:cubicBezTo>
                <a:cubicBezTo>
                  <a:pt x="349" y="206"/>
                  <a:pt x="347" y="219"/>
                  <a:pt x="343" y="232"/>
                </a:cubicBezTo>
                <a:lnTo>
                  <a:pt x="239" y="18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271" name="Freeform 288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 noEditPoints="1"/>
          </p:cNvSpPr>
          <p:nvPr/>
        </p:nvSpPr>
        <p:spPr bwMode="auto">
          <a:xfrm>
            <a:off x="6990456" y="4723613"/>
            <a:ext cx="249879" cy="249879"/>
          </a:xfrm>
          <a:custGeom>
            <a:avLst/>
            <a:gdLst>
              <a:gd name="T0" fmla="*/ 192 w 384"/>
              <a:gd name="T1" fmla="*/ 0 h 384"/>
              <a:gd name="T2" fmla="*/ 0 w 384"/>
              <a:gd name="T3" fmla="*/ 192 h 384"/>
              <a:gd name="T4" fmla="*/ 192 w 384"/>
              <a:gd name="T5" fmla="*/ 384 h 384"/>
              <a:gd name="T6" fmla="*/ 384 w 384"/>
              <a:gd name="T7" fmla="*/ 192 h 384"/>
              <a:gd name="T8" fmla="*/ 192 w 384"/>
              <a:gd name="T9" fmla="*/ 0 h 384"/>
              <a:gd name="T10" fmla="*/ 42 w 384"/>
              <a:gd name="T11" fmla="*/ 145 h 384"/>
              <a:gd name="T12" fmla="*/ 140 w 384"/>
              <a:gd name="T13" fmla="*/ 189 h 384"/>
              <a:gd name="T14" fmla="*/ 118 w 384"/>
              <a:gd name="T15" fmla="*/ 189 h 384"/>
              <a:gd name="T16" fmla="*/ 118 w 384"/>
              <a:gd name="T17" fmla="*/ 219 h 384"/>
              <a:gd name="T18" fmla="*/ 163 w 384"/>
              <a:gd name="T19" fmla="*/ 219 h 384"/>
              <a:gd name="T20" fmla="*/ 167 w 384"/>
              <a:gd name="T21" fmla="*/ 228 h 384"/>
              <a:gd name="T22" fmla="*/ 167 w 384"/>
              <a:gd name="T23" fmla="*/ 242 h 384"/>
              <a:gd name="T24" fmla="*/ 118 w 384"/>
              <a:gd name="T25" fmla="*/ 242 h 384"/>
              <a:gd name="T26" fmla="*/ 118 w 384"/>
              <a:gd name="T27" fmla="*/ 272 h 384"/>
              <a:gd name="T28" fmla="*/ 167 w 384"/>
              <a:gd name="T29" fmla="*/ 272 h 384"/>
              <a:gd name="T30" fmla="*/ 167 w 384"/>
              <a:gd name="T31" fmla="*/ 316 h 384"/>
              <a:gd name="T32" fmla="*/ 215 w 384"/>
              <a:gd name="T33" fmla="*/ 316 h 384"/>
              <a:gd name="T34" fmla="*/ 215 w 384"/>
              <a:gd name="T35" fmla="*/ 272 h 384"/>
              <a:gd name="T36" fmla="*/ 265 w 384"/>
              <a:gd name="T37" fmla="*/ 272 h 384"/>
              <a:gd name="T38" fmla="*/ 265 w 384"/>
              <a:gd name="T39" fmla="*/ 245 h 384"/>
              <a:gd name="T40" fmla="*/ 326 w 384"/>
              <a:gd name="T41" fmla="*/ 272 h 384"/>
              <a:gd name="T42" fmla="*/ 192 w 384"/>
              <a:gd name="T43" fmla="*/ 349 h 384"/>
              <a:gd name="T44" fmla="*/ 35 w 384"/>
              <a:gd name="T45" fmla="*/ 192 h 384"/>
              <a:gd name="T46" fmla="*/ 42 w 384"/>
              <a:gd name="T47" fmla="*/ 145 h 384"/>
              <a:gd name="T48" fmla="*/ 215 w 384"/>
              <a:gd name="T49" fmla="*/ 242 h 384"/>
              <a:gd name="T50" fmla="*/ 215 w 384"/>
              <a:gd name="T51" fmla="*/ 228 h 384"/>
              <a:gd name="T52" fmla="*/ 217 w 384"/>
              <a:gd name="T53" fmla="*/ 224 h 384"/>
              <a:gd name="T54" fmla="*/ 260 w 384"/>
              <a:gd name="T55" fmla="*/ 242 h 384"/>
              <a:gd name="T56" fmla="*/ 215 w 384"/>
              <a:gd name="T57" fmla="*/ 242 h 384"/>
              <a:gd name="T58" fmla="*/ 265 w 384"/>
              <a:gd name="T59" fmla="*/ 203 h 384"/>
              <a:gd name="T60" fmla="*/ 265 w 384"/>
              <a:gd name="T61" fmla="*/ 189 h 384"/>
              <a:gd name="T62" fmla="*/ 235 w 384"/>
              <a:gd name="T63" fmla="*/ 189 h 384"/>
              <a:gd name="T64" fmla="*/ 284 w 384"/>
              <a:gd name="T65" fmla="*/ 99 h 384"/>
              <a:gd name="T66" fmla="*/ 233 w 384"/>
              <a:gd name="T67" fmla="*/ 99 h 384"/>
              <a:gd name="T68" fmla="*/ 199 w 384"/>
              <a:gd name="T69" fmla="*/ 174 h 384"/>
              <a:gd name="T70" fmla="*/ 181 w 384"/>
              <a:gd name="T71" fmla="*/ 166 h 384"/>
              <a:gd name="T72" fmla="*/ 151 w 384"/>
              <a:gd name="T73" fmla="*/ 99 h 384"/>
              <a:gd name="T74" fmla="*/ 100 w 384"/>
              <a:gd name="T75" fmla="*/ 99 h 384"/>
              <a:gd name="T76" fmla="*/ 121 w 384"/>
              <a:gd name="T77" fmla="*/ 139 h 384"/>
              <a:gd name="T78" fmla="*/ 58 w 384"/>
              <a:gd name="T79" fmla="*/ 110 h 384"/>
              <a:gd name="T80" fmla="*/ 192 w 384"/>
              <a:gd name="T81" fmla="*/ 35 h 384"/>
              <a:gd name="T82" fmla="*/ 349 w 384"/>
              <a:gd name="T83" fmla="*/ 192 h 384"/>
              <a:gd name="T84" fmla="*/ 342 w 384"/>
              <a:gd name="T85" fmla="*/ 237 h 384"/>
              <a:gd name="T86" fmla="*/ 265 w 384"/>
              <a:gd name="T87" fmla="*/ 203 h 3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384" h="384">
                <a:moveTo>
                  <a:pt x="192" y="0"/>
                </a:moveTo>
                <a:cubicBezTo>
                  <a:pt x="86" y="0"/>
                  <a:pt x="0" y="86"/>
                  <a:pt x="0" y="192"/>
                </a:cubicBezTo>
                <a:cubicBezTo>
                  <a:pt x="0" y="298"/>
                  <a:pt x="86" y="384"/>
                  <a:pt x="192" y="384"/>
                </a:cubicBezTo>
                <a:cubicBezTo>
                  <a:pt x="298" y="384"/>
                  <a:pt x="384" y="298"/>
                  <a:pt x="384" y="192"/>
                </a:cubicBezTo>
                <a:cubicBezTo>
                  <a:pt x="384" y="86"/>
                  <a:pt x="298" y="0"/>
                  <a:pt x="192" y="0"/>
                </a:cubicBezTo>
                <a:close/>
                <a:moveTo>
                  <a:pt x="42" y="145"/>
                </a:moveTo>
                <a:cubicBezTo>
                  <a:pt x="140" y="189"/>
                  <a:pt x="140" y="189"/>
                  <a:pt x="140" y="189"/>
                </a:cubicBezTo>
                <a:cubicBezTo>
                  <a:pt x="118" y="189"/>
                  <a:pt x="118" y="189"/>
                  <a:pt x="118" y="189"/>
                </a:cubicBezTo>
                <a:cubicBezTo>
                  <a:pt x="118" y="219"/>
                  <a:pt x="118" y="219"/>
                  <a:pt x="118" y="219"/>
                </a:cubicBezTo>
                <a:cubicBezTo>
                  <a:pt x="163" y="219"/>
                  <a:pt x="163" y="219"/>
                  <a:pt x="163" y="219"/>
                </a:cubicBezTo>
                <a:cubicBezTo>
                  <a:pt x="167" y="228"/>
                  <a:pt x="167" y="228"/>
                  <a:pt x="167" y="228"/>
                </a:cubicBezTo>
                <a:cubicBezTo>
                  <a:pt x="167" y="242"/>
                  <a:pt x="167" y="242"/>
                  <a:pt x="167" y="242"/>
                </a:cubicBezTo>
                <a:cubicBezTo>
                  <a:pt x="118" y="242"/>
                  <a:pt x="118" y="242"/>
                  <a:pt x="118" y="242"/>
                </a:cubicBezTo>
                <a:cubicBezTo>
                  <a:pt x="118" y="272"/>
                  <a:pt x="118" y="272"/>
                  <a:pt x="118" y="272"/>
                </a:cubicBezTo>
                <a:cubicBezTo>
                  <a:pt x="167" y="272"/>
                  <a:pt x="167" y="272"/>
                  <a:pt x="167" y="272"/>
                </a:cubicBezTo>
                <a:cubicBezTo>
                  <a:pt x="167" y="316"/>
                  <a:pt x="167" y="316"/>
                  <a:pt x="167" y="316"/>
                </a:cubicBezTo>
                <a:cubicBezTo>
                  <a:pt x="215" y="316"/>
                  <a:pt x="215" y="316"/>
                  <a:pt x="215" y="316"/>
                </a:cubicBezTo>
                <a:cubicBezTo>
                  <a:pt x="215" y="272"/>
                  <a:pt x="215" y="272"/>
                  <a:pt x="215" y="272"/>
                </a:cubicBezTo>
                <a:cubicBezTo>
                  <a:pt x="265" y="272"/>
                  <a:pt x="265" y="272"/>
                  <a:pt x="265" y="272"/>
                </a:cubicBezTo>
                <a:cubicBezTo>
                  <a:pt x="265" y="245"/>
                  <a:pt x="265" y="245"/>
                  <a:pt x="265" y="245"/>
                </a:cubicBezTo>
                <a:cubicBezTo>
                  <a:pt x="326" y="272"/>
                  <a:pt x="326" y="272"/>
                  <a:pt x="326" y="272"/>
                </a:cubicBezTo>
                <a:cubicBezTo>
                  <a:pt x="299" y="318"/>
                  <a:pt x="249" y="349"/>
                  <a:pt x="192" y="349"/>
                </a:cubicBezTo>
                <a:cubicBezTo>
                  <a:pt x="105" y="349"/>
                  <a:pt x="35" y="278"/>
                  <a:pt x="35" y="192"/>
                </a:cubicBezTo>
                <a:cubicBezTo>
                  <a:pt x="35" y="176"/>
                  <a:pt x="37" y="160"/>
                  <a:pt x="42" y="145"/>
                </a:cubicBezTo>
                <a:close/>
                <a:moveTo>
                  <a:pt x="215" y="242"/>
                </a:moveTo>
                <a:cubicBezTo>
                  <a:pt x="215" y="228"/>
                  <a:pt x="215" y="228"/>
                  <a:pt x="215" y="228"/>
                </a:cubicBezTo>
                <a:cubicBezTo>
                  <a:pt x="217" y="224"/>
                  <a:pt x="217" y="224"/>
                  <a:pt x="217" y="224"/>
                </a:cubicBezTo>
                <a:cubicBezTo>
                  <a:pt x="260" y="242"/>
                  <a:pt x="260" y="242"/>
                  <a:pt x="260" y="242"/>
                </a:cubicBezTo>
                <a:lnTo>
                  <a:pt x="215" y="242"/>
                </a:lnTo>
                <a:close/>
                <a:moveTo>
                  <a:pt x="265" y="203"/>
                </a:moveTo>
                <a:cubicBezTo>
                  <a:pt x="265" y="189"/>
                  <a:pt x="265" y="189"/>
                  <a:pt x="265" y="189"/>
                </a:cubicBezTo>
                <a:cubicBezTo>
                  <a:pt x="235" y="189"/>
                  <a:pt x="235" y="189"/>
                  <a:pt x="235" y="189"/>
                </a:cubicBezTo>
                <a:cubicBezTo>
                  <a:pt x="284" y="99"/>
                  <a:pt x="284" y="99"/>
                  <a:pt x="284" y="99"/>
                </a:cubicBezTo>
                <a:cubicBezTo>
                  <a:pt x="233" y="99"/>
                  <a:pt x="233" y="99"/>
                  <a:pt x="233" y="99"/>
                </a:cubicBezTo>
                <a:cubicBezTo>
                  <a:pt x="199" y="174"/>
                  <a:pt x="199" y="174"/>
                  <a:pt x="199" y="174"/>
                </a:cubicBezTo>
                <a:cubicBezTo>
                  <a:pt x="181" y="166"/>
                  <a:pt x="181" y="166"/>
                  <a:pt x="181" y="166"/>
                </a:cubicBezTo>
                <a:cubicBezTo>
                  <a:pt x="151" y="99"/>
                  <a:pt x="151" y="99"/>
                  <a:pt x="151" y="99"/>
                </a:cubicBezTo>
                <a:cubicBezTo>
                  <a:pt x="100" y="99"/>
                  <a:pt x="100" y="99"/>
                  <a:pt x="100" y="99"/>
                </a:cubicBezTo>
                <a:cubicBezTo>
                  <a:pt x="121" y="139"/>
                  <a:pt x="121" y="139"/>
                  <a:pt x="121" y="139"/>
                </a:cubicBezTo>
                <a:cubicBezTo>
                  <a:pt x="58" y="110"/>
                  <a:pt x="58" y="110"/>
                  <a:pt x="58" y="110"/>
                </a:cubicBezTo>
                <a:cubicBezTo>
                  <a:pt x="85" y="65"/>
                  <a:pt x="135" y="35"/>
                  <a:pt x="192" y="35"/>
                </a:cubicBezTo>
                <a:cubicBezTo>
                  <a:pt x="278" y="35"/>
                  <a:pt x="349" y="105"/>
                  <a:pt x="349" y="192"/>
                </a:cubicBezTo>
                <a:cubicBezTo>
                  <a:pt x="349" y="208"/>
                  <a:pt x="346" y="223"/>
                  <a:pt x="342" y="237"/>
                </a:cubicBezTo>
                <a:lnTo>
                  <a:pt x="265" y="20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272" name="Freeform 289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 noEditPoints="1"/>
          </p:cNvSpPr>
          <p:nvPr/>
        </p:nvSpPr>
        <p:spPr bwMode="auto">
          <a:xfrm>
            <a:off x="7420026" y="4723613"/>
            <a:ext cx="252130" cy="249879"/>
          </a:xfrm>
          <a:custGeom>
            <a:avLst/>
            <a:gdLst>
              <a:gd name="T0" fmla="*/ 191 w 384"/>
              <a:gd name="T1" fmla="*/ 91 h 384"/>
              <a:gd name="T2" fmla="*/ 135 w 384"/>
              <a:gd name="T3" fmla="*/ 110 h 384"/>
              <a:gd name="T4" fmla="*/ 106 w 384"/>
              <a:gd name="T5" fmla="*/ 165 h 384"/>
              <a:gd name="T6" fmla="*/ 91 w 384"/>
              <a:gd name="T7" fmla="*/ 165 h 384"/>
              <a:gd name="T8" fmla="*/ 129 w 384"/>
              <a:gd name="T9" fmla="*/ 203 h 384"/>
              <a:gd name="T10" fmla="*/ 167 w 384"/>
              <a:gd name="T11" fmla="*/ 165 h 384"/>
              <a:gd name="T12" fmla="*/ 153 w 384"/>
              <a:gd name="T13" fmla="*/ 165 h 384"/>
              <a:gd name="T14" fmla="*/ 197 w 384"/>
              <a:gd name="T15" fmla="*/ 131 h 384"/>
              <a:gd name="T16" fmla="*/ 229 w 384"/>
              <a:gd name="T17" fmla="*/ 147 h 384"/>
              <a:gd name="T18" fmla="*/ 240 w 384"/>
              <a:gd name="T19" fmla="*/ 193 h 384"/>
              <a:gd name="T20" fmla="*/ 228 w 384"/>
              <a:gd name="T21" fmla="*/ 240 h 384"/>
              <a:gd name="T22" fmla="*/ 196 w 384"/>
              <a:gd name="T23" fmla="*/ 257 h 384"/>
              <a:gd name="T24" fmla="*/ 153 w 384"/>
              <a:gd name="T25" fmla="*/ 222 h 384"/>
              <a:gd name="T26" fmla="*/ 105 w 384"/>
              <a:gd name="T27" fmla="*/ 222 h 384"/>
              <a:gd name="T28" fmla="*/ 133 w 384"/>
              <a:gd name="T29" fmla="*/ 278 h 384"/>
              <a:gd name="T30" fmla="*/ 190 w 384"/>
              <a:gd name="T31" fmla="*/ 297 h 384"/>
              <a:gd name="T32" fmla="*/ 262 w 384"/>
              <a:gd name="T33" fmla="*/ 268 h 384"/>
              <a:gd name="T34" fmla="*/ 289 w 384"/>
              <a:gd name="T35" fmla="*/ 195 h 384"/>
              <a:gd name="T36" fmla="*/ 263 w 384"/>
              <a:gd name="T37" fmla="*/ 120 h 384"/>
              <a:gd name="T38" fmla="*/ 191 w 384"/>
              <a:gd name="T39" fmla="*/ 91 h 384"/>
              <a:gd name="T40" fmla="*/ 192 w 384"/>
              <a:gd name="T41" fmla="*/ 0 h 384"/>
              <a:gd name="T42" fmla="*/ 0 w 384"/>
              <a:gd name="T43" fmla="*/ 192 h 384"/>
              <a:gd name="T44" fmla="*/ 192 w 384"/>
              <a:gd name="T45" fmla="*/ 384 h 384"/>
              <a:gd name="T46" fmla="*/ 384 w 384"/>
              <a:gd name="T47" fmla="*/ 192 h 384"/>
              <a:gd name="T48" fmla="*/ 192 w 384"/>
              <a:gd name="T49" fmla="*/ 0 h 384"/>
              <a:gd name="T50" fmla="*/ 192 w 384"/>
              <a:gd name="T51" fmla="*/ 349 h 384"/>
              <a:gd name="T52" fmla="*/ 35 w 384"/>
              <a:gd name="T53" fmla="*/ 192 h 384"/>
              <a:gd name="T54" fmla="*/ 192 w 384"/>
              <a:gd name="T55" fmla="*/ 35 h 384"/>
              <a:gd name="T56" fmla="*/ 349 w 384"/>
              <a:gd name="T57" fmla="*/ 192 h 384"/>
              <a:gd name="T58" fmla="*/ 192 w 384"/>
              <a:gd name="T59" fmla="*/ 349 h 3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384" h="384">
                <a:moveTo>
                  <a:pt x="191" y="91"/>
                </a:moveTo>
                <a:cubicBezTo>
                  <a:pt x="169" y="91"/>
                  <a:pt x="150" y="97"/>
                  <a:pt x="135" y="110"/>
                </a:cubicBezTo>
                <a:cubicBezTo>
                  <a:pt x="120" y="123"/>
                  <a:pt x="110" y="141"/>
                  <a:pt x="106" y="165"/>
                </a:cubicBezTo>
                <a:cubicBezTo>
                  <a:pt x="91" y="165"/>
                  <a:pt x="91" y="165"/>
                  <a:pt x="91" y="165"/>
                </a:cubicBezTo>
                <a:cubicBezTo>
                  <a:pt x="129" y="203"/>
                  <a:pt x="129" y="203"/>
                  <a:pt x="129" y="203"/>
                </a:cubicBezTo>
                <a:cubicBezTo>
                  <a:pt x="167" y="165"/>
                  <a:pt x="167" y="165"/>
                  <a:pt x="167" y="165"/>
                </a:cubicBezTo>
                <a:cubicBezTo>
                  <a:pt x="153" y="165"/>
                  <a:pt x="153" y="165"/>
                  <a:pt x="153" y="165"/>
                </a:cubicBezTo>
                <a:cubicBezTo>
                  <a:pt x="157" y="142"/>
                  <a:pt x="171" y="131"/>
                  <a:pt x="197" y="131"/>
                </a:cubicBezTo>
                <a:cubicBezTo>
                  <a:pt x="211" y="131"/>
                  <a:pt x="222" y="136"/>
                  <a:pt x="229" y="147"/>
                </a:cubicBezTo>
                <a:cubicBezTo>
                  <a:pt x="237" y="157"/>
                  <a:pt x="240" y="173"/>
                  <a:pt x="240" y="193"/>
                </a:cubicBezTo>
                <a:cubicBezTo>
                  <a:pt x="240" y="213"/>
                  <a:pt x="236" y="228"/>
                  <a:pt x="228" y="240"/>
                </a:cubicBezTo>
                <a:cubicBezTo>
                  <a:pt x="220" y="252"/>
                  <a:pt x="209" y="257"/>
                  <a:pt x="196" y="257"/>
                </a:cubicBezTo>
                <a:cubicBezTo>
                  <a:pt x="169" y="257"/>
                  <a:pt x="155" y="246"/>
                  <a:pt x="153" y="222"/>
                </a:cubicBezTo>
                <a:cubicBezTo>
                  <a:pt x="105" y="222"/>
                  <a:pt x="105" y="222"/>
                  <a:pt x="105" y="222"/>
                </a:cubicBezTo>
                <a:cubicBezTo>
                  <a:pt x="108" y="246"/>
                  <a:pt x="118" y="265"/>
                  <a:pt x="133" y="278"/>
                </a:cubicBezTo>
                <a:cubicBezTo>
                  <a:pt x="149" y="291"/>
                  <a:pt x="168" y="297"/>
                  <a:pt x="190" y="297"/>
                </a:cubicBezTo>
                <a:cubicBezTo>
                  <a:pt x="219" y="297"/>
                  <a:pt x="243" y="288"/>
                  <a:pt x="262" y="268"/>
                </a:cubicBezTo>
                <a:cubicBezTo>
                  <a:pt x="280" y="249"/>
                  <a:pt x="289" y="224"/>
                  <a:pt x="289" y="195"/>
                </a:cubicBezTo>
                <a:cubicBezTo>
                  <a:pt x="289" y="164"/>
                  <a:pt x="281" y="139"/>
                  <a:pt x="263" y="120"/>
                </a:cubicBezTo>
                <a:cubicBezTo>
                  <a:pt x="245" y="100"/>
                  <a:pt x="221" y="91"/>
                  <a:pt x="191" y="91"/>
                </a:cubicBezTo>
                <a:close/>
                <a:moveTo>
                  <a:pt x="192" y="0"/>
                </a:moveTo>
                <a:cubicBezTo>
                  <a:pt x="86" y="0"/>
                  <a:pt x="0" y="86"/>
                  <a:pt x="0" y="192"/>
                </a:cubicBezTo>
                <a:cubicBezTo>
                  <a:pt x="0" y="298"/>
                  <a:pt x="86" y="384"/>
                  <a:pt x="192" y="384"/>
                </a:cubicBezTo>
                <a:cubicBezTo>
                  <a:pt x="298" y="384"/>
                  <a:pt x="384" y="298"/>
                  <a:pt x="384" y="192"/>
                </a:cubicBezTo>
                <a:cubicBezTo>
                  <a:pt x="384" y="86"/>
                  <a:pt x="298" y="0"/>
                  <a:pt x="192" y="0"/>
                </a:cubicBezTo>
                <a:close/>
                <a:moveTo>
                  <a:pt x="192" y="349"/>
                </a:moveTo>
                <a:cubicBezTo>
                  <a:pt x="105" y="349"/>
                  <a:pt x="35" y="278"/>
                  <a:pt x="35" y="192"/>
                </a:cubicBezTo>
                <a:cubicBezTo>
                  <a:pt x="35" y="105"/>
                  <a:pt x="105" y="35"/>
                  <a:pt x="192" y="35"/>
                </a:cubicBezTo>
                <a:cubicBezTo>
                  <a:pt x="278" y="35"/>
                  <a:pt x="349" y="105"/>
                  <a:pt x="349" y="192"/>
                </a:cubicBezTo>
                <a:cubicBezTo>
                  <a:pt x="349" y="278"/>
                  <a:pt x="278" y="349"/>
                  <a:pt x="192" y="34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273" name="Freeform 290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 noEditPoints="1"/>
          </p:cNvSpPr>
          <p:nvPr/>
        </p:nvSpPr>
        <p:spPr bwMode="auto">
          <a:xfrm>
            <a:off x="7851653" y="4723613"/>
            <a:ext cx="252130" cy="249879"/>
          </a:xfrm>
          <a:custGeom>
            <a:avLst/>
            <a:gdLst>
              <a:gd name="T0" fmla="*/ 122 w 384"/>
              <a:gd name="T1" fmla="*/ 180 h 384"/>
              <a:gd name="T2" fmla="*/ 262 w 384"/>
              <a:gd name="T3" fmla="*/ 180 h 384"/>
              <a:gd name="T4" fmla="*/ 262 w 384"/>
              <a:gd name="T5" fmla="*/ 147 h 384"/>
              <a:gd name="T6" fmla="*/ 122 w 384"/>
              <a:gd name="T7" fmla="*/ 147 h 384"/>
              <a:gd name="T8" fmla="*/ 122 w 384"/>
              <a:gd name="T9" fmla="*/ 180 h 384"/>
              <a:gd name="T10" fmla="*/ 122 w 384"/>
              <a:gd name="T11" fmla="*/ 241 h 384"/>
              <a:gd name="T12" fmla="*/ 262 w 384"/>
              <a:gd name="T13" fmla="*/ 241 h 384"/>
              <a:gd name="T14" fmla="*/ 262 w 384"/>
              <a:gd name="T15" fmla="*/ 208 h 384"/>
              <a:gd name="T16" fmla="*/ 122 w 384"/>
              <a:gd name="T17" fmla="*/ 208 h 384"/>
              <a:gd name="T18" fmla="*/ 122 w 384"/>
              <a:gd name="T19" fmla="*/ 241 h 384"/>
              <a:gd name="T20" fmla="*/ 192 w 384"/>
              <a:gd name="T21" fmla="*/ 0 h 384"/>
              <a:gd name="T22" fmla="*/ 0 w 384"/>
              <a:gd name="T23" fmla="*/ 192 h 384"/>
              <a:gd name="T24" fmla="*/ 192 w 384"/>
              <a:gd name="T25" fmla="*/ 384 h 384"/>
              <a:gd name="T26" fmla="*/ 384 w 384"/>
              <a:gd name="T27" fmla="*/ 192 h 384"/>
              <a:gd name="T28" fmla="*/ 192 w 384"/>
              <a:gd name="T29" fmla="*/ 0 h 384"/>
              <a:gd name="T30" fmla="*/ 192 w 384"/>
              <a:gd name="T31" fmla="*/ 349 h 384"/>
              <a:gd name="T32" fmla="*/ 35 w 384"/>
              <a:gd name="T33" fmla="*/ 192 h 384"/>
              <a:gd name="T34" fmla="*/ 192 w 384"/>
              <a:gd name="T35" fmla="*/ 35 h 384"/>
              <a:gd name="T36" fmla="*/ 349 w 384"/>
              <a:gd name="T37" fmla="*/ 192 h 384"/>
              <a:gd name="T38" fmla="*/ 192 w 384"/>
              <a:gd name="T39" fmla="*/ 349 h 3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384" h="384">
                <a:moveTo>
                  <a:pt x="122" y="180"/>
                </a:moveTo>
                <a:cubicBezTo>
                  <a:pt x="262" y="180"/>
                  <a:pt x="262" y="180"/>
                  <a:pt x="262" y="180"/>
                </a:cubicBezTo>
                <a:cubicBezTo>
                  <a:pt x="262" y="147"/>
                  <a:pt x="262" y="147"/>
                  <a:pt x="262" y="147"/>
                </a:cubicBezTo>
                <a:cubicBezTo>
                  <a:pt x="122" y="147"/>
                  <a:pt x="122" y="147"/>
                  <a:pt x="122" y="147"/>
                </a:cubicBezTo>
                <a:lnTo>
                  <a:pt x="122" y="180"/>
                </a:lnTo>
                <a:close/>
                <a:moveTo>
                  <a:pt x="122" y="241"/>
                </a:moveTo>
                <a:cubicBezTo>
                  <a:pt x="262" y="241"/>
                  <a:pt x="262" y="241"/>
                  <a:pt x="262" y="241"/>
                </a:cubicBezTo>
                <a:cubicBezTo>
                  <a:pt x="262" y="208"/>
                  <a:pt x="262" y="208"/>
                  <a:pt x="262" y="208"/>
                </a:cubicBezTo>
                <a:cubicBezTo>
                  <a:pt x="122" y="208"/>
                  <a:pt x="122" y="208"/>
                  <a:pt x="122" y="208"/>
                </a:cubicBezTo>
                <a:lnTo>
                  <a:pt x="122" y="241"/>
                </a:lnTo>
                <a:close/>
                <a:moveTo>
                  <a:pt x="192" y="0"/>
                </a:moveTo>
                <a:cubicBezTo>
                  <a:pt x="86" y="0"/>
                  <a:pt x="0" y="86"/>
                  <a:pt x="0" y="192"/>
                </a:cubicBezTo>
                <a:cubicBezTo>
                  <a:pt x="0" y="298"/>
                  <a:pt x="86" y="384"/>
                  <a:pt x="192" y="384"/>
                </a:cubicBezTo>
                <a:cubicBezTo>
                  <a:pt x="298" y="384"/>
                  <a:pt x="384" y="298"/>
                  <a:pt x="384" y="192"/>
                </a:cubicBezTo>
                <a:cubicBezTo>
                  <a:pt x="384" y="86"/>
                  <a:pt x="298" y="0"/>
                  <a:pt x="192" y="0"/>
                </a:cubicBezTo>
                <a:close/>
                <a:moveTo>
                  <a:pt x="192" y="349"/>
                </a:moveTo>
                <a:cubicBezTo>
                  <a:pt x="105" y="349"/>
                  <a:pt x="35" y="278"/>
                  <a:pt x="35" y="192"/>
                </a:cubicBezTo>
                <a:cubicBezTo>
                  <a:pt x="35" y="105"/>
                  <a:pt x="105" y="35"/>
                  <a:pt x="192" y="35"/>
                </a:cubicBezTo>
                <a:cubicBezTo>
                  <a:pt x="278" y="35"/>
                  <a:pt x="349" y="105"/>
                  <a:pt x="349" y="192"/>
                </a:cubicBezTo>
                <a:cubicBezTo>
                  <a:pt x="349" y="278"/>
                  <a:pt x="278" y="349"/>
                  <a:pt x="192" y="34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274" name="Freeform 291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 noEditPoints="1"/>
          </p:cNvSpPr>
          <p:nvPr/>
        </p:nvSpPr>
        <p:spPr bwMode="auto">
          <a:xfrm>
            <a:off x="8283477" y="4723613"/>
            <a:ext cx="249879" cy="249879"/>
          </a:xfrm>
          <a:custGeom>
            <a:avLst/>
            <a:gdLst>
              <a:gd name="T0" fmla="*/ 192 w 384"/>
              <a:gd name="T1" fmla="*/ 0 h 384"/>
              <a:gd name="T2" fmla="*/ 0 w 384"/>
              <a:gd name="T3" fmla="*/ 192 h 384"/>
              <a:gd name="T4" fmla="*/ 192 w 384"/>
              <a:gd name="T5" fmla="*/ 384 h 384"/>
              <a:gd name="T6" fmla="*/ 384 w 384"/>
              <a:gd name="T7" fmla="*/ 192 h 384"/>
              <a:gd name="T8" fmla="*/ 192 w 384"/>
              <a:gd name="T9" fmla="*/ 0 h 384"/>
              <a:gd name="T10" fmla="*/ 43 w 384"/>
              <a:gd name="T11" fmla="*/ 141 h 384"/>
              <a:gd name="T12" fmla="*/ 105 w 384"/>
              <a:gd name="T13" fmla="*/ 168 h 384"/>
              <a:gd name="T14" fmla="*/ 103 w 384"/>
              <a:gd name="T15" fmla="*/ 193 h 384"/>
              <a:gd name="T16" fmla="*/ 196 w 384"/>
              <a:gd name="T17" fmla="*/ 291 h 384"/>
              <a:gd name="T18" fmla="*/ 250 w 384"/>
              <a:gd name="T19" fmla="*/ 274 h 384"/>
              <a:gd name="T20" fmla="*/ 257 w 384"/>
              <a:gd name="T21" fmla="*/ 269 h 384"/>
              <a:gd name="T22" fmla="*/ 229 w 384"/>
              <a:gd name="T23" fmla="*/ 235 h 384"/>
              <a:gd name="T24" fmla="*/ 227 w 384"/>
              <a:gd name="T25" fmla="*/ 237 h 384"/>
              <a:gd name="T26" fmla="*/ 201 w 384"/>
              <a:gd name="T27" fmla="*/ 247 h 384"/>
              <a:gd name="T28" fmla="*/ 160 w 384"/>
              <a:gd name="T29" fmla="*/ 193 h 384"/>
              <a:gd name="T30" fmla="*/ 329 w 384"/>
              <a:gd name="T31" fmla="*/ 268 h 384"/>
              <a:gd name="T32" fmla="*/ 192 w 384"/>
              <a:gd name="T33" fmla="*/ 349 h 384"/>
              <a:gd name="T34" fmla="*/ 35 w 384"/>
              <a:gd name="T35" fmla="*/ 192 h 384"/>
              <a:gd name="T36" fmla="*/ 43 w 384"/>
              <a:gd name="T37" fmla="*/ 141 h 384"/>
              <a:gd name="T38" fmla="*/ 168 w 384"/>
              <a:gd name="T39" fmla="*/ 155 h 384"/>
              <a:gd name="T40" fmla="*/ 200 w 384"/>
              <a:gd name="T41" fmla="*/ 134 h 384"/>
              <a:gd name="T42" fmla="*/ 220 w 384"/>
              <a:gd name="T43" fmla="*/ 141 h 384"/>
              <a:gd name="T44" fmla="*/ 226 w 384"/>
              <a:gd name="T45" fmla="*/ 146 h 384"/>
              <a:gd name="T46" fmla="*/ 258 w 384"/>
              <a:gd name="T47" fmla="*/ 114 h 384"/>
              <a:gd name="T48" fmla="*/ 197 w 384"/>
              <a:gd name="T49" fmla="*/ 92 h 384"/>
              <a:gd name="T50" fmla="*/ 118 w 384"/>
              <a:gd name="T51" fmla="*/ 133 h 384"/>
              <a:gd name="T52" fmla="*/ 60 w 384"/>
              <a:gd name="T53" fmla="*/ 107 h 384"/>
              <a:gd name="T54" fmla="*/ 192 w 384"/>
              <a:gd name="T55" fmla="*/ 35 h 384"/>
              <a:gd name="T56" fmla="*/ 349 w 384"/>
              <a:gd name="T57" fmla="*/ 192 h 384"/>
              <a:gd name="T58" fmla="*/ 343 w 384"/>
              <a:gd name="T59" fmla="*/ 232 h 384"/>
              <a:gd name="T60" fmla="*/ 168 w 384"/>
              <a:gd name="T61" fmla="*/ 155 h 3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384" h="384">
                <a:moveTo>
                  <a:pt x="192" y="0"/>
                </a:moveTo>
                <a:cubicBezTo>
                  <a:pt x="86" y="0"/>
                  <a:pt x="0" y="86"/>
                  <a:pt x="0" y="192"/>
                </a:cubicBezTo>
                <a:cubicBezTo>
                  <a:pt x="0" y="298"/>
                  <a:pt x="86" y="384"/>
                  <a:pt x="192" y="384"/>
                </a:cubicBezTo>
                <a:cubicBezTo>
                  <a:pt x="298" y="384"/>
                  <a:pt x="384" y="298"/>
                  <a:pt x="384" y="192"/>
                </a:cubicBezTo>
                <a:cubicBezTo>
                  <a:pt x="384" y="86"/>
                  <a:pt x="298" y="0"/>
                  <a:pt x="192" y="0"/>
                </a:cubicBezTo>
                <a:close/>
                <a:moveTo>
                  <a:pt x="43" y="141"/>
                </a:moveTo>
                <a:cubicBezTo>
                  <a:pt x="105" y="168"/>
                  <a:pt x="105" y="168"/>
                  <a:pt x="105" y="168"/>
                </a:cubicBezTo>
                <a:cubicBezTo>
                  <a:pt x="104" y="176"/>
                  <a:pt x="103" y="185"/>
                  <a:pt x="103" y="193"/>
                </a:cubicBezTo>
                <a:cubicBezTo>
                  <a:pt x="103" y="270"/>
                  <a:pt x="160" y="291"/>
                  <a:pt x="196" y="291"/>
                </a:cubicBezTo>
                <a:cubicBezTo>
                  <a:pt x="217" y="291"/>
                  <a:pt x="236" y="285"/>
                  <a:pt x="250" y="274"/>
                </a:cubicBezTo>
                <a:cubicBezTo>
                  <a:pt x="253" y="273"/>
                  <a:pt x="255" y="271"/>
                  <a:pt x="257" y="269"/>
                </a:cubicBezTo>
                <a:cubicBezTo>
                  <a:pt x="229" y="235"/>
                  <a:pt x="229" y="235"/>
                  <a:pt x="229" y="235"/>
                </a:cubicBezTo>
                <a:cubicBezTo>
                  <a:pt x="229" y="235"/>
                  <a:pt x="228" y="236"/>
                  <a:pt x="227" y="237"/>
                </a:cubicBezTo>
                <a:cubicBezTo>
                  <a:pt x="216" y="247"/>
                  <a:pt x="204" y="247"/>
                  <a:pt x="201" y="247"/>
                </a:cubicBezTo>
                <a:cubicBezTo>
                  <a:pt x="172" y="247"/>
                  <a:pt x="160" y="217"/>
                  <a:pt x="160" y="193"/>
                </a:cubicBezTo>
                <a:cubicBezTo>
                  <a:pt x="329" y="268"/>
                  <a:pt x="329" y="268"/>
                  <a:pt x="329" y="268"/>
                </a:cubicBezTo>
                <a:cubicBezTo>
                  <a:pt x="302" y="316"/>
                  <a:pt x="251" y="349"/>
                  <a:pt x="192" y="349"/>
                </a:cubicBezTo>
                <a:cubicBezTo>
                  <a:pt x="105" y="349"/>
                  <a:pt x="35" y="278"/>
                  <a:pt x="35" y="192"/>
                </a:cubicBezTo>
                <a:cubicBezTo>
                  <a:pt x="35" y="174"/>
                  <a:pt x="38" y="157"/>
                  <a:pt x="43" y="141"/>
                </a:cubicBezTo>
                <a:close/>
                <a:moveTo>
                  <a:pt x="168" y="155"/>
                </a:moveTo>
                <a:cubicBezTo>
                  <a:pt x="174" y="143"/>
                  <a:pt x="185" y="134"/>
                  <a:pt x="200" y="134"/>
                </a:cubicBezTo>
                <a:cubicBezTo>
                  <a:pt x="208" y="134"/>
                  <a:pt x="215" y="137"/>
                  <a:pt x="220" y="141"/>
                </a:cubicBezTo>
                <a:cubicBezTo>
                  <a:pt x="223" y="143"/>
                  <a:pt x="225" y="144"/>
                  <a:pt x="226" y="146"/>
                </a:cubicBezTo>
                <a:cubicBezTo>
                  <a:pt x="258" y="114"/>
                  <a:pt x="258" y="114"/>
                  <a:pt x="258" y="114"/>
                </a:cubicBezTo>
                <a:cubicBezTo>
                  <a:pt x="237" y="96"/>
                  <a:pt x="213" y="92"/>
                  <a:pt x="197" y="92"/>
                </a:cubicBezTo>
                <a:cubicBezTo>
                  <a:pt x="160" y="92"/>
                  <a:pt x="134" y="109"/>
                  <a:pt x="118" y="133"/>
                </a:cubicBezTo>
                <a:cubicBezTo>
                  <a:pt x="60" y="107"/>
                  <a:pt x="60" y="107"/>
                  <a:pt x="60" y="107"/>
                </a:cubicBezTo>
                <a:cubicBezTo>
                  <a:pt x="88" y="64"/>
                  <a:pt x="136" y="35"/>
                  <a:pt x="192" y="35"/>
                </a:cubicBezTo>
                <a:cubicBezTo>
                  <a:pt x="278" y="35"/>
                  <a:pt x="349" y="105"/>
                  <a:pt x="349" y="192"/>
                </a:cubicBezTo>
                <a:cubicBezTo>
                  <a:pt x="349" y="206"/>
                  <a:pt x="347" y="219"/>
                  <a:pt x="343" y="232"/>
                </a:cubicBezTo>
                <a:lnTo>
                  <a:pt x="168" y="15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275" name="Freeform 292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 noEditPoints="1"/>
          </p:cNvSpPr>
          <p:nvPr/>
        </p:nvSpPr>
        <p:spPr bwMode="auto">
          <a:xfrm>
            <a:off x="8715104" y="4723613"/>
            <a:ext cx="249879" cy="249879"/>
          </a:xfrm>
          <a:custGeom>
            <a:avLst/>
            <a:gdLst>
              <a:gd name="T0" fmla="*/ 192 w 384"/>
              <a:gd name="T1" fmla="*/ 81 h 384"/>
              <a:gd name="T2" fmla="*/ 112 w 384"/>
              <a:gd name="T3" fmla="*/ 192 h 384"/>
              <a:gd name="T4" fmla="*/ 192 w 384"/>
              <a:gd name="T5" fmla="*/ 302 h 384"/>
              <a:gd name="T6" fmla="*/ 271 w 384"/>
              <a:gd name="T7" fmla="*/ 192 h 384"/>
              <a:gd name="T8" fmla="*/ 192 w 384"/>
              <a:gd name="T9" fmla="*/ 81 h 384"/>
              <a:gd name="T10" fmla="*/ 158 w 384"/>
              <a:gd name="T11" fmla="*/ 192 h 384"/>
              <a:gd name="T12" fmla="*/ 192 w 384"/>
              <a:gd name="T13" fmla="*/ 123 h 384"/>
              <a:gd name="T14" fmla="*/ 199 w 384"/>
              <a:gd name="T15" fmla="*/ 124 h 384"/>
              <a:gd name="T16" fmla="*/ 201 w 384"/>
              <a:gd name="T17" fmla="*/ 141 h 384"/>
              <a:gd name="T18" fmla="*/ 159 w 384"/>
              <a:gd name="T19" fmla="*/ 219 h 384"/>
              <a:gd name="T20" fmla="*/ 158 w 384"/>
              <a:gd name="T21" fmla="*/ 192 h 384"/>
              <a:gd name="T22" fmla="*/ 192 w 384"/>
              <a:gd name="T23" fmla="*/ 261 h 384"/>
              <a:gd name="T24" fmla="*/ 185 w 384"/>
              <a:gd name="T25" fmla="*/ 260 h 384"/>
              <a:gd name="T26" fmla="*/ 183 w 384"/>
              <a:gd name="T27" fmla="*/ 260 h 384"/>
              <a:gd name="T28" fmla="*/ 181 w 384"/>
              <a:gd name="T29" fmla="*/ 259 h 384"/>
              <a:gd name="T30" fmla="*/ 176 w 384"/>
              <a:gd name="T31" fmla="*/ 240 h 384"/>
              <a:gd name="T32" fmla="*/ 223 w 384"/>
              <a:gd name="T33" fmla="*/ 159 h 384"/>
              <a:gd name="T34" fmla="*/ 226 w 384"/>
              <a:gd name="T35" fmla="*/ 192 h 384"/>
              <a:gd name="T36" fmla="*/ 192 w 384"/>
              <a:gd name="T37" fmla="*/ 261 h 384"/>
              <a:gd name="T38" fmla="*/ 192 w 384"/>
              <a:gd name="T39" fmla="*/ 0 h 384"/>
              <a:gd name="T40" fmla="*/ 0 w 384"/>
              <a:gd name="T41" fmla="*/ 192 h 384"/>
              <a:gd name="T42" fmla="*/ 192 w 384"/>
              <a:gd name="T43" fmla="*/ 384 h 384"/>
              <a:gd name="T44" fmla="*/ 384 w 384"/>
              <a:gd name="T45" fmla="*/ 192 h 384"/>
              <a:gd name="T46" fmla="*/ 192 w 384"/>
              <a:gd name="T47" fmla="*/ 0 h 384"/>
              <a:gd name="T48" fmla="*/ 192 w 384"/>
              <a:gd name="T49" fmla="*/ 349 h 384"/>
              <a:gd name="T50" fmla="*/ 35 w 384"/>
              <a:gd name="T51" fmla="*/ 192 h 384"/>
              <a:gd name="T52" fmla="*/ 192 w 384"/>
              <a:gd name="T53" fmla="*/ 35 h 384"/>
              <a:gd name="T54" fmla="*/ 349 w 384"/>
              <a:gd name="T55" fmla="*/ 192 h 384"/>
              <a:gd name="T56" fmla="*/ 192 w 384"/>
              <a:gd name="T57" fmla="*/ 349 h 3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384" h="384">
                <a:moveTo>
                  <a:pt x="192" y="81"/>
                </a:moveTo>
                <a:cubicBezTo>
                  <a:pt x="128" y="81"/>
                  <a:pt x="112" y="141"/>
                  <a:pt x="112" y="192"/>
                </a:cubicBezTo>
                <a:cubicBezTo>
                  <a:pt x="112" y="243"/>
                  <a:pt x="128" y="302"/>
                  <a:pt x="192" y="302"/>
                </a:cubicBezTo>
                <a:cubicBezTo>
                  <a:pt x="255" y="302"/>
                  <a:pt x="271" y="243"/>
                  <a:pt x="271" y="192"/>
                </a:cubicBezTo>
                <a:cubicBezTo>
                  <a:pt x="271" y="141"/>
                  <a:pt x="255" y="81"/>
                  <a:pt x="192" y="81"/>
                </a:cubicBezTo>
                <a:close/>
                <a:moveTo>
                  <a:pt x="158" y="192"/>
                </a:moveTo>
                <a:cubicBezTo>
                  <a:pt x="158" y="170"/>
                  <a:pt x="159" y="123"/>
                  <a:pt x="192" y="123"/>
                </a:cubicBezTo>
                <a:cubicBezTo>
                  <a:pt x="194" y="123"/>
                  <a:pt x="197" y="123"/>
                  <a:pt x="199" y="124"/>
                </a:cubicBezTo>
                <a:cubicBezTo>
                  <a:pt x="203" y="128"/>
                  <a:pt x="206" y="133"/>
                  <a:pt x="201" y="141"/>
                </a:cubicBezTo>
                <a:cubicBezTo>
                  <a:pt x="159" y="219"/>
                  <a:pt x="159" y="219"/>
                  <a:pt x="159" y="219"/>
                </a:cubicBezTo>
                <a:cubicBezTo>
                  <a:pt x="158" y="209"/>
                  <a:pt x="158" y="199"/>
                  <a:pt x="158" y="192"/>
                </a:cubicBezTo>
                <a:close/>
                <a:moveTo>
                  <a:pt x="192" y="261"/>
                </a:moveTo>
                <a:cubicBezTo>
                  <a:pt x="189" y="261"/>
                  <a:pt x="187" y="260"/>
                  <a:pt x="185" y="260"/>
                </a:cubicBezTo>
                <a:cubicBezTo>
                  <a:pt x="184" y="260"/>
                  <a:pt x="184" y="260"/>
                  <a:pt x="183" y="260"/>
                </a:cubicBezTo>
                <a:cubicBezTo>
                  <a:pt x="183" y="259"/>
                  <a:pt x="182" y="259"/>
                  <a:pt x="181" y="259"/>
                </a:cubicBezTo>
                <a:cubicBezTo>
                  <a:pt x="174" y="256"/>
                  <a:pt x="170" y="250"/>
                  <a:pt x="176" y="240"/>
                </a:cubicBezTo>
                <a:cubicBezTo>
                  <a:pt x="223" y="159"/>
                  <a:pt x="223" y="159"/>
                  <a:pt x="223" y="159"/>
                </a:cubicBezTo>
                <a:cubicBezTo>
                  <a:pt x="226" y="171"/>
                  <a:pt x="226" y="183"/>
                  <a:pt x="226" y="192"/>
                </a:cubicBezTo>
                <a:cubicBezTo>
                  <a:pt x="226" y="214"/>
                  <a:pt x="224" y="261"/>
                  <a:pt x="192" y="261"/>
                </a:cubicBezTo>
                <a:close/>
                <a:moveTo>
                  <a:pt x="192" y="0"/>
                </a:moveTo>
                <a:cubicBezTo>
                  <a:pt x="86" y="0"/>
                  <a:pt x="0" y="86"/>
                  <a:pt x="0" y="192"/>
                </a:cubicBezTo>
                <a:cubicBezTo>
                  <a:pt x="0" y="298"/>
                  <a:pt x="86" y="384"/>
                  <a:pt x="192" y="384"/>
                </a:cubicBezTo>
                <a:cubicBezTo>
                  <a:pt x="298" y="384"/>
                  <a:pt x="384" y="298"/>
                  <a:pt x="384" y="192"/>
                </a:cubicBezTo>
                <a:cubicBezTo>
                  <a:pt x="384" y="86"/>
                  <a:pt x="298" y="0"/>
                  <a:pt x="192" y="0"/>
                </a:cubicBezTo>
                <a:close/>
                <a:moveTo>
                  <a:pt x="192" y="349"/>
                </a:moveTo>
                <a:cubicBezTo>
                  <a:pt x="105" y="349"/>
                  <a:pt x="35" y="278"/>
                  <a:pt x="35" y="192"/>
                </a:cubicBezTo>
                <a:cubicBezTo>
                  <a:pt x="35" y="105"/>
                  <a:pt x="105" y="35"/>
                  <a:pt x="192" y="35"/>
                </a:cubicBezTo>
                <a:cubicBezTo>
                  <a:pt x="278" y="35"/>
                  <a:pt x="349" y="105"/>
                  <a:pt x="349" y="192"/>
                </a:cubicBezTo>
                <a:cubicBezTo>
                  <a:pt x="349" y="278"/>
                  <a:pt x="278" y="349"/>
                  <a:pt x="192" y="34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276" name="Freeform 293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 noEditPoints="1"/>
          </p:cNvSpPr>
          <p:nvPr/>
        </p:nvSpPr>
        <p:spPr bwMode="auto">
          <a:xfrm>
            <a:off x="9146731" y="4723613"/>
            <a:ext cx="249879" cy="249879"/>
          </a:xfrm>
          <a:custGeom>
            <a:avLst/>
            <a:gdLst>
              <a:gd name="T0" fmla="*/ 270 w 384"/>
              <a:gd name="T1" fmla="*/ 137 h 384"/>
              <a:gd name="T2" fmla="*/ 228 w 384"/>
              <a:gd name="T3" fmla="*/ 137 h 384"/>
              <a:gd name="T4" fmla="*/ 228 w 384"/>
              <a:gd name="T5" fmla="*/ 95 h 384"/>
              <a:gd name="T6" fmla="*/ 225 w 384"/>
              <a:gd name="T7" fmla="*/ 88 h 384"/>
              <a:gd name="T8" fmla="*/ 218 w 384"/>
              <a:gd name="T9" fmla="*/ 85 h 384"/>
              <a:gd name="T10" fmla="*/ 112 w 384"/>
              <a:gd name="T11" fmla="*/ 85 h 384"/>
              <a:gd name="T12" fmla="*/ 105 w 384"/>
              <a:gd name="T13" fmla="*/ 88 h 384"/>
              <a:gd name="T14" fmla="*/ 103 w 384"/>
              <a:gd name="T15" fmla="*/ 95 h 384"/>
              <a:gd name="T16" fmla="*/ 103 w 384"/>
              <a:gd name="T17" fmla="*/ 236 h 384"/>
              <a:gd name="T18" fmla="*/ 106 w 384"/>
              <a:gd name="T19" fmla="*/ 244 h 384"/>
              <a:gd name="T20" fmla="*/ 113 w 384"/>
              <a:gd name="T21" fmla="*/ 247 h 384"/>
              <a:gd name="T22" fmla="*/ 155 w 384"/>
              <a:gd name="T23" fmla="*/ 247 h 384"/>
              <a:gd name="T24" fmla="*/ 155 w 384"/>
              <a:gd name="T25" fmla="*/ 289 h 384"/>
              <a:gd name="T26" fmla="*/ 158 w 384"/>
              <a:gd name="T27" fmla="*/ 296 h 384"/>
              <a:gd name="T28" fmla="*/ 166 w 384"/>
              <a:gd name="T29" fmla="*/ 300 h 384"/>
              <a:gd name="T30" fmla="*/ 270 w 384"/>
              <a:gd name="T31" fmla="*/ 300 h 384"/>
              <a:gd name="T32" fmla="*/ 278 w 384"/>
              <a:gd name="T33" fmla="*/ 296 h 384"/>
              <a:gd name="T34" fmla="*/ 281 w 384"/>
              <a:gd name="T35" fmla="*/ 289 h 384"/>
              <a:gd name="T36" fmla="*/ 281 w 384"/>
              <a:gd name="T37" fmla="*/ 148 h 384"/>
              <a:gd name="T38" fmla="*/ 278 w 384"/>
              <a:gd name="T39" fmla="*/ 140 h 384"/>
              <a:gd name="T40" fmla="*/ 270 w 384"/>
              <a:gd name="T41" fmla="*/ 137 h 384"/>
              <a:gd name="T42" fmla="*/ 164 w 384"/>
              <a:gd name="T43" fmla="*/ 137 h 384"/>
              <a:gd name="T44" fmla="*/ 158 w 384"/>
              <a:gd name="T45" fmla="*/ 141 h 384"/>
              <a:gd name="T46" fmla="*/ 155 w 384"/>
              <a:gd name="T47" fmla="*/ 148 h 384"/>
              <a:gd name="T48" fmla="*/ 155 w 384"/>
              <a:gd name="T49" fmla="*/ 226 h 384"/>
              <a:gd name="T50" fmla="*/ 124 w 384"/>
              <a:gd name="T51" fmla="*/ 226 h 384"/>
              <a:gd name="T52" fmla="*/ 124 w 384"/>
              <a:gd name="T53" fmla="*/ 106 h 384"/>
              <a:gd name="T54" fmla="*/ 208 w 384"/>
              <a:gd name="T55" fmla="*/ 106 h 384"/>
              <a:gd name="T56" fmla="*/ 208 w 384"/>
              <a:gd name="T57" fmla="*/ 137 h 384"/>
              <a:gd name="T58" fmla="*/ 164 w 384"/>
              <a:gd name="T59" fmla="*/ 137 h 384"/>
              <a:gd name="T60" fmla="*/ 260 w 384"/>
              <a:gd name="T61" fmla="*/ 278 h 384"/>
              <a:gd name="T62" fmla="*/ 176 w 384"/>
              <a:gd name="T63" fmla="*/ 278 h 384"/>
              <a:gd name="T64" fmla="*/ 176 w 384"/>
              <a:gd name="T65" fmla="*/ 158 h 384"/>
              <a:gd name="T66" fmla="*/ 260 w 384"/>
              <a:gd name="T67" fmla="*/ 158 h 384"/>
              <a:gd name="T68" fmla="*/ 260 w 384"/>
              <a:gd name="T69" fmla="*/ 278 h 384"/>
              <a:gd name="T70" fmla="*/ 192 w 384"/>
              <a:gd name="T71" fmla="*/ 0 h 384"/>
              <a:gd name="T72" fmla="*/ 0 w 384"/>
              <a:gd name="T73" fmla="*/ 192 h 384"/>
              <a:gd name="T74" fmla="*/ 192 w 384"/>
              <a:gd name="T75" fmla="*/ 384 h 384"/>
              <a:gd name="T76" fmla="*/ 384 w 384"/>
              <a:gd name="T77" fmla="*/ 192 h 384"/>
              <a:gd name="T78" fmla="*/ 192 w 384"/>
              <a:gd name="T79" fmla="*/ 0 h 384"/>
              <a:gd name="T80" fmla="*/ 192 w 384"/>
              <a:gd name="T81" fmla="*/ 349 h 384"/>
              <a:gd name="T82" fmla="*/ 35 w 384"/>
              <a:gd name="T83" fmla="*/ 192 h 384"/>
              <a:gd name="T84" fmla="*/ 192 w 384"/>
              <a:gd name="T85" fmla="*/ 35 h 384"/>
              <a:gd name="T86" fmla="*/ 349 w 384"/>
              <a:gd name="T87" fmla="*/ 192 h 384"/>
              <a:gd name="T88" fmla="*/ 192 w 384"/>
              <a:gd name="T89" fmla="*/ 349 h 3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384" h="384">
                <a:moveTo>
                  <a:pt x="270" y="137"/>
                </a:moveTo>
                <a:cubicBezTo>
                  <a:pt x="228" y="137"/>
                  <a:pt x="228" y="137"/>
                  <a:pt x="228" y="137"/>
                </a:cubicBezTo>
                <a:cubicBezTo>
                  <a:pt x="228" y="95"/>
                  <a:pt x="228" y="95"/>
                  <a:pt x="228" y="95"/>
                </a:cubicBezTo>
                <a:cubicBezTo>
                  <a:pt x="228" y="92"/>
                  <a:pt x="227" y="90"/>
                  <a:pt x="225" y="88"/>
                </a:cubicBezTo>
                <a:cubicBezTo>
                  <a:pt x="223" y="86"/>
                  <a:pt x="221" y="85"/>
                  <a:pt x="218" y="85"/>
                </a:cubicBezTo>
                <a:cubicBezTo>
                  <a:pt x="112" y="85"/>
                  <a:pt x="112" y="85"/>
                  <a:pt x="112" y="85"/>
                </a:cubicBezTo>
                <a:cubicBezTo>
                  <a:pt x="109" y="85"/>
                  <a:pt x="107" y="86"/>
                  <a:pt x="105" y="88"/>
                </a:cubicBezTo>
                <a:cubicBezTo>
                  <a:pt x="104" y="90"/>
                  <a:pt x="103" y="92"/>
                  <a:pt x="103" y="95"/>
                </a:cubicBezTo>
                <a:cubicBezTo>
                  <a:pt x="103" y="236"/>
                  <a:pt x="103" y="236"/>
                  <a:pt x="103" y="236"/>
                </a:cubicBezTo>
                <a:cubicBezTo>
                  <a:pt x="103" y="239"/>
                  <a:pt x="104" y="242"/>
                  <a:pt x="106" y="244"/>
                </a:cubicBezTo>
                <a:cubicBezTo>
                  <a:pt x="108" y="246"/>
                  <a:pt x="110" y="247"/>
                  <a:pt x="113" y="247"/>
                </a:cubicBezTo>
                <a:cubicBezTo>
                  <a:pt x="155" y="247"/>
                  <a:pt x="155" y="247"/>
                  <a:pt x="155" y="247"/>
                </a:cubicBezTo>
                <a:cubicBezTo>
                  <a:pt x="155" y="289"/>
                  <a:pt x="155" y="289"/>
                  <a:pt x="155" y="289"/>
                </a:cubicBezTo>
                <a:cubicBezTo>
                  <a:pt x="155" y="292"/>
                  <a:pt x="156" y="294"/>
                  <a:pt x="158" y="296"/>
                </a:cubicBezTo>
                <a:cubicBezTo>
                  <a:pt x="160" y="299"/>
                  <a:pt x="163" y="300"/>
                  <a:pt x="166" y="300"/>
                </a:cubicBezTo>
                <a:cubicBezTo>
                  <a:pt x="270" y="300"/>
                  <a:pt x="270" y="300"/>
                  <a:pt x="270" y="300"/>
                </a:cubicBezTo>
                <a:cubicBezTo>
                  <a:pt x="273" y="300"/>
                  <a:pt x="276" y="299"/>
                  <a:pt x="278" y="296"/>
                </a:cubicBezTo>
                <a:cubicBezTo>
                  <a:pt x="280" y="294"/>
                  <a:pt x="281" y="292"/>
                  <a:pt x="281" y="289"/>
                </a:cubicBezTo>
                <a:cubicBezTo>
                  <a:pt x="281" y="148"/>
                  <a:pt x="281" y="148"/>
                  <a:pt x="281" y="148"/>
                </a:cubicBezTo>
                <a:cubicBezTo>
                  <a:pt x="281" y="145"/>
                  <a:pt x="280" y="142"/>
                  <a:pt x="278" y="140"/>
                </a:cubicBezTo>
                <a:cubicBezTo>
                  <a:pt x="276" y="138"/>
                  <a:pt x="273" y="137"/>
                  <a:pt x="270" y="137"/>
                </a:cubicBezTo>
                <a:close/>
                <a:moveTo>
                  <a:pt x="164" y="137"/>
                </a:moveTo>
                <a:cubicBezTo>
                  <a:pt x="162" y="137"/>
                  <a:pt x="160" y="139"/>
                  <a:pt x="158" y="141"/>
                </a:cubicBezTo>
                <a:cubicBezTo>
                  <a:pt x="156" y="143"/>
                  <a:pt x="155" y="145"/>
                  <a:pt x="155" y="148"/>
                </a:cubicBezTo>
                <a:cubicBezTo>
                  <a:pt x="155" y="226"/>
                  <a:pt x="155" y="226"/>
                  <a:pt x="155" y="226"/>
                </a:cubicBezTo>
                <a:cubicBezTo>
                  <a:pt x="124" y="226"/>
                  <a:pt x="124" y="226"/>
                  <a:pt x="124" y="226"/>
                </a:cubicBezTo>
                <a:cubicBezTo>
                  <a:pt x="124" y="106"/>
                  <a:pt x="124" y="106"/>
                  <a:pt x="124" y="106"/>
                </a:cubicBezTo>
                <a:cubicBezTo>
                  <a:pt x="208" y="106"/>
                  <a:pt x="208" y="106"/>
                  <a:pt x="208" y="106"/>
                </a:cubicBezTo>
                <a:cubicBezTo>
                  <a:pt x="208" y="137"/>
                  <a:pt x="208" y="137"/>
                  <a:pt x="208" y="137"/>
                </a:cubicBezTo>
                <a:lnTo>
                  <a:pt x="164" y="137"/>
                </a:lnTo>
                <a:close/>
                <a:moveTo>
                  <a:pt x="260" y="278"/>
                </a:moveTo>
                <a:cubicBezTo>
                  <a:pt x="176" y="278"/>
                  <a:pt x="176" y="278"/>
                  <a:pt x="176" y="278"/>
                </a:cubicBezTo>
                <a:cubicBezTo>
                  <a:pt x="176" y="158"/>
                  <a:pt x="176" y="158"/>
                  <a:pt x="176" y="158"/>
                </a:cubicBezTo>
                <a:cubicBezTo>
                  <a:pt x="260" y="158"/>
                  <a:pt x="260" y="158"/>
                  <a:pt x="260" y="158"/>
                </a:cubicBezTo>
                <a:lnTo>
                  <a:pt x="260" y="278"/>
                </a:lnTo>
                <a:close/>
                <a:moveTo>
                  <a:pt x="192" y="0"/>
                </a:moveTo>
                <a:cubicBezTo>
                  <a:pt x="86" y="0"/>
                  <a:pt x="0" y="86"/>
                  <a:pt x="0" y="192"/>
                </a:cubicBezTo>
                <a:cubicBezTo>
                  <a:pt x="0" y="298"/>
                  <a:pt x="86" y="384"/>
                  <a:pt x="192" y="384"/>
                </a:cubicBezTo>
                <a:cubicBezTo>
                  <a:pt x="298" y="384"/>
                  <a:pt x="384" y="298"/>
                  <a:pt x="384" y="192"/>
                </a:cubicBezTo>
                <a:cubicBezTo>
                  <a:pt x="384" y="86"/>
                  <a:pt x="298" y="0"/>
                  <a:pt x="192" y="0"/>
                </a:cubicBezTo>
                <a:close/>
                <a:moveTo>
                  <a:pt x="192" y="349"/>
                </a:moveTo>
                <a:cubicBezTo>
                  <a:pt x="105" y="349"/>
                  <a:pt x="35" y="278"/>
                  <a:pt x="35" y="192"/>
                </a:cubicBezTo>
                <a:cubicBezTo>
                  <a:pt x="35" y="105"/>
                  <a:pt x="105" y="35"/>
                  <a:pt x="192" y="35"/>
                </a:cubicBezTo>
                <a:cubicBezTo>
                  <a:pt x="278" y="35"/>
                  <a:pt x="349" y="105"/>
                  <a:pt x="349" y="192"/>
                </a:cubicBezTo>
                <a:cubicBezTo>
                  <a:pt x="349" y="278"/>
                  <a:pt x="278" y="349"/>
                  <a:pt x="192" y="34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277" name="Freeform 294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 noEditPoints="1"/>
          </p:cNvSpPr>
          <p:nvPr/>
        </p:nvSpPr>
        <p:spPr bwMode="auto">
          <a:xfrm>
            <a:off x="9578358" y="4723613"/>
            <a:ext cx="249879" cy="249879"/>
          </a:xfrm>
          <a:custGeom>
            <a:avLst/>
            <a:gdLst>
              <a:gd name="T0" fmla="*/ 317 w 384"/>
              <a:gd name="T1" fmla="*/ 195 h 384"/>
              <a:gd name="T2" fmla="*/ 279 w 384"/>
              <a:gd name="T3" fmla="*/ 180 h 384"/>
              <a:gd name="T4" fmla="*/ 279 w 384"/>
              <a:gd name="T5" fmla="*/ 132 h 384"/>
              <a:gd name="T6" fmla="*/ 162 w 384"/>
              <a:gd name="T7" fmla="*/ 83 h 384"/>
              <a:gd name="T8" fmla="*/ 109 w 384"/>
              <a:gd name="T9" fmla="*/ 106 h 384"/>
              <a:gd name="T10" fmla="*/ 109 w 384"/>
              <a:gd name="T11" fmla="*/ 160 h 384"/>
              <a:gd name="T12" fmla="*/ 110 w 384"/>
              <a:gd name="T13" fmla="*/ 161 h 384"/>
              <a:gd name="T14" fmla="*/ 64 w 384"/>
              <a:gd name="T15" fmla="*/ 180 h 384"/>
              <a:gd name="T16" fmla="*/ 64 w 384"/>
              <a:gd name="T17" fmla="*/ 229 h 384"/>
              <a:gd name="T18" fmla="*/ 113 w 384"/>
              <a:gd name="T19" fmla="*/ 251 h 384"/>
              <a:gd name="T20" fmla="*/ 163 w 384"/>
              <a:gd name="T21" fmla="*/ 230 h 384"/>
              <a:gd name="T22" fmla="*/ 166 w 384"/>
              <a:gd name="T23" fmla="*/ 231 h 384"/>
              <a:gd name="T24" fmla="*/ 266 w 384"/>
              <a:gd name="T25" fmla="*/ 273 h 384"/>
              <a:gd name="T26" fmla="*/ 269 w 384"/>
              <a:gd name="T27" fmla="*/ 274 h 384"/>
              <a:gd name="T28" fmla="*/ 271 w 384"/>
              <a:gd name="T29" fmla="*/ 273 h 384"/>
              <a:gd name="T30" fmla="*/ 318 w 384"/>
              <a:gd name="T31" fmla="*/ 253 h 384"/>
              <a:gd name="T32" fmla="*/ 321 w 384"/>
              <a:gd name="T33" fmla="*/ 251 h 384"/>
              <a:gd name="T34" fmla="*/ 321 w 384"/>
              <a:gd name="T35" fmla="*/ 197 h 384"/>
              <a:gd name="T36" fmla="*/ 317 w 384"/>
              <a:gd name="T37" fmla="*/ 195 h 384"/>
              <a:gd name="T38" fmla="*/ 263 w 384"/>
              <a:gd name="T39" fmla="*/ 258 h 384"/>
              <a:gd name="T40" fmla="*/ 262 w 384"/>
              <a:gd name="T41" fmla="*/ 258 h 384"/>
              <a:gd name="T42" fmla="*/ 262 w 384"/>
              <a:gd name="T43" fmla="*/ 258 h 384"/>
              <a:gd name="T44" fmla="*/ 174 w 384"/>
              <a:gd name="T45" fmla="*/ 222 h 384"/>
              <a:gd name="T46" fmla="*/ 174 w 384"/>
              <a:gd name="T47" fmla="*/ 187 h 384"/>
              <a:gd name="T48" fmla="*/ 262 w 384"/>
              <a:gd name="T49" fmla="*/ 223 h 384"/>
              <a:gd name="T50" fmla="*/ 262 w 384"/>
              <a:gd name="T51" fmla="*/ 225 h 384"/>
              <a:gd name="T52" fmla="*/ 263 w 384"/>
              <a:gd name="T53" fmla="*/ 225 h 384"/>
              <a:gd name="T54" fmla="*/ 263 w 384"/>
              <a:gd name="T55" fmla="*/ 258 h 384"/>
              <a:gd name="T56" fmla="*/ 269 w 384"/>
              <a:gd name="T57" fmla="*/ 214 h 384"/>
              <a:gd name="T58" fmla="*/ 241 w 384"/>
              <a:gd name="T59" fmla="*/ 202 h 384"/>
              <a:gd name="T60" fmla="*/ 271 w 384"/>
              <a:gd name="T61" fmla="*/ 189 h 384"/>
              <a:gd name="T62" fmla="*/ 299 w 384"/>
              <a:gd name="T63" fmla="*/ 201 h 384"/>
              <a:gd name="T64" fmla="*/ 269 w 384"/>
              <a:gd name="T65" fmla="*/ 214 h 384"/>
              <a:gd name="T66" fmla="*/ 309 w 384"/>
              <a:gd name="T67" fmla="*/ 243 h 384"/>
              <a:gd name="T68" fmla="*/ 275 w 384"/>
              <a:gd name="T69" fmla="*/ 258 h 384"/>
              <a:gd name="T70" fmla="*/ 275 w 384"/>
              <a:gd name="T71" fmla="*/ 225 h 384"/>
              <a:gd name="T72" fmla="*/ 309 w 384"/>
              <a:gd name="T73" fmla="*/ 210 h 384"/>
              <a:gd name="T74" fmla="*/ 309 w 384"/>
              <a:gd name="T75" fmla="*/ 243 h 384"/>
              <a:gd name="T76" fmla="*/ 192 w 384"/>
              <a:gd name="T77" fmla="*/ 0 h 384"/>
              <a:gd name="T78" fmla="*/ 0 w 384"/>
              <a:gd name="T79" fmla="*/ 192 h 384"/>
              <a:gd name="T80" fmla="*/ 192 w 384"/>
              <a:gd name="T81" fmla="*/ 384 h 384"/>
              <a:gd name="T82" fmla="*/ 384 w 384"/>
              <a:gd name="T83" fmla="*/ 192 h 384"/>
              <a:gd name="T84" fmla="*/ 192 w 384"/>
              <a:gd name="T85" fmla="*/ 0 h 384"/>
              <a:gd name="T86" fmla="*/ 192 w 384"/>
              <a:gd name="T87" fmla="*/ 349 h 384"/>
              <a:gd name="T88" fmla="*/ 35 w 384"/>
              <a:gd name="T89" fmla="*/ 192 h 384"/>
              <a:gd name="T90" fmla="*/ 192 w 384"/>
              <a:gd name="T91" fmla="*/ 35 h 384"/>
              <a:gd name="T92" fmla="*/ 349 w 384"/>
              <a:gd name="T93" fmla="*/ 192 h 384"/>
              <a:gd name="T94" fmla="*/ 192 w 384"/>
              <a:gd name="T95" fmla="*/ 349 h 3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84" h="384">
                <a:moveTo>
                  <a:pt x="317" y="195"/>
                </a:moveTo>
                <a:cubicBezTo>
                  <a:pt x="279" y="180"/>
                  <a:pt x="279" y="180"/>
                  <a:pt x="279" y="180"/>
                </a:cubicBezTo>
                <a:cubicBezTo>
                  <a:pt x="279" y="132"/>
                  <a:pt x="279" y="132"/>
                  <a:pt x="279" y="132"/>
                </a:cubicBezTo>
                <a:cubicBezTo>
                  <a:pt x="162" y="83"/>
                  <a:pt x="162" y="83"/>
                  <a:pt x="162" y="83"/>
                </a:cubicBezTo>
                <a:cubicBezTo>
                  <a:pt x="109" y="106"/>
                  <a:pt x="109" y="106"/>
                  <a:pt x="109" y="106"/>
                </a:cubicBezTo>
                <a:cubicBezTo>
                  <a:pt x="109" y="160"/>
                  <a:pt x="109" y="160"/>
                  <a:pt x="109" y="160"/>
                </a:cubicBezTo>
                <a:cubicBezTo>
                  <a:pt x="110" y="161"/>
                  <a:pt x="110" y="161"/>
                  <a:pt x="110" y="161"/>
                </a:cubicBezTo>
                <a:cubicBezTo>
                  <a:pt x="64" y="180"/>
                  <a:pt x="64" y="180"/>
                  <a:pt x="64" y="180"/>
                </a:cubicBezTo>
                <a:cubicBezTo>
                  <a:pt x="64" y="229"/>
                  <a:pt x="64" y="229"/>
                  <a:pt x="64" y="229"/>
                </a:cubicBezTo>
                <a:cubicBezTo>
                  <a:pt x="113" y="251"/>
                  <a:pt x="113" y="251"/>
                  <a:pt x="113" y="251"/>
                </a:cubicBezTo>
                <a:cubicBezTo>
                  <a:pt x="163" y="230"/>
                  <a:pt x="163" y="230"/>
                  <a:pt x="163" y="230"/>
                </a:cubicBezTo>
                <a:cubicBezTo>
                  <a:pt x="166" y="231"/>
                  <a:pt x="166" y="231"/>
                  <a:pt x="166" y="231"/>
                </a:cubicBezTo>
                <a:cubicBezTo>
                  <a:pt x="266" y="273"/>
                  <a:pt x="266" y="273"/>
                  <a:pt x="266" y="273"/>
                </a:cubicBezTo>
                <a:cubicBezTo>
                  <a:pt x="269" y="274"/>
                  <a:pt x="269" y="274"/>
                  <a:pt x="269" y="274"/>
                </a:cubicBezTo>
                <a:cubicBezTo>
                  <a:pt x="271" y="273"/>
                  <a:pt x="271" y="273"/>
                  <a:pt x="271" y="273"/>
                </a:cubicBezTo>
                <a:cubicBezTo>
                  <a:pt x="318" y="253"/>
                  <a:pt x="318" y="253"/>
                  <a:pt x="318" y="253"/>
                </a:cubicBezTo>
                <a:cubicBezTo>
                  <a:pt x="321" y="251"/>
                  <a:pt x="321" y="251"/>
                  <a:pt x="321" y="251"/>
                </a:cubicBezTo>
                <a:cubicBezTo>
                  <a:pt x="321" y="197"/>
                  <a:pt x="321" y="197"/>
                  <a:pt x="321" y="197"/>
                </a:cubicBezTo>
                <a:lnTo>
                  <a:pt x="317" y="195"/>
                </a:lnTo>
                <a:close/>
                <a:moveTo>
                  <a:pt x="263" y="258"/>
                </a:moveTo>
                <a:cubicBezTo>
                  <a:pt x="262" y="258"/>
                  <a:pt x="262" y="258"/>
                  <a:pt x="262" y="258"/>
                </a:cubicBezTo>
                <a:cubicBezTo>
                  <a:pt x="262" y="258"/>
                  <a:pt x="262" y="258"/>
                  <a:pt x="262" y="258"/>
                </a:cubicBezTo>
                <a:cubicBezTo>
                  <a:pt x="174" y="222"/>
                  <a:pt x="174" y="222"/>
                  <a:pt x="174" y="222"/>
                </a:cubicBezTo>
                <a:cubicBezTo>
                  <a:pt x="174" y="187"/>
                  <a:pt x="174" y="187"/>
                  <a:pt x="174" y="187"/>
                </a:cubicBezTo>
                <a:cubicBezTo>
                  <a:pt x="262" y="223"/>
                  <a:pt x="262" y="223"/>
                  <a:pt x="262" y="223"/>
                </a:cubicBezTo>
                <a:cubicBezTo>
                  <a:pt x="262" y="225"/>
                  <a:pt x="262" y="225"/>
                  <a:pt x="262" y="225"/>
                </a:cubicBezTo>
                <a:cubicBezTo>
                  <a:pt x="263" y="225"/>
                  <a:pt x="263" y="225"/>
                  <a:pt x="263" y="225"/>
                </a:cubicBezTo>
                <a:lnTo>
                  <a:pt x="263" y="258"/>
                </a:lnTo>
                <a:close/>
                <a:moveTo>
                  <a:pt x="269" y="214"/>
                </a:moveTo>
                <a:cubicBezTo>
                  <a:pt x="241" y="202"/>
                  <a:pt x="241" y="202"/>
                  <a:pt x="241" y="202"/>
                </a:cubicBezTo>
                <a:cubicBezTo>
                  <a:pt x="271" y="189"/>
                  <a:pt x="271" y="189"/>
                  <a:pt x="271" y="189"/>
                </a:cubicBezTo>
                <a:cubicBezTo>
                  <a:pt x="299" y="201"/>
                  <a:pt x="299" y="201"/>
                  <a:pt x="299" y="201"/>
                </a:cubicBezTo>
                <a:lnTo>
                  <a:pt x="269" y="214"/>
                </a:lnTo>
                <a:close/>
                <a:moveTo>
                  <a:pt x="309" y="243"/>
                </a:moveTo>
                <a:cubicBezTo>
                  <a:pt x="275" y="258"/>
                  <a:pt x="275" y="258"/>
                  <a:pt x="275" y="258"/>
                </a:cubicBezTo>
                <a:cubicBezTo>
                  <a:pt x="275" y="225"/>
                  <a:pt x="275" y="225"/>
                  <a:pt x="275" y="225"/>
                </a:cubicBezTo>
                <a:cubicBezTo>
                  <a:pt x="309" y="210"/>
                  <a:pt x="309" y="210"/>
                  <a:pt x="309" y="210"/>
                </a:cubicBezTo>
                <a:lnTo>
                  <a:pt x="309" y="243"/>
                </a:lnTo>
                <a:close/>
                <a:moveTo>
                  <a:pt x="192" y="0"/>
                </a:moveTo>
                <a:cubicBezTo>
                  <a:pt x="86" y="0"/>
                  <a:pt x="0" y="86"/>
                  <a:pt x="0" y="192"/>
                </a:cubicBezTo>
                <a:cubicBezTo>
                  <a:pt x="0" y="298"/>
                  <a:pt x="86" y="384"/>
                  <a:pt x="192" y="384"/>
                </a:cubicBezTo>
                <a:cubicBezTo>
                  <a:pt x="298" y="384"/>
                  <a:pt x="384" y="298"/>
                  <a:pt x="384" y="192"/>
                </a:cubicBezTo>
                <a:cubicBezTo>
                  <a:pt x="384" y="86"/>
                  <a:pt x="298" y="0"/>
                  <a:pt x="192" y="0"/>
                </a:cubicBezTo>
                <a:close/>
                <a:moveTo>
                  <a:pt x="192" y="349"/>
                </a:moveTo>
                <a:cubicBezTo>
                  <a:pt x="105" y="349"/>
                  <a:pt x="35" y="278"/>
                  <a:pt x="35" y="192"/>
                </a:cubicBezTo>
                <a:cubicBezTo>
                  <a:pt x="35" y="105"/>
                  <a:pt x="105" y="35"/>
                  <a:pt x="192" y="35"/>
                </a:cubicBezTo>
                <a:cubicBezTo>
                  <a:pt x="278" y="35"/>
                  <a:pt x="349" y="105"/>
                  <a:pt x="349" y="192"/>
                </a:cubicBezTo>
                <a:cubicBezTo>
                  <a:pt x="349" y="278"/>
                  <a:pt x="278" y="349"/>
                  <a:pt x="192" y="34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278" name="Freeform 295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 noEditPoints="1"/>
          </p:cNvSpPr>
          <p:nvPr/>
        </p:nvSpPr>
        <p:spPr bwMode="auto">
          <a:xfrm>
            <a:off x="10894605" y="4730975"/>
            <a:ext cx="249879" cy="249879"/>
          </a:xfrm>
          <a:custGeom>
            <a:avLst/>
            <a:gdLst>
              <a:gd name="T0" fmla="*/ 235 w 384"/>
              <a:gd name="T1" fmla="*/ 189 h 384"/>
              <a:gd name="T2" fmla="*/ 218 w 384"/>
              <a:gd name="T3" fmla="*/ 181 h 384"/>
              <a:gd name="T4" fmla="*/ 197 w 384"/>
              <a:gd name="T5" fmla="*/ 175 h 384"/>
              <a:gd name="T6" fmla="*/ 183 w 384"/>
              <a:gd name="T7" fmla="*/ 172 h 384"/>
              <a:gd name="T8" fmla="*/ 175 w 384"/>
              <a:gd name="T9" fmla="*/ 169 h 384"/>
              <a:gd name="T10" fmla="*/ 169 w 384"/>
              <a:gd name="T11" fmla="*/ 164 h 384"/>
              <a:gd name="T12" fmla="*/ 167 w 384"/>
              <a:gd name="T13" fmla="*/ 158 h 384"/>
              <a:gd name="T14" fmla="*/ 173 w 384"/>
              <a:gd name="T15" fmla="*/ 148 h 384"/>
              <a:gd name="T16" fmla="*/ 190 w 384"/>
              <a:gd name="T17" fmla="*/ 144 h 384"/>
              <a:gd name="T18" fmla="*/ 207 w 384"/>
              <a:gd name="T19" fmla="*/ 148 h 384"/>
              <a:gd name="T20" fmla="*/ 216 w 384"/>
              <a:gd name="T21" fmla="*/ 159 h 384"/>
              <a:gd name="T22" fmla="*/ 221 w 384"/>
              <a:gd name="T23" fmla="*/ 167 h 384"/>
              <a:gd name="T24" fmla="*/ 230 w 384"/>
              <a:gd name="T25" fmla="*/ 170 h 384"/>
              <a:gd name="T26" fmla="*/ 240 w 384"/>
              <a:gd name="T27" fmla="*/ 166 h 384"/>
              <a:gd name="T28" fmla="*/ 244 w 384"/>
              <a:gd name="T29" fmla="*/ 156 h 384"/>
              <a:gd name="T30" fmla="*/ 241 w 384"/>
              <a:gd name="T31" fmla="*/ 144 h 384"/>
              <a:gd name="T32" fmla="*/ 231 w 384"/>
              <a:gd name="T33" fmla="*/ 133 h 384"/>
              <a:gd name="T34" fmla="*/ 215 w 384"/>
              <a:gd name="T35" fmla="*/ 125 h 384"/>
              <a:gd name="T36" fmla="*/ 192 w 384"/>
              <a:gd name="T37" fmla="*/ 122 h 384"/>
              <a:gd name="T38" fmla="*/ 163 w 384"/>
              <a:gd name="T39" fmla="*/ 127 h 384"/>
              <a:gd name="T40" fmla="*/ 144 w 384"/>
              <a:gd name="T41" fmla="*/ 140 h 384"/>
              <a:gd name="T42" fmla="*/ 138 w 384"/>
              <a:gd name="T43" fmla="*/ 161 h 384"/>
              <a:gd name="T44" fmla="*/ 144 w 384"/>
              <a:gd name="T45" fmla="*/ 181 h 384"/>
              <a:gd name="T46" fmla="*/ 161 w 384"/>
              <a:gd name="T47" fmla="*/ 194 h 384"/>
              <a:gd name="T48" fmla="*/ 187 w 384"/>
              <a:gd name="T49" fmla="*/ 202 h 384"/>
              <a:gd name="T50" fmla="*/ 205 w 384"/>
              <a:gd name="T51" fmla="*/ 206 h 384"/>
              <a:gd name="T52" fmla="*/ 215 w 384"/>
              <a:gd name="T53" fmla="*/ 212 h 384"/>
              <a:gd name="T54" fmla="*/ 219 w 384"/>
              <a:gd name="T55" fmla="*/ 222 h 384"/>
              <a:gd name="T56" fmla="*/ 212 w 384"/>
              <a:gd name="T57" fmla="*/ 234 h 384"/>
              <a:gd name="T58" fmla="*/ 192 w 384"/>
              <a:gd name="T59" fmla="*/ 240 h 384"/>
              <a:gd name="T60" fmla="*/ 178 w 384"/>
              <a:gd name="T61" fmla="*/ 237 h 384"/>
              <a:gd name="T62" fmla="*/ 169 w 384"/>
              <a:gd name="T63" fmla="*/ 230 h 384"/>
              <a:gd name="T64" fmla="*/ 164 w 384"/>
              <a:gd name="T65" fmla="*/ 220 h 384"/>
              <a:gd name="T66" fmla="*/ 158 w 384"/>
              <a:gd name="T67" fmla="*/ 211 h 384"/>
              <a:gd name="T68" fmla="*/ 149 w 384"/>
              <a:gd name="T69" fmla="*/ 208 h 384"/>
              <a:gd name="T70" fmla="*/ 139 w 384"/>
              <a:gd name="T71" fmla="*/ 212 h 384"/>
              <a:gd name="T72" fmla="*/ 135 w 384"/>
              <a:gd name="T73" fmla="*/ 222 h 384"/>
              <a:gd name="T74" fmla="*/ 141 w 384"/>
              <a:gd name="T75" fmla="*/ 240 h 384"/>
              <a:gd name="T76" fmla="*/ 157 w 384"/>
              <a:gd name="T77" fmla="*/ 255 h 384"/>
              <a:gd name="T78" fmla="*/ 193 w 384"/>
              <a:gd name="T79" fmla="*/ 263 h 384"/>
              <a:gd name="T80" fmla="*/ 223 w 384"/>
              <a:gd name="T81" fmla="*/ 257 h 384"/>
              <a:gd name="T82" fmla="*/ 243 w 384"/>
              <a:gd name="T83" fmla="*/ 241 h 384"/>
              <a:gd name="T84" fmla="*/ 250 w 384"/>
              <a:gd name="T85" fmla="*/ 219 h 384"/>
              <a:gd name="T86" fmla="*/ 246 w 384"/>
              <a:gd name="T87" fmla="*/ 201 h 384"/>
              <a:gd name="T88" fmla="*/ 235 w 384"/>
              <a:gd name="T89" fmla="*/ 189 h 384"/>
              <a:gd name="T90" fmla="*/ 192 w 384"/>
              <a:gd name="T91" fmla="*/ 0 h 384"/>
              <a:gd name="T92" fmla="*/ 0 w 384"/>
              <a:gd name="T93" fmla="*/ 192 h 384"/>
              <a:gd name="T94" fmla="*/ 192 w 384"/>
              <a:gd name="T95" fmla="*/ 384 h 384"/>
              <a:gd name="T96" fmla="*/ 384 w 384"/>
              <a:gd name="T97" fmla="*/ 192 h 384"/>
              <a:gd name="T98" fmla="*/ 192 w 384"/>
              <a:gd name="T99" fmla="*/ 0 h 384"/>
              <a:gd name="T100" fmla="*/ 238 w 384"/>
              <a:gd name="T101" fmla="*/ 299 h 384"/>
              <a:gd name="T102" fmla="*/ 211 w 384"/>
              <a:gd name="T103" fmla="*/ 292 h 384"/>
              <a:gd name="T104" fmla="*/ 193 w 384"/>
              <a:gd name="T105" fmla="*/ 294 h 384"/>
              <a:gd name="T106" fmla="*/ 95 w 384"/>
              <a:gd name="T107" fmla="*/ 193 h 384"/>
              <a:gd name="T108" fmla="*/ 97 w 384"/>
              <a:gd name="T109" fmla="*/ 173 h 384"/>
              <a:gd name="T110" fmla="*/ 89 w 384"/>
              <a:gd name="T111" fmla="*/ 143 h 384"/>
              <a:gd name="T112" fmla="*/ 146 w 384"/>
              <a:gd name="T113" fmla="*/ 84 h 384"/>
              <a:gd name="T114" fmla="*/ 176 w 384"/>
              <a:gd name="T115" fmla="*/ 93 h 384"/>
              <a:gd name="T116" fmla="*/ 193 w 384"/>
              <a:gd name="T117" fmla="*/ 92 h 384"/>
              <a:gd name="T118" fmla="*/ 291 w 384"/>
              <a:gd name="T119" fmla="*/ 193 h 384"/>
              <a:gd name="T120" fmla="*/ 289 w 384"/>
              <a:gd name="T121" fmla="*/ 215 h 384"/>
              <a:gd name="T122" fmla="*/ 295 w 384"/>
              <a:gd name="T123" fmla="*/ 241 h 384"/>
              <a:gd name="T124" fmla="*/ 238 w 384"/>
              <a:gd name="T125" fmla="*/ 299 h 3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84" h="384">
                <a:moveTo>
                  <a:pt x="235" y="189"/>
                </a:moveTo>
                <a:cubicBezTo>
                  <a:pt x="230" y="186"/>
                  <a:pt x="225" y="183"/>
                  <a:pt x="218" y="181"/>
                </a:cubicBezTo>
                <a:cubicBezTo>
                  <a:pt x="212" y="179"/>
                  <a:pt x="204" y="177"/>
                  <a:pt x="197" y="175"/>
                </a:cubicBezTo>
                <a:cubicBezTo>
                  <a:pt x="190" y="174"/>
                  <a:pt x="186" y="173"/>
                  <a:pt x="183" y="172"/>
                </a:cubicBezTo>
                <a:cubicBezTo>
                  <a:pt x="180" y="171"/>
                  <a:pt x="178" y="170"/>
                  <a:pt x="175" y="169"/>
                </a:cubicBezTo>
                <a:cubicBezTo>
                  <a:pt x="173" y="167"/>
                  <a:pt x="171" y="166"/>
                  <a:pt x="169" y="164"/>
                </a:cubicBezTo>
                <a:cubicBezTo>
                  <a:pt x="168" y="162"/>
                  <a:pt x="167" y="160"/>
                  <a:pt x="167" y="158"/>
                </a:cubicBezTo>
                <a:cubicBezTo>
                  <a:pt x="167" y="154"/>
                  <a:pt x="169" y="151"/>
                  <a:pt x="173" y="148"/>
                </a:cubicBezTo>
                <a:cubicBezTo>
                  <a:pt x="178" y="146"/>
                  <a:pt x="183" y="144"/>
                  <a:pt x="190" y="144"/>
                </a:cubicBezTo>
                <a:cubicBezTo>
                  <a:pt x="198" y="144"/>
                  <a:pt x="203" y="145"/>
                  <a:pt x="207" y="148"/>
                </a:cubicBezTo>
                <a:cubicBezTo>
                  <a:pt x="210" y="151"/>
                  <a:pt x="213" y="154"/>
                  <a:pt x="216" y="159"/>
                </a:cubicBezTo>
                <a:cubicBezTo>
                  <a:pt x="218" y="163"/>
                  <a:pt x="220" y="166"/>
                  <a:pt x="221" y="167"/>
                </a:cubicBezTo>
                <a:cubicBezTo>
                  <a:pt x="223" y="169"/>
                  <a:pt x="226" y="170"/>
                  <a:pt x="230" y="170"/>
                </a:cubicBezTo>
                <a:cubicBezTo>
                  <a:pt x="234" y="170"/>
                  <a:pt x="237" y="169"/>
                  <a:pt x="240" y="166"/>
                </a:cubicBezTo>
                <a:cubicBezTo>
                  <a:pt x="243" y="163"/>
                  <a:pt x="244" y="160"/>
                  <a:pt x="244" y="156"/>
                </a:cubicBezTo>
                <a:cubicBezTo>
                  <a:pt x="244" y="152"/>
                  <a:pt x="243" y="148"/>
                  <a:pt x="241" y="144"/>
                </a:cubicBezTo>
                <a:cubicBezTo>
                  <a:pt x="239" y="140"/>
                  <a:pt x="236" y="137"/>
                  <a:pt x="231" y="133"/>
                </a:cubicBezTo>
                <a:cubicBezTo>
                  <a:pt x="227" y="130"/>
                  <a:pt x="222" y="127"/>
                  <a:pt x="215" y="125"/>
                </a:cubicBezTo>
                <a:cubicBezTo>
                  <a:pt x="209" y="123"/>
                  <a:pt x="201" y="122"/>
                  <a:pt x="192" y="122"/>
                </a:cubicBezTo>
                <a:cubicBezTo>
                  <a:pt x="181" y="122"/>
                  <a:pt x="172" y="123"/>
                  <a:pt x="163" y="127"/>
                </a:cubicBezTo>
                <a:cubicBezTo>
                  <a:pt x="155" y="130"/>
                  <a:pt x="149" y="134"/>
                  <a:pt x="144" y="140"/>
                </a:cubicBezTo>
                <a:cubicBezTo>
                  <a:pt x="140" y="146"/>
                  <a:pt x="138" y="153"/>
                  <a:pt x="138" y="161"/>
                </a:cubicBezTo>
                <a:cubicBezTo>
                  <a:pt x="138" y="169"/>
                  <a:pt x="140" y="175"/>
                  <a:pt x="144" y="181"/>
                </a:cubicBezTo>
                <a:cubicBezTo>
                  <a:pt x="148" y="186"/>
                  <a:pt x="154" y="191"/>
                  <a:pt x="161" y="194"/>
                </a:cubicBezTo>
                <a:cubicBezTo>
                  <a:pt x="168" y="197"/>
                  <a:pt x="176" y="199"/>
                  <a:pt x="187" y="202"/>
                </a:cubicBezTo>
                <a:cubicBezTo>
                  <a:pt x="194" y="203"/>
                  <a:pt x="200" y="205"/>
                  <a:pt x="205" y="206"/>
                </a:cubicBezTo>
                <a:cubicBezTo>
                  <a:pt x="209" y="208"/>
                  <a:pt x="212" y="210"/>
                  <a:pt x="215" y="212"/>
                </a:cubicBezTo>
                <a:cubicBezTo>
                  <a:pt x="218" y="215"/>
                  <a:pt x="219" y="218"/>
                  <a:pt x="219" y="222"/>
                </a:cubicBezTo>
                <a:cubicBezTo>
                  <a:pt x="219" y="227"/>
                  <a:pt x="217" y="231"/>
                  <a:pt x="212" y="234"/>
                </a:cubicBezTo>
                <a:cubicBezTo>
                  <a:pt x="207" y="238"/>
                  <a:pt x="200" y="240"/>
                  <a:pt x="192" y="240"/>
                </a:cubicBezTo>
                <a:cubicBezTo>
                  <a:pt x="186" y="240"/>
                  <a:pt x="181" y="239"/>
                  <a:pt x="178" y="237"/>
                </a:cubicBezTo>
                <a:cubicBezTo>
                  <a:pt x="174" y="235"/>
                  <a:pt x="171" y="233"/>
                  <a:pt x="169" y="230"/>
                </a:cubicBezTo>
                <a:cubicBezTo>
                  <a:pt x="167" y="228"/>
                  <a:pt x="165" y="224"/>
                  <a:pt x="164" y="220"/>
                </a:cubicBezTo>
                <a:cubicBezTo>
                  <a:pt x="162" y="216"/>
                  <a:pt x="160" y="213"/>
                  <a:pt x="158" y="211"/>
                </a:cubicBezTo>
                <a:cubicBezTo>
                  <a:pt x="156" y="209"/>
                  <a:pt x="153" y="208"/>
                  <a:pt x="149" y="208"/>
                </a:cubicBezTo>
                <a:cubicBezTo>
                  <a:pt x="145" y="208"/>
                  <a:pt x="142" y="210"/>
                  <a:pt x="139" y="212"/>
                </a:cubicBezTo>
                <a:cubicBezTo>
                  <a:pt x="136" y="215"/>
                  <a:pt x="135" y="218"/>
                  <a:pt x="135" y="222"/>
                </a:cubicBezTo>
                <a:cubicBezTo>
                  <a:pt x="135" y="228"/>
                  <a:pt x="137" y="234"/>
                  <a:pt x="141" y="240"/>
                </a:cubicBezTo>
                <a:cubicBezTo>
                  <a:pt x="145" y="246"/>
                  <a:pt x="151" y="251"/>
                  <a:pt x="157" y="255"/>
                </a:cubicBezTo>
                <a:cubicBezTo>
                  <a:pt x="167" y="260"/>
                  <a:pt x="178" y="263"/>
                  <a:pt x="193" y="263"/>
                </a:cubicBezTo>
                <a:cubicBezTo>
                  <a:pt x="204" y="263"/>
                  <a:pt x="215" y="261"/>
                  <a:pt x="223" y="257"/>
                </a:cubicBezTo>
                <a:cubicBezTo>
                  <a:pt x="232" y="253"/>
                  <a:pt x="239" y="248"/>
                  <a:pt x="243" y="241"/>
                </a:cubicBezTo>
                <a:cubicBezTo>
                  <a:pt x="248" y="235"/>
                  <a:pt x="250" y="227"/>
                  <a:pt x="250" y="219"/>
                </a:cubicBezTo>
                <a:cubicBezTo>
                  <a:pt x="250" y="212"/>
                  <a:pt x="249" y="206"/>
                  <a:pt x="246" y="201"/>
                </a:cubicBezTo>
                <a:cubicBezTo>
                  <a:pt x="243" y="196"/>
                  <a:pt x="240" y="192"/>
                  <a:pt x="235" y="189"/>
                </a:cubicBezTo>
                <a:close/>
                <a:moveTo>
                  <a:pt x="192" y="0"/>
                </a:moveTo>
                <a:cubicBezTo>
                  <a:pt x="86" y="0"/>
                  <a:pt x="0" y="86"/>
                  <a:pt x="0" y="192"/>
                </a:cubicBezTo>
                <a:cubicBezTo>
                  <a:pt x="0" y="298"/>
                  <a:pt x="86" y="384"/>
                  <a:pt x="192" y="384"/>
                </a:cubicBezTo>
                <a:cubicBezTo>
                  <a:pt x="298" y="384"/>
                  <a:pt x="384" y="298"/>
                  <a:pt x="384" y="192"/>
                </a:cubicBezTo>
                <a:cubicBezTo>
                  <a:pt x="384" y="86"/>
                  <a:pt x="298" y="0"/>
                  <a:pt x="192" y="0"/>
                </a:cubicBezTo>
                <a:close/>
                <a:moveTo>
                  <a:pt x="238" y="299"/>
                </a:moveTo>
                <a:cubicBezTo>
                  <a:pt x="228" y="299"/>
                  <a:pt x="219" y="297"/>
                  <a:pt x="211" y="292"/>
                </a:cubicBezTo>
                <a:cubicBezTo>
                  <a:pt x="205" y="294"/>
                  <a:pt x="199" y="294"/>
                  <a:pt x="193" y="294"/>
                </a:cubicBezTo>
                <a:cubicBezTo>
                  <a:pt x="139" y="294"/>
                  <a:pt x="95" y="249"/>
                  <a:pt x="95" y="193"/>
                </a:cubicBezTo>
                <a:cubicBezTo>
                  <a:pt x="95" y="186"/>
                  <a:pt x="95" y="179"/>
                  <a:pt x="97" y="173"/>
                </a:cubicBezTo>
                <a:cubicBezTo>
                  <a:pt x="92" y="164"/>
                  <a:pt x="89" y="154"/>
                  <a:pt x="89" y="143"/>
                </a:cubicBezTo>
                <a:cubicBezTo>
                  <a:pt x="89" y="111"/>
                  <a:pt x="114" y="84"/>
                  <a:pt x="146" y="84"/>
                </a:cubicBezTo>
                <a:cubicBezTo>
                  <a:pt x="157" y="84"/>
                  <a:pt x="167" y="88"/>
                  <a:pt x="176" y="93"/>
                </a:cubicBezTo>
                <a:cubicBezTo>
                  <a:pt x="181" y="92"/>
                  <a:pt x="187" y="92"/>
                  <a:pt x="193" y="92"/>
                </a:cubicBezTo>
                <a:cubicBezTo>
                  <a:pt x="247" y="92"/>
                  <a:pt x="291" y="137"/>
                  <a:pt x="291" y="193"/>
                </a:cubicBezTo>
                <a:cubicBezTo>
                  <a:pt x="291" y="200"/>
                  <a:pt x="290" y="208"/>
                  <a:pt x="289" y="215"/>
                </a:cubicBezTo>
                <a:cubicBezTo>
                  <a:pt x="293" y="223"/>
                  <a:pt x="295" y="231"/>
                  <a:pt x="295" y="241"/>
                </a:cubicBezTo>
                <a:cubicBezTo>
                  <a:pt x="295" y="273"/>
                  <a:pt x="269" y="299"/>
                  <a:pt x="238" y="29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sp>
        <p:nvSpPr>
          <p:cNvPr id="279" name="Freeform 296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 noEditPoints="1"/>
          </p:cNvSpPr>
          <p:nvPr/>
        </p:nvSpPr>
        <p:spPr bwMode="auto">
          <a:xfrm>
            <a:off x="10884325" y="5116710"/>
            <a:ext cx="261135" cy="225116"/>
          </a:xfrm>
          <a:custGeom>
            <a:avLst/>
            <a:gdLst>
              <a:gd name="T0" fmla="*/ 293 w 398"/>
              <a:gd name="T1" fmla="*/ 173 h 344"/>
              <a:gd name="T2" fmla="*/ 286 w 398"/>
              <a:gd name="T3" fmla="*/ 163 h 344"/>
              <a:gd name="T4" fmla="*/ 286 w 398"/>
              <a:gd name="T5" fmla="*/ 124 h 344"/>
              <a:gd name="T6" fmla="*/ 199 w 398"/>
              <a:gd name="T7" fmla="*/ 123 h 344"/>
              <a:gd name="T8" fmla="*/ 190 w 398"/>
              <a:gd name="T9" fmla="*/ 119 h 344"/>
              <a:gd name="T10" fmla="*/ 186 w 398"/>
              <a:gd name="T11" fmla="*/ 72 h 344"/>
              <a:gd name="T12" fmla="*/ 58 w 398"/>
              <a:gd name="T13" fmla="*/ 123 h 344"/>
              <a:gd name="T14" fmla="*/ 0 w 398"/>
              <a:gd name="T15" fmla="*/ 234 h 344"/>
              <a:gd name="T16" fmla="*/ 163 w 398"/>
              <a:gd name="T17" fmla="*/ 344 h 344"/>
              <a:gd name="T18" fmla="*/ 340 w 398"/>
              <a:gd name="T19" fmla="*/ 227 h 344"/>
              <a:gd name="T20" fmla="*/ 293 w 398"/>
              <a:gd name="T21" fmla="*/ 173 h 344"/>
              <a:gd name="T22" fmla="*/ 163 w 398"/>
              <a:gd name="T23" fmla="*/ 314 h 344"/>
              <a:gd name="T24" fmla="*/ 39 w 398"/>
              <a:gd name="T25" fmla="*/ 249 h 344"/>
              <a:gd name="T26" fmla="*/ 148 w 398"/>
              <a:gd name="T27" fmla="*/ 160 h 344"/>
              <a:gd name="T28" fmla="*/ 273 w 398"/>
              <a:gd name="T29" fmla="*/ 226 h 344"/>
              <a:gd name="T30" fmla="*/ 163 w 398"/>
              <a:gd name="T31" fmla="*/ 314 h 344"/>
              <a:gd name="T32" fmla="*/ 398 w 398"/>
              <a:gd name="T33" fmla="*/ 120 h 344"/>
              <a:gd name="T34" fmla="*/ 278 w 398"/>
              <a:gd name="T35" fmla="*/ 0 h 344"/>
              <a:gd name="T36" fmla="*/ 264 w 398"/>
              <a:gd name="T37" fmla="*/ 14 h 344"/>
              <a:gd name="T38" fmla="*/ 278 w 398"/>
              <a:gd name="T39" fmla="*/ 28 h 344"/>
              <a:gd name="T40" fmla="*/ 370 w 398"/>
              <a:gd name="T41" fmla="*/ 120 h 344"/>
              <a:gd name="T42" fmla="*/ 384 w 398"/>
              <a:gd name="T43" fmla="*/ 134 h 344"/>
              <a:gd name="T44" fmla="*/ 398 w 398"/>
              <a:gd name="T45" fmla="*/ 120 h 344"/>
              <a:gd name="T46" fmla="*/ 398 w 398"/>
              <a:gd name="T47" fmla="*/ 120 h 344"/>
              <a:gd name="T48" fmla="*/ 342 w 398"/>
              <a:gd name="T49" fmla="*/ 118 h 344"/>
              <a:gd name="T50" fmla="*/ 280 w 398"/>
              <a:gd name="T51" fmla="*/ 56 h 344"/>
              <a:gd name="T52" fmla="*/ 263 w 398"/>
              <a:gd name="T53" fmla="*/ 66 h 344"/>
              <a:gd name="T54" fmla="*/ 274 w 398"/>
              <a:gd name="T55" fmla="*/ 83 h 344"/>
              <a:gd name="T56" fmla="*/ 315 w 398"/>
              <a:gd name="T57" fmla="*/ 123 h 344"/>
              <a:gd name="T58" fmla="*/ 331 w 398"/>
              <a:gd name="T59" fmla="*/ 134 h 344"/>
              <a:gd name="T60" fmla="*/ 342 w 398"/>
              <a:gd name="T61" fmla="*/ 118 h 344"/>
              <a:gd name="T62" fmla="*/ 130 w 398"/>
              <a:gd name="T63" fmla="*/ 202 h 344"/>
              <a:gd name="T64" fmla="*/ 91 w 398"/>
              <a:gd name="T65" fmla="*/ 251 h 344"/>
              <a:gd name="T66" fmla="*/ 146 w 398"/>
              <a:gd name="T67" fmla="*/ 280 h 344"/>
              <a:gd name="T68" fmla="*/ 185 w 398"/>
              <a:gd name="T69" fmla="*/ 232 h 344"/>
              <a:gd name="T70" fmla="*/ 130 w 398"/>
              <a:gd name="T71" fmla="*/ 202 h 3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398" h="344">
                <a:moveTo>
                  <a:pt x="293" y="173"/>
                </a:moveTo>
                <a:cubicBezTo>
                  <a:pt x="287" y="172"/>
                  <a:pt x="283" y="170"/>
                  <a:pt x="286" y="163"/>
                </a:cubicBezTo>
                <a:cubicBezTo>
                  <a:pt x="292" y="147"/>
                  <a:pt x="293" y="133"/>
                  <a:pt x="286" y="124"/>
                </a:cubicBezTo>
                <a:cubicBezTo>
                  <a:pt x="274" y="105"/>
                  <a:pt x="239" y="106"/>
                  <a:pt x="199" y="123"/>
                </a:cubicBezTo>
                <a:cubicBezTo>
                  <a:pt x="199" y="123"/>
                  <a:pt x="187" y="129"/>
                  <a:pt x="190" y="119"/>
                </a:cubicBezTo>
                <a:cubicBezTo>
                  <a:pt x="196" y="99"/>
                  <a:pt x="195" y="82"/>
                  <a:pt x="186" y="72"/>
                </a:cubicBezTo>
                <a:cubicBezTo>
                  <a:pt x="164" y="50"/>
                  <a:pt x="107" y="73"/>
                  <a:pt x="58" y="123"/>
                </a:cubicBezTo>
                <a:cubicBezTo>
                  <a:pt x="21" y="160"/>
                  <a:pt x="0" y="200"/>
                  <a:pt x="0" y="234"/>
                </a:cubicBezTo>
                <a:cubicBezTo>
                  <a:pt x="0" y="300"/>
                  <a:pt x="82" y="344"/>
                  <a:pt x="163" y="344"/>
                </a:cubicBezTo>
                <a:cubicBezTo>
                  <a:pt x="269" y="344"/>
                  <a:pt x="340" y="277"/>
                  <a:pt x="340" y="227"/>
                </a:cubicBezTo>
                <a:cubicBezTo>
                  <a:pt x="340" y="197"/>
                  <a:pt x="315" y="180"/>
                  <a:pt x="293" y="173"/>
                </a:cubicBezTo>
                <a:close/>
                <a:moveTo>
                  <a:pt x="163" y="314"/>
                </a:moveTo>
                <a:cubicBezTo>
                  <a:pt x="99" y="321"/>
                  <a:pt x="43" y="292"/>
                  <a:pt x="39" y="249"/>
                </a:cubicBezTo>
                <a:cubicBezTo>
                  <a:pt x="35" y="206"/>
                  <a:pt x="84" y="167"/>
                  <a:pt x="148" y="160"/>
                </a:cubicBezTo>
                <a:cubicBezTo>
                  <a:pt x="213" y="154"/>
                  <a:pt x="269" y="183"/>
                  <a:pt x="273" y="226"/>
                </a:cubicBezTo>
                <a:cubicBezTo>
                  <a:pt x="277" y="268"/>
                  <a:pt x="228" y="308"/>
                  <a:pt x="163" y="314"/>
                </a:cubicBezTo>
                <a:close/>
                <a:moveTo>
                  <a:pt x="398" y="120"/>
                </a:moveTo>
                <a:cubicBezTo>
                  <a:pt x="398" y="54"/>
                  <a:pt x="344" y="0"/>
                  <a:pt x="278" y="0"/>
                </a:cubicBezTo>
                <a:cubicBezTo>
                  <a:pt x="270" y="0"/>
                  <a:pt x="264" y="6"/>
                  <a:pt x="264" y="14"/>
                </a:cubicBezTo>
                <a:cubicBezTo>
                  <a:pt x="264" y="22"/>
                  <a:pt x="270" y="28"/>
                  <a:pt x="278" y="28"/>
                </a:cubicBezTo>
                <a:cubicBezTo>
                  <a:pt x="329" y="28"/>
                  <a:pt x="370" y="69"/>
                  <a:pt x="370" y="120"/>
                </a:cubicBezTo>
                <a:cubicBezTo>
                  <a:pt x="370" y="128"/>
                  <a:pt x="376" y="134"/>
                  <a:pt x="384" y="134"/>
                </a:cubicBezTo>
                <a:cubicBezTo>
                  <a:pt x="392" y="134"/>
                  <a:pt x="398" y="128"/>
                  <a:pt x="398" y="120"/>
                </a:cubicBezTo>
                <a:cubicBezTo>
                  <a:pt x="398" y="120"/>
                  <a:pt x="398" y="120"/>
                  <a:pt x="398" y="120"/>
                </a:cubicBezTo>
                <a:close/>
                <a:moveTo>
                  <a:pt x="342" y="118"/>
                </a:moveTo>
                <a:cubicBezTo>
                  <a:pt x="336" y="87"/>
                  <a:pt x="311" y="62"/>
                  <a:pt x="280" y="56"/>
                </a:cubicBezTo>
                <a:cubicBezTo>
                  <a:pt x="272" y="54"/>
                  <a:pt x="265" y="59"/>
                  <a:pt x="263" y="66"/>
                </a:cubicBezTo>
                <a:cubicBezTo>
                  <a:pt x="262" y="74"/>
                  <a:pt x="267" y="81"/>
                  <a:pt x="274" y="83"/>
                </a:cubicBezTo>
                <a:cubicBezTo>
                  <a:pt x="295" y="87"/>
                  <a:pt x="311" y="103"/>
                  <a:pt x="315" y="123"/>
                </a:cubicBezTo>
                <a:cubicBezTo>
                  <a:pt x="316" y="131"/>
                  <a:pt x="324" y="136"/>
                  <a:pt x="331" y="134"/>
                </a:cubicBezTo>
                <a:cubicBezTo>
                  <a:pt x="339" y="133"/>
                  <a:pt x="344" y="125"/>
                  <a:pt x="342" y="118"/>
                </a:cubicBezTo>
                <a:close/>
                <a:moveTo>
                  <a:pt x="130" y="202"/>
                </a:moveTo>
                <a:cubicBezTo>
                  <a:pt x="104" y="207"/>
                  <a:pt x="87" y="229"/>
                  <a:pt x="91" y="251"/>
                </a:cubicBezTo>
                <a:cubicBezTo>
                  <a:pt x="96" y="272"/>
                  <a:pt x="120" y="286"/>
                  <a:pt x="146" y="280"/>
                </a:cubicBezTo>
                <a:cubicBezTo>
                  <a:pt x="172" y="275"/>
                  <a:pt x="190" y="253"/>
                  <a:pt x="185" y="232"/>
                </a:cubicBezTo>
                <a:cubicBezTo>
                  <a:pt x="181" y="210"/>
                  <a:pt x="156" y="197"/>
                  <a:pt x="130" y="20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7150" tIns="28575" rIns="57150" bIns="28575" numCol="1" anchor="t" anchorCtr="0" compatLnSpc="1">
            <a:prstTxWarp prst="textNoShape">
              <a:avLst/>
            </a:prstTxWarp>
          </a:bodyPr>
          <a:lstStyle/>
          <a:p>
            <a:endParaRPr lang="en-AU" sz="1181"/>
          </a:p>
        </p:txBody>
      </p:sp>
      <p:grpSp>
        <p:nvGrpSpPr>
          <p:cNvPr id="280" name="Group 280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GrpSpPr/>
          <p:nvPr/>
        </p:nvGrpSpPr>
        <p:grpSpPr>
          <a:xfrm>
            <a:off x="10441806" y="4723612"/>
            <a:ext cx="247629" cy="249881"/>
            <a:chOff x="10086730" y="4862251"/>
            <a:chExt cx="192088" cy="193835"/>
          </a:xfrm>
          <a:solidFill>
            <a:schemeClr val="bg1"/>
          </a:solidFill>
        </p:grpSpPr>
        <p:sp>
          <p:nvSpPr>
            <p:cNvPr id="281" name="Freeform 297"/>
            <p:cNvSpPr>
              <a:spLocks/>
            </p:cNvSpPr>
            <p:nvPr/>
          </p:nvSpPr>
          <p:spPr bwMode="auto">
            <a:xfrm>
              <a:off x="10086730" y="4886699"/>
              <a:ext cx="132715" cy="169387"/>
            </a:xfrm>
            <a:custGeom>
              <a:avLst/>
              <a:gdLst>
                <a:gd name="T0" fmla="*/ 170 w 264"/>
                <a:gd name="T1" fmla="*/ 169 h 334"/>
                <a:gd name="T2" fmla="*/ 75 w 264"/>
                <a:gd name="T3" fmla="*/ 73 h 334"/>
                <a:gd name="T4" fmla="*/ 98 w 264"/>
                <a:gd name="T5" fmla="*/ 0 h 334"/>
                <a:gd name="T6" fmla="*/ 24 w 264"/>
                <a:gd name="T7" fmla="*/ 17 h 334"/>
                <a:gd name="T8" fmla="*/ 3 w 264"/>
                <a:gd name="T9" fmla="*/ 51 h 334"/>
                <a:gd name="T10" fmla="*/ 65 w 264"/>
                <a:gd name="T11" fmla="*/ 310 h 334"/>
                <a:gd name="T12" fmla="*/ 99 w 264"/>
                <a:gd name="T13" fmla="*/ 330 h 334"/>
                <a:gd name="T14" fmla="*/ 131 w 264"/>
                <a:gd name="T15" fmla="*/ 323 h 334"/>
                <a:gd name="T16" fmla="*/ 76 w 264"/>
                <a:gd name="T17" fmla="*/ 300 h 334"/>
                <a:gd name="T18" fmla="*/ 106 w 264"/>
                <a:gd name="T19" fmla="*/ 232 h 334"/>
                <a:gd name="T20" fmla="*/ 191 w 264"/>
                <a:gd name="T21" fmla="*/ 264 h 334"/>
                <a:gd name="T22" fmla="*/ 170 w 264"/>
                <a:gd name="T23" fmla="*/ 169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4" h="334">
                  <a:moveTo>
                    <a:pt x="170" y="169"/>
                  </a:moveTo>
                  <a:cubicBezTo>
                    <a:pt x="120" y="150"/>
                    <a:pt x="78" y="117"/>
                    <a:pt x="75" y="73"/>
                  </a:cubicBezTo>
                  <a:cubicBezTo>
                    <a:pt x="73" y="45"/>
                    <a:pt x="80" y="20"/>
                    <a:pt x="98" y="0"/>
                  </a:cubicBezTo>
                  <a:cubicBezTo>
                    <a:pt x="24" y="17"/>
                    <a:pt x="24" y="17"/>
                    <a:pt x="24" y="17"/>
                  </a:cubicBezTo>
                  <a:cubicBezTo>
                    <a:pt x="9" y="21"/>
                    <a:pt x="0" y="36"/>
                    <a:pt x="3" y="51"/>
                  </a:cubicBezTo>
                  <a:cubicBezTo>
                    <a:pt x="65" y="310"/>
                    <a:pt x="65" y="310"/>
                    <a:pt x="65" y="310"/>
                  </a:cubicBezTo>
                  <a:cubicBezTo>
                    <a:pt x="69" y="324"/>
                    <a:pt x="84" y="334"/>
                    <a:pt x="99" y="330"/>
                  </a:cubicBezTo>
                  <a:cubicBezTo>
                    <a:pt x="131" y="323"/>
                    <a:pt x="131" y="323"/>
                    <a:pt x="131" y="323"/>
                  </a:cubicBezTo>
                  <a:cubicBezTo>
                    <a:pt x="118" y="318"/>
                    <a:pt x="97" y="311"/>
                    <a:pt x="76" y="300"/>
                  </a:cubicBezTo>
                  <a:cubicBezTo>
                    <a:pt x="106" y="232"/>
                    <a:pt x="106" y="232"/>
                    <a:pt x="106" y="232"/>
                  </a:cubicBezTo>
                  <a:cubicBezTo>
                    <a:pt x="106" y="232"/>
                    <a:pt x="141" y="264"/>
                    <a:pt x="191" y="264"/>
                  </a:cubicBezTo>
                  <a:cubicBezTo>
                    <a:pt x="241" y="264"/>
                    <a:pt x="264" y="205"/>
                    <a:pt x="170" y="1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57150" tIns="28575" rIns="57150" bIns="28575" numCol="1" anchor="t" anchorCtr="0" compatLnSpc="1">
              <a:prstTxWarp prst="textNoShape">
                <a:avLst/>
              </a:prstTxWarp>
            </a:bodyPr>
            <a:lstStyle/>
            <a:p>
              <a:endParaRPr lang="en-AU" sz="1181"/>
            </a:p>
          </p:txBody>
        </p:sp>
        <p:sp>
          <p:nvSpPr>
            <p:cNvPr id="282" name="Freeform 298"/>
            <p:cNvSpPr>
              <a:spLocks/>
            </p:cNvSpPr>
            <p:nvPr/>
          </p:nvSpPr>
          <p:spPr bwMode="auto">
            <a:xfrm>
              <a:off x="10151341" y="4862251"/>
              <a:ext cx="127477" cy="167640"/>
            </a:xfrm>
            <a:custGeom>
              <a:avLst/>
              <a:gdLst>
                <a:gd name="T0" fmla="*/ 249 w 252"/>
                <a:gd name="T1" fmla="*/ 283 h 329"/>
                <a:gd name="T2" fmla="*/ 187 w 252"/>
                <a:gd name="T3" fmla="*/ 24 h 329"/>
                <a:gd name="T4" fmla="*/ 154 w 252"/>
                <a:gd name="T5" fmla="*/ 4 h 329"/>
                <a:gd name="T6" fmla="*/ 100 w 252"/>
                <a:gd name="T7" fmla="*/ 16 h 329"/>
                <a:gd name="T8" fmla="*/ 170 w 252"/>
                <a:gd name="T9" fmla="*/ 40 h 329"/>
                <a:gd name="T10" fmla="*/ 147 w 252"/>
                <a:gd name="T11" fmla="*/ 104 h 329"/>
                <a:gd name="T12" fmla="*/ 76 w 252"/>
                <a:gd name="T13" fmla="*/ 80 h 329"/>
                <a:gd name="T14" fmla="*/ 96 w 252"/>
                <a:gd name="T15" fmla="*/ 162 h 329"/>
                <a:gd name="T16" fmla="*/ 191 w 252"/>
                <a:gd name="T17" fmla="*/ 275 h 329"/>
                <a:gd name="T18" fmla="*/ 174 w 252"/>
                <a:gd name="T19" fmla="*/ 329 h 329"/>
                <a:gd name="T20" fmla="*/ 228 w 252"/>
                <a:gd name="T21" fmla="*/ 316 h 329"/>
                <a:gd name="T22" fmla="*/ 249 w 252"/>
                <a:gd name="T23" fmla="*/ 283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2" h="329">
                  <a:moveTo>
                    <a:pt x="249" y="283"/>
                  </a:moveTo>
                  <a:cubicBezTo>
                    <a:pt x="187" y="24"/>
                    <a:pt x="187" y="24"/>
                    <a:pt x="187" y="24"/>
                  </a:cubicBezTo>
                  <a:cubicBezTo>
                    <a:pt x="183" y="9"/>
                    <a:pt x="168" y="0"/>
                    <a:pt x="154" y="4"/>
                  </a:cubicBezTo>
                  <a:cubicBezTo>
                    <a:pt x="100" y="16"/>
                    <a:pt x="100" y="16"/>
                    <a:pt x="100" y="16"/>
                  </a:cubicBezTo>
                  <a:cubicBezTo>
                    <a:pt x="114" y="19"/>
                    <a:pt x="141" y="24"/>
                    <a:pt x="170" y="40"/>
                  </a:cubicBezTo>
                  <a:cubicBezTo>
                    <a:pt x="147" y="104"/>
                    <a:pt x="147" y="104"/>
                    <a:pt x="147" y="104"/>
                  </a:cubicBezTo>
                  <a:cubicBezTo>
                    <a:pt x="147" y="104"/>
                    <a:pt x="128" y="83"/>
                    <a:pt x="76" y="80"/>
                  </a:cubicBezTo>
                  <a:cubicBezTo>
                    <a:pt x="27" y="78"/>
                    <a:pt x="0" y="131"/>
                    <a:pt x="96" y="162"/>
                  </a:cubicBezTo>
                  <a:cubicBezTo>
                    <a:pt x="169" y="186"/>
                    <a:pt x="192" y="232"/>
                    <a:pt x="191" y="275"/>
                  </a:cubicBezTo>
                  <a:cubicBezTo>
                    <a:pt x="191" y="298"/>
                    <a:pt x="183" y="316"/>
                    <a:pt x="174" y="329"/>
                  </a:cubicBezTo>
                  <a:cubicBezTo>
                    <a:pt x="228" y="316"/>
                    <a:pt x="228" y="316"/>
                    <a:pt x="228" y="316"/>
                  </a:cubicBezTo>
                  <a:cubicBezTo>
                    <a:pt x="243" y="313"/>
                    <a:pt x="252" y="298"/>
                    <a:pt x="249" y="2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57150" tIns="28575" rIns="57150" bIns="28575" numCol="1" anchor="t" anchorCtr="0" compatLnSpc="1">
              <a:prstTxWarp prst="textNoShape">
                <a:avLst/>
              </a:prstTxWarp>
            </a:bodyPr>
            <a:lstStyle/>
            <a:p>
              <a:endParaRPr lang="en-AU" sz="1181"/>
            </a:p>
          </p:txBody>
        </p:sp>
      </p:grpSp>
      <p:sp>
        <p:nvSpPr>
          <p:cNvPr id="4" name="e7d195523061f1c0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 hidden="1">
            <a:extLst>
              <a:ext uri="{FF2B5EF4-FFF2-40B4-BE49-F238E27FC236}">
                <a16:creationId xmlns="" xmlns:a16="http://schemas.microsoft.com/office/drawing/2014/main" id="{6536D456-F4E1-4F30-885C-53784131B085}"/>
              </a:ext>
            </a:extLst>
          </p:cNvPr>
          <p:cNvSpPr txBox="1"/>
          <p:nvPr/>
        </p:nvSpPr>
        <p:spPr>
          <a:xfrm>
            <a:off x="-355600" y="1803400"/>
            <a:ext cx="293927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e7d195523061f1c0dc554706afe4c72a60a25314cbaece805811E654B44695D34D35691164BB3D154CCFD5D798F6FEAD99EAA8F1ADC3D4AFA5BC9ED0BB3A4B45073A038AC38E89AB54D31AA59602B9F119171EA029671D03CC5A9FDF7B6FBD52CFA77A9813EB1C48E56359C7D4F4CC6E1CF6F79A148452085485E677BFBC7D6AE55FD115E9DF0A16</a:t>
            </a:r>
            <a:endParaRPr lang="zh-CN" altLang="en-US" sz="100"/>
          </a:p>
        </p:txBody>
      </p:sp>
    </p:spTree>
    <p:extLst>
      <p:ext uri="{BB962C8B-B14F-4D97-AF65-F5344CB8AC3E}">
        <p14:creationId xmlns:p14="http://schemas.microsoft.com/office/powerpoint/2010/main" val="195443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 txBox="1"/>
          <p:nvPr/>
        </p:nvSpPr>
        <p:spPr>
          <a:xfrm>
            <a:off x="4926449" y="313942"/>
            <a:ext cx="233910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精美图标素材</a:t>
            </a:r>
          </a:p>
        </p:txBody>
      </p:sp>
      <p:grpSp>
        <p:nvGrpSpPr>
          <p:cNvPr id="6" name="组合 5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GrpSpPr/>
          <p:nvPr/>
        </p:nvGrpSpPr>
        <p:grpSpPr>
          <a:xfrm>
            <a:off x="0" y="526006"/>
            <a:ext cx="12192002" cy="0"/>
            <a:chOff x="0" y="526006"/>
            <a:chExt cx="12192002" cy="0"/>
          </a:xfrm>
        </p:grpSpPr>
        <p:cxnSp>
          <p:nvCxnSpPr>
            <p:cNvPr id="3" name="直接连接符 2"/>
            <p:cNvCxnSpPr/>
            <p:nvPr/>
          </p:nvCxnSpPr>
          <p:spPr>
            <a:xfrm flipH="1">
              <a:off x="7677150" y="526006"/>
              <a:ext cx="4514852" cy="0"/>
            </a:xfrm>
            <a:prstGeom prst="line">
              <a:avLst/>
            </a:prstGeom>
            <a:ln>
              <a:solidFill>
                <a:schemeClr val="bg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>
              <a:off x="0" y="526006"/>
              <a:ext cx="4514852" cy="0"/>
            </a:xfrm>
            <a:prstGeom prst="line">
              <a:avLst/>
            </a:prstGeom>
            <a:ln>
              <a:solidFill>
                <a:schemeClr val="bg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7" name="Freeform 7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/>
          <p:nvPr/>
        </p:nvSpPr>
        <p:spPr>
          <a:xfrm>
            <a:off x="674318" y="1371962"/>
            <a:ext cx="328896" cy="328896"/>
          </a:xfrm>
          <a:custGeom>
            <a:avLst/>
            <a:gdLst/>
            <a:ahLst/>
            <a:cxnLst/>
            <a:rect l="l" t="t" r="r" b="b"/>
            <a:pathLst>
              <a:path w="228600" h="228600">
                <a:moveTo>
                  <a:pt x="114300" y="14287"/>
                </a:moveTo>
                <a:cubicBezTo>
                  <a:pt x="102691" y="14287"/>
                  <a:pt x="91455" y="18305"/>
                  <a:pt x="80590" y="26342"/>
                </a:cubicBezTo>
                <a:cubicBezTo>
                  <a:pt x="69726" y="34379"/>
                  <a:pt x="64293" y="42267"/>
                  <a:pt x="64293" y="50006"/>
                </a:cubicBezTo>
                <a:lnTo>
                  <a:pt x="64293" y="85725"/>
                </a:lnTo>
                <a:cubicBezTo>
                  <a:pt x="64293" y="93761"/>
                  <a:pt x="66228" y="103063"/>
                  <a:pt x="70098" y="113630"/>
                </a:cubicBezTo>
                <a:cubicBezTo>
                  <a:pt x="73967" y="124197"/>
                  <a:pt x="79325" y="132159"/>
                  <a:pt x="86171" y="137517"/>
                </a:cubicBezTo>
                <a:cubicBezTo>
                  <a:pt x="90041" y="141089"/>
                  <a:pt x="91678" y="145479"/>
                  <a:pt x="91083" y="150688"/>
                </a:cubicBezTo>
                <a:cubicBezTo>
                  <a:pt x="90487" y="155897"/>
                  <a:pt x="87808" y="159543"/>
                  <a:pt x="83046" y="161627"/>
                </a:cubicBezTo>
                <a:lnTo>
                  <a:pt x="20092" y="191541"/>
                </a:lnTo>
                <a:cubicBezTo>
                  <a:pt x="16222" y="193327"/>
                  <a:pt x="14287" y="196006"/>
                  <a:pt x="14287" y="199578"/>
                </a:cubicBezTo>
                <a:lnTo>
                  <a:pt x="14287" y="214312"/>
                </a:lnTo>
                <a:lnTo>
                  <a:pt x="214312" y="214312"/>
                </a:lnTo>
                <a:lnTo>
                  <a:pt x="214312" y="200025"/>
                </a:lnTo>
                <a:cubicBezTo>
                  <a:pt x="214312" y="195560"/>
                  <a:pt x="212377" y="192732"/>
                  <a:pt x="208508" y="191541"/>
                </a:cubicBezTo>
                <a:cubicBezTo>
                  <a:pt x="208210" y="191541"/>
                  <a:pt x="208061" y="191541"/>
                  <a:pt x="208061" y="191541"/>
                </a:cubicBezTo>
                <a:lnTo>
                  <a:pt x="146000" y="162073"/>
                </a:lnTo>
                <a:cubicBezTo>
                  <a:pt x="141238" y="159692"/>
                  <a:pt x="138559" y="155897"/>
                  <a:pt x="137963" y="150688"/>
                </a:cubicBezTo>
                <a:cubicBezTo>
                  <a:pt x="137368" y="145479"/>
                  <a:pt x="139154" y="141238"/>
                  <a:pt x="143321" y="137963"/>
                </a:cubicBezTo>
                <a:cubicBezTo>
                  <a:pt x="150167" y="132308"/>
                  <a:pt x="155376" y="124271"/>
                  <a:pt x="158948" y="113853"/>
                </a:cubicBezTo>
                <a:cubicBezTo>
                  <a:pt x="162520" y="103435"/>
                  <a:pt x="164306" y="94059"/>
                  <a:pt x="164306" y="85725"/>
                </a:cubicBezTo>
                <a:lnTo>
                  <a:pt x="164306" y="50006"/>
                </a:lnTo>
                <a:cubicBezTo>
                  <a:pt x="164306" y="42267"/>
                  <a:pt x="158948" y="34379"/>
                  <a:pt x="148233" y="26342"/>
                </a:cubicBezTo>
                <a:cubicBezTo>
                  <a:pt x="137517" y="18305"/>
                  <a:pt x="126206" y="14287"/>
                  <a:pt x="114300" y="14287"/>
                </a:cubicBezTo>
                <a:close/>
                <a:moveTo>
                  <a:pt x="114076" y="0"/>
                </a:moveTo>
                <a:cubicBezTo>
                  <a:pt x="129703" y="0"/>
                  <a:pt x="144363" y="5357"/>
                  <a:pt x="158055" y="16073"/>
                </a:cubicBezTo>
                <a:cubicBezTo>
                  <a:pt x="171747" y="26789"/>
                  <a:pt x="178593" y="38100"/>
                  <a:pt x="178593" y="50006"/>
                </a:cubicBezTo>
                <a:lnTo>
                  <a:pt x="178593" y="85725"/>
                </a:lnTo>
                <a:cubicBezTo>
                  <a:pt x="178593" y="96143"/>
                  <a:pt x="176435" y="107528"/>
                  <a:pt x="172119" y="119881"/>
                </a:cubicBezTo>
                <a:cubicBezTo>
                  <a:pt x="167803" y="132233"/>
                  <a:pt x="161181" y="141982"/>
                  <a:pt x="152251" y="149125"/>
                </a:cubicBezTo>
                <a:lnTo>
                  <a:pt x="214312" y="178593"/>
                </a:lnTo>
                <a:lnTo>
                  <a:pt x="217884" y="180379"/>
                </a:lnTo>
                <a:cubicBezTo>
                  <a:pt x="220265" y="181272"/>
                  <a:pt x="222647" y="182909"/>
                  <a:pt x="225028" y="185291"/>
                </a:cubicBezTo>
                <a:cubicBezTo>
                  <a:pt x="227409" y="187672"/>
                  <a:pt x="228600" y="190202"/>
                  <a:pt x="228600" y="192881"/>
                </a:cubicBezTo>
                <a:lnTo>
                  <a:pt x="228600" y="214312"/>
                </a:lnTo>
                <a:cubicBezTo>
                  <a:pt x="228600" y="218182"/>
                  <a:pt x="227186" y="221530"/>
                  <a:pt x="224358" y="224358"/>
                </a:cubicBezTo>
                <a:cubicBezTo>
                  <a:pt x="221530" y="227186"/>
                  <a:pt x="218182" y="228600"/>
                  <a:pt x="214312" y="228600"/>
                </a:cubicBezTo>
                <a:lnTo>
                  <a:pt x="14287" y="228600"/>
                </a:lnTo>
                <a:cubicBezTo>
                  <a:pt x="10418" y="228600"/>
                  <a:pt x="7069" y="227186"/>
                  <a:pt x="4241" y="224358"/>
                </a:cubicBezTo>
                <a:cubicBezTo>
                  <a:pt x="1414" y="221530"/>
                  <a:pt x="0" y="218182"/>
                  <a:pt x="0" y="214312"/>
                </a:cubicBezTo>
                <a:lnTo>
                  <a:pt x="0" y="192881"/>
                </a:lnTo>
                <a:cubicBezTo>
                  <a:pt x="0" y="190500"/>
                  <a:pt x="1339" y="188044"/>
                  <a:pt x="4018" y="185514"/>
                </a:cubicBezTo>
                <a:cubicBezTo>
                  <a:pt x="6697" y="182984"/>
                  <a:pt x="8781" y="181272"/>
                  <a:pt x="10269" y="180379"/>
                </a:cubicBezTo>
                <a:cubicBezTo>
                  <a:pt x="11757" y="179486"/>
                  <a:pt x="13097" y="178891"/>
                  <a:pt x="14287" y="178593"/>
                </a:cubicBezTo>
                <a:lnTo>
                  <a:pt x="76795" y="148679"/>
                </a:lnTo>
                <a:cubicBezTo>
                  <a:pt x="67865" y="141535"/>
                  <a:pt x="61168" y="131713"/>
                  <a:pt x="56703" y="119211"/>
                </a:cubicBezTo>
                <a:cubicBezTo>
                  <a:pt x="52238" y="106709"/>
                  <a:pt x="50006" y="95547"/>
                  <a:pt x="50006" y="85725"/>
                </a:cubicBezTo>
                <a:lnTo>
                  <a:pt x="50006" y="50006"/>
                </a:lnTo>
                <a:cubicBezTo>
                  <a:pt x="50006" y="38100"/>
                  <a:pt x="56778" y="26789"/>
                  <a:pt x="70321" y="16073"/>
                </a:cubicBezTo>
                <a:cubicBezTo>
                  <a:pt x="83864" y="5357"/>
                  <a:pt x="98450" y="0"/>
                  <a:pt x="11407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57150" tIns="28575" rIns="57150" bIns="28575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sz="1181"/>
          </a:p>
        </p:txBody>
      </p:sp>
      <p:sp>
        <p:nvSpPr>
          <p:cNvPr id="98" name="Freeform 8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/>
          <p:nvPr/>
        </p:nvSpPr>
        <p:spPr>
          <a:xfrm>
            <a:off x="1259433" y="1371962"/>
            <a:ext cx="328896" cy="328896"/>
          </a:xfrm>
          <a:custGeom>
            <a:avLst/>
            <a:gdLst/>
            <a:ahLst/>
            <a:cxnLst/>
            <a:rect l="l" t="t" r="r" b="b"/>
            <a:pathLst>
              <a:path w="228600" h="228600">
                <a:moveTo>
                  <a:pt x="114300" y="14287"/>
                </a:moveTo>
                <a:cubicBezTo>
                  <a:pt x="102096" y="14287"/>
                  <a:pt x="91752" y="17859"/>
                  <a:pt x="83269" y="25003"/>
                </a:cubicBezTo>
                <a:cubicBezTo>
                  <a:pt x="74786" y="32147"/>
                  <a:pt x="69949" y="41225"/>
                  <a:pt x="68758" y="52238"/>
                </a:cubicBezTo>
                <a:cubicBezTo>
                  <a:pt x="67568" y="60870"/>
                  <a:pt x="66228" y="70544"/>
                  <a:pt x="64740" y="81260"/>
                </a:cubicBezTo>
                <a:cubicBezTo>
                  <a:pt x="64145" y="86915"/>
                  <a:pt x="63698" y="90934"/>
                  <a:pt x="63401" y="93315"/>
                </a:cubicBezTo>
                <a:cubicBezTo>
                  <a:pt x="61912" y="105519"/>
                  <a:pt x="58340" y="117723"/>
                  <a:pt x="52685" y="129927"/>
                </a:cubicBezTo>
                <a:cubicBezTo>
                  <a:pt x="55364" y="130522"/>
                  <a:pt x="58340" y="131117"/>
                  <a:pt x="61615" y="131713"/>
                </a:cubicBezTo>
                <a:cubicBezTo>
                  <a:pt x="72330" y="133498"/>
                  <a:pt x="79474" y="135284"/>
                  <a:pt x="83046" y="137070"/>
                </a:cubicBezTo>
                <a:cubicBezTo>
                  <a:pt x="88106" y="139749"/>
                  <a:pt x="90636" y="144065"/>
                  <a:pt x="90636" y="150018"/>
                </a:cubicBezTo>
                <a:cubicBezTo>
                  <a:pt x="90636" y="155972"/>
                  <a:pt x="87957" y="160139"/>
                  <a:pt x="82599" y="162520"/>
                </a:cubicBezTo>
                <a:lnTo>
                  <a:pt x="20538" y="191988"/>
                </a:lnTo>
                <a:cubicBezTo>
                  <a:pt x="19943" y="192286"/>
                  <a:pt x="19496" y="192434"/>
                  <a:pt x="19199" y="192434"/>
                </a:cubicBezTo>
                <a:cubicBezTo>
                  <a:pt x="15924" y="193923"/>
                  <a:pt x="14287" y="195113"/>
                  <a:pt x="14287" y="196006"/>
                </a:cubicBezTo>
                <a:lnTo>
                  <a:pt x="14287" y="214312"/>
                </a:lnTo>
                <a:lnTo>
                  <a:pt x="214312" y="214312"/>
                </a:lnTo>
                <a:lnTo>
                  <a:pt x="214312" y="196006"/>
                </a:lnTo>
                <a:cubicBezTo>
                  <a:pt x="213717" y="194816"/>
                  <a:pt x="212080" y="193625"/>
                  <a:pt x="209401" y="192434"/>
                </a:cubicBezTo>
                <a:cubicBezTo>
                  <a:pt x="209103" y="192434"/>
                  <a:pt x="208657" y="192286"/>
                  <a:pt x="208061" y="191988"/>
                </a:cubicBezTo>
                <a:lnTo>
                  <a:pt x="146000" y="162520"/>
                </a:lnTo>
                <a:cubicBezTo>
                  <a:pt x="140642" y="160139"/>
                  <a:pt x="137963" y="155972"/>
                  <a:pt x="137963" y="150018"/>
                </a:cubicBezTo>
                <a:cubicBezTo>
                  <a:pt x="137963" y="144065"/>
                  <a:pt x="140493" y="139749"/>
                  <a:pt x="145554" y="137070"/>
                </a:cubicBezTo>
                <a:cubicBezTo>
                  <a:pt x="149126" y="135284"/>
                  <a:pt x="156269" y="133498"/>
                  <a:pt x="166985" y="131713"/>
                </a:cubicBezTo>
                <a:cubicBezTo>
                  <a:pt x="170259" y="131117"/>
                  <a:pt x="173236" y="130522"/>
                  <a:pt x="175915" y="129927"/>
                </a:cubicBezTo>
                <a:cubicBezTo>
                  <a:pt x="170259" y="117723"/>
                  <a:pt x="166687" y="105519"/>
                  <a:pt x="165199" y="93315"/>
                </a:cubicBezTo>
                <a:cubicBezTo>
                  <a:pt x="164901" y="90934"/>
                  <a:pt x="164455" y="86915"/>
                  <a:pt x="163859" y="81260"/>
                </a:cubicBezTo>
                <a:cubicBezTo>
                  <a:pt x="162371" y="70544"/>
                  <a:pt x="161032" y="60870"/>
                  <a:pt x="159841" y="52238"/>
                </a:cubicBezTo>
                <a:cubicBezTo>
                  <a:pt x="158651" y="41225"/>
                  <a:pt x="153814" y="32147"/>
                  <a:pt x="145330" y="25003"/>
                </a:cubicBezTo>
                <a:cubicBezTo>
                  <a:pt x="136847" y="17859"/>
                  <a:pt x="126504" y="14287"/>
                  <a:pt x="114300" y="14287"/>
                </a:cubicBezTo>
                <a:close/>
                <a:moveTo>
                  <a:pt x="114300" y="0"/>
                </a:moveTo>
                <a:cubicBezTo>
                  <a:pt x="130076" y="0"/>
                  <a:pt x="143619" y="4688"/>
                  <a:pt x="154930" y="14064"/>
                </a:cubicBezTo>
                <a:cubicBezTo>
                  <a:pt x="166241" y="23440"/>
                  <a:pt x="172640" y="35570"/>
                  <a:pt x="174129" y="50452"/>
                </a:cubicBezTo>
                <a:cubicBezTo>
                  <a:pt x="175022" y="57596"/>
                  <a:pt x="176138" y="65856"/>
                  <a:pt x="177477" y="75232"/>
                </a:cubicBezTo>
                <a:cubicBezTo>
                  <a:pt x="178817" y="84608"/>
                  <a:pt x="179486" y="90189"/>
                  <a:pt x="179486" y="91975"/>
                </a:cubicBezTo>
                <a:cubicBezTo>
                  <a:pt x="181570" y="108942"/>
                  <a:pt x="186928" y="123973"/>
                  <a:pt x="195560" y="137070"/>
                </a:cubicBezTo>
                <a:cubicBezTo>
                  <a:pt x="194667" y="139154"/>
                  <a:pt x="191318" y="140940"/>
                  <a:pt x="185514" y="142428"/>
                </a:cubicBezTo>
                <a:cubicBezTo>
                  <a:pt x="179710" y="143916"/>
                  <a:pt x="173236" y="145256"/>
                  <a:pt x="166092" y="146447"/>
                </a:cubicBezTo>
                <a:cubicBezTo>
                  <a:pt x="158948" y="147637"/>
                  <a:pt x="154334" y="148679"/>
                  <a:pt x="152251" y="149572"/>
                </a:cubicBezTo>
                <a:lnTo>
                  <a:pt x="214312" y="179040"/>
                </a:lnTo>
                <a:lnTo>
                  <a:pt x="217884" y="180826"/>
                </a:lnTo>
                <a:cubicBezTo>
                  <a:pt x="220265" y="181719"/>
                  <a:pt x="222647" y="183579"/>
                  <a:pt x="225028" y="186407"/>
                </a:cubicBezTo>
                <a:cubicBezTo>
                  <a:pt x="227409" y="189235"/>
                  <a:pt x="228600" y="192434"/>
                  <a:pt x="228600" y="196006"/>
                </a:cubicBezTo>
                <a:lnTo>
                  <a:pt x="228600" y="214759"/>
                </a:lnTo>
                <a:cubicBezTo>
                  <a:pt x="228600" y="218628"/>
                  <a:pt x="227186" y="221902"/>
                  <a:pt x="224358" y="224581"/>
                </a:cubicBezTo>
                <a:cubicBezTo>
                  <a:pt x="221530" y="227260"/>
                  <a:pt x="218182" y="228600"/>
                  <a:pt x="214312" y="228600"/>
                </a:cubicBezTo>
                <a:lnTo>
                  <a:pt x="14287" y="228600"/>
                </a:lnTo>
                <a:cubicBezTo>
                  <a:pt x="10418" y="228600"/>
                  <a:pt x="7069" y="227260"/>
                  <a:pt x="4241" y="224581"/>
                </a:cubicBezTo>
                <a:cubicBezTo>
                  <a:pt x="1414" y="221902"/>
                  <a:pt x="0" y="218628"/>
                  <a:pt x="0" y="214759"/>
                </a:cubicBezTo>
                <a:lnTo>
                  <a:pt x="0" y="196006"/>
                </a:lnTo>
                <a:cubicBezTo>
                  <a:pt x="0" y="192434"/>
                  <a:pt x="1339" y="189235"/>
                  <a:pt x="4018" y="186407"/>
                </a:cubicBezTo>
                <a:cubicBezTo>
                  <a:pt x="6697" y="183579"/>
                  <a:pt x="8781" y="181793"/>
                  <a:pt x="10269" y="181049"/>
                </a:cubicBezTo>
                <a:cubicBezTo>
                  <a:pt x="11757" y="180305"/>
                  <a:pt x="13097" y="179635"/>
                  <a:pt x="14287" y="179040"/>
                </a:cubicBezTo>
                <a:lnTo>
                  <a:pt x="76349" y="149572"/>
                </a:lnTo>
                <a:cubicBezTo>
                  <a:pt x="74265" y="148679"/>
                  <a:pt x="69651" y="147637"/>
                  <a:pt x="62508" y="146447"/>
                </a:cubicBezTo>
                <a:cubicBezTo>
                  <a:pt x="55364" y="145256"/>
                  <a:pt x="48890" y="143916"/>
                  <a:pt x="43085" y="142428"/>
                </a:cubicBezTo>
                <a:cubicBezTo>
                  <a:pt x="37281" y="140940"/>
                  <a:pt x="33933" y="139154"/>
                  <a:pt x="33040" y="137070"/>
                </a:cubicBezTo>
                <a:lnTo>
                  <a:pt x="36165" y="131266"/>
                </a:lnTo>
                <a:cubicBezTo>
                  <a:pt x="38546" y="127397"/>
                  <a:pt x="41076" y="121741"/>
                  <a:pt x="43755" y="114300"/>
                </a:cubicBezTo>
                <a:cubicBezTo>
                  <a:pt x="46434" y="106858"/>
                  <a:pt x="48220" y="99268"/>
                  <a:pt x="49113" y="91529"/>
                </a:cubicBezTo>
                <a:cubicBezTo>
                  <a:pt x="49113" y="90041"/>
                  <a:pt x="49783" y="84608"/>
                  <a:pt x="51122" y="75232"/>
                </a:cubicBezTo>
                <a:cubicBezTo>
                  <a:pt x="52462" y="65856"/>
                  <a:pt x="53578" y="57596"/>
                  <a:pt x="54471" y="50452"/>
                </a:cubicBezTo>
                <a:cubicBezTo>
                  <a:pt x="55959" y="35570"/>
                  <a:pt x="62359" y="23440"/>
                  <a:pt x="73670" y="14064"/>
                </a:cubicBezTo>
                <a:cubicBezTo>
                  <a:pt x="84981" y="4688"/>
                  <a:pt x="98524" y="0"/>
                  <a:pt x="1143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57150" tIns="28575" rIns="57150" bIns="28575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sz="1181"/>
          </a:p>
        </p:txBody>
      </p:sp>
      <p:sp>
        <p:nvSpPr>
          <p:cNvPr id="99" name="Freeform 9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/>
          <p:nvPr/>
        </p:nvSpPr>
        <p:spPr>
          <a:xfrm>
            <a:off x="1844547" y="1371962"/>
            <a:ext cx="328896" cy="328896"/>
          </a:xfrm>
          <a:custGeom>
            <a:avLst/>
            <a:gdLst/>
            <a:ahLst/>
            <a:cxnLst/>
            <a:rect l="l" t="t" r="r" b="b"/>
            <a:pathLst>
              <a:path w="228600" h="228600">
                <a:moveTo>
                  <a:pt x="89744" y="50006"/>
                </a:moveTo>
                <a:cubicBezTo>
                  <a:pt x="80219" y="50006"/>
                  <a:pt x="71215" y="53280"/>
                  <a:pt x="62731" y="59829"/>
                </a:cubicBezTo>
                <a:cubicBezTo>
                  <a:pt x="54248" y="66377"/>
                  <a:pt x="50006" y="72330"/>
                  <a:pt x="50006" y="77688"/>
                </a:cubicBezTo>
                <a:lnTo>
                  <a:pt x="50006" y="108049"/>
                </a:lnTo>
                <a:cubicBezTo>
                  <a:pt x="50006" y="114895"/>
                  <a:pt x="51495" y="122560"/>
                  <a:pt x="54471" y="131043"/>
                </a:cubicBezTo>
                <a:cubicBezTo>
                  <a:pt x="57448" y="139526"/>
                  <a:pt x="61615" y="146000"/>
                  <a:pt x="66973" y="150465"/>
                </a:cubicBezTo>
                <a:cubicBezTo>
                  <a:pt x="71140" y="153441"/>
                  <a:pt x="73000" y="157534"/>
                  <a:pt x="72554" y="162743"/>
                </a:cubicBezTo>
                <a:cubicBezTo>
                  <a:pt x="72107" y="167952"/>
                  <a:pt x="69652" y="171747"/>
                  <a:pt x="65187" y="174129"/>
                </a:cubicBezTo>
                <a:lnTo>
                  <a:pt x="18753" y="199132"/>
                </a:lnTo>
                <a:cubicBezTo>
                  <a:pt x="18455" y="199132"/>
                  <a:pt x="18157" y="199280"/>
                  <a:pt x="17860" y="199578"/>
                </a:cubicBezTo>
                <a:cubicBezTo>
                  <a:pt x="16669" y="200173"/>
                  <a:pt x="15478" y="200918"/>
                  <a:pt x="14288" y="201811"/>
                </a:cubicBezTo>
                <a:lnTo>
                  <a:pt x="14288" y="214312"/>
                </a:lnTo>
                <a:lnTo>
                  <a:pt x="164306" y="214312"/>
                </a:lnTo>
                <a:lnTo>
                  <a:pt x="164306" y="201364"/>
                </a:lnTo>
                <a:cubicBezTo>
                  <a:pt x="163116" y="200769"/>
                  <a:pt x="162074" y="200173"/>
                  <a:pt x="161181" y="199578"/>
                </a:cubicBezTo>
                <a:cubicBezTo>
                  <a:pt x="160586" y="199280"/>
                  <a:pt x="160139" y="199132"/>
                  <a:pt x="159842" y="199132"/>
                </a:cubicBezTo>
                <a:lnTo>
                  <a:pt x="114747" y="174129"/>
                </a:lnTo>
                <a:cubicBezTo>
                  <a:pt x="110282" y="171747"/>
                  <a:pt x="107826" y="167952"/>
                  <a:pt x="107380" y="162743"/>
                </a:cubicBezTo>
                <a:cubicBezTo>
                  <a:pt x="106933" y="157534"/>
                  <a:pt x="108645" y="153441"/>
                  <a:pt x="112514" y="150465"/>
                </a:cubicBezTo>
                <a:cubicBezTo>
                  <a:pt x="118170" y="146000"/>
                  <a:pt x="122263" y="139600"/>
                  <a:pt x="124793" y="131266"/>
                </a:cubicBezTo>
                <a:cubicBezTo>
                  <a:pt x="127323" y="122932"/>
                  <a:pt x="128588" y="115193"/>
                  <a:pt x="128588" y="108049"/>
                </a:cubicBezTo>
                <a:lnTo>
                  <a:pt x="128588" y="77688"/>
                </a:lnTo>
                <a:cubicBezTo>
                  <a:pt x="128588" y="72032"/>
                  <a:pt x="124495" y="66005"/>
                  <a:pt x="116309" y="59605"/>
                </a:cubicBezTo>
                <a:cubicBezTo>
                  <a:pt x="108124" y="53206"/>
                  <a:pt x="99269" y="50006"/>
                  <a:pt x="89744" y="50006"/>
                </a:cubicBezTo>
                <a:close/>
                <a:moveTo>
                  <a:pt x="89520" y="35718"/>
                </a:moveTo>
                <a:cubicBezTo>
                  <a:pt x="102766" y="35718"/>
                  <a:pt x="114970" y="40183"/>
                  <a:pt x="126132" y="49113"/>
                </a:cubicBezTo>
                <a:cubicBezTo>
                  <a:pt x="137294" y="58043"/>
                  <a:pt x="142875" y="67568"/>
                  <a:pt x="142875" y="77688"/>
                </a:cubicBezTo>
                <a:lnTo>
                  <a:pt x="142875" y="108049"/>
                </a:lnTo>
                <a:cubicBezTo>
                  <a:pt x="142875" y="117276"/>
                  <a:pt x="141164" y="127024"/>
                  <a:pt x="137741" y="137294"/>
                </a:cubicBezTo>
                <a:cubicBezTo>
                  <a:pt x="134318" y="147563"/>
                  <a:pt x="128885" y="155674"/>
                  <a:pt x="121444" y="161627"/>
                </a:cubicBezTo>
                <a:lnTo>
                  <a:pt x="166539" y="186630"/>
                </a:lnTo>
                <a:lnTo>
                  <a:pt x="167878" y="187077"/>
                </a:lnTo>
                <a:cubicBezTo>
                  <a:pt x="168771" y="187374"/>
                  <a:pt x="169813" y="187895"/>
                  <a:pt x="171004" y="188639"/>
                </a:cubicBezTo>
                <a:cubicBezTo>
                  <a:pt x="172194" y="189383"/>
                  <a:pt x="173311" y="190202"/>
                  <a:pt x="174352" y="191095"/>
                </a:cubicBezTo>
                <a:cubicBezTo>
                  <a:pt x="175394" y="191988"/>
                  <a:pt x="176362" y="193104"/>
                  <a:pt x="177255" y="194444"/>
                </a:cubicBezTo>
                <a:cubicBezTo>
                  <a:pt x="178148" y="195783"/>
                  <a:pt x="178594" y="197197"/>
                  <a:pt x="178594" y="198685"/>
                </a:cubicBezTo>
                <a:lnTo>
                  <a:pt x="178594" y="216545"/>
                </a:lnTo>
                <a:cubicBezTo>
                  <a:pt x="178594" y="219819"/>
                  <a:pt x="177403" y="222647"/>
                  <a:pt x="175022" y="225028"/>
                </a:cubicBezTo>
                <a:cubicBezTo>
                  <a:pt x="172641" y="227409"/>
                  <a:pt x="169813" y="228600"/>
                  <a:pt x="166539" y="228600"/>
                </a:cubicBezTo>
                <a:lnTo>
                  <a:pt x="12055" y="228600"/>
                </a:lnTo>
                <a:cubicBezTo>
                  <a:pt x="8781" y="228600"/>
                  <a:pt x="5953" y="227409"/>
                  <a:pt x="3572" y="225028"/>
                </a:cubicBezTo>
                <a:cubicBezTo>
                  <a:pt x="1191" y="222647"/>
                  <a:pt x="0" y="219819"/>
                  <a:pt x="0" y="216545"/>
                </a:cubicBezTo>
                <a:lnTo>
                  <a:pt x="0" y="198685"/>
                </a:lnTo>
                <a:cubicBezTo>
                  <a:pt x="0" y="194220"/>
                  <a:pt x="4019" y="190202"/>
                  <a:pt x="12055" y="186630"/>
                </a:cubicBezTo>
                <a:lnTo>
                  <a:pt x="58043" y="161627"/>
                </a:lnTo>
                <a:cubicBezTo>
                  <a:pt x="50602" y="155376"/>
                  <a:pt x="45021" y="146967"/>
                  <a:pt x="41300" y="136401"/>
                </a:cubicBezTo>
                <a:cubicBezTo>
                  <a:pt x="37579" y="125834"/>
                  <a:pt x="35719" y="116383"/>
                  <a:pt x="35719" y="108049"/>
                </a:cubicBezTo>
                <a:lnTo>
                  <a:pt x="35719" y="77688"/>
                </a:lnTo>
                <a:cubicBezTo>
                  <a:pt x="35719" y="67865"/>
                  <a:pt x="41374" y="58415"/>
                  <a:pt x="52685" y="49336"/>
                </a:cubicBezTo>
                <a:cubicBezTo>
                  <a:pt x="63996" y="40258"/>
                  <a:pt x="76275" y="35718"/>
                  <a:pt x="89520" y="35718"/>
                </a:cubicBezTo>
                <a:close/>
                <a:moveTo>
                  <a:pt x="138857" y="0"/>
                </a:moveTo>
                <a:cubicBezTo>
                  <a:pt x="152251" y="0"/>
                  <a:pt x="164604" y="4539"/>
                  <a:pt x="175915" y="13617"/>
                </a:cubicBezTo>
                <a:cubicBezTo>
                  <a:pt x="187226" y="22696"/>
                  <a:pt x="192881" y="32295"/>
                  <a:pt x="192881" y="42416"/>
                </a:cubicBezTo>
                <a:lnTo>
                  <a:pt x="192881" y="72330"/>
                </a:lnTo>
                <a:cubicBezTo>
                  <a:pt x="192881" y="81557"/>
                  <a:pt x="191096" y="91306"/>
                  <a:pt x="187524" y="101575"/>
                </a:cubicBezTo>
                <a:cubicBezTo>
                  <a:pt x="183952" y="111844"/>
                  <a:pt x="178445" y="119955"/>
                  <a:pt x="171004" y="125908"/>
                </a:cubicBezTo>
                <a:lnTo>
                  <a:pt x="216545" y="150911"/>
                </a:lnTo>
                <a:lnTo>
                  <a:pt x="219671" y="152251"/>
                </a:lnTo>
                <a:cubicBezTo>
                  <a:pt x="221456" y="153144"/>
                  <a:pt x="223391" y="154632"/>
                  <a:pt x="225475" y="156716"/>
                </a:cubicBezTo>
                <a:cubicBezTo>
                  <a:pt x="227558" y="158799"/>
                  <a:pt x="228600" y="160883"/>
                  <a:pt x="228600" y="162966"/>
                </a:cubicBezTo>
                <a:lnTo>
                  <a:pt x="228600" y="180826"/>
                </a:lnTo>
                <a:cubicBezTo>
                  <a:pt x="228600" y="184100"/>
                  <a:pt x="227410" y="186928"/>
                  <a:pt x="225028" y="189309"/>
                </a:cubicBezTo>
                <a:cubicBezTo>
                  <a:pt x="222647" y="191690"/>
                  <a:pt x="219819" y="192881"/>
                  <a:pt x="216545" y="192881"/>
                </a:cubicBezTo>
                <a:lnTo>
                  <a:pt x="192881" y="192881"/>
                </a:lnTo>
                <a:cubicBezTo>
                  <a:pt x="190798" y="185737"/>
                  <a:pt x="188268" y="180975"/>
                  <a:pt x="185291" y="178593"/>
                </a:cubicBezTo>
                <a:lnTo>
                  <a:pt x="214313" y="178593"/>
                </a:lnTo>
                <a:lnTo>
                  <a:pt x="214313" y="166092"/>
                </a:lnTo>
                <a:cubicBezTo>
                  <a:pt x="213122" y="165199"/>
                  <a:pt x="212080" y="164455"/>
                  <a:pt x="211187" y="163859"/>
                </a:cubicBezTo>
                <a:cubicBezTo>
                  <a:pt x="210592" y="163859"/>
                  <a:pt x="210146" y="163711"/>
                  <a:pt x="209848" y="163413"/>
                </a:cubicBezTo>
                <a:lnTo>
                  <a:pt x="163860" y="138410"/>
                </a:lnTo>
                <a:cubicBezTo>
                  <a:pt x="159395" y="136029"/>
                  <a:pt x="156940" y="132308"/>
                  <a:pt x="156493" y="127248"/>
                </a:cubicBezTo>
                <a:cubicBezTo>
                  <a:pt x="156047" y="122188"/>
                  <a:pt x="157907" y="118020"/>
                  <a:pt x="162074" y="114746"/>
                </a:cubicBezTo>
                <a:cubicBezTo>
                  <a:pt x="167730" y="110281"/>
                  <a:pt x="171897" y="103882"/>
                  <a:pt x="174576" y="95547"/>
                </a:cubicBezTo>
                <a:cubicBezTo>
                  <a:pt x="177255" y="87213"/>
                  <a:pt x="178594" y="79474"/>
                  <a:pt x="178594" y="72330"/>
                </a:cubicBezTo>
                <a:lnTo>
                  <a:pt x="178594" y="42416"/>
                </a:lnTo>
                <a:cubicBezTo>
                  <a:pt x="178594" y="36760"/>
                  <a:pt x="174427" y="30658"/>
                  <a:pt x="166092" y="24110"/>
                </a:cubicBezTo>
                <a:cubicBezTo>
                  <a:pt x="157758" y="17561"/>
                  <a:pt x="148680" y="14287"/>
                  <a:pt x="138857" y="14287"/>
                </a:cubicBezTo>
                <a:cubicBezTo>
                  <a:pt x="128737" y="14287"/>
                  <a:pt x="119658" y="17413"/>
                  <a:pt x="111621" y="23663"/>
                </a:cubicBezTo>
                <a:cubicBezTo>
                  <a:pt x="108942" y="22770"/>
                  <a:pt x="102989" y="22026"/>
                  <a:pt x="93762" y="21431"/>
                </a:cubicBezTo>
                <a:cubicBezTo>
                  <a:pt x="99120" y="15180"/>
                  <a:pt x="105891" y="10046"/>
                  <a:pt x="114077" y="6027"/>
                </a:cubicBezTo>
                <a:cubicBezTo>
                  <a:pt x="122263" y="2009"/>
                  <a:pt x="130523" y="0"/>
                  <a:pt x="13885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57150" tIns="28575" rIns="57150" bIns="28575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sz="1181"/>
          </a:p>
        </p:txBody>
      </p:sp>
      <p:sp>
        <p:nvSpPr>
          <p:cNvPr id="100" name="Freeform 10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/>
          <p:nvPr/>
        </p:nvSpPr>
        <p:spPr>
          <a:xfrm>
            <a:off x="2429660" y="1371962"/>
            <a:ext cx="328896" cy="328896"/>
          </a:xfrm>
          <a:custGeom>
            <a:avLst/>
            <a:gdLst/>
            <a:ahLst/>
            <a:cxnLst/>
            <a:rect l="l" t="t" r="r" b="b"/>
            <a:pathLst>
              <a:path w="228600" h="228600">
                <a:moveTo>
                  <a:pt x="192881" y="157162"/>
                </a:moveTo>
                <a:cubicBezTo>
                  <a:pt x="194965" y="157162"/>
                  <a:pt x="196677" y="157832"/>
                  <a:pt x="198016" y="159171"/>
                </a:cubicBezTo>
                <a:cubicBezTo>
                  <a:pt x="199356" y="160511"/>
                  <a:pt x="200025" y="162222"/>
                  <a:pt x="200025" y="164306"/>
                </a:cubicBezTo>
                <a:lnTo>
                  <a:pt x="200025" y="185737"/>
                </a:lnTo>
                <a:lnTo>
                  <a:pt x="221456" y="185737"/>
                </a:lnTo>
                <a:cubicBezTo>
                  <a:pt x="223540" y="185737"/>
                  <a:pt x="225252" y="186407"/>
                  <a:pt x="226591" y="187746"/>
                </a:cubicBezTo>
                <a:cubicBezTo>
                  <a:pt x="227930" y="189086"/>
                  <a:pt x="228600" y="190797"/>
                  <a:pt x="228600" y="192881"/>
                </a:cubicBezTo>
                <a:cubicBezTo>
                  <a:pt x="228600" y="194964"/>
                  <a:pt x="227930" y="196676"/>
                  <a:pt x="226591" y="198015"/>
                </a:cubicBezTo>
                <a:cubicBezTo>
                  <a:pt x="225252" y="199355"/>
                  <a:pt x="223540" y="200025"/>
                  <a:pt x="221456" y="200025"/>
                </a:cubicBezTo>
                <a:lnTo>
                  <a:pt x="200025" y="200025"/>
                </a:lnTo>
                <a:lnTo>
                  <a:pt x="200025" y="221456"/>
                </a:lnTo>
                <a:cubicBezTo>
                  <a:pt x="200025" y="223539"/>
                  <a:pt x="199356" y="225251"/>
                  <a:pt x="198016" y="226590"/>
                </a:cubicBezTo>
                <a:cubicBezTo>
                  <a:pt x="196677" y="227930"/>
                  <a:pt x="194965" y="228600"/>
                  <a:pt x="192881" y="228600"/>
                </a:cubicBezTo>
                <a:cubicBezTo>
                  <a:pt x="190798" y="228600"/>
                  <a:pt x="189086" y="227930"/>
                  <a:pt x="187747" y="226590"/>
                </a:cubicBezTo>
                <a:cubicBezTo>
                  <a:pt x="186407" y="225251"/>
                  <a:pt x="185738" y="223539"/>
                  <a:pt x="185738" y="221456"/>
                </a:cubicBezTo>
                <a:lnTo>
                  <a:pt x="185738" y="200025"/>
                </a:lnTo>
                <a:lnTo>
                  <a:pt x="164306" y="200025"/>
                </a:lnTo>
                <a:cubicBezTo>
                  <a:pt x="162223" y="200025"/>
                  <a:pt x="160511" y="199355"/>
                  <a:pt x="159172" y="198015"/>
                </a:cubicBezTo>
                <a:cubicBezTo>
                  <a:pt x="157832" y="196676"/>
                  <a:pt x="157163" y="194964"/>
                  <a:pt x="157163" y="192881"/>
                </a:cubicBezTo>
                <a:cubicBezTo>
                  <a:pt x="157163" y="190797"/>
                  <a:pt x="157832" y="189086"/>
                  <a:pt x="159172" y="187746"/>
                </a:cubicBezTo>
                <a:cubicBezTo>
                  <a:pt x="160511" y="186407"/>
                  <a:pt x="162223" y="185737"/>
                  <a:pt x="164306" y="185737"/>
                </a:cubicBezTo>
                <a:lnTo>
                  <a:pt x="185738" y="185737"/>
                </a:lnTo>
                <a:lnTo>
                  <a:pt x="185738" y="164306"/>
                </a:lnTo>
                <a:cubicBezTo>
                  <a:pt x="185738" y="162222"/>
                  <a:pt x="186407" y="160511"/>
                  <a:pt x="187747" y="159171"/>
                </a:cubicBezTo>
                <a:cubicBezTo>
                  <a:pt x="189086" y="157832"/>
                  <a:pt x="190798" y="157162"/>
                  <a:pt x="192881" y="157162"/>
                </a:cubicBezTo>
                <a:close/>
                <a:moveTo>
                  <a:pt x="114077" y="0"/>
                </a:moveTo>
                <a:cubicBezTo>
                  <a:pt x="129704" y="0"/>
                  <a:pt x="144364" y="5357"/>
                  <a:pt x="158056" y="16073"/>
                </a:cubicBezTo>
                <a:cubicBezTo>
                  <a:pt x="171748" y="26789"/>
                  <a:pt x="178594" y="38100"/>
                  <a:pt x="178594" y="50006"/>
                </a:cubicBezTo>
                <a:lnTo>
                  <a:pt x="178594" y="85725"/>
                </a:lnTo>
                <a:cubicBezTo>
                  <a:pt x="178594" y="96143"/>
                  <a:pt x="176436" y="107528"/>
                  <a:pt x="172120" y="119881"/>
                </a:cubicBezTo>
                <a:cubicBezTo>
                  <a:pt x="167804" y="132233"/>
                  <a:pt x="161181" y="141982"/>
                  <a:pt x="152251" y="149125"/>
                </a:cubicBezTo>
                <a:lnTo>
                  <a:pt x="171004" y="158055"/>
                </a:lnTo>
                <a:lnTo>
                  <a:pt x="167432" y="172343"/>
                </a:lnTo>
                <a:lnTo>
                  <a:pt x="146001" y="162073"/>
                </a:lnTo>
                <a:cubicBezTo>
                  <a:pt x="141238" y="159692"/>
                  <a:pt x="138559" y="155897"/>
                  <a:pt x="137964" y="150688"/>
                </a:cubicBezTo>
                <a:cubicBezTo>
                  <a:pt x="137369" y="145479"/>
                  <a:pt x="139155" y="141238"/>
                  <a:pt x="143322" y="137963"/>
                </a:cubicBezTo>
                <a:cubicBezTo>
                  <a:pt x="150168" y="132308"/>
                  <a:pt x="155377" y="124271"/>
                  <a:pt x="158949" y="113853"/>
                </a:cubicBezTo>
                <a:cubicBezTo>
                  <a:pt x="162521" y="103435"/>
                  <a:pt x="164306" y="94059"/>
                  <a:pt x="164306" y="85725"/>
                </a:cubicBezTo>
                <a:lnTo>
                  <a:pt x="164306" y="50006"/>
                </a:lnTo>
                <a:cubicBezTo>
                  <a:pt x="164306" y="42267"/>
                  <a:pt x="158949" y="34379"/>
                  <a:pt x="148233" y="26342"/>
                </a:cubicBezTo>
                <a:cubicBezTo>
                  <a:pt x="137517" y="18305"/>
                  <a:pt x="126206" y="14287"/>
                  <a:pt x="114300" y="14287"/>
                </a:cubicBezTo>
                <a:cubicBezTo>
                  <a:pt x="102692" y="14287"/>
                  <a:pt x="91455" y="18305"/>
                  <a:pt x="80591" y="26342"/>
                </a:cubicBezTo>
                <a:cubicBezTo>
                  <a:pt x="69726" y="34379"/>
                  <a:pt x="64294" y="42267"/>
                  <a:pt x="64294" y="50006"/>
                </a:cubicBezTo>
                <a:lnTo>
                  <a:pt x="64294" y="85725"/>
                </a:lnTo>
                <a:cubicBezTo>
                  <a:pt x="64294" y="93761"/>
                  <a:pt x="66229" y="103063"/>
                  <a:pt x="70098" y="113630"/>
                </a:cubicBezTo>
                <a:cubicBezTo>
                  <a:pt x="73968" y="124197"/>
                  <a:pt x="79326" y="132308"/>
                  <a:pt x="86172" y="137963"/>
                </a:cubicBezTo>
                <a:cubicBezTo>
                  <a:pt x="90041" y="141238"/>
                  <a:pt x="91678" y="145479"/>
                  <a:pt x="91083" y="150688"/>
                </a:cubicBezTo>
                <a:cubicBezTo>
                  <a:pt x="90488" y="155897"/>
                  <a:pt x="87809" y="159692"/>
                  <a:pt x="83046" y="162073"/>
                </a:cubicBezTo>
                <a:lnTo>
                  <a:pt x="20092" y="191541"/>
                </a:lnTo>
                <a:cubicBezTo>
                  <a:pt x="16223" y="193327"/>
                  <a:pt x="14288" y="196006"/>
                  <a:pt x="14288" y="199578"/>
                </a:cubicBezTo>
                <a:lnTo>
                  <a:pt x="14288" y="214312"/>
                </a:lnTo>
                <a:lnTo>
                  <a:pt x="171450" y="214312"/>
                </a:lnTo>
                <a:lnTo>
                  <a:pt x="171450" y="228600"/>
                </a:lnTo>
                <a:lnTo>
                  <a:pt x="14288" y="228600"/>
                </a:lnTo>
                <a:cubicBezTo>
                  <a:pt x="10418" y="228600"/>
                  <a:pt x="7070" y="227186"/>
                  <a:pt x="4242" y="224358"/>
                </a:cubicBezTo>
                <a:cubicBezTo>
                  <a:pt x="1414" y="221530"/>
                  <a:pt x="0" y="218182"/>
                  <a:pt x="0" y="214312"/>
                </a:cubicBezTo>
                <a:lnTo>
                  <a:pt x="0" y="192881"/>
                </a:lnTo>
                <a:cubicBezTo>
                  <a:pt x="0" y="190500"/>
                  <a:pt x="1340" y="188044"/>
                  <a:pt x="4019" y="185514"/>
                </a:cubicBezTo>
                <a:cubicBezTo>
                  <a:pt x="6698" y="182984"/>
                  <a:pt x="8781" y="181272"/>
                  <a:pt x="10269" y="180379"/>
                </a:cubicBezTo>
                <a:cubicBezTo>
                  <a:pt x="11758" y="179486"/>
                  <a:pt x="13097" y="178891"/>
                  <a:pt x="14288" y="178593"/>
                </a:cubicBezTo>
                <a:lnTo>
                  <a:pt x="77242" y="149125"/>
                </a:lnTo>
                <a:cubicBezTo>
                  <a:pt x="68015" y="141684"/>
                  <a:pt x="61169" y="131713"/>
                  <a:pt x="56704" y="119211"/>
                </a:cubicBezTo>
                <a:cubicBezTo>
                  <a:pt x="52239" y="106709"/>
                  <a:pt x="50006" y="95547"/>
                  <a:pt x="50006" y="85725"/>
                </a:cubicBezTo>
                <a:lnTo>
                  <a:pt x="50006" y="50006"/>
                </a:lnTo>
                <a:cubicBezTo>
                  <a:pt x="50006" y="38100"/>
                  <a:pt x="56778" y="26789"/>
                  <a:pt x="70322" y="16073"/>
                </a:cubicBezTo>
                <a:cubicBezTo>
                  <a:pt x="83865" y="5357"/>
                  <a:pt x="98450" y="0"/>
                  <a:pt x="11407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57150" tIns="28575" rIns="57150" bIns="28575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sz="1181"/>
          </a:p>
        </p:txBody>
      </p:sp>
      <p:sp>
        <p:nvSpPr>
          <p:cNvPr id="101" name="Freeform 11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/>
          <p:nvPr/>
        </p:nvSpPr>
        <p:spPr>
          <a:xfrm>
            <a:off x="3014776" y="1371962"/>
            <a:ext cx="329822" cy="328896"/>
          </a:xfrm>
          <a:custGeom>
            <a:avLst/>
            <a:gdLst/>
            <a:ahLst/>
            <a:cxnLst/>
            <a:rect l="l" t="t" r="r" b="b"/>
            <a:pathLst>
              <a:path w="229244" h="228600">
                <a:moveTo>
                  <a:pt x="220842" y="159618"/>
                </a:moveTo>
                <a:cubicBezTo>
                  <a:pt x="222516" y="159469"/>
                  <a:pt x="224284" y="160139"/>
                  <a:pt x="226144" y="161627"/>
                </a:cubicBezTo>
                <a:cubicBezTo>
                  <a:pt x="229865" y="164604"/>
                  <a:pt x="230237" y="167878"/>
                  <a:pt x="227260" y="171450"/>
                </a:cubicBezTo>
                <a:lnTo>
                  <a:pt x="193327" y="223242"/>
                </a:lnTo>
                <a:cubicBezTo>
                  <a:pt x="192732" y="224135"/>
                  <a:pt x="192137" y="224879"/>
                  <a:pt x="191542" y="225474"/>
                </a:cubicBezTo>
                <a:cubicBezTo>
                  <a:pt x="188267" y="229046"/>
                  <a:pt x="184993" y="229046"/>
                  <a:pt x="181719" y="225474"/>
                </a:cubicBezTo>
                <a:lnTo>
                  <a:pt x="156269" y="200471"/>
                </a:lnTo>
                <a:cubicBezTo>
                  <a:pt x="154781" y="198983"/>
                  <a:pt x="154037" y="197271"/>
                  <a:pt x="154037" y="195337"/>
                </a:cubicBezTo>
                <a:cubicBezTo>
                  <a:pt x="154037" y="193402"/>
                  <a:pt x="154781" y="191690"/>
                  <a:pt x="156269" y="190202"/>
                </a:cubicBezTo>
                <a:cubicBezTo>
                  <a:pt x="159543" y="186928"/>
                  <a:pt x="162967" y="186928"/>
                  <a:pt x="166538" y="190202"/>
                </a:cubicBezTo>
                <a:lnTo>
                  <a:pt x="185291" y="209401"/>
                </a:lnTo>
                <a:lnTo>
                  <a:pt x="216098" y="162520"/>
                </a:lnTo>
                <a:cubicBezTo>
                  <a:pt x="217586" y="160734"/>
                  <a:pt x="219168" y="159767"/>
                  <a:pt x="220842" y="159618"/>
                </a:cubicBezTo>
                <a:close/>
                <a:moveTo>
                  <a:pt x="114076" y="0"/>
                </a:moveTo>
                <a:cubicBezTo>
                  <a:pt x="129703" y="0"/>
                  <a:pt x="144363" y="5357"/>
                  <a:pt x="158055" y="16073"/>
                </a:cubicBezTo>
                <a:cubicBezTo>
                  <a:pt x="171747" y="26789"/>
                  <a:pt x="178593" y="38100"/>
                  <a:pt x="178593" y="50006"/>
                </a:cubicBezTo>
                <a:lnTo>
                  <a:pt x="178593" y="85725"/>
                </a:lnTo>
                <a:cubicBezTo>
                  <a:pt x="178593" y="96143"/>
                  <a:pt x="176361" y="107528"/>
                  <a:pt x="171896" y="119881"/>
                </a:cubicBezTo>
                <a:cubicBezTo>
                  <a:pt x="167431" y="132233"/>
                  <a:pt x="160734" y="141982"/>
                  <a:pt x="151804" y="149125"/>
                </a:cubicBezTo>
                <a:lnTo>
                  <a:pt x="190649" y="167431"/>
                </a:lnTo>
                <a:lnTo>
                  <a:pt x="182165" y="179486"/>
                </a:lnTo>
                <a:lnTo>
                  <a:pt x="146000" y="162073"/>
                </a:lnTo>
                <a:cubicBezTo>
                  <a:pt x="141238" y="159692"/>
                  <a:pt x="138484" y="155897"/>
                  <a:pt x="137740" y="150688"/>
                </a:cubicBezTo>
                <a:cubicBezTo>
                  <a:pt x="136996" y="145479"/>
                  <a:pt x="138708" y="141238"/>
                  <a:pt x="142875" y="137963"/>
                </a:cubicBezTo>
                <a:cubicBezTo>
                  <a:pt x="150018" y="132308"/>
                  <a:pt x="155376" y="124271"/>
                  <a:pt x="158948" y="113853"/>
                </a:cubicBezTo>
                <a:cubicBezTo>
                  <a:pt x="162520" y="103435"/>
                  <a:pt x="164306" y="94059"/>
                  <a:pt x="164306" y="85725"/>
                </a:cubicBezTo>
                <a:lnTo>
                  <a:pt x="164306" y="50006"/>
                </a:lnTo>
                <a:cubicBezTo>
                  <a:pt x="164306" y="42267"/>
                  <a:pt x="158874" y="34379"/>
                  <a:pt x="148009" y="26342"/>
                </a:cubicBezTo>
                <a:cubicBezTo>
                  <a:pt x="137145" y="18305"/>
                  <a:pt x="125908" y="14287"/>
                  <a:pt x="114300" y="14287"/>
                </a:cubicBezTo>
                <a:cubicBezTo>
                  <a:pt x="102393" y="14287"/>
                  <a:pt x="91083" y="18305"/>
                  <a:pt x="80367" y="26342"/>
                </a:cubicBezTo>
                <a:cubicBezTo>
                  <a:pt x="69651" y="34379"/>
                  <a:pt x="64293" y="42267"/>
                  <a:pt x="64293" y="50006"/>
                </a:cubicBezTo>
                <a:lnTo>
                  <a:pt x="64293" y="85725"/>
                </a:lnTo>
                <a:cubicBezTo>
                  <a:pt x="64293" y="94059"/>
                  <a:pt x="66154" y="103435"/>
                  <a:pt x="69875" y="113853"/>
                </a:cubicBezTo>
                <a:cubicBezTo>
                  <a:pt x="73595" y="124271"/>
                  <a:pt x="78879" y="132308"/>
                  <a:pt x="85725" y="137963"/>
                </a:cubicBezTo>
                <a:cubicBezTo>
                  <a:pt x="89892" y="141238"/>
                  <a:pt x="91678" y="145479"/>
                  <a:pt x="91083" y="150688"/>
                </a:cubicBezTo>
                <a:cubicBezTo>
                  <a:pt x="90487" y="155897"/>
                  <a:pt x="87808" y="159692"/>
                  <a:pt x="83046" y="162073"/>
                </a:cubicBezTo>
                <a:lnTo>
                  <a:pt x="20092" y="191541"/>
                </a:lnTo>
                <a:cubicBezTo>
                  <a:pt x="16222" y="193327"/>
                  <a:pt x="14287" y="196006"/>
                  <a:pt x="14287" y="199578"/>
                </a:cubicBezTo>
                <a:lnTo>
                  <a:pt x="14287" y="214312"/>
                </a:lnTo>
                <a:lnTo>
                  <a:pt x="145554" y="214312"/>
                </a:lnTo>
                <a:lnTo>
                  <a:pt x="157162" y="228600"/>
                </a:lnTo>
                <a:lnTo>
                  <a:pt x="14287" y="228600"/>
                </a:lnTo>
                <a:cubicBezTo>
                  <a:pt x="10120" y="228600"/>
                  <a:pt x="6697" y="227186"/>
                  <a:pt x="4018" y="224358"/>
                </a:cubicBezTo>
                <a:cubicBezTo>
                  <a:pt x="1339" y="221530"/>
                  <a:pt x="0" y="218182"/>
                  <a:pt x="0" y="214312"/>
                </a:cubicBezTo>
                <a:lnTo>
                  <a:pt x="0" y="192881"/>
                </a:lnTo>
                <a:cubicBezTo>
                  <a:pt x="0" y="190500"/>
                  <a:pt x="1339" y="188044"/>
                  <a:pt x="4018" y="185514"/>
                </a:cubicBezTo>
                <a:cubicBezTo>
                  <a:pt x="6697" y="182984"/>
                  <a:pt x="8781" y="181272"/>
                  <a:pt x="10269" y="180379"/>
                </a:cubicBezTo>
                <a:cubicBezTo>
                  <a:pt x="11757" y="179486"/>
                  <a:pt x="13097" y="178891"/>
                  <a:pt x="14287" y="178593"/>
                </a:cubicBezTo>
                <a:lnTo>
                  <a:pt x="76795" y="149125"/>
                </a:lnTo>
                <a:cubicBezTo>
                  <a:pt x="67865" y="141684"/>
                  <a:pt x="61168" y="131713"/>
                  <a:pt x="56703" y="119211"/>
                </a:cubicBezTo>
                <a:cubicBezTo>
                  <a:pt x="52238" y="106709"/>
                  <a:pt x="50006" y="95547"/>
                  <a:pt x="50006" y="85725"/>
                </a:cubicBezTo>
                <a:lnTo>
                  <a:pt x="50006" y="50006"/>
                </a:lnTo>
                <a:cubicBezTo>
                  <a:pt x="50006" y="38100"/>
                  <a:pt x="56778" y="26789"/>
                  <a:pt x="70321" y="16073"/>
                </a:cubicBezTo>
                <a:cubicBezTo>
                  <a:pt x="83864" y="5357"/>
                  <a:pt x="98450" y="0"/>
                  <a:pt x="11407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57150" tIns="28575" rIns="57150" bIns="28575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sz="1181"/>
          </a:p>
        </p:txBody>
      </p:sp>
      <p:sp>
        <p:nvSpPr>
          <p:cNvPr id="102" name="Freeform 12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/>
          <p:nvPr/>
        </p:nvSpPr>
        <p:spPr>
          <a:xfrm>
            <a:off x="3600817" y="1371600"/>
            <a:ext cx="329782" cy="329620"/>
          </a:xfrm>
          <a:custGeom>
            <a:avLst/>
            <a:gdLst/>
            <a:ahLst/>
            <a:cxnLst/>
            <a:rect l="l" t="t" r="r" b="b"/>
            <a:pathLst>
              <a:path w="229215" h="229103">
                <a:moveTo>
                  <a:pt x="170947" y="163357"/>
                </a:moveTo>
                <a:cubicBezTo>
                  <a:pt x="172622" y="163394"/>
                  <a:pt x="174277" y="164306"/>
                  <a:pt x="175915" y="166092"/>
                </a:cubicBezTo>
                <a:lnTo>
                  <a:pt x="196453" y="186184"/>
                </a:lnTo>
                <a:lnTo>
                  <a:pt x="216545" y="166092"/>
                </a:lnTo>
                <a:cubicBezTo>
                  <a:pt x="219819" y="162520"/>
                  <a:pt x="223167" y="162446"/>
                  <a:pt x="226591" y="165869"/>
                </a:cubicBezTo>
                <a:cubicBezTo>
                  <a:pt x="230014" y="169292"/>
                  <a:pt x="230088" y="172640"/>
                  <a:pt x="226814" y="175914"/>
                </a:cubicBezTo>
                <a:lnTo>
                  <a:pt x="206276" y="196006"/>
                </a:lnTo>
                <a:lnTo>
                  <a:pt x="226814" y="216545"/>
                </a:lnTo>
                <a:cubicBezTo>
                  <a:pt x="230088" y="219819"/>
                  <a:pt x="230014" y="223167"/>
                  <a:pt x="226591" y="226590"/>
                </a:cubicBezTo>
                <a:cubicBezTo>
                  <a:pt x="223167" y="230014"/>
                  <a:pt x="219819" y="229939"/>
                  <a:pt x="216545" y="226367"/>
                </a:cubicBezTo>
                <a:lnTo>
                  <a:pt x="196453" y="206275"/>
                </a:lnTo>
                <a:lnTo>
                  <a:pt x="175915" y="226367"/>
                </a:lnTo>
                <a:cubicBezTo>
                  <a:pt x="172640" y="229939"/>
                  <a:pt x="169292" y="230014"/>
                  <a:pt x="165869" y="226590"/>
                </a:cubicBezTo>
                <a:cubicBezTo>
                  <a:pt x="162446" y="223167"/>
                  <a:pt x="162520" y="219819"/>
                  <a:pt x="166092" y="216545"/>
                </a:cubicBezTo>
                <a:lnTo>
                  <a:pt x="186184" y="196006"/>
                </a:lnTo>
                <a:lnTo>
                  <a:pt x="166092" y="175914"/>
                </a:lnTo>
                <a:cubicBezTo>
                  <a:pt x="162520" y="172640"/>
                  <a:pt x="162446" y="169292"/>
                  <a:pt x="165869" y="165869"/>
                </a:cubicBezTo>
                <a:cubicBezTo>
                  <a:pt x="167580" y="164157"/>
                  <a:pt x="169273" y="163320"/>
                  <a:pt x="170947" y="163357"/>
                </a:cubicBezTo>
                <a:close/>
                <a:moveTo>
                  <a:pt x="114076" y="0"/>
                </a:moveTo>
                <a:cubicBezTo>
                  <a:pt x="129703" y="0"/>
                  <a:pt x="144363" y="5357"/>
                  <a:pt x="158055" y="16073"/>
                </a:cubicBezTo>
                <a:cubicBezTo>
                  <a:pt x="171747" y="26789"/>
                  <a:pt x="178593" y="38100"/>
                  <a:pt x="178593" y="50006"/>
                </a:cubicBezTo>
                <a:lnTo>
                  <a:pt x="178593" y="85725"/>
                </a:lnTo>
                <a:cubicBezTo>
                  <a:pt x="178593" y="96143"/>
                  <a:pt x="176361" y="107528"/>
                  <a:pt x="171896" y="119881"/>
                </a:cubicBezTo>
                <a:cubicBezTo>
                  <a:pt x="167431" y="132233"/>
                  <a:pt x="160734" y="141982"/>
                  <a:pt x="151804" y="149125"/>
                </a:cubicBezTo>
                <a:lnTo>
                  <a:pt x="156269" y="152251"/>
                </a:lnTo>
                <a:lnTo>
                  <a:pt x="150018" y="163859"/>
                </a:lnTo>
                <a:lnTo>
                  <a:pt x="146000" y="162073"/>
                </a:lnTo>
                <a:cubicBezTo>
                  <a:pt x="141238" y="159692"/>
                  <a:pt x="138484" y="155897"/>
                  <a:pt x="137740" y="150688"/>
                </a:cubicBezTo>
                <a:cubicBezTo>
                  <a:pt x="136996" y="145479"/>
                  <a:pt x="138708" y="141238"/>
                  <a:pt x="142875" y="137963"/>
                </a:cubicBezTo>
                <a:cubicBezTo>
                  <a:pt x="150018" y="132308"/>
                  <a:pt x="155376" y="124271"/>
                  <a:pt x="158948" y="113853"/>
                </a:cubicBezTo>
                <a:cubicBezTo>
                  <a:pt x="162520" y="103435"/>
                  <a:pt x="164306" y="94059"/>
                  <a:pt x="164306" y="85725"/>
                </a:cubicBezTo>
                <a:lnTo>
                  <a:pt x="164306" y="50006"/>
                </a:lnTo>
                <a:cubicBezTo>
                  <a:pt x="164306" y="42267"/>
                  <a:pt x="158874" y="34379"/>
                  <a:pt x="148009" y="26342"/>
                </a:cubicBezTo>
                <a:cubicBezTo>
                  <a:pt x="137145" y="18305"/>
                  <a:pt x="125908" y="14287"/>
                  <a:pt x="114300" y="14287"/>
                </a:cubicBezTo>
                <a:cubicBezTo>
                  <a:pt x="102393" y="14287"/>
                  <a:pt x="91083" y="18305"/>
                  <a:pt x="80367" y="26342"/>
                </a:cubicBezTo>
                <a:cubicBezTo>
                  <a:pt x="69651" y="34379"/>
                  <a:pt x="64293" y="42267"/>
                  <a:pt x="64293" y="50006"/>
                </a:cubicBezTo>
                <a:lnTo>
                  <a:pt x="64293" y="85725"/>
                </a:lnTo>
                <a:cubicBezTo>
                  <a:pt x="64293" y="93761"/>
                  <a:pt x="66154" y="103063"/>
                  <a:pt x="69875" y="113630"/>
                </a:cubicBezTo>
                <a:cubicBezTo>
                  <a:pt x="73595" y="124197"/>
                  <a:pt x="78879" y="132308"/>
                  <a:pt x="85725" y="137963"/>
                </a:cubicBezTo>
                <a:cubicBezTo>
                  <a:pt x="89892" y="141238"/>
                  <a:pt x="91678" y="145479"/>
                  <a:pt x="91083" y="150688"/>
                </a:cubicBezTo>
                <a:cubicBezTo>
                  <a:pt x="90487" y="155897"/>
                  <a:pt x="87808" y="159692"/>
                  <a:pt x="83046" y="162073"/>
                </a:cubicBezTo>
                <a:lnTo>
                  <a:pt x="20092" y="191541"/>
                </a:lnTo>
                <a:cubicBezTo>
                  <a:pt x="16222" y="193327"/>
                  <a:pt x="14287" y="196006"/>
                  <a:pt x="14287" y="199578"/>
                </a:cubicBezTo>
                <a:lnTo>
                  <a:pt x="14287" y="214312"/>
                </a:lnTo>
                <a:lnTo>
                  <a:pt x="150018" y="214312"/>
                </a:lnTo>
                <a:lnTo>
                  <a:pt x="150018" y="228600"/>
                </a:lnTo>
                <a:lnTo>
                  <a:pt x="14287" y="228600"/>
                </a:lnTo>
                <a:cubicBezTo>
                  <a:pt x="10120" y="228600"/>
                  <a:pt x="6697" y="227186"/>
                  <a:pt x="4018" y="224358"/>
                </a:cubicBezTo>
                <a:cubicBezTo>
                  <a:pt x="1339" y="221530"/>
                  <a:pt x="0" y="218182"/>
                  <a:pt x="0" y="214312"/>
                </a:cubicBezTo>
                <a:lnTo>
                  <a:pt x="0" y="192881"/>
                </a:lnTo>
                <a:cubicBezTo>
                  <a:pt x="0" y="190500"/>
                  <a:pt x="1339" y="188044"/>
                  <a:pt x="4018" y="185514"/>
                </a:cubicBezTo>
                <a:cubicBezTo>
                  <a:pt x="6697" y="182984"/>
                  <a:pt x="8781" y="181272"/>
                  <a:pt x="10269" y="180379"/>
                </a:cubicBezTo>
                <a:cubicBezTo>
                  <a:pt x="11757" y="179486"/>
                  <a:pt x="13097" y="178891"/>
                  <a:pt x="14287" y="178593"/>
                </a:cubicBezTo>
                <a:lnTo>
                  <a:pt x="76795" y="148679"/>
                </a:lnTo>
                <a:cubicBezTo>
                  <a:pt x="67865" y="141535"/>
                  <a:pt x="61168" y="131713"/>
                  <a:pt x="56703" y="119211"/>
                </a:cubicBezTo>
                <a:cubicBezTo>
                  <a:pt x="52238" y="106709"/>
                  <a:pt x="50006" y="95547"/>
                  <a:pt x="50006" y="85725"/>
                </a:cubicBezTo>
                <a:lnTo>
                  <a:pt x="50006" y="50006"/>
                </a:lnTo>
                <a:cubicBezTo>
                  <a:pt x="50006" y="38100"/>
                  <a:pt x="56778" y="26789"/>
                  <a:pt x="70321" y="16073"/>
                </a:cubicBezTo>
                <a:cubicBezTo>
                  <a:pt x="83864" y="5357"/>
                  <a:pt x="98450" y="0"/>
                  <a:pt x="11407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57150" tIns="28575" rIns="57150" bIns="28575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sz="1181"/>
          </a:p>
        </p:txBody>
      </p:sp>
      <p:sp>
        <p:nvSpPr>
          <p:cNvPr id="103" name="Freeform 13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/>
          <p:nvPr/>
        </p:nvSpPr>
        <p:spPr>
          <a:xfrm>
            <a:off x="4186817" y="1382239"/>
            <a:ext cx="327844" cy="308340"/>
          </a:xfrm>
          <a:custGeom>
            <a:avLst/>
            <a:gdLst/>
            <a:ahLst/>
            <a:cxnLst/>
            <a:rect l="l" t="t" r="r" b="b"/>
            <a:pathLst>
              <a:path w="227869" h="214313">
                <a:moveTo>
                  <a:pt x="63483" y="200025"/>
                </a:moveTo>
                <a:lnTo>
                  <a:pt x="163941" y="200025"/>
                </a:lnTo>
                <a:cubicBezTo>
                  <a:pt x="166025" y="200025"/>
                  <a:pt x="167737" y="200695"/>
                  <a:pt x="169076" y="202035"/>
                </a:cubicBezTo>
                <a:cubicBezTo>
                  <a:pt x="170416" y="203374"/>
                  <a:pt x="171085" y="205086"/>
                  <a:pt x="171085" y="207169"/>
                </a:cubicBezTo>
                <a:cubicBezTo>
                  <a:pt x="171085" y="209253"/>
                  <a:pt x="170416" y="210964"/>
                  <a:pt x="169076" y="212304"/>
                </a:cubicBezTo>
                <a:cubicBezTo>
                  <a:pt x="167737" y="213643"/>
                  <a:pt x="166025" y="214313"/>
                  <a:pt x="163941" y="214313"/>
                </a:cubicBezTo>
                <a:lnTo>
                  <a:pt x="63483" y="214313"/>
                </a:lnTo>
                <a:cubicBezTo>
                  <a:pt x="61399" y="214313"/>
                  <a:pt x="59687" y="213643"/>
                  <a:pt x="58348" y="212304"/>
                </a:cubicBezTo>
                <a:cubicBezTo>
                  <a:pt x="57008" y="210964"/>
                  <a:pt x="56339" y="209253"/>
                  <a:pt x="56339" y="207169"/>
                </a:cubicBezTo>
                <a:cubicBezTo>
                  <a:pt x="56339" y="205086"/>
                  <a:pt x="57008" y="203374"/>
                  <a:pt x="58348" y="202035"/>
                </a:cubicBezTo>
                <a:cubicBezTo>
                  <a:pt x="59687" y="200695"/>
                  <a:pt x="61399" y="200025"/>
                  <a:pt x="63483" y="200025"/>
                </a:cubicBezTo>
                <a:close/>
                <a:moveTo>
                  <a:pt x="184926" y="28575"/>
                </a:moveTo>
                <a:lnTo>
                  <a:pt x="184926" y="52686"/>
                </a:lnTo>
                <a:cubicBezTo>
                  <a:pt x="184926" y="56257"/>
                  <a:pt x="184629" y="60127"/>
                  <a:pt x="184033" y="64294"/>
                </a:cubicBezTo>
                <a:cubicBezTo>
                  <a:pt x="194154" y="63401"/>
                  <a:pt x="201744" y="59978"/>
                  <a:pt x="206804" y="54025"/>
                </a:cubicBezTo>
                <a:cubicBezTo>
                  <a:pt x="211566" y="48072"/>
                  <a:pt x="213799" y="39589"/>
                  <a:pt x="213501" y="28575"/>
                </a:cubicBezTo>
                <a:close/>
                <a:moveTo>
                  <a:pt x="14369" y="28575"/>
                </a:moveTo>
                <a:cubicBezTo>
                  <a:pt x="14072" y="39589"/>
                  <a:pt x="16304" y="48072"/>
                  <a:pt x="21066" y="54025"/>
                </a:cubicBezTo>
                <a:cubicBezTo>
                  <a:pt x="25829" y="59680"/>
                  <a:pt x="33122" y="62955"/>
                  <a:pt x="42944" y="63848"/>
                </a:cubicBezTo>
                <a:cubicBezTo>
                  <a:pt x="42349" y="59680"/>
                  <a:pt x="42051" y="55960"/>
                  <a:pt x="42051" y="52686"/>
                </a:cubicBezTo>
                <a:lnTo>
                  <a:pt x="42051" y="28575"/>
                </a:lnTo>
                <a:close/>
                <a:moveTo>
                  <a:pt x="56339" y="14288"/>
                </a:moveTo>
                <a:lnTo>
                  <a:pt x="56339" y="52686"/>
                </a:lnTo>
                <a:cubicBezTo>
                  <a:pt x="56339" y="69652"/>
                  <a:pt x="61920" y="84237"/>
                  <a:pt x="73082" y="96441"/>
                </a:cubicBezTo>
                <a:cubicBezTo>
                  <a:pt x="84244" y="108645"/>
                  <a:pt x="97713" y="114747"/>
                  <a:pt x="113489" y="114747"/>
                </a:cubicBezTo>
                <a:cubicBezTo>
                  <a:pt x="129265" y="114747"/>
                  <a:pt x="142733" y="108645"/>
                  <a:pt x="153896" y="96441"/>
                </a:cubicBezTo>
                <a:cubicBezTo>
                  <a:pt x="165058" y="84237"/>
                  <a:pt x="170639" y="69652"/>
                  <a:pt x="170639" y="52686"/>
                </a:cubicBezTo>
                <a:lnTo>
                  <a:pt x="170639" y="14288"/>
                </a:lnTo>
                <a:close/>
                <a:moveTo>
                  <a:pt x="49195" y="0"/>
                </a:moveTo>
                <a:lnTo>
                  <a:pt x="177783" y="0"/>
                </a:lnTo>
                <a:cubicBezTo>
                  <a:pt x="179568" y="0"/>
                  <a:pt x="181206" y="670"/>
                  <a:pt x="182694" y="2010"/>
                </a:cubicBezTo>
                <a:cubicBezTo>
                  <a:pt x="184182" y="3349"/>
                  <a:pt x="184926" y="5061"/>
                  <a:pt x="184926" y="7144"/>
                </a:cubicBezTo>
                <a:lnTo>
                  <a:pt x="184926" y="14288"/>
                </a:lnTo>
                <a:lnTo>
                  <a:pt x="219752" y="14288"/>
                </a:lnTo>
                <a:cubicBezTo>
                  <a:pt x="223622" y="14288"/>
                  <a:pt x="226003" y="16223"/>
                  <a:pt x="226896" y="20092"/>
                </a:cubicBezTo>
                <a:cubicBezTo>
                  <a:pt x="227193" y="22176"/>
                  <a:pt x="227491" y="24855"/>
                  <a:pt x="227789" y="28129"/>
                </a:cubicBezTo>
                <a:cubicBezTo>
                  <a:pt x="228086" y="31403"/>
                  <a:pt x="227565" y="36761"/>
                  <a:pt x="226226" y="44202"/>
                </a:cubicBezTo>
                <a:cubicBezTo>
                  <a:pt x="224887" y="51644"/>
                  <a:pt x="222133" y="57895"/>
                  <a:pt x="217966" y="62955"/>
                </a:cubicBezTo>
                <a:cubicBezTo>
                  <a:pt x="209632" y="73075"/>
                  <a:pt x="197130" y="78284"/>
                  <a:pt x="180461" y="78582"/>
                </a:cubicBezTo>
                <a:cubicBezTo>
                  <a:pt x="175699" y="92274"/>
                  <a:pt x="167960" y="103659"/>
                  <a:pt x="157244" y="112738"/>
                </a:cubicBezTo>
                <a:cubicBezTo>
                  <a:pt x="146529" y="121816"/>
                  <a:pt x="134325" y="127100"/>
                  <a:pt x="120633" y="128588"/>
                </a:cubicBezTo>
                <a:lnTo>
                  <a:pt x="120633" y="178148"/>
                </a:lnTo>
                <a:lnTo>
                  <a:pt x="142510" y="178148"/>
                </a:lnTo>
                <a:cubicBezTo>
                  <a:pt x="144594" y="178148"/>
                  <a:pt x="146305" y="178892"/>
                  <a:pt x="147645" y="180380"/>
                </a:cubicBezTo>
                <a:cubicBezTo>
                  <a:pt x="148984" y="181868"/>
                  <a:pt x="149654" y="183580"/>
                  <a:pt x="149654" y="185515"/>
                </a:cubicBezTo>
                <a:cubicBezTo>
                  <a:pt x="149654" y="187449"/>
                  <a:pt x="148984" y="189087"/>
                  <a:pt x="147645" y="190426"/>
                </a:cubicBezTo>
                <a:cubicBezTo>
                  <a:pt x="146305" y="191765"/>
                  <a:pt x="144594" y="192435"/>
                  <a:pt x="142510" y="192435"/>
                </a:cubicBezTo>
                <a:lnTo>
                  <a:pt x="84914" y="192435"/>
                </a:lnTo>
                <a:cubicBezTo>
                  <a:pt x="82830" y="192435"/>
                  <a:pt x="81119" y="191765"/>
                  <a:pt x="79779" y="190426"/>
                </a:cubicBezTo>
                <a:cubicBezTo>
                  <a:pt x="78440" y="189087"/>
                  <a:pt x="77770" y="187449"/>
                  <a:pt x="77770" y="185515"/>
                </a:cubicBezTo>
                <a:cubicBezTo>
                  <a:pt x="77770" y="183580"/>
                  <a:pt x="78440" y="181868"/>
                  <a:pt x="79779" y="180380"/>
                </a:cubicBezTo>
                <a:cubicBezTo>
                  <a:pt x="81119" y="178892"/>
                  <a:pt x="82830" y="178148"/>
                  <a:pt x="84914" y="178148"/>
                </a:cubicBezTo>
                <a:lnTo>
                  <a:pt x="106345" y="178148"/>
                </a:lnTo>
                <a:lnTo>
                  <a:pt x="106345" y="128588"/>
                </a:lnTo>
                <a:cubicBezTo>
                  <a:pt x="92653" y="127100"/>
                  <a:pt x="80375" y="121816"/>
                  <a:pt x="69510" y="112738"/>
                </a:cubicBezTo>
                <a:cubicBezTo>
                  <a:pt x="58646" y="103659"/>
                  <a:pt x="50981" y="92274"/>
                  <a:pt x="46516" y="78582"/>
                </a:cubicBezTo>
                <a:cubicBezTo>
                  <a:pt x="30145" y="77986"/>
                  <a:pt x="17941" y="72777"/>
                  <a:pt x="9904" y="62955"/>
                </a:cubicBezTo>
                <a:cubicBezTo>
                  <a:pt x="5737" y="57895"/>
                  <a:pt x="2984" y="51644"/>
                  <a:pt x="1644" y="44202"/>
                </a:cubicBezTo>
                <a:cubicBezTo>
                  <a:pt x="305" y="36761"/>
                  <a:pt x="-216" y="31403"/>
                  <a:pt x="82" y="28129"/>
                </a:cubicBezTo>
                <a:cubicBezTo>
                  <a:pt x="379" y="24855"/>
                  <a:pt x="677" y="22176"/>
                  <a:pt x="975" y="20092"/>
                </a:cubicBezTo>
                <a:cubicBezTo>
                  <a:pt x="1868" y="16223"/>
                  <a:pt x="4249" y="14288"/>
                  <a:pt x="8118" y="14288"/>
                </a:cubicBezTo>
                <a:lnTo>
                  <a:pt x="42051" y="14288"/>
                </a:lnTo>
                <a:lnTo>
                  <a:pt x="42051" y="7144"/>
                </a:lnTo>
                <a:cubicBezTo>
                  <a:pt x="42051" y="5061"/>
                  <a:pt x="42721" y="3349"/>
                  <a:pt x="44060" y="2010"/>
                </a:cubicBezTo>
                <a:cubicBezTo>
                  <a:pt x="45400" y="670"/>
                  <a:pt x="47111" y="0"/>
                  <a:pt x="4919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57150" tIns="28575" rIns="57150" bIns="28575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sz="1181"/>
          </a:p>
        </p:txBody>
      </p:sp>
      <p:sp>
        <p:nvSpPr>
          <p:cNvPr id="104" name="Freeform 14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/>
          <p:nvPr/>
        </p:nvSpPr>
        <p:spPr>
          <a:xfrm>
            <a:off x="4770878" y="1383524"/>
            <a:ext cx="328896" cy="305772"/>
          </a:xfrm>
          <a:custGeom>
            <a:avLst/>
            <a:gdLst/>
            <a:ahLst/>
            <a:cxnLst/>
            <a:rect l="l" t="t" r="r" b="b"/>
            <a:pathLst>
              <a:path w="228600" h="212527">
                <a:moveTo>
                  <a:pt x="165423" y="78805"/>
                </a:moveTo>
                <a:cubicBezTo>
                  <a:pt x="167357" y="79251"/>
                  <a:pt x="168771" y="80368"/>
                  <a:pt x="169664" y="82153"/>
                </a:cubicBezTo>
                <a:cubicBezTo>
                  <a:pt x="170557" y="83939"/>
                  <a:pt x="170781" y="85800"/>
                  <a:pt x="170334" y="87735"/>
                </a:cubicBezTo>
                <a:cubicBezTo>
                  <a:pt x="169888" y="89669"/>
                  <a:pt x="168771" y="91083"/>
                  <a:pt x="166985" y="91976"/>
                </a:cubicBezTo>
                <a:lnTo>
                  <a:pt x="128141" y="114300"/>
                </a:lnTo>
                <a:cubicBezTo>
                  <a:pt x="128141" y="118170"/>
                  <a:pt x="126802" y="121519"/>
                  <a:pt x="124123" y="124346"/>
                </a:cubicBezTo>
                <a:cubicBezTo>
                  <a:pt x="121444" y="127174"/>
                  <a:pt x="118095" y="128588"/>
                  <a:pt x="114077" y="128588"/>
                </a:cubicBezTo>
                <a:cubicBezTo>
                  <a:pt x="110059" y="128588"/>
                  <a:pt x="106710" y="127174"/>
                  <a:pt x="104031" y="124346"/>
                </a:cubicBezTo>
                <a:cubicBezTo>
                  <a:pt x="101352" y="121519"/>
                  <a:pt x="100013" y="118170"/>
                  <a:pt x="100013" y="114300"/>
                </a:cubicBezTo>
                <a:cubicBezTo>
                  <a:pt x="100013" y="110431"/>
                  <a:pt x="101352" y="107082"/>
                  <a:pt x="104031" y="104254"/>
                </a:cubicBezTo>
                <a:cubicBezTo>
                  <a:pt x="106710" y="101427"/>
                  <a:pt x="110133" y="100013"/>
                  <a:pt x="114300" y="100013"/>
                </a:cubicBezTo>
                <a:cubicBezTo>
                  <a:pt x="116681" y="100013"/>
                  <a:pt x="118914" y="100608"/>
                  <a:pt x="120998" y="101799"/>
                </a:cubicBezTo>
                <a:lnTo>
                  <a:pt x="159842" y="79475"/>
                </a:lnTo>
                <a:cubicBezTo>
                  <a:pt x="161628" y="78582"/>
                  <a:pt x="163488" y="78358"/>
                  <a:pt x="165423" y="78805"/>
                </a:cubicBezTo>
                <a:close/>
                <a:moveTo>
                  <a:pt x="114300" y="0"/>
                </a:moveTo>
                <a:cubicBezTo>
                  <a:pt x="145852" y="0"/>
                  <a:pt x="172790" y="11162"/>
                  <a:pt x="195114" y="33487"/>
                </a:cubicBezTo>
                <a:cubicBezTo>
                  <a:pt x="217438" y="55811"/>
                  <a:pt x="228600" y="82749"/>
                  <a:pt x="228600" y="114300"/>
                </a:cubicBezTo>
                <a:cubicBezTo>
                  <a:pt x="228600" y="134243"/>
                  <a:pt x="223763" y="152772"/>
                  <a:pt x="214089" y="169888"/>
                </a:cubicBezTo>
                <a:cubicBezTo>
                  <a:pt x="204416" y="187003"/>
                  <a:pt x="191096" y="200918"/>
                  <a:pt x="174129" y="211634"/>
                </a:cubicBezTo>
                <a:cubicBezTo>
                  <a:pt x="172939" y="212229"/>
                  <a:pt x="171748" y="212527"/>
                  <a:pt x="170557" y="212527"/>
                </a:cubicBezTo>
                <a:cubicBezTo>
                  <a:pt x="167878" y="212527"/>
                  <a:pt x="165795" y="211336"/>
                  <a:pt x="164306" y="208955"/>
                </a:cubicBezTo>
                <a:cubicBezTo>
                  <a:pt x="163116" y="207467"/>
                  <a:pt x="162818" y="205755"/>
                  <a:pt x="163414" y="203820"/>
                </a:cubicBezTo>
                <a:cubicBezTo>
                  <a:pt x="164009" y="201886"/>
                  <a:pt x="165051" y="200323"/>
                  <a:pt x="166539" y="199132"/>
                </a:cubicBezTo>
                <a:cubicBezTo>
                  <a:pt x="179040" y="191691"/>
                  <a:pt x="189310" y="181868"/>
                  <a:pt x="197346" y="169664"/>
                </a:cubicBezTo>
                <a:lnTo>
                  <a:pt x="190203" y="165646"/>
                </a:lnTo>
                <a:cubicBezTo>
                  <a:pt x="188417" y="164753"/>
                  <a:pt x="187300" y="163339"/>
                  <a:pt x="186854" y="161404"/>
                </a:cubicBezTo>
                <a:cubicBezTo>
                  <a:pt x="186407" y="159470"/>
                  <a:pt x="186631" y="157684"/>
                  <a:pt x="187524" y="156047"/>
                </a:cubicBezTo>
                <a:cubicBezTo>
                  <a:pt x="188417" y="154410"/>
                  <a:pt x="189831" y="153293"/>
                  <a:pt x="191765" y="152698"/>
                </a:cubicBezTo>
                <a:cubicBezTo>
                  <a:pt x="193700" y="152103"/>
                  <a:pt x="195560" y="152400"/>
                  <a:pt x="197346" y="153591"/>
                </a:cubicBezTo>
                <a:lnTo>
                  <a:pt x="204490" y="157609"/>
                </a:lnTo>
                <a:cubicBezTo>
                  <a:pt x="209848" y="146298"/>
                  <a:pt x="212973" y="134243"/>
                  <a:pt x="213866" y="121444"/>
                </a:cubicBezTo>
                <a:lnTo>
                  <a:pt x="205830" y="121444"/>
                </a:lnTo>
                <a:cubicBezTo>
                  <a:pt x="204044" y="121444"/>
                  <a:pt x="202406" y="120774"/>
                  <a:pt x="200918" y="119435"/>
                </a:cubicBezTo>
                <a:cubicBezTo>
                  <a:pt x="199430" y="118095"/>
                  <a:pt x="198686" y="116384"/>
                  <a:pt x="198686" y="114300"/>
                </a:cubicBezTo>
                <a:cubicBezTo>
                  <a:pt x="198686" y="112217"/>
                  <a:pt x="199430" y="110505"/>
                  <a:pt x="200918" y="109166"/>
                </a:cubicBezTo>
                <a:cubicBezTo>
                  <a:pt x="202406" y="107826"/>
                  <a:pt x="204044" y="107157"/>
                  <a:pt x="205830" y="107157"/>
                </a:cubicBezTo>
                <a:lnTo>
                  <a:pt x="213866" y="107157"/>
                </a:lnTo>
                <a:cubicBezTo>
                  <a:pt x="212973" y="94357"/>
                  <a:pt x="209699" y="82153"/>
                  <a:pt x="204044" y="70545"/>
                </a:cubicBezTo>
                <a:lnTo>
                  <a:pt x="197346" y="74117"/>
                </a:lnTo>
                <a:cubicBezTo>
                  <a:pt x="196156" y="75010"/>
                  <a:pt x="194965" y="75456"/>
                  <a:pt x="193774" y="75456"/>
                </a:cubicBezTo>
                <a:cubicBezTo>
                  <a:pt x="191096" y="75456"/>
                  <a:pt x="189012" y="74266"/>
                  <a:pt x="187524" y="71884"/>
                </a:cubicBezTo>
                <a:cubicBezTo>
                  <a:pt x="186631" y="70098"/>
                  <a:pt x="186407" y="68238"/>
                  <a:pt x="186854" y="66303"/>
                </a:cubicBezTo>
                <a:cubicBezTo>
                  <a:pt x="187300" y="64369"/>
                  <a:pt x="188417" y="62955"/>
                  <a:pt x="190203" y="62062"/>
                </a:cubicBezTo>
                <a:lnTo>
                  <a:pt x="196900" y="58043"/>
                </a:lnTo>
                <a:cubicBezTo>
                  <a:pt x="189756" y="47625"/>
                  <a:pt x="180975" y="38844"/>
                  <a:pt x="170557" y="31701"/>
                </a:cubicBezTo>
                <a:lnTo>
                  <a:pt x="166539" y="38398"/>
                </a:lnTo>
                <a:cubicBezTo>
                  <a:pt x="165051" y="40779"/>
                  <a:pt x="162967" y="41970"/>
                  <a:pt x="160288" y="41970"/>
                </a:cubicBezTo>
                <a:cubicBezTo>
                  <a:pt x="159098" y="41970"/>
                  <a:pt x="157907" y="41672"/>
                  <a:pt x="156716" y="41077"/>
                </a:cubicBezTo>
                <a:cubicBezTo>
                  <a:pt x="154930" y="39886"/>
                  <a:pt x="153814" y="38324"/>
                  <a:pt x="153368" y="36389"/>
                </a:cubicBezTo>
                <a:cubicBezTo>
                  <a:pt x="152921" y="34454"/>
                  <a:pt x="153144" y="32743"/>
                  <a:pt x="154037" y="31254"/>
                </a:cubicBezTo>
                <a:lnTo>
                  <a:pt x="158056" y="24557"/>
                </a:lnTo>
                <a:cubicBezTo>
                  <a:pt x="146447" y="18902"/>
                  <a:pt x="134243" y="15627"/>
                  <a:pt x="121444" y="14734"/>
                </a:cubicBezTo>
                <a:lnTo>
                  <a:pt x="121444" y="23664"/>
                </a:lnTo>
                <a:cubicBezTo>
                  <a:pt x="121444" y="25450"/>
                  <a:pt x="120700" y="27087"/>
                  <a:pt x="119212" y="28575"/>
                </a:cubicBezTo>
                <a:cubicBezTo>
                  <a:pt x="117723" y="30064"/>
                  <a:pt x="116012" y="30808"/>
                  <a:pt x="114077" y="30808"/>
                </a:cubicBezTo>
                <a:cubicBezTo>
                  <a:pt x="112142" y="30808"/>
                  <a:pt x="110505" y="30064"/>
                  <a:pt x="109166" y="28575"/>
                </a:cubicBezTo>
                <a:cubicBezTo>
                  <a:pt x="107826" y="27087"/>
                  <a:pt x="107156" y="25450"/>
                  <a:pt x="107156" y="23664"/>
                </a:cubicBezTo>
                <a:lnTo>
                  <a:pt x="107156" y="14734"/>
                </a:lnTo>
                <a:cubicBezTo>
                  <a:pt x="94357" y="15627"/>
                  <a:pt x="82302" y="18753"/>
                  <a:pt x="70991" y="24111"/>
                </a:cubicBezTo>
                <a:lnTo>
                  <a:pt x="75010" y="31254"/>
                </a:lnTo>
                <a:cubicBezTo>
                  <a:pt x="75903" y="32743"/>
                  <a:pt x="76126" y="34454"/>
                  <a:pt x="75679" y="36389"/>
                </a:cubicBezTo>
                <a:cubicBezTo>
                  <a:pt x="75233" y="38324"/>
                  <a:pt x="74117" y="39886"/>
                  <a:pt x="72331" y="41077"/>
                </a:cubicBezTo>
                <a:cubicBezTo>
                  <a:pt x="71438" y="41672"/>
                  <a:pt x="70247" y="41970"/>
                  <a:pt x="68759" y="41970"/>
                </a:cubicBezTo>
                <a:cubicBezTo>
                  <a:pt x="66080" y="41970"/>
                  <a:pt x="63996" y="40779"/>
                  <a:pt x="62508" y="38398"/>
                </a:cubicBezTo>
                <a:lnTo>
                  <a:pt x="58490" y="31254"/>
                </a:lnTo>
                <a:cubicBezTo>
                  <a:pt x="48072" y="38398"/>
                  <a:pt x="39142" y="47328"/>
                  <a:pt x="31701" y="58043"/>
                </a:cubicBezTo>
                <a:lnTo>
                  <a:pt x="38844" y="62062"/>
                </a:lnTo>
                <a:cubicBezTo>
                  <a:pt x="40630" y="62955"/>
                  <a:pt x="41821" y="64369"/>
                  <a:pt x="42416" y="66303"/>
                </a:cubicBezTo>
                <a:cubicBezTo>
                  <a:pt x="43012" y="68238"/>
                  <a:pt x="42714" y="70098"/>
                  <a:pt x="41523" y="71884"/>
                </a:cubicBezTo>
                <a:cubicBezTo>
                  <a:pt x="40333" y="74266"/>
                  <a:pt x="38249" y="75456"/>
                  <a:pt x="35273" y="75456"/>
                </a:cubicBezTo>
                <a:cubicBezTo>
                  <a:pt x="34082" y="75456"/>
                  <a:pt x="32891" y="75010"/>
                  <a:pt x="31701" y="74117"/>
                </a:cubicBezTo>
                <a:lnTo>
                  <a:pt x="24557" y="70098"/>
                </a:lnTo>
                <a:cubicBezTo>
                  <a:pt x="18901" y="81707"/>
                  <a:pt x="15627" y="94060"/>
                  <a:pt x="14734" y="107157"/>
                </a:cubicBezTo>
                <a:lnTo>
                  <a:pt x="22771" y="107157"/>
                </a:lnTo>
                <a:cubicBezTo>
                  <a:pt x="24557" y="107157"/>
                  <a:pt x="26194" y="107826"/>
                  <a:pt x="27682" y="109166"/>
                </a:cubicBezTo>
                <a:cubicBezTo>
                  <a:pt x="29171" y="110505"/>
                  <a:pt x="29915" y="112142"/>
                  <a:pt x="29915" y="114077"/>
                </a:cubicBezTo>
                <a:cubicBezTo>
                  <a:pt x="29915" y="116012"/>
                  <a:pt x="29171" y="117723"/>
                  <a:pt x="27682" y="119212"/>
                </a:cubicBezTo>
                <a:cubicBezTo>
                  <a:pt x="26194" y="120700"/>
                  <a:pt x="24557" y="121444"/>
                  <a:pt x="22771" y="121444"/>
                </a:cubicBezTo>
                <a:lnTo>
                  <a:pt x="14734" y="121444"/>
                </a:lnTo>
                <a:cubicBezTo>
                  <a:pt x="15627" y="134243"/>
                  <a:pt x="18901" y="146298"/>
                  <a:pt x="24557" y="157609"/>
                </a:cubicBezTo>
                <a:lnTo>
                  <a:pt x="31701" y="153591"/>
                </a:lnTo>
                <a:cubicBezTo>
                  <a:pt x="33487" y="152400"/>
                  <a:pt x="35347" y="152103"/>
                  <a:pt x="37282" y="152698"/>
                </a:cubicBezTo>
                <a:cubicBezTo>
                  <a:pt x="39216" y="153293"/>
                  <a:pt x="40705" y="154410"/>
                  <a:pt x="41747" y="156047"/>
                </a:cubicBezTo>
                <a:cubicBezTo>
                  <a:pt x="42788" y="157684"/>
                  <a:pt x="43012" y="159470"/>
                  <a:pt x="42416" y="161404"/>
                </a:cubicBezTo>
                <a:cubicBezTo>
                  <a:pt x="41821" y="163339"/>
                  <a:pt x="40630" y="164753"/>
                  <a:pt x="38844" y="165646"/>
                </a:cubicBezTo>
                <a:lnTo>
                  <a:pt x="31701" y="170111"/>
                </a:lnTo>
                <a:cubicBezTo>
                  <a:pt x="39440" y="181720"/>
                  <a:pt x="49262" y="191244"/>
                  <a:pt x="61169" y="198686"/>
                </a:cubicBezTo>
                <a:cubicBezTo>
                  <a:pt x="62955" y="199877"/>
                  <a:pt x="64071" y="201439"/>
                  <a:pt x="64517" y="203374"/>
                </a:cubicBezTo>
                <a:cubicBezTo>
                  <a:pt x="64964" y="205309"/>
                  <a:pt x="64666" y="207095"/>
                  <a:pt x="63624" y="208732"/>
                </a:cubicBezTo>
                <a:cubicBezTo>
                  <a:pt x="62582" y="210369"/>
                  <a:pt x="61094" y="211411"/>
                  <a:pt x="59159" y="211857"/>
                </a:cubicBezTo>
                <a:cubicBezTo>
                  <a:pt x="57225" y="212304"/>
                  <a:pt x="55364" y="211932"/>
                  <a:pt x="53578" y="210741"/>
                </a:cubicBezTo>
                <a:cubicBezTo>
                  <a:pt x="36910" y="200323"/>
                  <a:pt x="23813" y="186556"/>
                  <a:pt x="14288" y="169441"/>
                </a:cubicBezTo>
                <a:cubicBezTo>
                  <a:pt x="4763" y="152326"/>
                  <a:pt x="0" y="133946"/>
                  <a:pt x="0" y="114300"/>
                </a:cubicBezTo>
                <a:cubicBezTo>
                  <a:pt x="0" y="82749"/>
                  <a:pt x="11162" y="55811"/>
                  <a:pt x="33487" y="33487"/>
                </a:cubicBezTo>
                <a:cubicBezTo>
                  <a:pt x="55811" y="11162"/>
                  <a:pt x="82749" y="0"/>
                  <a:pt x="1143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57150" tIns="28575" rIns="57150" bIns="28575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sz="1181"/>
          </a:p>
        </p:txBody>
      </p:sp>
      <p:sp>
        <p:nvSpPr>
          <p:cNvPr id="105" name="Freeform 15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/>
          <p:nvPr/>
        </p:nvSpPr>
        <p:spPr>
          <a:xfrm>
            <a:off x="5355993" y="1418214"/>
            <a:ext cx="328896" cy="236394"/>
          </a:xfrm>
          <a:custGeom>
            <a:avLst/>
            <a:gdLst/>
            <a:ahLst/>
            <a:cxnLst/>
            <a:rect l="l" t="t" r="r" b="b"/>
            <a:pathLst>
              <a:path w="228600" h="164306">
                <a:moveTo>
                  <a:pt x="100012" y="55810"/>
                </a:moveTo>
                <a:lnTo>
                  <a:pt x="100012" y="109388"/>
                </a:lnTo>
                <a:lnTo>
                  <a:pt x="143321" y="82599"/>
                </a:lnTo>
                <a:close/>
                <a:moveTo>
                  <a:pt x="92868" y="35886"/>
                </a:moveTo>
                <a:cubicBezTo>
                  <a:pt x="94059" y="35923"/>
                  <a:pt x="95250" y="36314"/>
                  <a:pt x="96440" y="37058"/>
                </a:cubicBezTo>
                <a:lnTo>
                  <a:pt x="160734" y="76348"/>
                </a:lnTo>
                <a:cubicBezTo>
                  <a:pt x="163115" y="77837"/>
                  <a:pt x="164306" y="79920"/>
                  <a:pt x="164306" y="82599"/>
                </a:cubicBezTo>
                <a:cubicBezTo>
                  <a:pt x="164306" y="85278"/>
                  <a:pt x="163115" y="87362"/>
                  <a:pt x="160734" y="88850"/>
                </a:cubicBezTo>
                <a:lnTo>
                  <a:pt x="96440" y="128141"/>
                </a:lnTo>
                <a:cubicBezTo>
                  <a:pt x="95250" y="128736"/>
                  <a:pt x="94059" y="129033"/>
                  <a:pt x="92868" y="129033"/>
                </a:cubicBezTo>
                <a:cubicBezTo>
                  <a:pt x="91678" y="129033"/>
                  <a:pt x="90487" y="128736"/>
                  <a:pt x="89297" y="128141"/>
                </a:cubicBezTo>
                <a:cubicBezTo>
                  <a:pt x="86915" y="126950"/>
                  <a:pt x="85725" y="124866"/>
                  <a:pt x="85725" y="121890"/>
                </a:cubicBezTo>
                <a:lnTo>
                  <a:pt x="85725" y="43308"/>
                </a:lnTo>
                <a:cubicBezTo>
                  <a:pt x="85725" y="40332"/>
                  <a:pt x="86915" y="38174"/>
                  <a:pt x="89297" y="36834"/>
                </a:cubicBezTo>
                <a:cubicBezTo>
                  <a:pt x="90487" y="36165"/>
                  <a:pt x="91678" y="35848"/>
                  <a:pt x="92868" y="35886"/>
                </a:cubicBezTo>
                <a:close/>
                <a:moveTo>
                  <a:pt x="114300" y="14287"/>
                </a:moveTo>
                <a:cubicBezTo>
                  <a:pt x="65186" y="14287"/>
                  <a:pt x="36760" y="16519"/>
                  <a:pt x="29021" y="20984"/>
                </a:cubicBezTo>
                <a:cubicBezTo>
                  <a:pt x="25449" y="23366"/>
                  <a:pt x="22175" y="30360"/>
                  <a:pt x="19199" y="41969"/>
                </a:cubicBezTo>
                <a:cubicBezTo>
                  <a:pt x="16222" y="53578"/>
                  <a:pt x="14585" y="67419"/>
                  <a:pt x="14287" y="83492"/>
                </a:cubicBezTo>
                <a:cubicBezTo>
                  <a:pt x="14585" y="99566"/>
                  <a:pt x="16148" y="112960"/>
                  <a:pt x="18975" y="123676"/>
                </a:cubicBezTo>
                <a:cubicBezTo>
                  <a:pt x="21803" y="134391"/>
                  <a:pt x="25152" y="140940"/>
                  <a:pt x="29021" y="143321"/>
                </a:cubicBezTo>
                <a:cubicBezTo>
                  <a:pt x="36463" y="147786"/>
                  <a:pt x="64889" y="150018"/>
                  <a:pt x="114300" y="150018"/>
                </a:cubicBezTo>
                <a:cubicBezTo>
                  <a:pt x="165497" y="150018"/>
                  <a:pt x="194667" y="147488"/>
                  <a:pt x="201811" y="142428"/>
                </a:cubicBezTo>
                <a:cubicBezTo>
                  <a:pt x="205085" y="140047"/>
                  <a:pt x="207987" y="133647"/>
                  <a:pt x="210517" y="123229"/>
                </a:cubicBezTo>
                <a:cubicBezTo>
                  <a:pt x="213047" y="112811"/>
                  <a:pt x="214312" y="99566"/>
                  <a:pt x="214312" y="83492"/>
                </a:cubicBezTo>
                <a:cubicBezTo>
                  <a:pt x="214312" y="67419"/>
                  <a:pt x="213047" y="53726"/>
                  <a:pt x="210517" y="42416"/>
                </a:cubicBezTo>
                <a:cubicBezTo>
                  <a:pt x="207987" y="31105"/>
                  <a:pt x="205085" y="24258"/>
                  <a:pt x="201811" y="21877"/>
                </a:cubicBezTo>
                <a:cubicBezTo>
                  <a:pt x="194667" y="16817"/>
                  <a:pt x="165497" y="14287"/>
                  <a:pt x="114300" y="14287"/>
                </a:cubicBezTo>
                <a:close/>
                <a:moveTo>
                  <a:pt x="114300" y="0"/>
                </a:moveTo>
                <a:cubicBezTo>
                  <a:pt x="168473" y="0"/>
                  <a:pt x="200322" y="3423"/>
                  <a:pt x="209847" y="10269"/>
                </a:cubicBezTo>
                <a:cubicBezTo>
                  <a:pt x="215205" y="13841"/>
                  <a:pt x="219372" y="21133"/>
                  <a:pt x="222349" y="32146"/>
                </a:cubicBezTo>
                <a:cubicBezTo>
                  <a:pt x="225325" y="43160"/>
                  <a:pt x="227111" y="52536"/>
                  <a:pt x="227707" y="60275"/>
                </a:cubicBezTo>
                <a:cubicBezTo>
                  <a:pt x="228302" y="68014"/>
                  <a:pt x="228600" y="75753"/>
                  <a:pt x="228600" y="83492"/>
                </a:cubicBezTo>
                <a:cubicBezTo>
                  <a:pt x="228600" y="121592"/>
                  <a:pt x="222349" y="145107"/>
                  <a:pt x="209847" y="154037"/>
                </a:cubicBezTo>
                <a:cubicBezTo>
                  <a:pt x="200322" y="160883"/>
                  <a:pt x="168473" y="164306"/>
                  <a:pt x="114300" y="164306"/>
                </a:cubicBezTo>
                <a:cubicBezTo>
                  <a:pt x="62508" y="164306"/>
                  <a:pt x="31551" y="161329"/>
                  <a:pt x="21431" y="155376"/>
                </a:cubicBezTo>
                <a:cubicBezTo>
                  <a:pt x="15776" y="152102"/>
                  <a:pt x="11162" y="145107"/>
                  <a:pt x="7590" y="134391"/>
                </a:cubicBezTo>
                <a:cubicBezTo>
                  <a:pt x="4018" y="123676"/>
                  <a:pt x="1860" y="114374"/>
                  <a:pt x="1116" y="106486"/>
                </a:cubicBezTo>
                <a:cubicBezTo>
                  <a:pt x="372" y="98598"/>
                  <a:pt x="0" y="90933"/>
                  <a:pt x="0" y="83492"/>
                </a:cubicBezTo>
                <a:cubicBezTo>
                  <a:pt x="0" y="76646"/>
                  <a:pt x="372" y="69279"/>
                  <a:pt x="1116" y="61391"/>
                </a:cubicBezTo>
                <a:cubicBezTo>
                  <a:pt x="1860" y="53503"/>
                  <a:pt x="3944" y="43681"/>
                  <a:pt x="7367" y="31923"/>
                </a:cubicBezTo>
                <a:cubicBezTo>
                  <a:pt x="10790" y="20166"/>
                  <a:pt x="15478" y="12501"/>
                  <a:pt x="21431" y="8929"/>
                </a:cubicBezTo>
                <a:cubicBezTo>
                  <a:pt x="31551" y="2976"/>
                  <a:pt x="62508" y="0"/>
                  <a:pt x="1143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57150" tIns="28575" rIns="57150" bIns="28575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sz="1181"/>
          </a:p>
        </p:txBody>
      </p:sp>
      <p:sp>
        <p:nvSpPr>
          <p:cNvPr id="106" name="Freeform 16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/>
          <p:nvPr/>
        </p:nvSpPr>
        <p:spPr>
          <a:xfrm>
            <a:off x="5941107" y="1402154"/>
            <a:ext cx="328983" cy="268514"/>
          </a:xfrm>
          <a:custGeom>
            <a:avLst/>
            <a:gdLst/>
            <a:ahLst/>
            <a:cxnLst/>
            <a:rect l="l" t="t" r="r" b="b"/>
            <a:pathLst>
              <a:path w="228660" h="186631">
                <a:moveTo>
                  <a:pt x="152758" y="14288"/>
                </a:moveTo>
                <a:cubicBezTo>
                  <a:pt x="141447" y="14288"/>
                  <a:pt x="131773" y="18232"/>
                  <a:pt x="123736" y="26120"/>
                </a:cubicBezTo>
                <a:cubicBezTo>
                  <a:pt x="115700" y="34008"/>
                  <a:pt x="111681" y="43458"/>
                  <a:pt x="111681" y="54471"/>
                </a:cubicBezTo>
                <a:cubicBezTo>
                  <a:pt x="111681" y="57448"/>
                  <a:pt x="112128" y="60425"/>
                  <a:pt x="113021" y="63401"/>
                </a:cubicBezTo>
                <a:cubicBezTo>
                  <a:pt x="96054" y="62508"/>
                  <a:pt x="80279" y="58415"/>
                  <a:pt x="65693" y="51123"/>
                </a:cubicBezTo>
                <a:cubicBezTo>
                  <a:pt x="51108" y="43830"/>
                  <a:pt x="38607" y="34082"/>
                  <a:pt x="28189" y="21878"/>
                </a:cubicBezTo>
                <a:cubicBezTo>
                  <a:pt x="24617" y="27831"/>
                  <a:pt x="22831" y="34380"/>
                  <a:pt x="22831" y="41523"/>
                </a:cubicBezTo>
                <a:cubicBezTo>
                  <a:pt x="22831" y="55811"/>
                  <a:pt x="28933" y="66973"/>
                  <a:pt x="41137" y="75010"/>
                </a:cubicBezTo>
                <a:cubicBezTo>
                  <a:pt x="34291" y="74712"/>
                  <a:pt x="28040" y="73075"/>
                  <a:pt x="22384" y="70098"/>
                </a:cubicBezTo>
                <a:lnTo>
                  <a:pt x="22384" y="70545"/>
                </a:lnTo>
                <a:cubicBezTo>
                  <a:pt x="22384" y="80070"/>
                  <a:pt x="25510" y="88479"/>
                  <a:pt x="31761" y="95771"/>
                </a:cubicBezTo>
                <a:cubicBezTo>
                  <a:pt x="38011" y="103064"/>
                  <a:pt x="45899" y="107603"/>
                  <a:pt x="55424" y="109389"/>
                </a:cubicBezTo>
                <a:cubicBezTo>
                  <a:pt x="51852" y="110282"/>
                  <a:pt x="48132" y="110729"/>
                  <a:pt x="44262" y="110729"/>
                </a:cubicBezTo>
                <a:cubicBezTo>
                  <a:pt x="41881" y="110729"/>
                  <a:pt x="39351" y="110580"/>
                  <a:pt x="36672" y="110282"/>
                </a:cubicBezTo>
                <a:cubicBezTo>
                  <a:pt x="39351" y="118319"/>
                  <a:pt x="44188" y="124867"/>
                  <a:pt x="51183" y="129927"/>
                </a:cubicBezTo>
                <a:cubicBezTo>
                  <a:pt x="58178" y="134988"/>
                  <a:pt x="66140" y="137666"/>
                  <a:pt x="75070" y="137964"/>
                </a:cubicBezTo>
                <a:cubicBezTo>
                  <a:pt x="60187" y="149275"/>
                  <a:pt x="43220" y="154930"/>
                  <a:pt x="24170" y="154930"/>
                </a:cubicBezTo>
                <a:cubicBezTo>
                  <a:pt x="20896" y="154930"/>
                  <a:pt x="17622" y="154782"/>
                  <a:pt x="14348" y="154484"/>
                </a:cubicBezTo>
                <a:cubicBezTo>
                  <a:pt x="33398" y="166390"/>
                  <a:pt x="54383" y="172343"/>
                  <a:pt x="77302" y="172343"/>
                </a:cubicBezTo>
                <a:cubicBezTo>
                  <a:pt x="95459" y="172343"/>
                  <a:pt x="112128" y="168920"/>
                  <a:pt x="127308" y="162074"/>
                </a:cubicBezTo>
                <a:cubicBezTo>
                  <a:pt x="142489" y="155228"/>
                  <a:pt x="154767" y="146298"/>
                  <a:pt x="164143" y="135285"/>
                </a:cubicBezTo>
                <a:cubicBezTo>
                  <a:pt x="173519" y="124272"/>
                  <a:pt x="180812" y="112142"/>
                  <a:pt x="186021" y="98897"/>
                </a:cubicBezTo>
                <a:cubicBezTo>
                  <a:pt x="191230" y="85651"/>
                  <a:pt x="193834" y="72331"/>
                  <a:pt x="193834" y="58936"/>
                </a:cubicBezTo>
                <a:cubicBezTo>
                  <a:pt x="193834" y="57150"/>
                  <a:pt x="193834" y="55364"/>
                  <a:pt x="193834" y="53579"/>
                </a:cubicBezTo>
                <a:cubicBezTo>
                  <a:pt x="201871" y="47923"/>
                  <a:pt x="208717" y="41077"/>
                  <a:pt x="214373" y="33040"/>
                </a:cubicBezTo>
                <a:cubicBezTo>
                  <a:pt x="206931" y="36314"/>
                  <a:pt x="199043" y="38398"/>
                  <a:pt x="190709" y="39291"/>
                </a:cubicBezTo>
                <a:cubicBezTo>
                  <a:pt x="199639" y="34231"/>
                  <a:pt x="205741" y="26938"/>
                  <a:pt x="209015" y="17413"/>
                </a:cubicBezTo>
                <a:cubicBezTo>
                  <a:pt x="200978" y="21878"/>
                  <a:pt x="192197" y="25152"/>
                  <a:pt x="182672" y="27236"/>
                </a:cubicBezTo>
                <a:cubicBezTo>
                  <a:pt x="174636" y="18604"/>
                  <a:pt x="164664" y="14288"/>
                  <a:pt x="152758" y="14288"/>
                </a:cubicBezTo>
                <a:close/>
                <a:moveTo>
                  <a:pt x="152758" y="0"/>
                </a:moveTo>
                <a:cubicBezTo>
                  <a:pt x="165259" y="0"/>
                  <a:pt x="176570" y="3870"/>
                  <a:pt x="186691" y="11609"/>
                </a:cubicBezTo>
                <a:cubicBezTo>
                  <a:pt x="192049" y="9823"/>
                  <a:pt x="197109" y="7591"/>
                  <a:pt x="201871" y="4912"/>
                </a:cubicBezTo>
                <a:cubicBezTo>
                  <a:pt x="203955" y="3721"/>
                  <a:pt x="206336" y="3126"/>
                  <a:pt x="209015" y="3126"/>
                </a:cubicBezTo>
                <a:cubicBezTo>
                  <a:pt x="212289" y="3126"/>
                  <a:pt x="215266" y="4168"/>
                  <a:pt x="217945" y="6251"/>
                </a:cubicBezTo>
                <a:cubicBezTo>
                  <a:pt x="222707" y="10121"/>
                  <a:pt x="224195" y="15181"/>
                  <a:pt x="222409" y="21432"/>
                </a:cubicBezTo>
                <a:cubicBezTo>
                  <a:pt x="226577" y="24111"/>
                  <a:pt x="228660" y="27980"/>
                  <a:pt x="228660" y="33040"/>
                </a:cubicBezTo>
                <a:cubicBezTo>
                  <a:pt x="228660" y="36314"/>
                  <a:pt x="227767" y="39142"/>
                  <a:pt x="225981" y="41523"/>
                </a:cubicBezTo>
                <a:cubicBezTo>
                  <a:pt x="220921" y="48667"/>
                  <a:pt x="214968" y="55067"/>
                  <a:pt x="208122" y="60722"/>
                </a:cubicBezTo>
                <a:cubicBezTo>
                  <a:pt x="208122" y="76498"/>
                  <a:pt x="204997" y="91827"/>
                  <a:pt x="198746" y="106710"/>
                </a:cubicBezTo>
                <a:cubicBezTo>
                  <a:pt x="192495" y="121593"/>
                  <a:pt x="183937" y="134988"/>
                  <a:pt x="173073" y="146894"/>
                </a:cubicBezTo>
                <a:cubicBezTo>
                  <a:pt x="162208" y="158800"/>
                  <a:pt x="148442" y="168399"/>
                  <a:pt x="131773" y="175692"/>
                </a:cubicBezTo>
                <a:cubicBezTo>
                  <a:pt x="115104" y="182985"/>
                  <a:pt x="96947" y="186631"/>
                  <a:pt x="77302" y="186631"/>
                </a:cubicBezTo>
                <a:cubicBezTo>
                  <a:pt x="51704" y="186631"/>
                  <a:pt x="28189" y="179934"/>
                  <a:pt x="6758" y="166539"/>
                </a:cubicBezTo>
                <a:cubicBezTo>
                  <a:pt x="3781" y="164753"/>
                  <a:pt x="1772" y="162297"/>
                  <a:pt x="730" y="159172"/>
                </a:cubicBezTo>
                <a:cubicBezTo>
                  <a:pt x="-312" y="156047"/>
                  <a:pt x="-237" y="152847"/>
                  <a:pt x="953" y="149573"/>
                </a:cubicBezTo>
                <a:cubicBezTo>
                  <a:pt x="3037" y="143322"/>
                  <a:pt x="7502" y="140196"/>
                  <a:pt x="14348" y="140196"/>
                </a:cubicBezTo>
                <a:cubicBezTo>
                  <a:pt x="14943" y="140196"/>
                  <a:pt x="15538" y="140196"/>
                  <a:pt x="16134" y="140196"/>
                </a:cubicBezTo>
                <a:cubicBezTo>
                  <a:pt x="18515" y="140494"/>
                  <a:pt x="21194" y="140643"/>
                  <a:pt x="24170" y="140643"/>
                </a:cubicBezTo>
                <a:cubicBezTo>
                  <a:pt x="29528" y="140643"/>
                  <a:pt x="34588" y="140048"/>
                  <a:pt x="39351" y="138857"/>
                </a:cubicBezTo>
                <a:cubicBezTo>
                  <a:pt x="31612" y="132309"/>
                  <a:pt x="26254" y="124272"/>
                  <a:pt x="23277" y="114747"/>
                </a:cubicBezTo>
                <a:cubicBezTo>
                  <a:pt x="22384" y="112068"/>
                  <a:pt x="22236" y="109538"/>
                  <a:pt x="22831" y="107157"/>
                </a:cubicBezTo>
                <a:cubicBezTo>
                  <a:pt x="13008" y="96739"/>
                  <a:pt x="8097" y="84535"/>
                  <a:pt x="8097" y="70545"/>
                </a:cubicBezTo>
                <a:lnTo>
                  <a:pt x="8097" y="70098"/>
                </a:lnTo>
                <a:cubicBezTo>
                  <a:pt x="8097" y="66229"/>
                  <a:pt x="9288" y="62955"/>
                  <a:pt x="11669" y="60276"/>
                </a:cubicBezTo>
                <a:cubicBezTo>
                  <a:pt x="9585" y="54323"/>
                  <a:pt x="8543" y="48072"/>
                  <a:pt x="8543" y="41523"/>
                </a:cubicBezTo>
                <a:cubicBezTo>
                  <a:pt x="8543" y="31701"/>
                  <a:pt x="11074" y="22622"/>
                  <a:pt x="16134" y="14288"/>
                </a:cubicBezTo>
                <a:cubicBezTo>
                  <a:pt x="18515" y="10121"/>
                  <a:pt x="22236" y="7888"/>
                  <a:pt x="27296" y="7591"/>
                </a:cubicBezTo>
                <a:cubicBezTo>
                  <a:pt x="27593" y="7591"/>
                  <a:pt x="27891" y="7591"/>
                  <a:pt x="28189" y="7591"/>
                </a:cubicBezTo>
                <a:cubicBezTo>
                  <a:pt x="32654" y="7591"/>
                  <a:pt x="36374" y="9228"/>
                  <a:pt x="39351" y="12502"/>
                </a:cubicBezTo>
                <a:cubicBezTo>
                  <a:pt x="54531" y="30659"/>
                  <a:pt x="74028" y="42268"/>
                  <a:pt x="97840" y="47328"/>
                </a:cubicBezTo>
                <a:cubicBezTo>
                  <a:pt x="99626" y="33933"/>
                  <a:pt x="105728" y="22697"/>
                  <a:pt x="116146" y="13618"/>
                </a:cubicBezTo>
                <a:cubicBezTo>
                  <a:pt x="126564" y="4540"/>
                  <a:pt x="138768" y="0"/>
                  <a:pt x="15275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57150" tIns="28575" rIns="57150" bIns="28575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sz="1181"/>
          </a:p>
        </p:txBody>
      </p:sp>
      <p:sp>
        <p:nvSpPr>
          <p:cNvPr id="107" name="Freeform 17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/>
          <p:nvPr/>
        </p:nvSpPr>
        <p:spPr>
          <a:xfrm>
            <a:off x="6526308" y="1371963"/>
            <a:ext cx="215838" cy="328898"/>
          </a:xfrm>
          <a:custGeom>
            <a:avLst/>
            <a:gdLst/>
            <a:ahLst/>
            <a:cxnLst/>
            <a:rect l="l" t="t" r="r" b="b"/>
            <a:pathLst>
              <a:path w="150019" h="228600">
                <a:moveTo>
                  <a:pt x="52685" y="14287"/>
                </a:moveTo>
                <a:cubicBezTo>
                  <a:pt x="52685" y="24407"/>
                  <a:pt x="51197" y="33039"/>
                  <a:pt x="48220" y="40183"/>
                </a:cubicBezTo>
                <a:cubicBezTo>
                  <a:pt x="45244" y="47327"/>
                  <a:pt x="41449" y="52462"/>
                  <a:pt x="36835" y="55587"/>
                </a:cubicBezTo>
                <a:cubicBezTo>
                  <a:pt x="32221" y="58712"/>
                  <a:pt x="28128" y="60870"/>
                  <a:pt x="24557" y="62061"/>
                </a:cubicBezTo>
                <a:cubicBezTo>
                  <a:pt x="20985" y="63252"/>
                  <a:pt x="17562" y="63847"/>
                  <a:pt x="14287" y="63847"/>
                </a:cubicBezTo>
                <a:lnTo>
                  <a:pt x="14287" y="85725"/>
                </a:lnTo>
                <a:lnTo>
                  <a:pt x="42862" y="85725"/>
                </a:lnTo>
                <a:lnTo>
                  <a:pt x="42862" y="166538"/>
                </a:lnTo>
                <a:cubicBezTo>
                  <a:pt x="42862" y="175766"/>
                  <a:pt x="43904" y="182761"/>
                  <a:pt x="45988" y="187523"/>
                </a:cubicBezTo>
                <a:cubicBezTo>
                  <a:pt x="52834" y="205382"/>
                  <a:pt x="67717" y="214312"/>
                  <a:pt x="90636" y="214312"/>
                </a:cubicBezTo>
                <a:cubicBezTo>
                  <a:pt x="98673" y="214312"/>
                  <a:pt x="105965" y="213568"/>
                  <a:pt x="112514" y="212080"/>
                </a:cubicBezTo>
                <a:cubicBezTo>
                  <a:pt x="122932" y="209401"/>
                  <a:pt x="130671" y="206871"/>
                  <a:pt x="135731" y="204489"/>
                </a:cubicBezTo>
                <a:lnTo>
                  <a:pt x="135731" y="171450"/>
                </a:lnTo>
                <a:cubicBezTo>
                  <a:pt x="126504" y="178296"/>
                  <a:pt x="115342" y="181719"/>
                  <a:pt x="102245" y="181719"/>
                </a:cubicBezTo>
                <a:cubicBezTo>
                  <a:pt x="96292" y="181719"/>
                  <a:pt x="91455" y="180528"/>
                  <a:pt x="87734" y="178147"/>
                </a:cubicBezTo>
                <a:cubicBezTo>
                  <a:pt x="84013" y="175766"/>
                  <a:pt x="81558" y="173087"/>
                  <a:pt x="80367" y="170110"/>
                </a:cubicBezTo>
                <a:cubicBezTo>
                  <a:pt x="79176" y="166836"/>
                  <a:pt x="78581" y="159395"/>
                  <a:pt x="78581" y="147786"/>
                </a:cubicBezTo>
                <a:lnTo>
                  <a:pt x="79028" y="85725"/>
                </a:lnTo>
                <a:lnTo>
                  <a:pt x="128587" y="85725"/>
                </a:lnTo>
                <a:lnTo>
                  <a:pt x="128587" y="64293"/>
                </a:lnTo>
                <a:lnTo>
                  <a:pt x="78581" y="64293"/>
                </a:lnTo>
                <a:lnTo>
                  <a:pt x="78581" y="14287"/>
                </a:lnTo>
                <a:close/>
                <a:moveTo>
                  <a:pt x="52685" y="0"/>
                </a:moveTo>
                <a:lnTo>
                  <a:pt x="78581" y="0"/>
                </a:lnTo>
                <a:cubicBezTo>
                  <a:pt x="82451" y="0"/>
                  <a:pt x="85799" y="1413"/>
                  <a:pt x="88627" y="4241"/>
                </a:cubicBezTo>
                <a:cubicBezTo>
                  <a:pt x="91455" y="7069"/>
                  <a:pt x="92869" y="10418"/>
                  <a:pt x="92869" y="14287"/>
                </a:cubicBezTo>
                <a:lnTo>
                  <a:pt x="92869" y="50006"/>
                </a:lnTo>
                <a:lnTo>
                  <a:pt x="128587" y="50006"/>
                </a:lnTo>
                <a:cubicBezTo>
                  <a:pt x="132457" y="50006"/>
                  <a:pt x="135806" y="51420"/>
                  <a:pt x="138633" y="54247"/>
                </a:cubicBezTo>
                <a:cubicBezTo>
                  <a:pt x="141461" y="57075"/>
                  <a:pt x="142875" y="60424"/>
                  <a:pt x="142875" y="64293"/>
                </a:cubicBezTo>
                <a:lnTo>
                  <a:pt x="142875" y="85725"/>
                </a:lnTo>
                <a:cubicBezTo>
                  <a:pt x="142875" y="89594"/>
                  <a:pt x="141461" y="92943"/>
                  <a:pt x="138633" y="95771"/>
                </a:cubicBezTo>
                <a:cubicBezTo>
                  <a:pt x="135806" y="98598"/>
                  <a:pt x="132457" y="100012"/>
                  <a:pt x="128587" y="100012"/>
                </a:cubicBezTo>
                <a:lnTo>
                  <a:pt x="92869" y="100012"/>
                </a:lnTo>
                <a:lnTo>
                  <a:pt x="92869" y="147786"/>
                </a:lnTo>
                <a:cubicBezTo>
                  <a:pt x="92869" y="156418"/>
                  <a:pt x="93166" y="162222"/>
                  <a:pt x="93762" y="165199"/>
                </a:cubicBezTo>
                <a:cubicBezTo>
                  <a:pt x="95250" y="166687"/>
                  <a:pt x="98078" y="167431"/>
                  <a:pt x="102245" y="167431"/>
                </a:cubicBezTo>
                <a:cubicBezTo>
                  <a:pt x="112067" y="167431"/>
                  <a:pt x="120402" y="164901"/>
                  <a:pt x="127248" y="159841"/>
                </a:cubicBezTo>
                <a:cubicBezTo>
                  <a:pt x="129629" y="158055"/>
                  <a:pt x="132457" y="157162"/>
                  <a:pt x="135731" y="157162"/>
                </a:cubicBezTo>
                <a:cubicBezTo>
                  <a:pt x="138112" y="157162"/>
                  <a:pt x="140196" y="157609"/>
                  <a:pt x="141982" y="158502"/>
                </a:cubicBezTo>
                <a:cubicBezTo>
                  <a:pt x="147340" y="161180"/>
                  <a:pt x="150019" y="165497"/>
                  <a:pt x="150019" y="171450"/>
                </a:cubicBezTo>
                <a:lnTo>
                  <a:pt x="150019" y="204489"/>
                </a:lnTo>
                <a:cubicBezTo>
                  <a:pt x="150019" y="210740"/>
                  <a:pt x="147340" y="215056"/>
                  <a:pt x="141982" y="217438"/>
                </a:cubicBezTo>
                <a:cubicBezTo>
                  <a:pt x="136029" y="220414"/>
                  <a:pt x="127843" y="223093"/>
                  <a:pt x="117425" y="225474"/>
                </a:cubicBezTo>
                <a:lnTo>
                  <a:pt x="116086" y="225921"/>
                </a:lnTo>
                <a:cubicBezTo>
                  <a:pt x="108049" y="227707"/>
                  <a:pt x="99566" y="228600"/>
                  <a:pt x="90636" y="228600"/>
                </a:cubicBezTo>
                <a:cubicBezTo>
                  <a:pt x="61168" y="228600"/>
                  <a:pt x="41821" y="216693"/>
                  <a:pt x="32593" y="192881"/>
                </a:cubicBezTo>
                <a:cubicBezTo>
                  <a:pt x="29914" y="186332"/>
                  <a:pt x="28575" y="177552"/>
                  <a:pt x="28575" y="166538"/>
                </a:cubicBezTo>
                <a:lnTo>
                  <a:pt x="28575" y="100012"/>
                </a:lnTo>
                <a:lnTo>
                  <a:pt x="14287" y="100012"/>
                </a:lnTo>
                <a:cubicBezTo>
                  <a:pt x="10418" y="100012"/>
                  <a:pt x="7069" y="98598"/>
                  <a:pt x="4241" y="95771"/>
                </a:cubicBezTo>
                <a:cubicBezTo>
                  <a:pt x="1414" y="92943"/>
                  <a:pt x="0" y="89594"/>
                  <a:pt x="0" y="85725"/>
                </a:cubicBezTo>
                <a:lnTo>
                  <a:pt x="0" y="63847"/>
                </a:lnTo>
                <a:cubicBezTo>
                  <a:pt x="0" y="59680"/>
                  <a:pt x="1414" y="56257"/>
                  <a:pt x="4241" y="53578"/>
                </a:cubicBezTo>
                <a:cubicBezTo>
                  <a:pt x="7069" y="50899"/>
                  <a:pt x="10418" y="49559"/>
                  <a:pt x="14287" y="49559"/>
                </a:cubicBezTo>
                <a:cubicBezTo>
                  <a:pt x="16371" y="49559"/>
                  <a:pt x="18455" y="49187"/>
                  <a:pt x="20538" y="48443"/>
                </a:cubicBezTo>
                <a:cubicBezTo>
                  <a:pt x="22622" y="47699"/>
                  <a:pt x="25152" y="46285"/>
                  <a:pt x="28128" y="44202"/>
                </a:cubicBezTo>
                <a:cubicBezTo>
                  <a:pt x="31105" y="42118"/>
                  <a:pt x="33561" y="38472"/>
                  <a:pt x="35495" y="33263"/>
                </a:cubicBezTo>
                <a:cubicBezTo>
                  <a:pt x="37430" y="28054"/>
                  <a:pt x="38398" y="21729"/>
                  <a:pt x="38398" y="14287"/>
                </a:cubicBezTo>
                <a:cubicBezTo>
                  <a:pt x="38398" y="10418"/>
                  <a:pt x="39737" y="7069"/>
                  <a:pt x="42416" y="4241"/>
                </a:cubicBezTo>
                <a:cubicBezTo>
                  <a:pt x="45095" y="1413"/>
                  <a:pt x="48518" y="0"/>
                  <a:pt x="5268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57150" tIns="28575" rIns="57150" bIns="28575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sz="1181"/>
          </a:p>
        </p:txBody>
      </p:sp>
      <p:sp>
        <p:nvSpPr>
          <p:cNvPr id="108" name="Freeform 18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/>
          <p:nvPr/>
        </p:nvSpPr>
        <p:spPr>
          <a:xfrm>
            <a:off x="6998366" y="1377101"/>
            <a:ext cx="164874" cy="318617"/>
          </a:xfrm>
          <a:custGeom>
            <a:avLst/>
            <a:gdLst/>
            <a:ahLst/>
            <a:cxnLst/>
            <a:rect l="l" t="t" r="r" b="b"/>
            <a:pathLst>
              <a:path w="114597" h="221456">
                <a:moveTo>
                  <a:pt x="72777" y="14287"/>
                </a:moveTo>
                <a:cubicBezTo>
                  <a:pt x="70396" y="14287"/>
                  <a:pt x="67866" y="14585"/>
                  <a:pt x="65187" y="15180"/>
                </a:cubicBezTo>
                <a:cubicBezTo>
                  <a:pt x="62508" y="15775"/>
                  <a:pt x="59308" y="16966"/>
                  <a:pt x="55588" y="18752"/>
                </a:cubicBezTo>
                <a:cubicBezTo>
                  <a:pt x="51867" y="20538"/>
                  <a:pt x="48741" y="23738"/>
                  <a:pt x="46211" y="28351"/>
                </a:cubicBezTo>
                <a:cubicBezTo>
                  <a:pt x="43681" y="32965"/>
                  <a:pt x="42416" y="38546"/>
                  <a:pt x="42416" y="45094"/>
                </a:cubicBezTo>
                <a:lnTo>
                  <a:pt x="42416" y="78581"/>
                </a:lnTo>
                <a:lnTo>
                  <a:pt x="14288" y="78581"/>
                </a:lnTo>
                <a:lnTo>
                  <a:pt x="14288" y="100012"/>
                </a:lnTo>
                <a:lnTo>
                  <a:pt x="42416" y="100012"/>
                </a:lnTo>
                <a:lnTo>
                  <a:pt x="42416" y="207168"/>
                </a:lnTo>
                <a:lnTo>
                  <a:pt x="63848" y="207168"/>
                </a:lnTo>
                <a:lnTo>
                  <a:pt x="63848" y="100012"/>
                </a:lnTo>
                <a:lnTo>
                  <a:pt x="95101" y="100012"/>
                </a:lnTo>
                <a:lnTo>
                  <a:pt x="100013" y="78581"/>
                </a:lnTo>
                <a:lnTo>
                  <a:pt x="64294" y="78581"/>
                </a:lnTo>
                <a:lnTo>
                  <a:pt x="64294" y="44648"/>
                </a:lnTo>
                <a:lnTo>
                  <a:pt x="64294" y="42416"/>
                </a:lnTo>
                <a:cubicBezTo>
                  <a:pt x="64592" y="40927"/>
                  <a:pt x="65559" y="39439"/>
                  <a:pt x="67196" y="37951"/>
                </a:cubicBezTo>
                <a:cubicBezTo>
                  <a:pt x="68833" y="36462"/>
                  <a:pt x="71140" y="35718"/>
                  <a:pt x="74117" y="35718"/>
                </a:cubicBezTo>
                <a:lnTo>
                  <a:pt x="92423" y="35718"/>
                </a:lnTo>
                <a:lnTo>
                  <a:pt x="92869" y="14287"/>
                </a:lnTo>
                <a:lnTo>
                  <a:pt x="74117" y="14287"/>
                </a:lnTo>
                <a:close/>
                <a:moveTo>
                  <a:pt x="72777" y="0"/>
                </a:moveTo>
                <a:cubicBezTo>
                  <a:pt x="73373" y="0"/>
                  <a:pt x="73968" y="0"/>
                  <a:pt x="74563" y="0"/>
                </a:cubicBezTo>
                <a:lnTo>
                  <a:pt x="92869" y="0"/>
                </a:lnTo>
                <a:cubicBezTo>
                  <a:pt x="96739" y="0"/>
                  <a:pt x="100087" y="1413"/>
                  <a:pt x="102915" y="4241"/>
                </a:cubicBezTo>
                <a:cubicBezTo>
                  <a:pt x="105743" y="7069"/>
                  <a:pt x="107156" y="10417"/>
                  <a:pt x="107156" y="14287"/>
                </a:cubicBezTo>
                <a:cubicBezTo>
                  <a:pt x="107156" y="14585"/>
                  <a:pt x="107156" y="14882"/>
                  <a:pt x="107156" y="15180"/>
                </a:cubicBezTo>
                <a:lnTo>
                  <a:pt x="106710" y="35718"/>
                </a:lnTo>
                <a:cubicBezTo>
                  <a:pt x="106710" y="39885"/>
                  <a:pt x="105371" y="43308"/>
                  <a:pt x="102692" y="45987"/>
                </a:cubicBezTo>
                <a:cubicBezTo>
                  <a:pt x="100013" y="48666"/>
                  <a:pt x="96590" y="50006"/>
                  <a:pt x="92423" y="50006"/>
                </a:cubicBezTo>
                <a:lnTo>
                  <a:pt x="78581" y="50006"/>
                </a:lnTo>
                <a:lnTo>
                  <a:pt x="78581" y="64293"/>
                </a:lnTo>
                <a:lnTo>
                  <a:pt x="100013" y="64293"/>
                </a:lnTo>
                <a:cubicBezTo>
                  <a:pt x="104775" y="64293"/>
                  <a:pt x="108645" y="66228"/>
                  <a:pt x="111621" y="70098"/>
                </a:cubicBezTo>
                <a:cubicBezTo>
                  <a:pt x="114598" y="73967"/>
                  <a:pt x="115342" y="78134"/>
                  <a:pt x="113854" y="82599"/>
                </a:cubicBezTo>
                <a:lnTo>
                  <a:pt x="108942" y="104030"/>
                </a:lnTo>
                <a:cubicBezTo>
                  <a:pt x="108049" y="107007"/>
                  <a:pt x="106338" y="109463"/>
                  <a:pt x="103808" y="111397"/>
                </a:cubicBezTo>
                <a:cubicBezTo>
                  <a:pt x="101278" y="113332"/>
                  <a:pt x="98376" y="114300"/>
                  <a:pt x="95101" y="114300"/>
                </a:cubicBezTo>
                <a:lnTo>
                  <a:pt x="78135" y="114300"/>
                </a:lnTo>
                <a:lnTo>
                  <a:pt x="78135" y="207168"/>
                </a:lnTo>
                <a:cubicBezTo>
                  <a:pt x="78135" y="211038"/>
                  <a:pt x="76796" y="214386"/>
                  <a:pt x="74117" y="217214"/>
                </a:cubicBezTo>
                <a:cubicBezTo>
                  <a:pt x="71438" y="220042"/>
                  <a:pt x="68015" y="221456"/>
                  <a:pt x="63848" y="221456"/>
                </a:cubicBezTo>
                <a:lnTo>
                  <a:pt x="42416" y="221456"/>
                </a:lnTo>
                <a:cubicBezTo>
                  <a:pt x="38547" y="221456"/>
                  <a:pt x="35198" y="220042"/>
                  <a:pt x="32370" y="217214"/>
                </a:cubicBezTo>
                <a:cubicBezTo>
                  <a:pt x="29543" y="214386"/>
                  <a:pt x="28129" y="211038"/>
                  <a:pt x="28129" y="207168"/>
                </a:cubicBezTo>
                <a:lnTo>
                  <a:pt x="28129" y="114300"/>
                </a:lnTo>
                <a:lnTo>
                  <a:pt x="14288" y="114300"/>
                </a:lnTo>
                <a:cubicBezTo>
                  <a:pt x="10121" y="114300"/>
                  <a:pt x="6698" y="112886"/>
                  <a:pt x="4019" y="110058"/>
                </a:cubicBezTo>
                <a:cubicBezTo>
                  <a:pt x="1340" y="107230"/>
                  <a:pt x="0" y="103882"/>
                  <a:pt x="0" y="100012"/>
                </a:cubicBezTo>
                <a:lnTo>
                  <a:pt x="0" y="78581"/>
                </a:lnTo>
                <a:cubicBezTo>
                  <a:pt x="0" y="74711"/>
                  <a:pt x="1340" y="71363"/>
                  <a:pt x="4019" y="68535"/>
                </a:cubicBezTo>
                <a:cubicBezTo>
                  <a:pt x="6698" y="65707"/>
                  <a:pt x="10121" y="64293"/>
                  <a:pt x="14288" y="64293"/>
                </a:cubicBezTo>
                <a:lnTo>
                  <a:pt x="28129" y="64293"/>
                </a:lnTo>
                <a:lnTo>
                  <a:pt x="28129" y="45094"/>
                </a:lnTo>
                <a:cubicBezTo>
                  <a:pt x="28129" y="27533"/>
                  <a:pt x="34826" y="14733"/>
                  <a:pt x="48221" y="6697"/>
                </a:cubicBezTo>
                <a:cubicBezTo>
                  <a:pt x="55364" y="2232"/>
                  <a:pt x="63550" y="0"/>
                  <a:pt x="7277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57150" tIns="28575" rIns="57150" bIns="28575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sz="1181"/>
          </a:p>
        </p:txBody>
      </p:sp>
      <p:sp>
        <p:nvSpPr>
          <p:cNvPr id="109" name="Freeform 19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/>
          <p:nvPr/>
        </p:nvSpPr>
        <p:spPr>
          <a:xfrm>
            <a:off x="7419460" y="1377498"/>
            <a:ext cx="328305" cy="317828"/>
          </a:xfrm>
          <a:custGeom>
            <a:avLst/>
            <a:gdLst/>
            <a:ahLst/>
            <a:cxnLst/>
            <a:rect l="l" t="t" r="r" b="b"/>
            <a:pathLst>
              <a:path w="228189" h="220907">
                <a:moveTo>
                  <a:pt x="106505" y="138308"/>
                </a:moveTo>
                <a:lnTo>
                  <a:pt x="77484" y="160185"/>
                </a:lnTo>
                <a:cubicBezTo>
                  <a:pt x="74805" y="162269"/>
                  <a:pt x="72126" y="162418"/>
                  <a:pt x="69447" y="160632"/>
                </a:cubicBezTo>
                <a:lnTo>
                  <a:pt x="49355" y="147237"/>
                </a:lnTo>
                <a:lnTo>
                  <a:pt x="49355" y="169115"/>
                </a:lnTo>
                <a:lnTo>
                  <a:pt x="106505" y="201262"/>
                </a:lnTo>
                <a:close/>
                <a:moveTo>
                  <a:pt x="120793" y="137415"/>
                </a:moveTo>
                <a:lnTo>
                  <a:pt x="120793" y="201708"/>
                </a:lnTo>
                <a:lnTo>
                  <a:pt x="177943" y="169115"/>
                </a:lnTo>
                <a:lnTo>
                  <a:pt x="177943" y="147684"/>
                </a:lnTo>
                <a:lnTo>
                  <a:pt x="158744" y="160632"/>
                </a:lnTo>
                <a:cubicBezTo>
                  <a:pt x="157553" y="161525"/>
                  <a:pt x="156214" y="161971"/>
                  <a:pt x="154725" y="161971"/>
                </a:cubicBezTo>
                <a:cubicBezTo>
                  <a:pt x="153237" y="161971"/>
                  <a:pt x="151749" y="161376"/>
                  <a:pt x="150260" y="160185"/>
                </a:cubicBezTo>
                <a:close/>
                <a:moveTo>
                  <a:pt x="177050" y="92320"/>
                </a:moveTo>
                <a:lnTo>
                  <a:pt x="126597" y="124020"/>
                </a:lnTo>
                <a:lnTo>
                  <a:pt x="155172" y="145898"/>
                </a:lnTo>
                <a:lnTo>
                  <a:pt x="203839" y="113305"/>
                </a:lnTo>
                <a:close/>
                <a:moveTo>
                  <a:pt x="51141" y="92320"/>
                </a:moveTo>
                <a:lnTo>
                  <a:pt x="24352" y="113305"/>
                </a:lnTo>
                <a:lnTo>
                  <a:pt x="73019" y="145898"/>
                </a:lnTo>
                <a:lnTo>
                  <a:pt x="101594" y="124020"/>
                </a:lnTo>
                <a:close/>
                <a:moveTo>
                  <a:pt x="114095" y="50797"/>
                </a:moveTo>
                <a:lnTo>
                  <a:pt x="64089" y="83390"/>
                </a:lnTo>
                <a:lnTo>
                  <a:pt x="114095" y="115090"/>
                </a:lnTo>
                <a:lnTo>
                  <a:pt x="164101" y="83390"/>
                </a:lnTo>
                <a:close/>
                <a:moveTo>
                  <a:pt x="157851" y="15971"/>
                </a:moveTo>
                <a:lnTo>
                  <a:pt x="126150" y="41867"/>
                </a:lnTo>
                <a:lnTo>
                  <a:pt x="177050" y="74907"/>
                </a:lnTo>
                <a:lnTo>
                  <a:pt x="209196" y="47671"/>
                </a:lnTo>
                <a:close/>
                <a:moveTo>
                  <a:pt x="70340" y="15971"/>
                </a:moveTo>
                <a:lnTo>
                  <a:pt x="18994" y="47671"/>
                </a:lnTo>
                <a:lnTo>
                  <a:pt x="51141" y="74907"/>
                </a:lnTo>
                <a:lnTo>
                  <a:pt x="102040" y="41867"/>
                </a:lnTo>
                <a:close/>
                <a:moveTo>
                  <a:pt x="71121" y="9"/>
                </a:moveTo>
                <a:cubicBezTo>
                  <a:pt x="72535" y="84"/>
                  <a:pt x="73912" y="642"/>
                  <a:pt x="75251" y="1683"/>
                </a:cubicBezTo>
                <a:lnTo>
                  <a:pt x="114095" y="33384"/>
                </a:lnTo>
                <a:lnTo>
                  <a:pt x="152939" y="1683"/>
                </a:lnTo>
                <a:cubicBezTo>
                  <a:pt x="155618" y="-400"/>
                  <a:pt x="158446" y="-549"/>
                  <a:pt x="161423" y="1237"/>
                </a:cubicBezTo>
                <a:lnTo>
                  <a:pt x="224823" y="40974"/>
                </a:lnTo>
                <a:cubicBezTo>
                  <a:pt x="226907" y="42165"/>
                  <a:pt x="228023" y="43951"/>
                  <a:pt x="228172" y="46332"/>
                </a:cubicBezTo>
                <a:cubicBezTo>
                  <a:pt x="228321" y="48713"/>
                  <a:pt x="227502" y="50797"/>
                  <a:pt x="225716" y="52583"/>
                </a:cubicBezTo>
                <a:lnTo>
                  <a:pt x="188658" y="83390"/>
                </a:lnTo>
                <a:lnTo>
                  <a:pt x="220359" y="108393"/>
                </a:lnTo>
                <a:cubicBezTo>
                  <a:pt x="222144" y="109881"/>
                  <a:pt x="223037" y="111816"/>
                  <a:pt x="223037" y="114198"/>
                </a:cubicBezTo>
                <a:cubicBezTo>
                  <a:pt x="223037" y="116579"/>
                  <a:pt x="221996" y="118514"/>
                  <a:pt x="219912" y="120002"/>
                </a:cubicBezTo>
                <a:lnTo>
                  <a:pt x="192230" y="138308"/>
                </a:lnTo>
                <a:cubicBezTo>
                  <a:pt x="192230" y="138903"/>
                  <a:pt x="192230" y="139349"/>
                  <a:pt x="192230" y="139647"/>
                </a:cubicBezTo>
                <a:lnTo>
                  <a:pt x="192230" y="173133"/>
                </a:lnTo>
                <a:cubicBezTo>
                  <a:pt x="192230" y="175812"/>
                  <a:pt x="191039" y="177896"/>
                  <a:pt x="188658" y="179384"/>
                </a:cubicBezTo>
                <a:lnTo>
                  <a:pt x="117667" y="220014"/>
                </a:lnTo>
                <a:cubicBezTo>
                  <a:pt x="116476" y="220610"/>
                  <a:pt x="115211" y="220907"/>
                  <a:pt x="113872" y="220907"/>
                </a:cubicBezTo>
                <a:cubicBezTo>
                  <a:pt x="112533" y="220907"/>
                  <a:pt x="111416" y="220610"/>
                  <a:pt x="110523" y="220014"/>
                </a:cubicBezTo>
                <a:lnTo>
                  <a:pt x="38639" y="179384"/>
                </a:lnTo>
                <a:cubicBezTo>
                  <a:pt x="36258" y="177896"/>
                  <a:pt x="35068" y="175812"/>
                  <a:pt x="35068" y="173133"/>
                </a:cubicBezTo>
                <a:lnTo>
                  <a:pt x="35068" y="144558"/>
                </a:lnTo>
                <a:cubicBezTo>
                  <a:pt x="35068" y="142475"/>
                  <a:pt x="35812" y="140689"/>
                  <a:pt x="37300" y="139201"/>
                </a:cubicBezTo>
                <a:lnTo>
                  <a:pt x="8278" y="120002"/>
                </a:lnTo>
                <a:cubicBezTo>
                  <a:pt x="6195" y="118514"/>
                  <a:pt x="5079" y="116579"/>
                  <a:pt x="4930" y="114198"/>
                </a:cubicBezTo>
                <a:cubicBezTo>
                  <a:pt x="4781" y="111816"/>
                  <a:pt x="5748" y="109881"/>
                  <a:pt x="7832" y="108393"/>
                </a:cubicBezTo>
                <a:lnTo>
                  <a:pt x="39532" y="83390"/>
                </a:lnTo>
                <a:lnTo>
                  <a:pt x="2474" y="52583"/>
                </a:lnTo>
                <a:cubicBezTo>
                  <a:pt x="688" y="50797"/>
                  <a:pt x="-130" y="48713"/>
                  <a:pt x="18" y="46332"/>
                </a:cubicBezTo>
                <a:cubicBezTo>
                  <a:pt x="167" y="43951"/>
                  <a:pt x="1284" y="42165"/>
                  <a:pt x="3367" y="40974"/>
                </a:cubicBezTo>
                <a:lnTo>
                  <a:pt x="66768" y="1237"/>
                </a:lnTo>
                <a:cubicBezTo>
                  <a:pt x="68256" y="344"/>
                  <a:pt x="69707" y="-65"/>
                  <a:pt x="71121" y="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57150" tIns="28575" rIns="57150" bIns="28575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sz="1181"/>
          </a:p>
        </p:txBody>
      </p:sp>
      <p:sp>
        <p:nvSpPr>
          <p:cNvPr id="110" name="Freeform 20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/>
          <p:nvPr/>
        </p:nvSpPr>
        <p:spPr>
          <a:xfrm>
            <a:off x="8003983" y="1371962"/>
            <a:ext cx="328896" cy="328896"/>
          </a:xfrm>
          <a:custGeom>
            <a:avLst/>
            <a:gdLst/>
            <a:ahLst/>
            <a:cxnLst/>
            <a:rect l="l" t="t" r="r" b="b"/>
            <a:pathLst>
              <a:path w="228600" h="228600">
                <a:moveTo>
                  <a:pt x="132606" y="133052"/>
                </a:moveTo>
                <a:cubicBezTo>
                  <a:pt x="126355" y="134838"/>
                  <a:pt x="120253" y="137070"/>
                  <a:pt x="114300" y="139749"/>
                </a:cubicBezTo>
                <a:cubicBezTo>
                  <a:pt x="104775" y="144214"/>
                  <a:pt x="96069" y="149200"/>
                  <a:pt x="88181" y="154706"/>
                </a:cubicBezTo>
                <a:cubicBezTo>
                  <a:pt x="80293" y="160213"/>
                  <a:pt x="73968" y="165645"/>
                  <a:pt x="69205" y="171003"/>
                </a:cubicBezTo>
                <a:cubicBezTo>
                  <a:pt x="64443" y="176361"/>
                  <a:pt x="60871" y="180677"/>
                  <a:pt x="58490" y="183951"/>
                </a:cubicBezTo>
                <a:cubicBezTo>
                  <a:pt x="56108" y="187225"/>
                  <a:pt x="54174" y="190202"/>
                  <a:pt x="52685" y="192881"/>
                </a:cubicBezTo>
                <a:cubicBezTo>
                  <a:pt x="70842" y="207168"/>
                  <a:pt x="91381" y="214312"/>
                  <a:pt x="114300" y="214312"/>
                </a:cubicBezTo>
                <a:cubicBezTo>
                  <a:pt x="127695" y="214312"/>
                  <a:pt x="140494" y="211782"/>
                  <a:pt x="152698" y="206722"/>
                </a:cubicBezTo>
                <a:cubicBezTo>
                  <a:pt x="149424" y="182909"/>
                  <a:pt x="142726" y="158353"/>
                  <a:pt x="132606" y="133052"/>
                </a:cubicBezTo>
                <a:close/>
                <a:moveTo>
                  <a:pt x="181050" y="126355"/>
                </a:moveTo>
                <a:cubicBezTo>
                  <a:pt x="170036" y="126057"/>
                  <a:pt x="158651" y="127099"/>
                  <a:pt x="146894" y="129480"/>
                </a:cubicBezTo>
                <a:cubicBezTo>
                  <a:pt x="156121" y="153293"/>
                  <a:pt x="162521" y="176807"/>
                  <a:pt x="166092" y="200025"/>
                </a:cubicBezTo>
                <a:cubicBezTo>
                  <a:pt x="178296" y="192286"/>
                  <a:pt x="188491" y="182463"/>
                  <a:pt x="196677" y="170557"/>
                </a:cubicBezTo>
                <a:cubicBezTo>
                  <a:pt x="204862" y="158650"/>
                  <a:pt x="210294" y="145554"/>
                  <a:pt x="212973" y="131266"/>
                </a:cubicBezTo>
                <a:cubicBezTo>
                  <a:pt x="202704" y="128289"/>
                  <a:pt x="192063" y="126652"/>
                  <a:pt x="181050" y="126355"/>
                </a:cubicBezTo>
                <a:close/>
                <a:moveTo>
                  <a:pt x="116533" y="97780"/>
                </a:moveTo>
                <a:cubicBezTo>
                  <a:pt x="88851" y="106412"/>
                  <a:pt x="61466" y="110728"/>
                  <a:pt x="34380" y="110728"/>
                </a:cubicBezTo>
                <a:cubicBezTo>
                  <a:pt x="27236" y="110728"/>
                  <a:pt x="20539" y="110430"/>
                  <a:pt x="14288" y="109835"/>
                </a:cubicBezTo>
                <a:cubicBezTo>
                  <a:pt x="14288" y="111323"/>
                  <a:pt x="14288" y="112811"/>
                  <a:pt x="14288" y="114300"/>
                </a:cubicBezTo>
                <a:cubicBezTo>
                  <a:pt x="14288" y="140791"/>
                  <a:pt x="23515" y="163711"/>
                  <a:pt x="41970" y="183058"/>
                </a:cubicBezTo>
                <a:cubicBezTo>
                  <a:pt x="55960" y="159246"/>
                  <a:pt x="78135" y="140493"/>
                  <a:pt x="108496" y="126801"/>
                </a:cubicBezTo>
                <a:cubicBezTo>
                  <a:pt x="114449" y="124122"/>
                  <a:pt x="120700" y="121741"/>
                  <a:pt x="127248" y="119657"/>
                </a:cubicBezTo>
                <a:cubicBezTo>
                  <a:pt x="124569" y="113407"/>
                  <a:pt x="121593" y="107305"/>
                  <a:pt x="118319" y="101352"/>
                </a:cubicBezTo>
                <a:cubicBezTo>
                  <a:pt x="117723" y="100161"/>
                  <a:pt x="117128" y="98970"/>
                  <a:pt x="116533" y="97780"/>
                </a:cubicBezTo>
                <a:close/>
                <a:moveTo>
                  <a:pt x="188863" y="47773"/>
                </a:moveTo>
                <a:cubicBezTo>
                  <a:pt x="178743" y="66823"/>
                  <a:pt x="159246" y="81855"/>
                  <a:pt x="130374" y="92868"/>
                </a:cubicBezTo>
                <a:cubicBezTo>
                  <a:pt x="130374" y="93166"/>
                  <a:pt x="130448" y="93464"/>
                  <a:pt x="130597" y="93761"/>
                </a:cubicBezTo>
                <a:cubicBezTo>
                  <a:pt x="130746" y="94059"/>
                  <a:pt x="130969" y="94357"/>
                  <a:pt x="131267" y="94654"/>
                </a:cubicBezTo>
                <a:cubicBezTo>
                  <a:pt x="134839" y="101500"/>
                  <a:pt x="138113" y="108495"/>
                  <a:pt x="141089" y="115639"/>
                </a:cubicBezTo>
                <a:cubicBezTo>
                  <a:pt x="166688" y="110281"/>
                  <a:pt x="191096" y="110579"/>
                  <a:pt x="214313" y="116532"/>
                </a:cubicBezTo>
                <a:cubicBezTo>
                  <a:pt x="214313" y="116532"/>
                  <a:pt x="214313" y="116234"/>
                  <a:pt x="214313" y="115639"/>
                </a:cubicBezTo>
                <a:cubicBezTo>
                  <a:pt x="214313" y="115044"/>
                  <a:pt x="214313" y="114597"/>
                  <a:pt x="214313" y="114300"/>
                </a:cubicBezTo>
                <a:cubicBezTo>
                  <a:pt x="214313" y="88999"/>
                  <a:pt x="205830" y="66823"/>
                  <a:pt x="188863" y="47773"/>
                </a:cubicBezTo>
                <a:close/>
                <a:moveTo>
                  <a:pt x="70545" y="24556"/>
                </a:moveTo>
                <a:cubicBezTo>
                  <a:pt x="56555" y="31402"/>
                  <a:pt x="44723" y="41076"/>
                  <a:pt x="35049" y="53578"/>
                </a:cubicBezTo>
                <a:cubicBezTo>
                  <a:pt x="25375" y="66079"/>
                  <a:pt x="19050" y="80069"/>
                  <a:pt x="16074" y="95547"/>
                </a:cubicBezTo>
                <a:cubicBezTo>
                  <a:pt x="45839" y="98226"/>
                  <a:pt x="77093" y="94654"/>
                  <a:pt x="109835" y="84832"/>
                </a:cubicBezTo>
                <a:cubicBezTo>
                  <a:pt x="95548" y="58936"/>
                  <a:pt x="82451" y="38844"/>
                  <a:pt x="70545" y="24556"/>
                </a:cubicBezTo>
                <a:close/>
                <a:moveTo>
                  <a:pt x="114300" y="14287"/>
                </a:moveTo>
                <a:cubicBezTo>
                  <a:pt x="104180" y="14287"/>
                  <a:pt x="94208" y="15775"/>
                  <a:pt x="84386" y="18752"/>
                </a:cubicBezTo>
                <a:cubicBezTo>
                  <a:pt x="96590" y="34230"/>
                  <a:pt x="109538" y="54768"/>
                  <a:pt x="123230" y="80367"/>
                </a:cubicBezTo>
                <a:cubicBezTo>
                  <a:pt x="135136" y="75902"/>
                  <a:pt x="145405" y="70544"/>
                  <a:pt x="154037" y="64293"/>
                </a:cubicBezTo>
                <a:cubicBezTo>
                  <a:pt x="162669" y="58043"/>
                  <a:pt x="168399" y="52908"/>
                  <a:pt x="171227" y="48890"/>
                </a:cubicBezTo>
                <a:cubicBezTo>
                  <a:pt x="174055" y="44871"/>
                  <a:pt x="176362" y="41076"/>
                  <a:pt x="178148" y="37504"/>
                </a:cubicBezTo>
                <a:cubicBezTo>
                  <a:pt x="159693" y="22026"/>
                  <a:pt x="138410" y="14287"/>
                  <a:pt x="114300" y="14287"/>
                </a:cubicBezTo>
                <a:close/>
                <a:moveTo>
                  <a:pt x="114300" y="0"/>
                </a:moveTo>
                <a:cubicBezTo>
                  <a:pt x="145852" y="0"/>
                  <a:pt x="172790" y="11162"/>
                  <a:pt x="195114" y="33486"/>
                </a:cubicBezTo>
                <a:cubicBezTo>
                  <a:pt x="217438" y="55810"/>
                  <a:pt x="228600" y="82748"/>
                  <a:pt x="228600" y="114300"/>
                </a:cubicBezTo>
                <a:cubicBezTo>
                  <a:pt x="228600" y="145851"/>
                  <a:pt x="217438" y="172789"/>
                  <a:pt x="195114" y="195113"/>
                </a:cubicBezTo>
                <a:cubicBezTo>
                  <a:pt x="172790" y="217438"/>
                  <a:pt x="145852" y="228600"/>
                  <a:pt x="114300" y="228600"/>
                </a:cubicBezTo>
                <a:cubicBezTo>
                  <a:pt x="82749" y="228600"/>
                  <a:pt x="55811" y="217438"/>
                  <a:pt x="33487" y="195113"/>
                </a:cubicBezTo>
                <a:cubicBezTo>
                  <a:pt x="11162" y="172789"/>
                  <a:pt x="0" y="145851"/>
                  <a:pt x="0" y="114300"/>
                </a:cubicBezTo>
                <a:cubicBezTo>
                  <a:pt x="0" y="91082"/>
                  <a:pt x="6325" y="70023"/>
                  <a:pt x="18976" y="51122"/>
                </a:cubicBezTo>
                <a:cubicBezTo>
                  <a:pt x="31626" y="32221"/>
                  <a:pt x="48221" y="18305"/>
                  <a:pt x="68759" y="9376"/>
                </a:cubicBezTo>
                <a:cubicBezTo>
                  <a:pt x="69354" y="9078"/>
                  <a:pt x="69801" y="8929"/>
                  <a:pt x="70098" y="8929"/>
                </a:cubicBezTo>
                <a:cubicBezTo>
                  <a:pt x="84386" y="2976"/>
                  <a:pt x="99120" y="0"/>
                  <a:pt x="1143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57150" tIns="28575" rIns="57150" bIns="28575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sz="1181"/>
          </a:p>
        </p:txBody>
      </p:sp>
      <p:sp>
        <p:nvSpPr>
          <p:cNvPr id="111" name="Freeform 21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/>
          <p:nvPr/>
        </p:nvSpPr>
        <p:spPr>
          <a:xfrm>
            <a:off x="8589096" y="1371962"/>
            <a:ext cx="267229" cy="328895"/>
          </a:xfrm>
          <a:custGeom>
            <a:avLst/>
            <a:gdLst/>
            <a:ahLst/>
            <a:cxnLst/>
            <a:rect l="l" t="t" r="r" b="b"/>
            <a:pathLst>
              <a:path w="185738" h="228600">
                <a:moveTo>
                  <a:pt x="67531" y="74786"/>
                </a:moveTo>
                <a:cubicBezTo>
                  <a:pt x="69243" y="74786"/>
                  <a:pt x="70992" y="75604"/>
                  <a:pt x="72777" y="77241"/>
                </a:cubicBezTo>
                <a:lnTo>
                  <a:pt x="92869" y="97333"/>
                </a:lnTo>
                <a:lnTo>
                  <a:pt x="112961" y="77241"/>
                </a:lnTo>
                <a:cubicBezTo>
                  <a:pt x="116235" y="73967"/>
                  <a:pt x="119584" y="73967"/>
                  <a:pt x="123007" y="77241"/>
                </a:cubicBezTo>
                <a:cubicBezTo>
                  <a:pt x="126430" y="80516"/>
                  <a:pt x="126504" y="83939"/>
                  <a:pt x="123230" y="87511"/>
                </a:cubicBezTo>
                <a:lnTo>
                  <a:pt x="103138" y="107602"/>
                </a:lnTo>
                <a:lnTo>
                  <a:pt x="123230" y="127694"/>
                </a:lnTo>
                <a:cubicBezTo>
                  <a:pt x="126504" y="131266"/>
                  <a:pt x="126430" y="134689"/>
                  <a:pt x="123007" y="137963"/>
                </a:cubicBezTo>
                <a:cubicBezTo>
                  <a:pt x="119584" y="141238"/>
                  <a:pt x="116235" y="141238"/>
                  <a:pt x="112961" y="137963"/>
                </a:cubicBezTo>
                <a:lnTo>
                  <a:pt x="92869" y="117872"/>
                </a:lnTo>
                <a:lnTo>
                  <a:pt x="72777" y="137963"/>
                </a:lnTo>
                <a:cubicBezTo>
                  <a:pt x="69206" y="141238"/>
                  <a:pt x="65783" y="141238"/>
                  <a:pt x="62508" y="137963"/>
                </a:cubicBezTo>
                <a:cubicBezTo>
                  <a:pt x="59234" y="134689"/>
                  <a:pt x="59234" y="131266"/>
                  <a:pt x="62508" y="127694"/>
                </a:cubicBezTo>
                <a:lnTo>
                  <a:pt x="82600" y="107602"/>
                </a:lnTo>
                <a:lnTo>
                  <a:pt x="62508" y="87511"/>
                </a:lnTo>
                <a:cubicBezTo>
                  <a:pt x="59234" y="83939"/>
                  <a:pt x="59234" y="80516"/>
                  <a:pt x="62508" y="77241"/>
                </a:cubicBezTo>
                <a:cubicBezTo>
                  <a:pt x="64145" y="75604"/>
                  <a:pt x="65820" y="74786"/>
                  <a:pt x="67531" y="74786"/>
                </a:cubicBezTo>
                <a:close/>
                <a:moveTo>
                  <a:pt x="92423" y="14287"/>
                </a:moveTo>
                <a:lnTo>
                  <a:pt x="87065" y="19645"/>
                </a:lnTo>
                <a:cubicBezTo>
                  <a:pt x="83493" y="22919"/>
                  <a:pt x="78433" y="26640"/>
                  <a:pt x="71884" y="30807"/>
                </a:cubicBezTo>
                <a:cubicBezTo>
                  <a:pt x="65336" y="34974"/>
                  <a:pt x="59234" y="37802"/>
                  <a:pt x="53579" y="39290"/>
                </a:cubicBezTo>
                <a:cubicBezTo>
                  <a:pt x="44054" y="41672"/>
                  <a:pt x="33338" y="42862"/>
                  <a:pt x="21432" y="42862"/>
                </a:cubicBezTo>
                <a:cubicBezTo>
                  <a:pt x="18455" y="42862"/>
                  <a:pt x="16074" y="42862"/>
                  <a:pt x="14288" y="42862"/>
                </a:cubicBezTo>
                <a:lnTo>
                  <a:pt x="14288" y="78581"/>
                </a:lnTo>
                <a:cubicBezTo>
                  <a:pt x="14288" y="94952"/>
                  <a:pt x="15776" y="110132"/>
                  <a:pt x="18753" y="124122"/>
                </a:cubicBezTo>
                <a:cubicBezTo>
                  <a:pt x="21729" y="138112"/>
                  <a:pt x="25376" y="149572"/>
                  <a:pt x="29692" y="158502"/>
                </a:cubicBezTo>
                <a:cubicBezTo>
                  <a:pt x="34008" y="167431"/>
                  <a:pt x="39142" y="175542"/>
                  <a:pt x="45095" y="182835"/>
                </a:cubicBezTo>
                <a:cubicBezTo>
                  <a:pt x="51049" y="190128"/>
                  <a:pt x="56555" y="195560"/>
                  <a:pt x="61615" y="199132"/>
                </a:cubicBezTo>
                <a:cubicBezTo>
                  <a:pt x="66675" y="202704"/>
                  <a:pt x="71884" y="205755"/>
                  <a:pt x="77242" y="208285"/>
                </a:cubicBezTo>
                <a:cubicBezTo>
                  <a:pt x="82600" y="210815"/>
                  <a:pt x="86246" y="212377"/>
                  <a:pt x="88181" y="212973"/>
                </a:cubicBezTo>
                <a:cubicBezTo>
                  <a:pt x="90116" y="213568"/>
                  <a:pt x="91530" y="214014"/>
                  <a:pt x="92423" y="214312"/>
                </a:cubicBezTo>
                <a:cubicBezTo>
                  <a:pt x="100459" y="212824"/>
                  <a:pt x="109389" y="208805"/>
                  <a:pt x="119212" y="202257"/>
                </a:cubicBezTo>
                <a:cubicBezTo>
                  <a:pt x="154038" y="179040"/>
                  <a:pt x="171450" y="137814"/>
                  <a:pt x="171450" y="78581"/>
                </a:cubicBezTo>
                <a:cubicBezTo>
                  <a:pt x="171450" y="57745"/>
                  <a:pt x="171450" y="45839"/>
                  <a:pt x="171450" y="42862"/>
                </a:cubicBezTo>
                <a:lnTo>
                  <a:pt x="164307" y="42862"/>
                </a:lnTo>
                <a:cubicBezTo>
                  <a:pt x="152698" y="42862"/>
                  <a:pt x="142131" y="41672"/>
                  <a:pt x="132606" y="39290"/>
                </a:cubicBezTo>
                <a:cubicBezTo>
                  <a:pt x="119509" y="36016"/>
                  <a:pt x="106115" y="27682"/>
                  <a:pt x="92423" y="14287"/>
                </a:cubicBezTo>
                <a:close/>
                <a:moveTo>
                  <a:pt x="92646" y="0"/>
                </a:moveTo>
                <a:cubicBezTo>
                  <a:pt x="95474" y="0"/>
                  <a:pt x="98078" y="893"/>
                  <a:pt x="100459" y="2679"/>
                </a:cubicBezTo>
                <a:cubicBezTo>
                  <a:pt x="100757" y="2976"/>
                  <a:pt x="103213" y="4985"/>
                  <a:pt x="107826" y="8706"/>
                </a:cubicBezTo>
                <a:cubicBezTo>
                  <a:pt x="112440" y="12427"/>
                  <a:pt x="117203" y="15924"/>
                  <a:pt x="122114" y="19198"/>
                </a:cubicBezTo>
                <a:cubicBezTo>
                  <a:pt x="127025" y="22473"/>
                  <a:pt x="131565" y="24556"/>
                  <a:pt x="135732" y="25449"/>
                </a:cubicBezTo>
                <a:cubicBezTo>
                  <a:pt x="144364" y="27533"/>
                  <a:pt x="153889" y="28575"/>
                  <a:pt x="164307" y="28575"/>
                </a:cubicBezTo>
                <a:cubicBezTo>
                  <a:pt x="166986" y="28575"/>
                  <a:pt x="169069" y="28575"/>
                  <a:pt x="170558" y="28575"/>
                </a:cubicBezTo>
                <a:cubicBezTo>
                  <a:pt x="170855" y="28575"/>
                  <a:pt x="171153" y="28575"/>
                  <a:pt x="171450" y="28575"/>
                </a:cubicBezTo>
                <a:cubicBezTo>
                  <a:pt x="175320" y="28575"/>
                  <a:pt x="178594" y="29765"/>
                  <a:pt x="181273" y="32147"/>
                </a:cubicBezTo>
                <a:cubicBezTo>
                  <a:pt x="184250" y="35123"/>
                  <a:pt x="185738" y="38695"/>
                  <a:pt x="185738" y="42862"/>
                </a:cubicBezTo>
                <a:lnTo>
                  <a:pt x="185738" y="78581"/>
                </a:lnTo>
                <a:cubicBezTo>
                  <a:pt x="185738" y="96440"/>
                  <a:pt x="184101" y="112960"/>
                  <a:pt x="180827" y="128141"/>
                </a:cubicBezTo>
                <a:cubicBezTo>
                  <a:pt x="177552" y="143321"/>
                  <a:pt x="173460" y="155897"/>
                  <a:pt x="168548" y="165869"/>
                </a:cubicBezTo>
                <a:cubicBezTo>
                  <a:pt x="163637" y="175840"/>
                  <a:pt x="157833" y="184770"/>
                  <a:pt x="151135" y="192658"/>
                </a:cubicBezTo>
                <a:cubicBezTo>
                  <a:pt x="144438" y="200546"/>
                  <a:pt x="138262" y="206573"/>
                  <a:pt x="132606" y="210740"/>
                </a:cubicBezTo>
                <a:cubicBezTo>
                  <a:pt x="126951" y="214907"/>
                  <a:pt x="120923" y="218405"/>
                  <a:pt x="114524" y="221233"/>
                </a:cubicBezTo>
                <a:cubicBezTo>
                  <a:pt x="108124" y="224060"/>
                  <a:pt x="103734" y="225846"/>
                  <a:pt x="101352" y="226590"/>
                </a:cubicBezTo>
                <a:cubicBezTo>
                  <a:pt x="98971" y="227335"/>
                  <a:pt x="96888" y="227855"/>
                  <a:pt x="95102" y="228153"/>
                </a:cubicBezTo>
                <a:cubicBezTo>
                  <a:pt x="94209" y="228451"/>
                  <a:pt x="93390" y="228600"/>
                  <a:pt x="92646" y="228600"/>
                </a:cubicBezTo>
                <a:cubicBezTo>
                  <a:pt x="91902" y="228600"/>
                  <a:pt x="91083" y="228451"/>
                  <a:pt x="90190" y="228153"/>
                </a:cubicBezTo>
                <a:cubicBezTo>
                  <a:pt x="88404" y="227855"/>
                  <a:pt x="86246" y="227335"/>
                  <a:pt x="83716" y="226590"/>
                </a:cubicBezTo>
                <a:cubicBezTo>
                  <a:pt x="81186" y="225846"/>
                  <a:pt x="76796" y="224060"/>
                  <a:pt x="70545" y="221233"/>
                </a:cubicBezTo>
                <a:cubicBezTo>
                  <a:pt x="64294" y="218405"/>
                  <a:pt x="58416" y="214907"/>
                  <a:pt x="52909" y="210740"/>
                </a:cubicBezTo>
                <a:cubicBezTo>
                  <a:pt x="47402" y="206573"/>
                  <a:pt x="41226" y="200546"/>
                  <a:pt x="34380" y="192658"/>
                </a:cubicBezTo>
                <a:cubicBezTo>
                  <a:pt x="27534" y="184770"/>
                  <a:pt x="21729" y="175840"/>
                  <a:pt x="16967" y="165869"/>
                </a:cubicBezTo>
                <a:cubicBezTo>
                  <a:pt x="12204" y="155897"/>
                  <a:pt x="8186" y="143321"/>
                  <a:pt x="4912" y="128141"/>
                </a:cubicBezTo>
                <a:cubicBezTo>
                  <a:pt x="1638" y="112960"/>
                  <a:pt x="0" y="96440"/>
                  <a:pt x="0" y="78581"/>
                </a:cubicBezTo>
                <a:lnTo>
                  <a:pt x="0" y="42862"/>
                </a:lnTo>
                <a:cubicBezTo>
                  <a:pt x="0" y="38695"/>
                  <a:pt x="1489" y="35123"/>
                  <a:pt x="4465" y="32147"/>
                </a:cubicBezTo>
                <a:cubicBezTo>
                  <a:pt x="7144" y="29765"/>
                  <a:pt x="10418" y="28575"/>
                  <a:pt x="14288" y="28575"/>
                </a:cubicBezTo>
                <a:cubicBezTo>
                  <a:pt x="14586" y="28575"/>
                  <a:pt x="14883" y="28575"/>
                  <a:pt x="15181" y="28575"/>
                </a:cubicBezTo>
                <a:cubicBezTo>
                  <a:pt x="16669" y="28575"/>
                  <a:pt x="18753" y="28575"/>
                  <a:pt x="21432" y="28575"/>
                </a:cubicBezTo>
                <a:cubicBezTo>
                  <a:pt x="32147" y="28575"/>
                  <a:pt x="41672" y="27533"/>
                  <a:pt x="50007" y="25449"/>
                </a:cubicBezTo>
                <a:cubicBezTo>
                  <a:pt x="52388" y="24854"/>
                  <a:pt x="54769" y="24035"/>
                  <a:pt x="57150" y="22994"/>
                </a:cubicBezTo>
                <a:cubicBezTo>
                  <a:pt x="59532" y="21952"/>
                  <a:pt x="61839" y="20687"/>
                  <a:pt x="64071" y="19198"/>
                </a:cubicBezTo>
                <a:cubicBezTo>
                  <a:pt x="66303" y="17710"/>
                  <a:pt x="68461" y="16222"/>
                  <a:pt x="70545" y="14734"/>
                </a:cubicBezTo>
                <a:cubicBezTo>
                  <a:pt x="72629" y="13245"/>
                  <a:pt x="74489" y="11831"/>
                  <a:pt x="76126" y="10492"/>
                </a:cubicBezTo>
                <a:cubicBezTo>
                  <a:pt x="77763" y="9153"/>
                  <a:pt x="79177" y="7888"/>
                  <a:pt x="80368" y="6697"/>
                </a:cubicBezTo>
                <a:cubicBezTo>
                  <a:pt x="81558" y="5506"/>
                  <a:pt x="82526" y="4539"/>
                  <a:pt x="83270" y="3795"/>
                </a:cubicBezTo>
                <a:cubicBezTo>
                  <a:pt x="84014" y="3051"/>
                  <a:pt x="84535" y="2679"/>
                  <a:pt x="84833" y="2679"/>
                </a:cubicBezTo>
                <a:cubicBezTo>
                  <a:pt x="87214" y="893"/>
                  <a:pt x="89818" y="0"/>
                  <a:pt x="9264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57150" tIns="28575" rIns="57150" bIns="28575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sz="1181"/>
          </a:p>
        </p:txBody>
      </p:sp>
      <p:sp>
        <p:nvSpPr>
          <p:cNvPr id="112" name="Freeform 22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/>
          <p:nvPr/>
        </p:nvSpPr>
        <p:spPr>
          <a:xfrm>
            <a:off x="9112545" y="1371962"/>
            <a:ext cx="267229" cy="328895"/>
          </a:xfrm>
          <a:custGeom>
            <a:avLst/>
            <a:gdLst/>
            <a:ahLst/>
            <a:cxnLst/>
            <a:rect l="l" t="t" r="r" b="b"/>
            <a:pathLst>
              <a:path w="185738" h="228600">
                <a:moveTo>
                  <a:pt x="92869" y="178593"/>
                </a:moveTo>
                <a:cubicBezTo>
                  <a:pt x="96739" y="178593"/>
                  <a:pt x="100087" y="180007"/>
                  <a:pt x="102915" y="182835"/>
                </a:cubicBezTo>
                <a:cubicBezTo>
                  <a:pt x="105743" y="185663"/>
                  <a:pt x="107157" y="189011"/>
                  <a:pt x="107157" y="192881"/>
                </a:cubicBezTo>
                <a:cubicBezTo>
                  <a:pt x="107157" y="196750"/>
                  <a:pt x="105743" y="200099"/>
                  <a:pt x="102915" y="202927"/>
                </a:cubicBezTo>
                <a:cubicBezTo>
                  <a:pt x="100087" y="205755"/>
                  <a:pt x="96739" y="207168"/>
                  <a:pt x="92869" y="207168"/>
                </a:cubicBezTo>
                <a:cubicBezTo>
                  <a:pt x="89000" y="207168"/>
                  <a:pt x="85651" y="205755"/>
                  <a:pt x="82823" y="202927"/>
                </a:cubicBezTo>
                <a:cubicBezTo>
                  <a:pt x="79996" y="200099"/>
                  <a:pt x="78582" y="196750"/>
                  <a:pt x="78582" y="192881"/>
                </a:cubicBezTo>
                <a:cubicBezTo>
                  <a:pt x="78582" y="189011"/>
                  <a:pt x="79996" y="185663"/>
                  <a:pt x="82823" y="182835"/>
                </a:cubicBezTo>
                <a:cubicBezTo>
                  <a:pt x="85651" y="180007"/>
                  <a:pt x="89000" y="178593"/>
                  <a:pt x="92869" y="178593"/>
                </a:cubicBezTo>
                <a:close/>
                <a:moveTo>
                  <a:pt x="78582" y="21431"/>
                </a:moveTo>
                <a:lnTo>
                  <a:pt x="107157" y="21431"/>
                </a:lnTo>
                <a:cubicBezTo>
                  <a:pt x="109240" y="21431"/>
                  <a:pt x="110952" y="22101"/>
                  <a:pt x="112291" y="23440"/>
                </a:cubicBezTo>
                <a:cubicBezTo>
                  <a:pt x="113631" y="24780"/>
                  <a:pt x="114300" y="26491"/>
                  <a:pt x="114300" y="28575"/>
                </a:cubicBezTo>
                <a:cubicBezTo>
                  <a:pt x="114300" y="30658"/>
                  <a:pt x="113631" y="32370"/>
                  <a:pt x="112291" y="33709"/>
                </a:cubicBezTo>
                <a:cubicBezTo>
                  <a:pt x="110952" y="35049"/>
                  <a:pt x="109240" y="35718"/>
                  <a:pt x="107157" y="35718"/>
                </a:cubicBezTo>
                <a:lnTo>
                  <a:pt x="78582" y="35718"/>
                </a:lnTo>
                <a:cubicBezTo>
                  <a:pt x="76498" y="35718"/>
                  <a:pt x="74787" y="35049"/>
                  <a:pt x="73447" y="33709"/>
                </a:cubicBezTo>
                <a:cubicBezTo>
                  <a:pt x="72108" y="32370"/>
                  <a:pt x="71438" y="30658"/>
                  <a:pt x="71438" y="28575"/>
                </a:cubicBezTo>
                <a:cubicBezTo>
                  <a:pt x="71438" y="26491"/>
                  <a:pt x="72108" y="24780"/>
                  <a:pt x="73447" y="23440"/>
                </a:cubicBezTo>
                <a:cubicBezTo>
                  <a:pt x="74787" y="22101"/>
                  <a:pt x="76498" y="21431"/>
                  <a:pt x="78582" y="21431"/>
                </a:cubicBezTo>
                <a:close/>
                <a:moveTo>
                  <a:pt x="21432" y="14287"/>
                </a:moveTo>
                <a:cubicBezTo>
                  <a:pt x="19348" y="14287"/>
                  <a:pt x="17637" y="14957"/>
                  <a:pt x="16297" y="16296"/>
                </a:cubicBezTo>
                <a:cubicBezTo>
                  <a:pt x="14958" y="17636"/>
                  <a:pt x="14288" y="19347"/>
                  <a:pt x="14288" y="21431"/>
                </a:cubicBezTo>
                <a:lnTo>
                  <a:pt x="14288" y="207168"/>
                </a:lnTo>
                <a:cubicBezTo>
                  <a:pt x="14288" y="209252"/>
                  <a:pt x="14958" y="210963"/>
                  <a:pt x="16297" y="212303"/>
                </a:cubicBezTo>
                <a:cubicBezTo>
                  <a:pt x="17637" y="213642"/>
                  <a:pt x="19348" y="214312"/>
                  <a:pt x="21432" y="214312"/>
                </a:cubicBezTo>
                <a:lnTo>
                  <a:pt x="164307" y="214312"/>
                </a:lnTo>
                <a:cubicBezTo>
                  <a:pt x="166390" y="214312"/>
                  <a:pt x="168102" y="213642"/>
                  <a:pt x="169441" y="212303"/>
                </a:cubicBezTo>
                <a:cubicBezTo>
                  <a:pt x="170781" y="210963"/>
                  <a:pt x="171450" y="209252"/>
                  <a:pt x="171450" y="207168"/>
                </a:cubicBezTo>
                <a:lnTo>
                  <a:pt x="171450" y="21431"/>
                </a:lnTo>
                <a:cubicBezTo>
                  <a:pt x="171450" y="19347"/>
                  <a:pt x="170781" y="17636"/>
                  <a:pt x="169441" y="16296"/>
                </a:cubicBezTo>
                <a:cubicBezTo>
                  <a:pt x="168102" y="14957"/>
                  <a:pt x="166390" y="14287"/>
                  <a:pt x="164307" y="14287"/>
                </a:cubicBezTo>
                <a:close/>
                <a:moveTo>
                  <a:pt x="21432" y="0"/>
                </a:moveTo>
                <a:lnTo>
                  <a:pt x="164307" y="0"/>
                </a:lnTo>
                <a:cubicBezTo>
                  <a:pt x="170260" y="0"/>
                  <a:pt x="175320" y="2083"/>
                  <a:pt x="179487" y="6250"/>
                </a:cubicBezTo>
                <a:cubicBezTo>
                  <a:pt x="183654" y="10418"/>
                  <a:pt x="185738" y="15478"/>
                  <a:pt x="185738" y="21431"/>
                </a:cubicBezTo>
                <a:lnTo>
                  <a:pt x="185738" y="207168"/>
                </a:lnTo>
                <a:cubicBezTo>
                  <a:pt x="185738" y="213122"/>
                  <a:pt x="183654" y="218182"/>
                  <a:pt x="179487" y="222349"/>
                </a:cubicBezTo>
                <a:cubicBezTo>
                  <a:pt x="175320" y="226516"/>
                  <a:pt x="170260" y="228600"/>
                  <a:pt x="164307" y="228600"/>
                </a:cubicBezTo>
                <a:lnTo>
                  <a:pt x="21432" y="228600"/>
                </a:lnTo>
                <a:cubicBezTo>
                  <a:pt x="15479" y="228600"/>
                  <a:pt x="10418" y="226516"/>
                  <a:pt x="6251" y="222349"/>
                </a:cubicBezTo>
                <a:cubicBezTo>
                  <a:pt x="2084" y="218182"/>
                  <a:pt x="0" y="213122"/>
                  <a:pt x="0" y="207168"/>
                </a:cubicBezTo>
                <a:lnTo>
                  <a:pt x="0" y="21431"/>
                </a:lnTo>
                <a:cubicBezTo>
                  <a:pt x="0" y="15478"/>
                  <a:pt x="2084" y="10418"/>
                  <a:pt x="6251" y="6250"/>
                </a:cubicBezTo>
                <a:cubicBezTo>
                  <a:pt x="10418" y="2083"/>
                  <a:pt x="15479" y="0"/>
                  <a:pt x="2143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57150" tIns="28575" rIns="57150" bIns="28575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sz="1181"/>
          </a:p>
        </p:txBody>
      </p:sp>
      <p:sp>
        <p:nvSpPr>
          <p:cNvPr id="113" name="Freeform 23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/>
          <p:nvPr/>
        </p:nvSpPr>
        <p:spPr>
          <a:xfrm>
            <a:off x="9635991" y="1371962"/>
            <a:ext cx="185004" cy="328896"/>
          </a:xfrm>
          <a:custGeom>
            <a:avLst/>
            <a:gdLst/>
            <a:ahLst/>
            <a:cxnLst/>
            <a:rect l="l" t="t" r="r" b="b"/>
            <a:pathLst>
              <a:path w="128588" h="228600">
                <a:moveTo>
                  <a:pt x="64294" y="178593"/>
                </a:moveTo>
                <a:cubicBezTo>
                  <a:pt x="68164" y="178593"/>
                  <a:pt x="71512" y="180007"/>
                  <a:pt x="74340" y="182835"/>
                </a:cubicBezTo>
                <a:cubicBezTo>
                  <a:pt x="77168" y="185663"/>
                  <a:pt x="78582" y="189011"/>
                  <a:pt x="78582" y="192881"/>
                </a:cubicBezTo>
                <a:cubicBezTo>
                  <a:pt x="78582" y="196750"/>
                  <a:pt x="77168" y="200099"/>
                  <a:pt x="74340" y="202927"/>
                </a:cubicBezTo>
                <a:cubicBezTo>
                  <a:pt x="71512" y="205755"/>
                  <a:pt x="68164" y="207168"/>
                  <a:pt x="64294" y="207168"/>
                </a:cubicBezTo>
                <a:cubicBezTo>
                  <a:pt x="60425" y="207168"/>
                  <a:pt x="57076" y="205755"/>
                  <a:pt x="54248" y="202927"/>
                </a:cubicBezTo>
                <a:cubicBezTo>
                  <a:pt x="51421" y="200099"/>
                  <a:pt x="50007" y="196750"/>
                  <a:pt x="50007" y="192881"/>
                </a:cubicBezTo>
                <a:cubicBezTo>
                  <a:pt x="50007" y="189011"/>
                  <a:pt x="51421" y="185663"/>
                  <a:pt x="54248" y="182835"/>
                </a:cubicBezTo>
                <a:cubicBezTo>
                  <a:pt x="57076" y="180007"/>
                  <a:pt x="60425" y="178593"/>
                  <a:pt x="64294" y="178593"/>
                </a:cubicBezTo>
                <a:close/>
                <a:moveTo>
                  <a:pt x="50007" y="21431"/>
                </a:moveTo>
                <a:lnTo>
                  <a:pt x="78582" y="21431"/>
                </a:lnTo>
                <a:cubicBezTo>
                  <a:pt x="80665" y="21431"/>
                  <a:pt x="82377" y="22101"/>
                  <a:pt x="83716" y="23440"/>
                </a:cubicBezTo>
                <a:cubicBezTo>
                  <a:pt x="85056" y="24780"/>
                  <a:pt x="85725" y="26491"/>
                  <a:pt x="85725" y="28575"/>
                </a:cubicBezTo>
                <a:cubicBezTo>
                  <a:pt x="85725" y="30658"/>
                  <a:pt x="85056" y="32370"/>
                  <a:pt x="83716" y="33709"/>
                </a:cubicBezTo>
                <a:cubicBezTo>
                  <a:pt x="82377" y="35049"/>
                  <a:pt x="80665" y="35718"/>
                  <a:pt x="78582" y="35718"/>
                </a:cubicBezTo>
                <a:lnTo>
                  <a:pt x="50007" y="35718"/>
                </a:lnTo>
                <a:cubicBezTo>
                  <a:pt x="47923" y="35718"/>
                  <a:pt x="46212" y="35049"/>
                  <a:pt x="44872" y="33709"/>
                </a:cubicBezTo>
                <a:cubicBezTo>
                  <a:pt x="43533" y="32370"/>
                  <a:pt x="42863" y="30658"/>
                  <a:pt x="42863" y="28575"/>
                </a:cubicBezTo>
                <a:cubicBezTo>
                  <a:pt x="42863" y="26491"/>
                  <a:pt x="43533" y="24780"/>
                  <a:pt x="44872" y="23440"/>
                </a:cubicBezTo>
                <a:cubicBezTo>
                  <a:pt x="46212" y="22101"/>
                  <a:pt x="47923" y="21431"/>
                  <a:pt x="50007" y="21431"/>
                </a:cubicBezTo>
                <a:close/>
                <a:moveTo>
                  <a:pt x="21432" y="14287"/>
                </a:moveTo>
                <a:cubicBezTo>
                  <a:pt x="19348" y="14287"/>
                  <a:pt x="17637" y="14957"/>
                  <a:pt x="16297" y="16296"/>
                </a:cubicBezTo>
                <a:cubicBezTo>
                  <a:pt x="14958" y="17636"/>
                  <a:pt x="14288" y="19347"/>
                  <a:pt x="14288" y="21431"/>
                </a:cubicBezTo>
                <a:lnTo>
                  <a:pt x="14288" y="207168"/>
                </a:lnTo>
                <a:cubicBezTo>
                  <a:pt x="14288" y="209252"/>
                  <a:pt x="14958" y="210963"/>
                  <a:pt x="16297" y="212303"/>
                </a:cubicBezTo>
                <a:cubicBezTo>
                  <a:pt x="17637" y="213642"/>
                  <a:pt x="19348" y="214312"/>
                  <a:pt x="21432" y="214312"/>
                </a:cubicBezTo>
                <a:lnTo>
                  <a:pt x="107157" y="214312"/>
                </a:lnTo>
                <a:cubicBezTo>
                  <a:pt x="109240" y="214312"/>
                  <a:pt x="110952" y="213642"/>
                  <a:pt x="112291" y="212303"/>
                </a:cubicBezTo>
                <a:cubicBezTo>
                  <a:pt x="113631" y="210963"/>
                  <a:pt x="114300" y="209252"/>
                  <a:pt x="114300" y="207168"/>
                </a:cubicBezTo>
                <a:lnTo>
                  <a:pt x="114300" y="21431"/>
                </a:lnTo>
                <a:cubicBezTo>
                  <a:pt x="114300" y="19347"/>
                  <a:pt x="113631" y="17636"/>
                  <a:pt x="112291" y="16296"/>
                </a:cubicBezTo>
                <a:cubicBezTo>
                  <a:pt x="110952" y="14957"/>
                  <a:pt x="109240" y="14287"/>
                  <a:pt x="107157" y="14287"/>
                </a:cubicBezTo>
                <a:close/>
                <a:moveTo>
                  <a:pt x="21432" y="0"/>
                </a:moveTo>
                <a:lnTo>
                  <a:pt x="107157" y="0"/>
                </a:lnTo>
                <a:cubicBezTo>
                  <a:pt x="113110" y="0"/>
                  <a:pt x="118170" y="2083"/>
                  <a:pt x="122337" y="6250"/>
                </a:cubicBezTo>
                <a:cubicBezTo>
                  <a:pt x="126504" y="10418"/>
                  <a:pt x="128588" y="15478"/>
                  <a:pt x="128588" y="21431"/>
                </a:cubicBezTo>
                <a:lnTo>
                  <a:pt x="128588" y="207168"/>
                </a:lnTo>
                <a:cubicBezTo>
                  <a:pt x="128588" y="213122"/>
                  <a:pt x="126504" y="218182"/>
                  <a:pt x="122337" y="222349"/>
                </a:cubicBezTo>
                <a:cubicBezTo>
                  <a:pt x="118170" y="226516"/>
                  <a:pt x="113110" y="228600"/>
                  <a:pt x="107157" y="228600"/>
                </a:cubicBezTo>
                <a:lnTo>
                  <a:pt x="21432" y="228600"/>
                </a:lnTo>
                <a:cubicBezTo>
                  <a:pt x="15479" y="228600"/>
                  <a:pt x="10418" y="226516"/>
                  <a:pt x="6251" y="222349"/>
                </a:cubicBezTo>
                <a:cubicBezTo>
                  <a:pt x="2084" y="218182"/>
                  <a:pt x="0" y="213122"/>
                  <a:pt x="0" y="207168"/>
                </a:cubicBezTo>
                <a:lnTo>
                  <a:pt x="0" y="21431"/>
                </a:lnTo>
                <a:cubicBezTo>
                  <a:pt x="0" y="15478"/>
                  <a:pt x="2084" y="10418"/>
                  <a:pt x="6251" y="6250"/>
                </a:cubicBezTo>
                <a:cubicBezTo>
                  <a:pt x="10418" y="2083"/>
                  <a:pt x="15479" y="0"/>
                  <a:pt x="2143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57150" tIns="28575" rIns="57150" bIns="28575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sz="1181"/>
          </a:p>
        </p:txBody>
      </p:sp>
      <p:sp>
        <p:nvSpPr>
          <p:cNvPr id="114" name="Freeform 24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/>
          <p:nvPr/>
        </p:nvSpPr>
        <p:spPr>
          <a:xfrm>
            <a:off x="10077213" y="1402797"/>
            <a:ext cx="328896" cy="267228"/>
          </a:xfrm>
          <a:custGeom>
            <a:avLst/>
            <a:gdLst/>
            <a:ahLst/>
            <a:cxnLst/>
            <a:rect l="l" t="t" r="r" b="b"/>
            <a:pathLst>
              <a:path w="228600" h="185737">
                <a:moveTo>
                  <a:pt x="14288" y="14287"/>
                </a:moveTo>
                <a:lnTo>
                  <a:pt x="14288" y="135731"/>
                </a:lnTo>
                <a:lnTo>
                  <a:pt x="214313" y="135731"/>
                </a:lnTo>
                <a:lnTo>
                  <a:pt x="214313" y="14287"/>
                </a:lnTo>
                <a:close/>
                <a:moveTo>
                  <a:pt x="14288" y="0"/>
                </a:moveTo>
                <a:lnTo>
                  <a:pt x="214313" y="0"/>
                </a:lnTo>
                <a:cubicBezTo>
                  <a:pt x="218182" y="0"/>
                  <a:pt x="221531" y="1414"/>
                  <a:pt x="224359" y="4241"/>
                </a:cubicBezTo>
                <a:cubicBezTo>
                  <a:pt x="227186" y="7069"/>
                  <a:pt x="228600" y="10418"/>
                  <a:pt x="228600" y="14287"/>
                </a:cubicBezTo>
                <a:lnTo>
                  <a:pt x="228600" y="135731"/>
                </a:lnTo>
                <a:cubicBezTo>
                  <a:pt x="228600" y="139601"/>
                  <a:pt x="227186" y="142949"/>
                  <a:pt x="224359" y="145777"/>
                </a:cubicBezTo>
                <a:cubicBezTo>
                  <a:pt x="221531" y="148605"/>
                  <a:pt x="218182" y="150019"/>
                  <a:pt x="214313" y="150019"/>
                </a:cubicBezTo>
                <a:lnTo>
                  <a:pt x="121444" y="150019"/>
                </a:lnTo>
                <a:lnTo>
                  <a:pt x="121444" y="171450"/>
                </a:lnTo>
                <a:lnTo>
                  <a:pt x="157163" y="171450"/>
                </a:lnTo>
                <a:cubicBezTo>
                  <a:pt x="159246" y="171450"/>
                  <a:pt x="160958" y="172120"/>
                  <a:pt x="162297" y="173459"/>
                </a:cubicBezTo>
                <a:cubicBezTo>
                  <a:pt x="163637" y="174799"/>
                  <a:pt x="164306" y="176510"/>
                  <a:pt x="164306" y="178594"/>
                </a:cubicBezTo>
                <a:cubicBezTo>
                  <a:pt x="164306" y="180677"/>
                  <a:pt x="163637" y="182389"/>
                  <a:pt x="162297" y="183728"/>
                </a:cubicBezTo>
                <a:cubicBezTo>
                  <a:pt x="160958" y="185068"/>
                  <a:pt x="159246" y="185737"/>
                  <a:pt x="157163" y="185737"/>
                </a:cubicBezTo>
                <a:lnTo>
                  <a:pt x="71438" y="185737"/>
                </a:lnTo>
                <a:cubicBezTo>
                  <a:pt x="69354" y="185737"/>
                  <a:pt x="67643" y="185068"/>
                  <a:pt x="66303" y="183728"/>
                </a:cubicBezTo>
                <a:cubicBezTo>
                  <a:pt x="64964" y="182389"/>
                  <a:pt x="64294" y="180677"/>
                  <a:pt x="64294" y="178594"/>
                </a:cubicBezTo>
                <a:cubicBezTo>
                  <a:pt x="64294" y="176510"/>
                  <a:pt x="64964" y="174799"/>
                  <a:pt x="66303" y="173459"/>
                </a:cubicBezTo>
                <a:cubicBezTo>
                  <a:pt x="67643" y="172120"/>
                  <a:pt x="69354" y="171450"/>
                  <a:pt x="71438" y="171450"/>
                </a:cubicBezTo>
                <a:lnTo>
                  <a:pt x="107156" y="171450"/>
                </a:lnTo>
                <a:lnTo>
                  <a:pt x="107156" y="150019"/>
                </a:lnTo>
                <a:lnTo>
                  <a:pt x="14288" y="150019"/>
                </a:lnTo>
                <a:cubicBezTo>
                  <a:pt x="10418" y="150019"/>
                  <a:pt x="7070" y="148605"/>
                  <a:pt x="4242" y="145777"/>
                </a:cubicBezTo>
                <a:cubicBezTo>
                  <a:pt x="1414" y="142949"/>
                  <a:pt x="0" y="139601"/>
                  <a:pt x="0" y="135731"/>
                </a:cubicBezTo>
                <a:lnTo>
                  <a:pt x="0" y="14287"/>
                </a:lnTo>
                <a:cubicBezTo>
                  <a:pt x="0" y="10418"/>
                  <a:pt x="1414" y="7069"/>
                  <a:pt x="4242" y="4241"/>
                </a:cubicBezTo>
                <a:cubicBezTo>
                  <a:pt x="7070" y="1414"/>
                  <a:pt x="10418" y="0"/>
                  <a:pt x="142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57150" tIns="28575" rIns="57150" bIns="28575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sz="1181"/>
          </a:p>
        </p:txBody>
      </p:sp>
      <p:sp>
        <p:nvSpPr>
          <p:cNvPr id="115" name="Freeform 25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/>
          <p:nvPr/>
        </p:nvSpPr>
        <p:spPr>
          <a:xfrm>
            <a:off x="10662329" y="1372605"/>
            <a:ext cx="328861" cy="327610"/>
          </a:xfrm>
          <a:custGeom>
            <a:avLst/>
            <a:gdLst/>
            <a:ahLst/>
            <a:cxnLst/>
            <a:rect l="l" t="t" r="r" b="b"/>
            <a:pathLst>
              <a:path w="228576" h="227707">
                <a:moveTo>
                  <a:pt x="208508" y="14288"/>
                </a:moveTo>
                <a:cubicBezTo>
                  <a:pt x="202258" y="14288"/>
                  <a:pt x="196305" y="17115"/>
                  <a:pt x="190649" y="22771"/>
                </a:cubicBezTo>
                <a:lnTo>
                  <a:pt x="143768" y="69652"/>
                </a:lnTo>
                <a:lnTo>
                  <a:pt x="138857" y="74117"/>
                </a:lnTo>
                <a:lnTo>
                  <a:pt x="132606" y="73670"/>
                </a:lnTo>
                <a:cubicBezTo>
                  <a:pt x="123676" y="73075"/>
                  <a:pt x="105073" y="71884"/>
                  <a:pt x="76796" y="70098"/>
                </a:cubicBezTo>
                <a:cubicBezTo>
                  <a:pt x="51197" y="68312"/>
                  <a:pt x="37951" y="67419"/>
                  <a:pt x="37058" y="67419"/>
                </a:cubicBezTo>
                <a:lnTo>
                  <a:pt x="36612" y="67419"/>
                </a:lnTo>
                <a:cubicBezTo>
                  <a:pt x="36017" y="67419"/>
                  <a:pt x="35421" y="67717"/>
                  <a:pt x="34826" y="68312"/>
                </a:cubicBezTo>
                <a:cubicBezTo>
                  <a:pt x="32742" y="70098"/>
                  <a:pt x="29171" y="73224"/>
                  <a:pt x="24110" y="77688"/>
                </a:cubicBezTo>
                <a:cubicBezTo>
                  <a:pt x="47923" y="86618"/>
                  <a:pt x="68015" y="94059"/>
                  <a:pt x="84386" y="100013"/>
                </a:cubicBezTo>
                <a:lnTo>
                  <a:pt x="105371" y="108049"/>
                </a:lnTo>
                <a:lnTo>
                  <a:pt x="89297" y="123676"/>
                </a:lnTo>
                <a:lnTo>
                  <a:pt x="61615" y="152698"/>
                </a:lnTo>
                <a:lnTo>
                  <a:pt x="57150" y="156716"/>
                </a:lnTo>
                <a:lnTo>
                  <a:pt x="51792" y="156716"/>
                </a:lnTo>
                <a:cubicBezTo>
                  <a:pt x="50304" y="156716"/>
                  <a:pt x="48667" y="156716"/>
                  <a:pt x="46881" y="156716"/>
                </a:cubicBezTo>
                <a:cubicBezTo>
                  <a:pt x="43905" y="156716"/>
                  <a:pt x="38249" y="156716"/>
                  <a:pt x="29915" y="156716"/>
                </a:cubicBezTo>
                <a:cubicBezTo>
                  <a:pt x="24855" y="156716"/>
                  <a:pt x="21431" y="156716"/>
                  <a:pt x="19646" y="156716"/>
                </a:cubicBezTo>
                <a:lnTo>
                  <a:pt x="19465" y="156716"/>
                </a:lnTo>
                <a:lnTo>
                  <a:pt x="48667" y="175022"/>
                </a:lnTo>
                <a:lnTo>
                  <a:pt x="51792" y="176808"/>
                </a:lnTo>
                <a:lnTo>
                  <a:pt x="53578" y="179487"/>
                </a:lnTo>
                <a:cubicBezTo>
                  <a:pt x="55067" y="182166"/>
                  <a:pt x="60573" y="191095"/>
                  <a:pt x="70098" y="206276"/>
                </a:cubicBezTo>
                <a:lnTo>
                  <a:pt x="70991" y="207839"/>
                </a:lnTo>
                <a:lnTo>
                  <a:pt x="70991" y="204490"/>
                </a:lnTo>
                <a:cubicBezTo>
                  <a:pt x="70991" y="202406"/>
                  <a:pt x="70991" y="199727"/>
                  <a:pt x="70991" y="196453"/>
                </a:cubicBezTo>
                <a:cubicBezTo>
                  <a:pt x="70991" y="186035"/>
                  <a:pt x="70991" y="179487"/>
                  <a:pt x="70991" y="176808"/>
                </a:cubicBezTo>
                <a:lnTo>
                  <a:pt x="71438" y="171004"/>
                </a:lnTo>
                <a:lnTo>
                  <a:pt x="75456" y="166985"/>
                </a:lnTo>
                <a:lnTo>
                  <a:pt x="104478" y="138857"/>
                </a:lnTo>
                <a:lnTo>
                  <a:pt x="120551" y="122783"/>
                </a:lnTo>
                <a:lnTo>
                  <a:pt x="128141" y="144215"/>
                </a:lnTo>
                <a:cubicBezTo>
                  <a:pt x="134094" y="160288"/>
                  <a:pt x="141387" y="180082"/>
                  <a:pt x="150019" y="203597"/>
                </a:cubicBezTo>
                <a:cubicBezTo>
                  <a:pt x="154484" y="198834"/>
                  <a:pt x="157609" y="195263"/>
                  <a:pt x="159395" y="192881"/>
                </a:cubicBezTo>
                <a:cubicBezTo>
                  <a:pt x="159990" y="192286"/>
                  <a:pt x="160288" y="191542"/>
                  <a:pt x="160288" y="190649"/>
                </a:cubicBezTo>
                <a:cubicBezTo>
                  <a:pt x="160288" y="189756"/>
                  <a:pt x="159544" y="177403"/>
                  <a:pt x="158056" y="153591"/>
                </a:cubicBezTo>
                <a:cubicBezTo>
                  <a:pt x="156270" y="126206"/>
                  <a:pt x="155079" y="106859"/>
                  <a:pt x="154484" y="95548"/>
                </a:cubicBezTo>
                <a:lnTo>
                  <a:pt x="154037" y="89297"/>
                </a:lnTo>
                <a:lnTo>
                  <a:pt x="158502" y="84832"/>
                </a:lnTo>
                <a:lnTo>
                  <a:pt x="205830" y="37505"/>
                </a:lnTo>
                <a:cubicBezTo>
                  <a:pt x="209997" y="33338"/>
                  <a:pt x="212601" y="28724"/>
                  <a:pt x="213643" y="23664"/>
                </a:cubicBezTo>
                <a:cubicBezTo>
                  <a:pt x="214685" y="18604"/>
                  <a:pt x="214610" y="15776"/>
                  <a:pt x="213420" y="15181"/>
                </a:cubicBezTo>
                <a:cubicBezTo>
                  <a:pt x="212229" y="14585"/>
                  <a:pt x="210592" y="14288"/>
                  <a:pt x="208508" y="14288"/>
                </a:cubicBezTo>
                <a:close/>
                <a:moveTo>
                  <a:pt x="208508" y="0"/>
                </a:moveTo>
                <a:cubicBezTo>
                  <a:pt x="215355" y="0"/>
                  <a:pt x="220415" y="1637"/>
                  <a:pt x="223689" y="4911"/>
                </a:cubicBezTo>
                <a:cubicBezTo>
                  <a:pt x="225772" y="6995"/>
                  <a:pt x="227261" y="10269"/>
                  <a:pt x="228154" y="14734"/>
                </a:cubicBezTo>
                <a:cubicBezTo>
                  <a:pt x="229047" y="19199"/>
                  <a:pt x="228526" y="24557"/>
                  <a:pt x="226591" y="30808"/>
                </a:cubicBezTo>
                <a:cubicBezTo>
                  <a:pt x="224656" y="37058"/>
                  <a:pt x="221010" y="42714"/>
                  <a:pt x="215652" y="47774"/>
                </a:cubicBezTo>
                <a:lnTo>
                  <a:pt x="168771" y="94655"/>
                </a:lnTo>
                <a:cubicBezTo>
                  <a:pt x="169069" y="102096"/>
                  <a:pt x="169739" y="113779"/>
                  <a:pt x="170781" y="129704"/>
                </a:cubicBezTo>
                <a:cubicBezTo>
                  <a:pt x="171822" y="145628"/>
                  <a:pt x="172715" y="159544"/>
                  <a:pt x="173459" y="171450"/>
                </a:cubicBezTo>
                <a:cubicBezTo>
                  <a:pt x="174204" y="183356"/>
                  <a:pt x="174576" y="189607"/>
                  <a:pt x="174576" y="190202"/>
                </a:cubicBezTo>
                <a:cubicBezTo>
                  <a:pt x="174576" y="194667"/>
                  <a:pt x="173162" y="198686"/>
                  <a:pt x="170334" y="202258"/>
                </a:cubicBezTo>
                <a:cubicBezTo>
                  <a:pt x="167506" y="205829"/>
                  <a:pt x="162669" y="211187"/>
                  <a:pt x="155823" y="218331"/>
                </a:cubicBezTo>
                <a:cubicBezTo>
                  <a:pt x="153144" y="220712"/>
                  <a:pt x="150317" y="221903"/>
                  <a:pt x="147340" y="221903"/>
                </a:cubicBezTo>
                <a:cubicBezTo>
                  <a:pt x="147042" y="221903"/>
                  <a:pt x="146745" y="221903"/>
                  <a:pt x="146447" y="221903"/>
                </a:cubicBezTo>
                <a:cubicBezTo>
                  <a:pt x="143173" y="221605"/>
                  <a:pt x="140792" y="219670"/>
                  <a:pt x="139303" y="216099"/>
                </a:cubicBezTo>
                <a:cubicBezTo>
                  <a:pt x="136029" y="207467"/>
                  <a:pt x="127844" y="185142"/>
                  <a:pt x="114747" y="149126"/>
                </a:cubicBezTo>
                <a:lnTo>
                  <a:pt x="85279" y="176808"/>
                </a:lnTo>
                <a:cubicBezTo>
                  <a:pt x="85279" y="179784"/>
                  <a:pt x="85279" y="185738"/>
                  <a:pt x="85279" y="194667"/>
                </a:cubicBezTo>
                <a:cubicBezTo>
                  <a:pt x="85279" y="203597"/>
                  <a:pt x="85279" y="208657"/>
                  <a:pt x="85279" y="209848"/>
                </a:cubicBezTo>
                <a:cubicBezTo>
                  <a:pt x="85279" y="214313"/>
                  <a:pt x="83195" y="218926"/>
                  <a:pt x="79028" y="223689"/>
                </a:cubicBezTo>
                <a:cubicBezTo>
                  <a:pt x="76349" y="226368"/>
                  <a:pt x="73670" y="227707"/>
                  <a:pt x="70991" y="227707"/>
                </a:cubicBezTo>
                <a:lnTo>
                  <a:pt x="70545" y="227707"/>
                </a:lnTo>
                <a:cubicBezTo>
                  <a:pt x="67866" y="227707"/>
                  <a:pt x="65782" y="226517"/>
                  <a:pt x="64294" y="224135"/>
                </a:cubicBezTo>
                <a:cubicBezTo>
                  <a:pt x="63996" y="223838"/>
                  <a:pt x="60499" y="218182"/>
                  <a:pt x="53802" y="207169"/>
                </a:cubicBezTo>
                <a:cubicBezTo>
                  <a:pt x="47104" y="196156"/>
                  <a:pt x="43012" y="189458"/>
                  <a:pt x="41523" y="187077"/>
                </a:cubicBezTo>
                <a:cubicBezTo>
                  <a:pt x="19497" y="173980"/>
                  <a:pt x="6698" y="165943"/>
                  <a:pt x="3126" y="162967"/>
                </a:cubicBezTo>
                <a:cubicBezTo>
                  <a:pt x="1042" y="161479"/>
                  <a:pt x="0" y="159395"/>
                  <a:pt x="0" y="156716"/>
                </a:cubicBezTo>
                <a:cubicBezTo>
                  <a:pt x="298" y="154037"/>
                  <a:pt x="1489" y="151656"/>
                  <a:pt x="3572" y="149572"/>
                </a:cubicBezTo>
                <a:lnTo>
                  <a:pt x="4019" y="149126"/>
                </a:lnTo>
                <a:cubicBezTo>
                  <a:pt x="9376" y="144661"/>
                  <a:pt x="13990" y="142429"/>
                  <a:pt x="17860" y="142429"/>
                </a:cubicBezTo>
                <a:cubicBezTo>
                  <a:pt x="18157" y="142429"/>
                  <a:pt x="18753" y="142429"/>
                  <a:pt x="19646" y="142429"/>
                </a:cubicBezTo>
                <a:cubicBezTo>
                  <a:pt x="21134" y="142429"/>
                  <a:pt x="25227" y="142429"/>
                  <a:pt x="31924" y="142429"/>
                </a:cubicBezTo>
                <a:cubicBezTo>
                  <a:pt x="38621" y="142429"/>
                  <a:pt x="43607" y="142429"/>
                  <a:pt x="46881" y="142429"/>
                </a:cubicBezTo>
                <a:cubicBezTo>
                  <a:pt x="48667" y="142429"/>
                  <a:pt x="50155" y="142429"/>
                  <a:pt x="51346" y="142429"/>
                </a:cubicBezTo>
                <a:lnTo>
                  <a:pt x="79474" y="113407"/>
                </a:lnTo>
                <a:cubicBezTo>
                  <a:pt x="43756" y="100310"/>
                  <a:pt x="21134" y="91976"/>
                  <a:pt x="11609" y="88404"/>
                </a:cubicBezTo>
                <a:cubicBezTo>
                  <a:pt x="8037" y="86916"/>
                  <a:pt x="6102" y="84534"/>
                  <a:pt x="5805" y="81260"/>
                </a:cubicBezTo>
                <a:cubicBezTo>
                  <a:pt x="5507" y="77986"/>
                  <a:pt x="6698" y="75009"/>
                  <a:pt x="9376" y="72331"/>
                </a:cubicBezTo>
                <a:lnTo>
                  <a:pt x="25896" y="57597"/>
                </a:lnTo>
                <a:cubicBezTo>
                  <a:pt x="29171" y="54620"/>
                  <a:pt x="32742" y="53132"/>
                  <a:pt x="36612" y="53132"/>
                </a:cubicBezTo>
                <a:cubicBezTo>
                  <a:pt x="36910" y="53132"/>
                  <a:pt x="37207" y="53132"/>
                  <a:pt x="37505" y="53132"/>
                </a:cubicBezTo>
                <a:cubicBezTo>
                  <a:pt x="38100" y="53132"/>
                  <a:pt x="44351" y="53578"/>
                  <a:pt x="56257" y="54471"/>
                </a:cubicBezTo>
                <a:cubicBezTo>
                  <a:pt x="68164" y="55364"/>
                  <a:pt x="82228" y="56332"/>
                  <a:pt x="98450" y="57373"/>
                </a:cubicBezTo>
                <a:cubicBezTo>
                  <a:pt x="114672" y="58415"/>
                  <a:pt x="126355" y="59085"/>
                  <a:pt x="133499" y="59383"/>
                </a:cubicBezTo>
                <a:lnTo>
                  <a:pt x="180380" y="12502"/>
                </a:lnTo>
                <a:cubicBezTo>
                  <a:pt x="188714" y="4167"/>
                  <a:pt x="198090" y="0"/>
                  <a:pt x="20850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57150" tIns="28575" rIns="57150" bIns="28575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sz="1181"/>
          </a:p>
        </p:txBody>
      </p:sp>
      <p:sp>
        <p:nvSpPr>
          <p:cNvPr id="116" name="Freeform 26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/>
          <p:nvPr/>
        </p:nvSpPr>
        <p:spPr>
          <a:xfrm>
            <a:off x="11247416" y="1371962"/>
            <a:ext cx="278790" cy="328896"/>
          </a:xfrm>
          <a:custGeom>
            <a:avLst/>
            <a:gdLst/>
            <a:ahLst/>
            <a:cxnLst/>
            <a:rect l="l" t="t" r="r" b="b"/>
            <a:pathLst>
              <a:path w="193774" h="228600">
                <a:moveTo>
                  <a:pt x="158056" y="14287"/>
                </a:moveTo>
                <a:lnTo>
                  <a:pt x="158056" y="214312"/>
                </a:lnTo>
                <a:lnTo>
                  <a:pt x="172343" y="214312"/>
                </a:lnTo>
                <a:cubicBezTo>
                  <a:pt x="174129" y="214312"/>
                  <a:pt x="175766" y="213642"/>
                  <a:pt x="177254" y="212303"/>
                </a:cubicBezTo>
                <a:cubicBezTo>
                  <a:pt x="178743" y="210963"/>
                  <a:pt x="179487" y="209252"/>
                  <a:pt x="179487" y="207168"/>
                </a:cubicBezTo>
                <a:lnTo>
                  <a:pt x="179487" y="21431"/>
                </a:lnTo>
                <a:cubicBezTo>
                  <a:pt x="179487" y="19347"/>
                  <a:pt x="178743" y="17636"/>
                  <a:pt x="177254" y="16296"/>
                </a:cubicBezTo>
                <a:cubicBezTo>
                  <a:pt x="175766" y="14957"/>
                  <a:pt x="174129" y="14287"/>
                  <a:pt x="172343" y="14287"/>
                </a:cubicBezTo>
                <a:close/>
                <a:moveTo>
                  <a:pt x="29468" y="14287"/>
                </a:moveTo>
                <a:cubicBezTo>
                  <a:pt x="29468" y="14287"/>
                  <a:pt x="29468" y="14436"/>
                  <a:pt x="29468" y="14734"/>
                </a:cubicBezTo>
                <a:lnTo>
                  <a:pt x="29468" y="43309"/>
                </a:lnTo>
                <a:lnTo>
                  <a:pt x="36165" y="43309"/>
                </a:lnTo>
                <a:cubicBezTo>
                  <a:pt x="38249" y="43309"/>
                  <a:pt x="39960" y="43978"/>
                  <a:pt x="41300" y="45318"/>
                </a:cubicBezTo>
                <a:cubicBezTo>
                  <a:pt x="42639" y="46657"/>
                  <a:pt x="43309" y="48294"/>
                  <a:pt x="43309" y="50229"/>
                </a:cubicBezTo>
                <a:cubicBezTo>
                  <a:pt x="43309" y="52164"/>
                  <a:pt x="42639" y="53801"/>
                  <a:pt x="41300" y="55140"/>
                </a:cubicBezTo>
                <a:cubicBezTo>
                  <a:pt x="39960" y="56480"/>
                  <a:pt x="38249" y="57150"/>
                  <a:pt x="36165" y="57150"/>
                </a:cubicBezTo>
                <a:lnTo>
                  <a:pt x="29468" y="57150"/>
                </a:lnTo>
                <a:lnTo>
                  <a:pt x="29468" y="85725"/>
                </a:lnTo>
                <a:lnTo>
                  <a:pt x="37058" y="85725"/>
                </a:lnTo>
                <a:cubicBezTo>
                  <a:pt x="38844" y="85725"/>
                  <a:pt x="40407" y="86469"/>
                  <a:pt x="41746" y="87957"/>
                </a:cubicBezTo>
                <a:cubicBezTo>
                  <a:pt x="43086" y="89445"/>
                  <a:pt x="43756" y="91157"/>
                  <a:pt x="43756" y="93092"/>
                </a:cubicBezTo>
                <a:cubicBezTo>
                  <a:pt x="43756" y="95026"/>
                  <a:pt x="43086" y="96664"/>
                  <a:pt x="41746" y="98003"/>
                </a:cubicBezTo>
                <a:cubicBezTo>
                  <a:pt x="40407" y="99342"/>
                  <a:pt x="38844" y="100012"/>
                  <a:pt x="37058" y="100012"/>
                </a:cubicBezTo>
                <a:lnTo>
                  <a:pt x="29468" y="100012"/>
                </a:lnTo>
                <a:lnTo>
                  <a:pt x="29468" y="128587"/>
                </a:lnTo>
                <a:lnTo>
                  <a:pt x="36612" y="128587"/>
                </a:lnTo>
                <a:cubicBezTo>
                  <a:pt x="38695" y="128587"/>
                  <a:pt x="40407" y="129331"/>
                  <a:pt x="41746" y="130820"/>
                </a:cubicBezTo>
                <a:cubicBezTo>
                  <a:pt x="43086" y="132308"/>
                  <a:pt x="43756" y="134019"/>
                  <a:pt x="43756" y="135954"/>
                </a:cubicBezTo>
                <a:cubicBezTo>
                  <a:pt x="43756" y="137889"/>
                  <a:pt x="43086" y="139526"/>
                  <a:pt x="41746" y="140865"/>
                </a:cubicBezTo>
                <a:cubicBezTo>
                  <a:pt x="40407" y="142205"/>
                  <a:pt x="38695" y="142875"/>
                  <a:pt x="36612" y="142875"/>
                </a:cubicBezTo>
                <a:lnTo>
                  <a:pt x="29468" y="142875"/>
                </a:lnTo>
                <a:lnTo>
                  <a:pt x="29468" y="171450"/>
                </a:lnTo>
                <a:lnTo>
                  <a:pt x="36612" y="171450"/>
                </a:lnTo>
                <a:cubicBezTo>
                  <a:pt x="38695" y="171450"/>
                  <a:pt x="40407" y="172119"/>
                  <a:pt x="41746" y="173459"/>
                </a:cubicBezTo>
                <a:cubicBezTo>
                  <a:pt x="43086" y="174798"/>
                  <a:pt x="43756" y="176435"/>
                  <a:pt x="43756" y="178370"/>
                </a:cubicBezTo>
                <a:cubicBezTo>
                  <a:pt x="43756" y="180305"/>
                  <a:pt x="43086" y="181942"/>
                  <a:pt x="41746" y="183281"/>
                </a:cubicBezTo>
                <a:cubicBezTo>
                  <a:pt x="40407" y="184621"/>
                  <a:pt x="38695" y="185291"/>
                  <a:pt x="36612" y="185291"/>
                </a:cubicBezTo>
                <a:lnTo>
                  <a:pt x="29468" y="185291"/>
                </a:lnTo>
                <a:lnTo>
                  <a:pt x="29468" y="214312"/>
                </a:lnTo>
                <a:lnTo>
                  <a:pt x="143768" y="214312"/>
                </a:lnTo>
                <a:lnTo>
                  <a:pt x="143768" y="14287"/>
                </a:lnTo>
                <a:lnTo>
                  <a:pt x="29915" y="14287"/>
                </a:lnTo>
                <a:cubicBezTo>
                  <a:pt x="29617" y="14287"/>
                  <a:pt x="29468" y="14287"/>
                  <a:pt x="29468" y="14287"/>
                </a:cubicBezTo>
                <a:close/>
                <a:moveTo>
                  <a:pt x="29915" y="0"/>
                </a:moveTo>
                <a:lnTo>
                  <a:pt x="172343" y="0"/>
                </a:lnTo>
                <a:cubicBezTo>
                  <a:pt x="177999" y="0"/>
                  <a:pt x="182984" y="2083"/>
                  <a:pt x="187300" y="6250"/>
                </a:cubicBezTo>
                <a:cubicBezTo>
                  <a:pt x="191616" y="10418"/>
                  <a:pt x="193774" y="15478"/>
                  <a:pt x="193774" y="21431"/>
                </a:cubicBezTo>
                <a:lnTo>
                  <a:pt x="193774" y="207168"/>
                </a:lnTo>
                <a:cubicBezTo>
                  <a:pt x="193774" y="213122"/>
                  <a:pt x="191616" y="218182"/>
                  <a:pt x="187300" y="222349"/>
                </a:cubicBezTo>
                <a:cubicBezTo>
                  <a:pt x="182984" y="226516"/>
                  <a:pt x="177999" y="228600"/>
                  <a:pt x="172343" y="228600"/>
                </a:cubicBezTo>
                <a:lnTo>
                  <a:pt x="29468" y="228600"/>
                </a:lnTo>
                <a:cubicBezTo>
                  <a:pt x="25896" y="228600"/>
                  <a:pt x="22622" y="227558"/>
                  <a:pt x="19645" y="225474"/>
                </a:cubicBezTo>
                <a:cubicBezTo>
                  <a:pt x="16669" y="223391"/>
                  <a:pt x="15181" y="219670"/>
                  <a:pt x="15181" y="214312"/>
                </a:cubicBezTo>
                <a:lnTo>
                  <a:pt x="15181" y="185291"/>
                </a:lnTo>
                <a:lnTo>
                  <a:pt x="7590" y="185291"/>
                </a:lnTo>
                <a:cubicBezTo>
                  <a:pt x="5804" y="185291"/>
                  <a:pt x="4242" y="184621"/>
                  <a:pt x="2902" y="183281"/>
                </a:cubicBezTo>
                <a:cubicBezTo>
                  <a:pt x="1563" y="181942"/>
                  <a:pt x="893" y="180305"/>
                  <a:pt x="893" y="178370"/>
                </a:cubicBezTo>
                <a:cubicBezTo>
                  <a:pt x="893" y="176435"/>
                  <a:pt x="1563" y="174798"/>
                  <a:pt x="2902" y="173459"/>
                </a:cubicBezTo>
                <a:cubicBezTo>
                  <a:pt x="4242" y="172119"/>
                  <a:pt x="5804" y="171450"/>
                  <a:pt x="7590" y="171450"/>
                </a:cubicBezTo>
                <a:lnTo>
                  <a:pt x="15181" y="171450"/>
                </a:lnTo>
                <a:lnTo>
                  <a:pt x="15181" y="142875"/>
                </a:lnTo>
                <a:lnTo>
                  <a:pt x="7590" y="142875"/>
                </a:lnTo>
                <a:cubicBezTo>
                  <a:pt x="5804" y="142875"/>
                  <a:pt x="4242" y="142205"/>
                  <a:pt x="2902" y="140865"/>
                </a:cubicBezTo>
                <a:cubicBezTo>
                  <a:pt x="1563" y="139526"/>
                  <a:pt x="893" y="137889"/>
                  <a:pt x="893" y="135954"/>
                </a:cubicBezTo>
                <a:cubicBezTo>
                  <a:pt x="893" y="134019"/>
                  <a:pt x="1563" y="132308"/>
                  <a:pt x="2902" y="130820"/>
                </a:cubicBezTo>
                <a:cubicBezTo>
                  <a:pt x="4242" y="129331"/>
                  <a:pt x="5804" y="128587"/>
                  <a:pt x="7590" y="128587"/>
                </a:cubicBezTo>
                <a:lnTo>
                  <a:pt x="15181" y="128587"/>
                </a:lnTo>
                <a:lnTo>
                  <a:pt x="15181" y="100012"/>
                </a:lnTo>
                <a:lnTo>
                  <a:pt x="8037" y="100012"/>
                </a:lnTo>
                <a:cubicBezTo>
                  <a:pt x="5953" y="100012"/>
                  <a:pt x="4242" y="99342"/>
                  <a:pt x="2902" y="98003"/>
                </a:cubicBezTo>
                <a:cubicBezTo>
                  <a:pt x="1563" y="96664"/>
                  <a:pt x="893" y="95026"/>
                  <a:pt x="893" y="93092"/>
                </a:cubicBezTo>
                <a:cubicBezTo>
                  <a:pt x="893" y="91157"/>
                  <a:pt x="1563" y="89445"/>
                  <a:pt x="2902" y="87957"/>
                </a:cubicBezTo>
                <a:cubicBezTo>
                  <a:pt x="4242" y="86469"/>
                  <a:pt x="5953" y="85725"/>
                  <a:pt x="8037" y="85725"/>
                </a:cubicBezTo>
                <a:lnTo>
                  <a:pt x="15181" y="85725"/>
                </a:lnTo>
                <a:lnTo>
                  <a:pt x="15181" y="57150"/>
                </a:lnTo>
                <a:lnTo>
                  <a:pt x="7144" y="57150"/>
                </a:lnTo>
                <a:cubicBezTo>
                  <a:pt x="5358" y="57150"/>
                  <a:pt x="3721" y="56480"/>
                  <a:pt x="2233" y="55140"/>
                </a:cubicBezTo>
                <a:cubicBezTo>
                  <a:pt x="744" y="53801"/>
                  <a:pt x="0" y="52164"/>
                  <a:pt x="0" y="50229"/>
                </a:cubicBezTo>
                <a:cubicBezTo>
                  <a:pt x="0" y="48294"/>
                  <a:pt x="744" y="46657"/>
                  <a:pt x="2233" y="45318"/>
                </a:cubicBezTo>
                <a:cubicBezTo>
                  <a:pt x="3721" y="43978"/>
                  <a:pt x="5358" y="43309"/>
                  <a:pt x="7144" y="43309"/>
                </a:cubicBezTo>
                <a:lnTo>
                  <a:pt x="15181" y="43309"/>
                </a:lnTo>
                <a:lnTo>
                  <a:pt x="15181" y="14734"/>
                </a:lnTo>
                <a:cubicBezTo>
                  <a:pt x="15181" y="10864"/>
                  <a:pt x="16371" y="7441"/>
                  <a:pt x="18752" y="4464"/>
                </a:cubicBezTo>
                <a:cubicBezTo>
                  <a:pt x="21134" y="1488"/>
                  <a:pt x="24854" y="0"/>
                  <a:pt x="2991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57150" tIns="28575" rIns="57150" bIns="28575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sz="1181"/>
          </a:p>
        </p:txBody>
      </p:sp>
      <p:sp>
        <p:nvSpPr>
          <p:cNvPr id="117" name="Freeform 27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/>
          <p:nvPr/>
        </p:nvSpPr>
        <p:spPr>
          <a:xfrm>
            <a:off x="674065" y="1979811"/>
            <a:ext cx="329402" cy="143893"/>
          </a:xfrm>
          <a:custGeom>
            <a:avLst/>
            <a:gdLst/>
            <a:ahLst/>
            <a:cxnLst/>
            <a:rect l="l" t="t" r="r" b="b"/>
            <a:pathLst>
              <a:path w="228952" h="100013">
                <a:moveTo>
                  <a:pt x="87667" y="14288"/>
                </a:moveTo>
                <a:cubicBezTo>
                  <a:pt x="84095" y="14288"/>
                  <a:pt x="80896" y="15330"/>
                  <a:pt x="78068" y="17413"/>
                </a:cubicBezTo>
                <a:cubicBezTo>
                  <a:pt x="75240" y="19497"/>
                  <a:pt x="71594" y="22920"/>
                  <a:pt x="67129" y="27682"/>
                </a:cubicBezTo>
                <a:cubicBezTo>
                  <a:pt x="66831" y="28278"/>
                  <a:pt x="64971" y="30659"/>
                  <a:pt x="61548" y="34826"/>
                </a:cubicBezTo>
                <a:cubicBezTo>
                  <a:pt x="58125" y="38993"/>
                  <a:pt x="55148" y="42193"/>
                  <a:pt x="52618" y="44426"/>
                </a:cubicBezTo>
                <a:cubicBezTo>
                  <a:pt x="50088" y="46658"/>
                  <a:pt x="47335" y="48518"/>
                  <a:pt x="44358" y="50007"/>
                </a:cubicBezTo>
                <a:cubicBezTo>
                  <a:pt x="38107" y="52686"/>
                  <a:pt x="32005" y="54025"/>
                  <a:pt x="26052" y="54025"/>
                </a:cubicBezTo>
                <a:cubicBezTo>
                  <a:pt x="21885" y="54025"/>
                  <a:pt x="17867" y="53430"/>
                  <a:pt x="13997" y="52239"/>
                </a:cubicBezTo>
                <a:cubicBezTo>
                  <a:pt x="13997" y="59978"/>
                  <a:pt x="16379" y="66675"/>
                  <a:pt x="21141" y="72331"/>
                </a:cubicBezTo>
                <a:cubicBezTo>
                  <a:pt x="28285" y="81261"/>
                  <a:pt x="38107" y="85725"/>
                  <a:pt x="50609" y="85725"/>
                </a:cubicBezTo>
                <a:cubicBezTo>
                  <a:pt x="55669" y="85725"/>
                  <a:pt x="60506" y="84981"/>
                  <a:pt x="65120" y="83493"/>
                </a:cubicBezTo>
                <a:cubicBezTo>
                  <a:pt x="69733" y="82005"/>
                  <a:pt x="73231" y="80442"/>
                  <a:pt x="75612" y="78805"/>
                </a:cubicBezTo>
                <a:cubicBezTo>
                  <a:pt x="77993" y="77168"/>
                  <a:pt x="81119" y="74861"/>
                  <a:pt x="84988" y="71884"/>
                </a:cubicBezTo>
                <a:lnTo>
                  <a:pt x="85881" y="71438"/>
                </a:lnTo>
                <a:cubicBezTo>
                  <a:pt x="88262" y="69652"/>
                  <a:pt x="91388" y="66973"/>
                  <a:pt x="95257" y="63401"/>
                </a:cubicBezTo>
                <a:cubicBezTo>
                  <a:pt x="102401" y="57448"/>
                  <a:pt x="107461" y="54174"/>
                  <a:pt x="110438" y="53579"/>
                </a:cubicBezTo>
                <a:cubicBezTo>
                  <a:pt x="111926" y="53281"/>
                  <a:pt x="113117" y="53132"/>
                  <a:pt x="114010" y="53132"/>
                </a:cubicBezTo>
                <a:cubicBezTo>
                  <a:pt x="114605" y="53132"/>
                  <a:pt x="115052" y="53132"/>
                  <a:pt x="115349" y="53132"/>
                </a:cubicBezTo>
                <a:cubicBezTo>
                  <a:pt x="115945" y="53132"/>
                  <a:pt x="116242" y="53132"/>
                  <a:pt x="116242" y="53132"/>
                </a:cubicBezTo>
                <a:cubicBezTo>
                  <a:pt x="116540" y="53132"/>
                  <a:pt x="116837" y="53132"/>
                  <a:pt x="117135" y="53132"/>
                </a:cubicBezTo>
                <a:cubicBezTo>
                  <a:pt x="120409" y="53727"/>
                  <a:pt x="126065" y="57597"/>
                  <a:pt x="134102" y="64741"/>
                </a:cubicBezTo>
                <a:cubicBezTo>
                  <a:pt x="137376" y="67420"/>
                  <a:pt x="140055" y="69652"/>
                  <a:pt x="142138" y="71438"/>
                </a:cubicBezTo>
                <a:cubicBezTo>
                  <a:pt x="145710" y="74414"/>
                  <a:pt x="148687" y="76721"/>
                  <a:pt x="151068" y="78358"/>
                </a:cubicBezTo>
                <a:cubicBezTo>
                  <a:pt x="153449" y="79995"/>
                  <a:pt x="157021" y="81633"/>
                  <a:pt x="161784" y="83270"/>
                </a:cubicBezTo>
                <a:cubicBezTo>
                  <a:pt x="166546" y="84907"/>
                  <a:pt x="171606" y="85725"/>
                  <a:pt x="176964" y="85725"/>
                </a:cubicBezTo>
                <a:cubicBezTo>
                  <a:pt x="190061" y="85725"/>
                  <a:pt x="200330" y="81261"/>
                  <a:pt x="207771" y="72331"/>
                </a:cubicBezTo>
                <a:cubicBezTo>
                  <a:pt x="212236" y="66675"/>
                  <a:pt x="214618" y="59978"/>
                  <a:pt x="214915" y="52239"/>
                </a:cubicBezTo>
                <a:cubicBezTo>
                  <a:pt x="211046" y="53430"/>
                  <a:pt x="206879" y="54025"/>
                  <a:pt x="202414" y="54025"/>
                </a:cubicBezTo>
                <a:cubicBezTo>
                  <a:pt x="196461" y="54025"/>
                  <a:pt x="190359" y="52686"/>
                  <a:pt x="184108" y="50007"/>
                </a:cubicBezTo>
                <a:cubicBezTo>
                  <a:pt x="181131" y="48816"/>
                  <a:pt x="178304" y="47030"/>
                  <a:pt x="175625" y="44649"/>
                </a:cubicBezTo>
                <a:cubicBezTo>
                  <a:pt x="172946" y="42268"/>
                  <a:pt x="169969" y="38993"/>
                  <a:pt x="166695" y="34826"/>
                </a:cubicBezTo>
                <a:cubicBezTo>
                  <a:pt x="163421" y="30659"/>
                  <a:pt x="161486" y="28278"/>
                  <a:pt x="160891" y="27682"/>
                </a:cubicBezTo>
                <a:cubicBezTo>
                  <a:pt x="156426" y="22920"/>
                  <a:pt x="152779" y="19497"/>
                  <a:pt x="149952" y="17413"/>
                </a:cubicBezTo>
                <a:cubicBezTo>
                  <a:pt x="147124" y="15330"/>
                  <a:pt x="143924" y="14288"/>
                  <a:pt x="140352" y="14288"/>
                </a:cubicBezTo>
                <a:cubicBezTo>
                  <a:pt x="132613" y="14288"/>
                  <a:pt x="125618" y="18009"/>
                  <a:pt x="119368" y="25450"/>
                </a:cubicBezTo>
                <a:cubicBezTo>
                  <a:pt x="117879" y="27236"/>
                  <a:pt x="116093" y="28129"/>
                  <a:pt x="114010" y="28129"/>
                </a:cubicBezTo>
                <a:cubicBezTo>
                  <a:pt x="111926" y="28129"/>
                  <a:pt x="110140" y="27236"/>
                  <a:pt x="108652" y="25450"/>
                </a:cubicBezTo>
                <a:cubicBezTo>
                  <a:pt x="102104" y="18009"/>
                  <a:pt x="95109" y="14288"/>
                  <a:pt x="87667" y="14288"/>
                </a:cubicBezTo>
                <a:close/>
                <a:moveTo>
                  <a:pt x="87221" y="0"/>
                </a:moveTo>
                <a:cubicBezTo>
                  <a:pt x="97043" y="0"/>
                  <a:pt x="105973" y="3572"/>
                  <a:pt x="114010" y="10716"/>
                </a:cubicBezTo>
                <a:cubicBezTo>
                  <a:pt x="121749" y="3572"/>
                  <a:pt x="130530" y="0"/>
                  <a:pt x="140352" y="0"/>
                </a:cubicBezTo>
                <a:cubicBezTo>
                  <a:pt x="144817" y="0"/>
                  <a:pt x="149133" y="1042"/>
                  <a:pt x="153300" y="3126"/>
                </a:cubicBezTo>
                <a:cubicBezTo>
                  <a:pt x="157468" y="5209"/>
                  <a:pt x="160667" y="7293"/>
                  <a:pt x="162900" y="9377"/>
                </a:cubicBezTo>
                <a:cubicBezTo>
                  <a:pt x="165132" y="11460"/>
                  <a:pt x="167886" y="14437"/>
                  <a:pt x="171160" y="18306"/>
                </a:cubicBezTo>
                <a:cubicBezTo>
                  <a:pt x="172350" y="19199"/>
                  <a:pt x="174211" y="21283"/>
                  <a:pt x="176741" y="24557"/>
                </a:cubicBezTo>
                <a:cubicBezTo>
                  <a:pt x="179271" y="27831"/>
                  <a:pt x="181503" y="30436"/>
                  <a:pt x="183438" y="32371"/>
                </a:cubicBezTo>
                <a:cubicBezTo>
                  <a:pt x="185373" y="34305"/>
                  <a:pt x="187531" y="35868"/>
                  <a:pt x="189912" y="37059"/>
                </a:cubicBezTo>
                <a:cubicBezTo>
                  <a:pt x="194079" y="38845"/>
                  <a:pt x="198246" y="39737"/>
                  <a:pt x="202414" y="39737"/>
                </a:cubicBezTo>
                <a:cubicBezTo>
                  <a:pt x="208367" y="39737"/>
                  <a:pt x="213129" y="38398"/>
                  <a:pt x="216701" y="35719"/>
                </a:cubicBezTo>
                <a:cubicBezTo>
                  <a:pt x="218785" y="34231"/>
                  <a:pt x="221017" y="33933"/>
                  <a:pt x="223398" y="34826"/>
                </a:cubicBezTo>
                <a:cubicBezTo>
                  <a:pt x="225780" y="35719"/>
                  <a:pt x="227268" y="37505"/>
                  <a:pt x="227863" y="40184"/>
                </a:cubicBezTo>
                <a:cubicBezTo>
                  <a:pt x="230840" y="56257"/>
                  <a:pt x="227714" y="69950"/>
                  <a:pt x="218487" y="81261"/>
                </a:cubicBezTo>
                <a:cubicBezTo>
                  <a:pt x="213725" y="87214"/>
                  <a:pt x="207623" y="91827"/>
                  <a:pt x="200181" y="95102"/>
                </a:cubicBezTo>
                <a:cubicBezTo>
                  <a:pt x="192740" y="98376"/>
                  <a:pt x="185001" y="100013"/>
                  <a:pt x="176964" y="100013"/>
                </a:cubicBezTo>
                <a:cubicBezTo>
                  <a:pt x="170118" y="100013"/>
                  <a:pt x="163570" y="98897"/>
                  <a:pt x="157319" y="96664"/>
                </a:cubicBezTo>
                <a:cubicBezTo>
                  <a:pt x="151068" y="94432"/>
                  <a:pt x="146529" y="92348"/>
                  <a:pt x="143701" y="90413"/>
                </a:cubicBezTo>
                <a:cubicBezTo>
                  <a:pt x="140873" y="88479"/>
                  <a:pt x="137376" y="85874"/>
                  <a:pt x="133209" y="82600"/>
                </a:cubicBezTo>
                <a:cubicBezTo>
                  <a:pt x="131125" y="80814"/>
                  <a:pt x="128446" y="78433"/>
                  <a:pt x="125172" y="75456"/>
                </a:cubicBezTo>
                <a:cubicBezTo>
                  <a:pt x="119516" y="70396"/>
                  <a:pt x="116093" y="67717"/>
                  <a:pt x="114903" y="67420"/>
                </a:cubicBezTo>
                <a:cubicBezTo>
                  <a:pt x="114605" y="67420"/>
                  <a:pt x="114307" y="67420"/>
                  <a:pt x="114010" y="67420"/>
                </a:cubicBezTo>
                <a:cubicBezTo>
                  <a:pt x="113712" y="67420"/>
                  <a:pt x="113414" y="67420"/>
                  <a:pt x="113117" y="67420"/>
                </a:cubicBezTo>
                <a:cubicBezTo>
                  <a:pt x="112224" y="67717"/>
                  <a:pt x="109396" y="69950"/>
                  <a:pt x="104634" y="74117"/>
                </a:cubicBezTo>
                <a:cubicBezTo>
                  <a:pt x="100466" y="77689"/>
                  <a:pt x="97043" y="80516"/>
                  <a:pt x="94364" y="82600"/>
                </a:cubicBezTo>
                <a:lnTo>
                  <a:pt x="93918" y="83046"/>
                </a:lnTo>
                <a:cubicBezTo>
                  <a:pt x="89453" y="86618"/>
                  <a:pt x="85732" y="89372"/>
                  <a:pt x="82756" y="91306"/>
                </a:cubicBezTo>
                <a:cubicBezTo>
                  <a:pt x="79779" y="93241"/>
                  <a:pt x="75314" y="95176"/>
                  <a:pt x="69361" y="97111"/>
                </a:cubicBezTo>
                <a:cubicBezTo>
                  <a:pt x="63408" y="99045"/>
                  <a:pt x="57157" y="100013"/>
                  <a:pt x="50609" y="100013"/>
                </a:cubicBezTo>
                <a:cubicBezTo>
                  <a:pt x="33643" y="100013"/>
                  <a:pt x="20099" y="93762"/>
                  <a:pt x="9979" y="81261"/>
                </a:cubicBezTo>
                <a:cubicBezTo>
                  <a:pt x="752" y="69950"/>
                  <a:pt x="-2076" y="56257"/>
                  <a:pt x="1496" y="40184"/>
                </a:cubicBezTo>
                <a:cubicBezTo>
                  <a:pt x="1793" y="37505"/>
                  <a:pt x="3207" y="35719"/>
                  <a:pt x="5737" y="34826"/>
                </a:cubicBezTo>
                <a:cubicBezTo>
                  <a:pt x="8267" y="33933"/>
                  <a:pt x="10574" y="34231"/>
                  <a:pt x="12658" y="35719"/>
                </a:cubicBezTo>
                <a:cubicBezTo>
                  <a:pt x="16230" y="38398"/>
                  <a:pt x="20695" y="39737"/>
                  <a:pt x="26052" y="39737"/>
                </a:cubicBezTo>
                <a:cubicBezTo>
                  <a:pt x="30220" y="39737"/>
                  <a:pt x="34387" y="38845"/>
                  <a:pt x="38554" y="37059"/>
                </a:cubicBezTo>
                <a:cubicBezTo>
                  <a:pt x="40935" y="35868"/>
                  <a:pt x="43093" y="34305"/>
                  <a:pt x="45028" y="32371"/>
                </a:cubicBezTo>
                <a:cubicBezTo>
                  <a:pt x="46963" y="30436"/>
                  <a:pt x="49195" y="27831"/>
                  <a:pt x="51725" y="24557"/>
                </a:cubicBezTo>
                <a:cubicBezTo>
                  <a:pt x="54255" y="21283"/>
                  <a:pt x="55967" y="19199"/>
                  <a:pt x="56860" y="18306"/>
                </a:cubicBezTo>
                <a:cubicBezTo>
                  <a:pt x="60432" y="14437"/>
                  <a:pt x="63259" y="11460"/>
                  <a:pt x="65343" y="9377"/>
                </a:cubicBezTo>
                <a:cubicBezTo>
                  <a:pt x="67427" y="7293"/>
                  <a:pt x="70478" y="5209"/>
                  <a:pt x="74496" y="3126"/>
                </a:cubicBezTo>
                <a:cubicBezTo>
                  <a:pt x="78514" y="1042"/>
                  <a:pt x="82756" y="0"/>
                  <a:pt x="8722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57150" tIns="28575" rIns="57150" bIns="28575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sz="1181"/>
          </a:p>
        </p:txBody>
      </p:sp>
      <p:sp>
        <p:nvSpPr>
          <p:cNvPr id="118" name="Freeform 28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/>
          <p:nvPr/>
        </p:nvSpPr>
        <p:spPr>
          <a:xfrm>
            <a:off x="1263794" y="1887310"/>
            <a:ext cx="185004" cy="328896"/>
          </a:xfrm>
          <a:custGeom>
            <a:avLst/>
            <a:gdLst/>
            <a:ahLst/>
            <a:cxnLst/>
            <a:rect l="l" t="t" r="r" b="b"/>
            <a:pathLst>
              <a:path w="128588" h="228600">
                <a:moveTo>
                  <a:pt x="64517" y="42862"/>
                </a:moveTo>
                <a:cubicBezTo>
                  <a:pt x="66452" y="42862"/>
                  <a:pt x="68089" y="43532"/>
                  <a:pt x="69429" y="44871"/>
                </a:cubicBezTo>
                <a:cubicBezTo>
                  <a:pt x="70768" y="46211"/>
                  <a:pt x="71438" y="47922"/>
                  <a:pt x="71438" y="50006"/>
                </a:cubicBezTo>
                <a:lnTo>
                  <a:pt x="71438" y="85725"/>
                </a:lnTo>
                <a:cubicBezTo>
                  <a:pt x="71438" y="87808"/>
                  <a:pt x="70768" y="89520"/>
                  <a:pt x="69429" y="90859"/>
                </a:cubicBezTo>
                <a:cubicBezTo>
                  <a:pt x="68089" y="92199"/>
                  <a:pt x="66452" y="92868"/>
                  <a:pt x="64517" y="92868"/>
                </a:cubicBezTo>
                <a:cubicBezTo>
                  <a:pt x="62583" y="92868"/>
                  <a:pt x="60871" y="92199"/>
                  <a:pt x="59383" y="90859"/>
                </a:cubicBezTo>
                <a:cubicBezTo>
                  <a:pt x="57895" y="89520"/>
                  <a:pt x="57150" y="87808"/>
                  <a:pt x="57150" y="85725"/>
                </a:cubicBezTo>
                <a:lnTo>
                  <a:pt x="57150" y="50006"/>
                </a:lnTo>
                <a:cubicBezTo>
                  <a:pt x="57150" y="47922"/>
                  <a:pt x="57895" y="46211"/>
                  <a:pt x="59383" y="44871"/>
                </a:cubicBezTo>
                <a:cubicBezTo>
                  <a:pt x="60871" y="43532"/>
                  <a:pt x="62583" y="42862"/>
                  <a:pt x="64517" y="42862"/>
                </a:cubicBezTo>
                <a:close/>
                <a:moveTo>
                  <a:pt x="64741" y="14287"/>
                </a:moveTo>
                <a:cubicBezTo>
                  <a:pt x="51049" y="14287"/>
                  <a:pt x="39217" y="19124"/>
                  <a:pt x="29245" y="28798"/>
                </a:cubicBezTo>
                <a:cubicBezTo>
                  <a:pt x="19274" y="38472"/>
                  <a:pt x="14288" y="50155"/>
                  <a:pt x="14288" y="63847"/>
                </a:cubicBezTo>
                <a:lnTo>
                  <a:pt x="14288" y="164752"/>
                </a:lnTo>
                <a:cubicBezTo>
                  <a:pt x="14288" y="178445"/>
                  <a:pt x="19274" y="190128"/>
                  <a:pt x="29245" y="199801"/>
                </a:cubicBezTo>
                <a:cubicBezTo>
                  <a:pt x="39217" y="209475"/>
                  <a:pt x="51049" y="214312"/>
                  <a:pt x="64741" y="214312"/>
                </a:cubicBezTo>
                <a:cubicBezTo>
                  <a:pt x="78433" y="214312"/>
                  <a:pt x="90116" y="209475"/>
                  <a:pt x="99790" y="199801"/>
                </a:cubicBezTo>
                <a:cubicBezTo>
                  <a:pt x="109464" y="190128"/>
                  <a:pt x="114300" y="178445"/>
                  <a:pt x="114300" y="164752"/>
                </a:cubicBezTo>
                <a:lnTo>
                  <a:pt x="114300" y="63847"/>
                </a:lnTo>
                <a:cubicBezTo>
                  <a:pt x="114300" y="50155"/>
                  <a:pt x="109464" y="38472"/>
                  <a:pt x="99790" y="28798"/>
                </a:cubicBezTo>
                <a:cubicBezTo>
                  <a:pt x="90116" y="19124"/>
                  <a:pt x="78433" y="14287"/>
                  <a:pt x="64741" y="14287"/>
                </a:cubicBezTo>
                <a:close/>
                <a:moveTo>
                  <a:pt x="64517" y="0"/>
                </a:moveTo>
                <a:cubicBezTo>
                  <a:pt x="82228" y="0"/>
                  <a:pt x="97334" y="6250"/>
                  <a:pt x="109836" y="18752"/>
                </a:cubicBezTo>
                <a:cubicBezTo>
                  <a:pt x="122337" y="31254"/>
                  <a:pt x="128588" y="46285"/>
                  <a:pt x="128588" y="63847"/>
                </a:cubicBezTo>
                <a:lnTo>
                  <a:pt x="128588" y="164752"/>
                </a:lnTo>
                <a:cubicBezTo>
                  <a:pt x="128588" y="182314"/>
                  <a:pt x="122337" y="197346"/>
                  <a:pt x="109836" y="209847"/>
                </a:cubicBezTo>
                <a:cubicBezTo>
                  <a:pt x="97334" y="222349"/>
                  <a:pt x="82228" y="228600"/>
                  <a:pt x="64517" y="228600"/>
                </a:cubicBezTo>
                <a:cubicBezTo>
                  <a:pt x="46807" y="228600"/>
                  <a:pt x="31626" y="222349"/>
                  <a:pt x="18976" y="209847"/>
                </a:cubicBezTo>
                <a:cubicBezTo>
                  <a:pt x="6326" y="197346"/>
                  <a:pt x="0" y="182314"/>
                  <a:pt x="0" y="164752"/>
                </a:cubicBezTo>
                <a:lnTo>
                  <a:pt x="0" y="63847"/>
                </a:lnTo>
                <a:cubicBezTo>
                  <a:pt x="0" y="46285"/>
                  <a:pt x="6326" y="31254"/>
                  <a:pt x="18976" y="18752"/>
                </a:cubicBezTo>
                <a:cubicBezTo>
                  <a:pt x="31626" y="6250"/>
                  <a:pt x="46807" y="0"/>
                  <a:pt x="6451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57150" tIns="28575" rIns="57150" bIns="28575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sz="1181"/>
          </a:p>
        </p:txBody>
      </p:sp>
      <p:sp>
        <p:nvSpPr>
          <p:cNvPr id="119" name="Freeform 29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/>
          <p:nvPr/>
        </p:nvSpPr>
        <p:spPr>
          <a:xfrm>
            <a:off x="1709123" y="1887310"/>
            <a:ext cx="287784" cy="328896"/>
          </a:xfrm>
          <a:custGeom>
            <a:avLst/>
            <a:gdLst/>
            <a:ahLst/>
            <a:cxnLst/>
            <a:rect l="l" t="t" r="r" b="b"/>
            <a:pathLst>
              <a:path w="200025" h="228600">
                <a:moveTo>
                  <a:pt x="14287" y="57150"/>
                </a:moveTo>
                <a:lnTo>
                  <a:pt x="14287" y="128141"/>
                </a:lnTo>
                <a:cubicBezTo>
                  <a:pt x="14287" y="151953"/>
                  <a:pt x="22622" y="172268"/>
                  <a:pt x="39290" y="189086"/>
                </a:cubicBezTo>
                <a:cubicBezTo>
                  <a:pt x="55959" y="205903"/>
                  <a:pt x="76200" y="214312"/>
                  <a:pt x="100012" y="214312"/>
                </a:cubicBezTo>
                <a:cubicBezTo>
                  <a:pt x="123825" y="214312"/>
                  <a:pt x="144065" y="205903"/>
                  <a:pt x="160734" y="189086"/>
                </a:cubicBezTo>
                <a:cubicBezTo>
                  <a:pt x="177403" y="172268"/>
                  <a:pt x="185737" y="151953"/>
                  <a:pt x="185737" y="128141"/>
                </a:cubicBezTo>
                <a:lnTo>
                  <a:pt x="185737" y="57150"/>
                </a:lnTo>
                <a:lnTo>
                  <a:pt x="150018" y="57150"/>
                </a:lnTo>
                <a:lnTo>
                  <a:pt x="150018" y="125015"/>
                </a:lnTo>
                <a:cubicBezTo>
                  <a:pt x="150018" y="140196"/>
                  <a:pt x="145628" y="152846"/>
                  <a:pt x="136847" y="162966"/>
                </a:cubicBezTo>
                <a:cubicBezTo>
                  <a:pt x="128066" y="173087"/>
                  <a:pt x="116532" y="178147"/>
                  <a:pt x="102245" y="178147"/>
                </a:cubicBezTo>
                <a:cubicBezTo>
                  <a:pt x="87362" y="178147"/>
                  <a:pt x="74935" y="172938"/>
                  <a:pt x="64963" y="162520"/>
                </a:cubicBezTo>
                <a:cubicBezTo>
                  <a:pt x="54992" y="152102"/>
                  <a:pt x="50006" y="139600"/>
                  <a:pt x="50006" y="125015"/>
                </a:cubicBezTo>
                <a:lnTo>
                  <a:pt x="50006" y="57150"/>
                </a:lnTo>
                <a:close/>
                <a:moveTo>
                  <a:pt x="150018" y="14287"/>
                </a:moveTo>
                <a:lnTo>
                  <a:pt x="150018" y="42862"/>
                </a:lnTo>
                <a:lnTo>
                  <a:pt x="185737" y="42862"/>
                </a:lnTo>
                <a:lnTo>
                  <a:pt x="185737" y="14287"/>
                </a:lnTo>
                <a:close/>
                <a:moveTo>
                  <a:pt x="14287" y="14287"/>
                </a:moveTo>
                <a:lnTo>
                  <a:pt x="14287" y="42862"/>
                </a:lnTo>
                <a:lnTo>
                  <a:pt x="50006" y="42862"/>
                </a:lnTo>
                <a:lnTo>
                  <a:pt x="50006" y="14287"/>
                </a:lnTo>
                <a:close/>
                <a:moveTo>
                  <a:pt x="7143" y="0"/>
                </a:moveTo>
                <a:lnTo>
                  <a:pt x="57150" y="0"/>
                </a:lnTo>
                <a:cubicBezTo>
                  <a:pt x="59233" y="0"/>
                  <a:pt x="60945" y="669"/>
                  <a:pt x="62284" y="2009"/>
                </a:cubicBezTo>
                <a:cubicBezTo>
                  <a:pt x="63624" y="3348"/>
                  <a:pt x="64293" y="5060"/>
                  <a:pt x="64293" y="7143"/>
                </a:cubicBezTo>
                <a:lnTo>
                  <a:pt x="64293" y="13394"/>
                </a:lnTo>
                <a:lnTo>
                  <a:pt x="64293" y="125015"/>
                </a:lnTo>
                <a:cubicBezTo>
                  <a:pt x="64293" y="135731"/>
                  <a:pt x="67940" y="144884"/>
                  <a:pt x="75232" y="152474"/>
                </a:cubicBezTo>
                <a:cubicBezTo>
                  <a:pt x="82525" y="160064"/>
                  <a:pt x="91529" y="163859"/>
                  <a:pt x="102245" y="163859"/>
                </a:cubicBezTo>
                <a:cubicBezTo>
                  <a:pt x="112365" y="163859"/>
                  <a:pt x="120476" y="160139"/>
                  <a:pt x="126578" y="152697"/>
                </a:cubicBezTo>
                <a:cubicBezTo>
                  <a:pt x="132680" y="145256"/>
                  <a:pt x="135731" y="136029"/>
                  <a:pt x="135731" y="125015"/>
                </a:cubicBezTo>
                <a:lnTo>
                  <a:pt x="135731" y="36165"/>
                </a:lnTo>
                <a:lnTo>
                  <a:pt x="135731" y="7143"/>
                </a:lnTo>
                <a:cubicBezTo>
                  <a:pt x="135731" y="5060"/>
                  <a:pt x="136401" y="3348"/>
                  <a:pt x="137740" y="2009"/>
                </a:cubicBezTo>
                <a:cubicBezTo>
                  <a:pt x="139080" y="669"/>
                  <a:pt x="140791" y="0"/>
                  <a:pt x="142875" y="0"/>
                </a:cubicBezTo>
                <a:lnTo>
                  <a:pt x="192881" y="0"/>
                </a:lnTo>
                <a:cubicBezTo>
                  <a:pt x="194965" y="0"/>
                  <a:pt x="196676" y="669"/>
                  <a:pt x="198016" y="2009"/>
                </a:cubicBezTo>
                <a:cubicBezTo>
                  <a:pt x="199355" y="3348"/>
                  <a:pt x="200025" y="5060"/>
                  <a:pt x="200025" y="7143"/>
                </a:cubicBezTo>
                <a:lnTo>
                  <a:pt x="200025" y="13394"/>
                </a:lnTo>
                <a:lnTo>
                  <a:pt x="200025" y="128141"/>
                </a:lnTo>
                <a:cubicBezTo>
                  <a:pt x="200025" y="156120"/>
                  <a:pt x="190276" y="179858"/>
                  <a:pt x="170780" y="199355"/>
                </a:cubicBezTo>
                <a:cubicBezTo>
                  <a:pt x="151284" y="218851"/>
                  <a:pt x="127694" y="228600"/>
                  <a:pt x="100012" y="228600"/>
                </a:cubicBezTo>
                <a:cubicBezTo>
                  <a:pt x="72330" y="228600"/>
                  <a:pt x="48741" y="218851"/>
                  <a:pt x="29244" y="199355"/>
                </a:cubicBezTo>
                <a:cubicBezTo>
                  <a:pt x="9748" y="179858"/>
                  <a:pt x="0" y="156120"/>
                  <a:pt x="0" y="128141"/>
                </a:cubicBezTo>
                <a:lnTo>
                  <a:pt x="0" y="36611"/>
                </a:lnTo>
                <a:cubicBezTo>
                  <a:pt x="0" y="36611"/>
                  <a:pt x="0" y="36463"/>
                  <a:pt x="0" y="36165"/>
                </a:cubicBezTo>
                <a:lnTo>
                  <a:pt x="0" y="7143"/>
                </a:lnTo>
                <a:cubicBezTo>
                  <a:pt x="0" y="5060"/>
                  <a:pt x="669" y="3348"/>
                  <a:pt x="2009" y="2009"/>
                </a:cubicBezTo>
                <a:cubicBezTo>
                  <a:pt x="3348" y="669"/>
                  <a:pt x="5060" y="0"/>
                  <a:pt x="714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57150" tIns="28575" rIns="57150" bIns="28575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sz="1181"/>
          </a:p>
        </p:txBody>
      </p:sp>
      <p:sp>
        <p:nvSpPr>
          <p:cNvPr id="120" name="Freeform 30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/>
          <p:nvPr/>
        </p:nvSpPr>
        <p:spPr>
          <a:xfrm>
            <a:off x="2257233" y="1887173"/>
            <a:ext cx="330456" cy="329173"/>
          </a:xfrm>
          <a:custGeom>
            <a:avLst/>
            <a:gdLst/>
            <a:ahLst/>
            <a:cxnLst/>
            <a:rect l="l" t="t" r="r" b="b"/>
            <a:pathLst>
              <a:path w="229684" h="228792">
                <a:moveTo>
                  <a:pt x="136178" y="20730"/>
                </a:moveTo>
                <a:lnTo>
                  <a:pt x="135285" y="52430"/>
                </a:lnTo>
                <a:cubicBezTo>
                  <a:pt x="135285" y="54812"/>
                  <a:pt x="134392" y="56597"/>
                  <a:pt x="132606" y="57788"/>
                </a:cubicBezTo>
                <a:lnTo>
                  <a:pt x="107603" y="77433"/>
                </a:lnTo>
                <a:lnTo>
                  <a:pt x="137517" y="88149"/>
                </a:lnTo>
                <a:cubicBezTo>
                  <a:pt x="139601" y="89042"/>
                  <a:pt x="141089" y="90530"/>
                  <a:pt x="141982" y="92614"/>
                </a:cubicBezTo>
                <a:lnTo>
                  <a:pt x="152698" y="122528"/>
                </a:lnTo>
                <a:lnTo>
                  <a:pt x="172343" y="97079"/>
                </a:lnTo>
                <a:cubicBezTo>
                  <a:pt x="173831" y="95590"/>
                  <a:pt x="175617" y="94697"/>
                  <a:pt x="177701" y="94400"/>
                </a:cubicBezTo>
                <a:lnTo>
                  <a:pt x="209401" y="93507"/>
                </a:lnTo>
                <a:lnTo>
                  <a:pt x="191542" y="67164"/>
                </a:lnTo>
                <a:cubicBezTo>
                  <a:pt x="190351" y="65081"/>
                  <a:pt x="190054" y="62997"/>
                  <a:pt x="190649" y="60914"/>
                </a:cubicBezTo>
                <a:lnTo>
                  <a:pt x="199579" y="30553"/>
                </a:lnTo>
                <a:lnTo>
                  <a:pt x="168771" y="39482"/>
                </a:lnTo>
                <a:cubicBezTo>
                  <a:pt x="166688" y="40078"/>
                  <a:pt x="164753" y="39631"/>
                  <a:pt x="162967" y="38143"/>
                </a:cubicBezTo>
                <a:close/>
                <a:moveTo>
                  <a:pt x="129927" y="24"/>
                </a:moveTo>
                <a:cubicBezTo>
                  <a:pt x="131118" y="136"/>
                  <a:pt x="132308" y="638"/>
                  <a:pt x="133499" y="1531"/>
                </a:cubicBezTo>
                <a:lnTo>
                  <a:pt x="167878" y="24748"/>
                </a:lnTo>
                <a:lnTo>
                  <a:pt x="208062" y="13140"/>
                </a:lnTo>
                <a:cubicBezTo>
                  <a:pt x="210741" y="12247"/>
                  <a:pt x="213048" y="12768"/>
                  <a:pt x="214982" y="14702"/>
                </a:cubicBezTo>
                <a:cubicBezTo>
                  <a:pt x="216917" y="16637"/>
                  <a:pt x="217438" y="18944"/>
                  <a:pt x="216545" y="21623"/>
                </a:cubicBezTo>
                <a:lnTo>
                  <a:pt x="205383" y="61806"/>
                </a:lnTo>
                <a:lnTo>
                  <a:pt x="228154" y="96186"/>
                </a:lnTo>
                <a:cubicBezTo>
                  <a:pt x="229940" y="98567"/>
                  <a:pt x="230163" y="100948"/>
                  <a:pt x="228823" y="103330"/>
                </a:cubicBezTo>
                <a:cubicBezTo>
                  <a:pt x="227484" y="105711"/>
                  <a:pt x="225475" y="107050"/>
                  <a:pt x="222796" y="107348"/>
                </a:cubicBezTo>
                <a:lnTo>
                  <a:pt x="181719" y="108687"/>
                </a:lnTo>
                <a:lnTo>
                  <a:pt x="156270" y="141727"/>
                </a:lnTo>
                <a:cubicBezTo>
                  <a:pt x="154781" y="143513"/>
                  <a:pt x="152847" y="144406"/>
                  <a:pt x="150465" y="144406"/>
                </a:cubicBezTo>
                <a:cubicBezTo>
                  <a:pt x="150168" y="144406"/>
                  <a:pt x="149870" y="144406"/>
                  <a:pt x="149573" y="144406"/>
                </a:cubicBezTo>
                <a:cubicBezTo>
                  <a:pt x="146596" y="143811"/>
                  <a:pt x="144661" y="142174"/>
                  <a:pt x="143768" y="139495"/>
                </a:cubicBezTo>
                <a:lnTo>
                  <a:pt x="131713" y="106455"/>
                </a:lnTo>
                <a:cubicBezTo>
                  <a:pt x="131415" y="107348"/>
                  <a:pt x="131118" y="107943"/>
                  <a:pt x="130820" y="108241"/>
                </a:cubicBezTo>
                <a:lnTo>
                  <a:pt x="12055" y="226559"/>
                </a:lnTo>
                <a:cubicBezTo>
                  <a:pt x="10865" y="228047"/>
                  <a:pt x="9228" y="228792"/>
                  <a:pt x="7144" y="228792"/>
                </a:cubicBezTo>
                <a:cubicBezTo>
                  <a:pt x="5060" y="228792"/>
                  <a:pt x="3349" y="228122"/>
                  <a:pt x="2009" y="226782"/>
                </a:cubicBezTo>
                <a:cubicBezTo>
                  <a:pt x="670" y="225443"/>
                  <a:pt x="0" y="223731"/>
                  <a:pt x="0" y="221648"/>
                </a:cubicBezTo>
                <a:cubicBezTo>
                  <a:pt x="0" y="219564"/>
                  <a:pt x="744" y="217927"/>
                  <a:pt x="2233" y="216737"/>
                </a:cubicBezTo>
                <a:lnTo>
                  <a:pt x="120551" y="97972"/>
                </a:lnTo>
                <a:cubicBezTo>
                  <a:pt x="120551" y="97972"/>
                  <a:pt x="120700" y="97823"/>
                  <a:pt x="120998" y="97525"/>
                </a:cubicBezTo>
                <a:lnTo>
                  <a:pt x="90637" y="86810"/>
                </a:lnTo>
                <a:cubicBezTo>
                  <a:pt x="87958" y="85619"/>
                  <a:pt x="86395" y="83684"/>
                  <a:pt x="85948" y="81005"/>
                </a:cubicBezTo>
                <a:cubicBezTo>
                  <a:pt x="85502" y="78326"/>
                  <a:pt x="86321" y="76094"/>
                  <a:pt x="88404" y="74308"/>
                </a:cubicBezTo>
                <a:lnTo>
                  <a:pt x="120998" y="48858"/>
                </a:lnTo>
                <a:lnTo>
                  <a:pt x="122337" y="7335"/>
                </a:lnTo>
                <a:cubicBezTo>
                  <a:pt x="122635" y="4359"/>
                  <a:pt x="123974" y="2201"/>
                  <a:pt x="126355" y="861"/>
                </a:cubicBezTo>
                <a:cubicBezTo>
                  <a:pt x="127546" y="192"/>
                  <a:pt x="128737" y="-87"/>
                  <a:pt x="129927" y="2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57150" tIns="28575" rIns="57150" bIns="28575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sz="1181"/>
          </a:p>
        </p:txBody>
      </p:sp>
      <p:sp>
        <p:nvSpPr>
          <p:cNvPr id="121" name="Freeform 31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/>
          <p:nvPr/>
        </p:nvSpPr>
        <p:spPr>
          <a:xfrm>
            <a:off x="2848016" y="1887310"/>
            <a:ext cx="227401" cy="328896"/>
          </a:xfrm>
          <a:custGeom>
            <a:avLst/>
            <a:gdLst/>
            <a:ahLst/>
            <a:cxnLst/>
            <a:rect l="l" t="t" r="r" b="b"/>
            <a:pathLst>
              <a:path w="158055" h="228600">
                <a:moveTo>
                  <a:pt x="79027" y="125015"/>
                </a:moveTo>
                <a:cubicBezTo>
                  <a:pt x="62358" y="131861"/>
                  <a:pt x="51048" y="139154"/>
                  <a:pt x="45094" y="146893"/>
                </a:cubicBezTo>
                <a:cubicBezTo>
                  <a:pt x="39141" y="154632"/>
                  <a:pt x="36165" y="164008"/>
                  <a:pt x="36165" y="175022"/>
                </a:cubicBezTo>
                <a:cubicBezTo>
                  <a:pt x="36165" y="188416"/>
                  <a:pt x="36165" y="201513"/>
                  <a:pt x="36165" y="214312"/>
                </a:cubicBezTo>
                <a:lnTo>
                  <a:pt x="122336" y="214312"/>
                </a:lnTo>
                <a:cubicBezTo>
                  <a:pt x="122336" y="200620"/>
                  <a:pt x="122336" y="187523"/>
                  <a:pt x="122336" y="175022"/>
                </a:cubicBezTo>
                <a:cubicBezTo>
                  <a:pt x="122336" y="164306"/>
                  <a:pt x="119360" y="155004"/>
                  <a:pt x="113407" y="147116"/>
                </a:cubicBezTo>
                <a:cubicBezTo>
                  <a:pt x="107453" y="139228"/>
                  <a:pt x="95994" y="131861"/>
                  <a:pt x="79027" y="125015"/>
                </a:cubicBezTo>
                <a:close/>
                <a:moveTo>
                  <a:pt x="36611" y="14287"/>
                </a:moveTo>
                <a:lnTo>
                  <a:pt x="36611" y="62507"/>
                </a:lnTo>
                <a:cubicBezTo>
                  <a:pt x="36611" y="71139"/>
                  <a:pt x="39439" y="79399"/>
                  <a:pt x="45094" y="87287"/>
                </a:cubicBezTo>
                <a:cubicBezTo>
                  <a:pt x="50750" y="95175"/>
                  <a:pt x="62061" y="102542"/>
                  <a:pt x="79027" y="109388"/>
                </a:cubicBezTo>
                <a:cubicBezTo>
                  <a:pt x="96291" y="102542"/>
                  <a:pt x="107751" y="95175"/>
                  <a:pt x="113407" y="87287"/>
                </a:cubicBezTo>
                <a:cubicBezTo>
                  <a:pt x="119062" y="79399"/>
                  <a:pt x="121890" y="71139"/>
                  <a:pt x="121890" y="62507"/>
                </a:cubicBezTo>
                <a:lnTo>
                  <a:pt x="121890" y="14287"/>
                </a:lnTo>
                <a:close/>
                <a:moveTo>
                  <a:pt x="7143" y="0"/>
                </a:moveTo>
                <a:lnTo>
                  <a:pt x="150911" y="0"/>
                </a:lnTo>
                <a:cubicBezTo>
                  <a:pt x="152697" y="0"/>
                  <a:pt x="154334" y="744"/>
                  <a:pt x="155823" y="2232"/>
                </a:cubicBezTo>
                <a:cubicBezTo>
                  <a:pt x="157311" y="3720"/>
                  <a:pt x="158055" y="5432"/>
                  <a:pt x="158055" y="7367"/>
                </a:cubicBezTo>
                <a:cubicBezTo>
                  <a:pt x="158055" y="9301"/>
                  <a:pt x="157311" y="10938"/>
                  <a:pt x="155823" y="12278"/>
                </a:cubicBezTo>
                <a:cubicBezTo>
                  <a:pt x="154334" y="13617"/>
                  <a:pt x="152697" y="14287"/>
                  <a:pt x="150911" y="14287"/>
                </a:cubicBezTo>
                <a:lnTo>
                  <a:pt x="136177" y="14287"/>
                </a:lnTo>
                <a:lnTo>
                  <a:pt x="136177" y="62507"/>
                </a:lnTo>
                <a:cubicBezTo>
                  <a:pt x="136177" y="85427"/>
                  <a:pt x="122932" y="103733"/>
                  <a:pt x="96440" y="117425"/>
                </a:cubicBezTo>
                <a:cubicBezTo>
                  <a:pt x="110430" y="124271"/>
                  <a:pt x="120625" y="132308"/>
                  <a:pt x="127024" y="141535"/>
                </a:cubicBezTo>
                <a:cubicBezTo>
                  <a:pt x="133424" y="150763"/>
                  <a:pt x="136624" y="161925"/>
                  <a:pt x="136624" y="175022"/>
                </a:cubicBezTo>
                <a:cubicBezTo>
                  <a:pt x="136624" y="189011"/>
                  <a:pt x="136624" y="202108"/>
                  <a:pt x="136624" y="214312"/>
                </a:cubicBezTo>
                <a:lnTo>
                  <a:pt x="150911" y="214312"/>
                </a:lnTo>
                <a:cubicBezTo>
                  <a:pt x="152697" y="214312"/>
                  <a:pt x="154334" y="214982"/>
                  <a:pt x="155823" y="216321"/>
                </a:cubicBezTo>
                <a:cubicBezTo>
                  <a:pt x="157311" y="217661"/>
                  <a:pt x="158055" y="219298"/>
                  <a:pt x="158055" y="221233"/>
                </a:cubicBezTo>
                <a:cubicBezTo>
                  <a:pt x="158055" y="223167"/>
                  <a:pt x="157311" y="224879"/>
                  <a:pt x="155823" y="226367"/>
                </a:cubicBezTo>
                <a:cubicBezTo>
                  <a:pt x="154334" y="227855"/>
                  <a:pt x="152697" y="228600"/>
                  <a:pt x="150911" y="228600"/>
                </a:cubicBezTo>
                <a:lnTo>
                  <a:pt x="7143" y="228600"/>
                </a:lnTo>
                <a:cubicBezTo>
                  <a:pt x="5357" y="228600"/>
                  <a:pt x="3720" y="227855"/>
                  <a:pt x="2232" y="226367"/>
                </a:cubicBezTo>
                <a:cubicBezTo>
                  <a:pt x="744" y="224879"/>
                  <a:pt x="0" y="223167"/>
                  <a:pt x="0" y="221233"/>
                </a:cubicBezTo>
                <a:cubicBezTo>
                  <a:pt x="0" y="219298"/>
                  <a:pt x="744" y="217661"/>
                  <a:pt x="2232" y="216321"/>
                </a:cubicBezTo>
                <a:cubicBezTo>
                  <a:pt x="3720" y="214982"/>
                  <a:pt x="5357" y="214312"/>
                  <a:pt x="7143" y="214312"/>
                </a:cubicBezTo>
                <a:lnTo>
                  <a:pt x="21877" y="214312"/>
                </a:lnTo>
                <a:cubicBezTo>
                  <a:pt x="21877" y="201215"/>
                  <a:pt x="21877" y="188118"/>
                  <a:pt x="21877" y="175022"/>
                </a:cubicBezTo>
                <a:cubicBezTo>
                  <a:pt x="21877" y="161925"/>
                  <a:pt x="25003" y="150763"/>
                  <a:pt x="31253" y="141535"/>
                </a:cubicBezTo>
                <a:cubicBezTo>
                  <a:pt x="37504" y="132308"/>
                  <a:pt x="47625" y="124271"/>
                  <a:pt x="61614" y="117425"/>
                </a:cubicBezTo>
                <a:cubicBezTo>
                  <a:pt x="35421" y="103733"/>
                  <a:pt x="22324" y="85427"/>
                  <a:pt x="22324" y="62507"/>
                </a:cubicBezTo>
                <a:lnTo>
                  <a:pt x="22324" y="14287"/>
                </a:lnTo>
                <a:lnTo>
                  <a:pt x="7143" y="14287"/>
                </a:lnTo>
                <a:cubicBezTo>
                  <a:pt x="5357" y="14287"/>
                  <a:pt x="3720" y="13617"/>
                  <a:pt x="2232" y="12278"/>
                </a:cubicBezTo>
                <a:cubicBezTo>
                  <a:pt x="744" y="10938"/>
                  <a:pt x="0" y="9301"/>
                  <a:pt x="0" y="7367"/>
                </a:cubicBezTo>
                <a:cubicBezTo>
                  <a:pt x="0" y="5432"/>
                  <a:pt x="744" y="3720"/>
                  <a:pt x="2232" y="2232"/>
                </a:cubicBezTo>
                <a:cubicBezTo>
                  <a:pt x="3720" y="744"/>
                  <a:pt x="5357" y="0"/>
                  <a:pt x="714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57150" tIns="28575" rIns="57150" bIns="28575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sz="1181"/>
          </a:p>
        </p:txBody>
      </p:sp>
      <p:sp>
        <p:nvSpPr>
          <p:cNvPr id="122" name="Freeform 32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/>
          <p:nvPr/>
        </p:nvSpPr>
        <p:spPr>
          <a:xfrm>
            <a:off x="3335742" y="1923282"/>
            <a:ext cx="328896" cy="256951"/>
          </a:xfrm>
          <a:custGeom>
            <a:avLst/>
            <a:gdLst/>
            <a:ahLst/>
            <a:cxnLst/>
            <a:rect l="l" t="t" r="r" b="b"/>
            <a:pathLst>
              <a:path w="228600" h="178595">
                <a:moveTo>
                  <a:pt x="164306" y="102692"/>
                </a:moveTo>
                <a:lnTo>
                  <a:pt x="116979" y="127695"/>
                </a:lnTo>
                <a:cubicBezTo>
                  <a:pt x="116086" y="128291"/>
                  <a:pt x="115044" y="128588"/>
                  <a:pt x="113853" y="128588"/>
                </a:cubicBezTo>
                <a:cubicBezTo>
                  <a:pt x="112663" y="128588"/>
                  <a:pt x="111472" y="128291"/>
                  <a:pt x="110281" y="127695"/>
                </a:cubicBezTo>
                <a:lnTo>
                  <a:pt x="63847" y="103139"/>
                </a:lnTo>
                <a:lnTo>
                  <a:pt x="63847" y="155824"/>
                </a:lnTo>
                <a:cubicBezTo>
                  <a:pt x="74860" y="161479"/>
                  <a:pt x="91603" y="164307"/>
                  <a:pt x="114076" y="164307"/>
                </a:cubicBezTo>
                <a:cubicBezTo>
                  <a:pt x="136550" y="164307"/>
                  <a:pt x="153293" y="161628"/>
                  <a:pt x="164306" y="156270"/>
                </a:cubicBezTo>
                <a:close/>
                <a:moveTo>
                  <a:pt x="113853" y="15181"/>
                </a:moveTo>
                <a:lnTo>
                  <a:pt x="21877" y="64741"/>
                </a:lnTo>
                <a:lnTo>
                  <a:pt x="113853" y="113408"/>
                </a:lnTo>
                <a:lnTo>
                  <a:pt x="206276" y="64295"/>
                </a:lnTo>
                <a:close/>
                <a:moveTo>
                  <a:pt x="110728" y="894"/>
                </a:moveTo>
                <a:cubicBezTo>
                  <a:pt x="112811" y="-297"/>
                  <a:pt x="115044" y="-297"/>
                  <a:pt x="117425" y="894"/>
                </a:cubicBezTo>
                <a:lnTo>
                  <a:pt x="225028" y="58490"/>
                </a:lnTo>
                <a:cubicBezTo>
                  <a:pt x="227409" y="59681"/>
                  <a:pt x="228600" y="61690"/>
                  <a:pt x="228600" y="64518"/>
                </a:cubicBezTo>
                <a:cubicBezTo>
                  <a:pt x="228600" y="67345"/>
                  <a:pt x="227260" y="69503"/>
                  <a:pt x="224581" y="70992"/>
                </a:cubicBezTo>
                <a:lnTo>
                  <a:pt x="221009" y="72778"/>
                </a:lnTo>
                <a:lnTo>
                  <a:pt x="221009" y="130374"/>
                </a:lnTo>
                <a:cubicBezTo>
                  <a:pt x="226070" y="133053"/>
                  <a:pt x="228600" y="137220"/>
                  <a:pt x="228600" y="142876"/>
                </a:cubicBezTo>
                <a:cubicBezTo>
                  <a:pt x="228600" y="146745"/>
                  <a:pt x="227186" y="150094"/>
                  <a:pt x="224358" y="152922"/>
                </a:cubicBezTo>
                <a:cubicBezTo>
                  <a:pt x="221530" y="155749"/>
                  <a:pt x="218107" y="157163"/>
                  <a:pt x="214089" y="157163"/>
                </a:cubicBezTo>
                <a:cubicBezTo>
                  <a:pt x="210071" y="157163"/>
                  <a:pt x="206722" y="155749"/>
                  <a:pt x="204043" y="152922"/>
                </a:cubicBezTo>
                <a:cubicBezTo>
                  <a:pt x="201364" y="150094"/>
                  <a:pt x="200025" y="146745"/>
                  <a:pt x="200025" y="142876"/>
                </a:cubicBezTo>
                <a:cubicBezTo>
                  <a:pt x="200025" y="137518"/>
                  <a:pt x="202257" y="133351"/>
                  <a:pt x="206722" y="130374"/>
                </a:cubicBezTo>
                <a:lnTo>
                  <a:pt x="206722" y="80368"/>
                </a:lnTo>
                <a:lnTo>
                  <a:pt x="178147" y="95548"/>
                </a:lnTo>
                <a:cubicBezTo>
                  <a:pt x="178445" y="96441"/>
                  <a:pt x="178593" y="97334"/>
                  <a:pt x="178593" y="98227"/>
                </a:cubicBezTo>
                <a:lnTo>
                  <a:pt x="178593" y="160289"/>
                </a:lnTo>
                <a:cubicBezTo>
                  <a:pt x="178593" y="162670"/>
                  <a:pt x="177701" y="164605"/>
                  <a:pt x="175915" y="166093"/>
                </a:cubicBezTo>
                <a:cubicBezTo>
                  <a:pt x="174426" y="167284"/>
                  <a:pt x="172268" y="168623"/>
                  <a:pt x="169441" y="170111"/>
                </a:cubicBezTo>
                <a:cubicBezTo>
                  <a:pt x="166613" y="171600"/>
                  <a:pt x="159990" y="173386"/>
                  <a:pt x="149572" y="175469"/>
                </a:cubicBezTo>
                <a:cubicBezTo>
                  <a:pt x="139154" y="177553"/>
                  <a:pt x="127248" y="178595"/>
                  <a:pt x="113853" y="178595"/>
                </a:cubicBezTo>
                <a:cubicBezTo>
                  <a:pt x="100459" y="178595"/>
                  <a:pt x="88627" y="177478"/>
                  <a:pt x="78358" y="175246"/>
                </a:cubicBezTo>
                <a:cubicBezTo>
                  <a:pt x="68089" y="173013"/>
                  <a:pt x="61540" y="171079"/>
                  <a:pt x="58712" y="169442"/>
                </a:cubicBezTo>
                <a:cubicBezTo>
                  <a:pt x="55885" y="167804"/>
                  <a:pt x="53727" y="166391"/>
                  <a:pt x="52238" y="165200"/>
                </a:cubicBezTo>
                <a:cubicBezTo>
                  <a:pt x="50452" y="163712"/>
                  <a:pt x="49559" y="161926"/>
                  <a:pt x="49559" y="159842"/>
                </a:cubicBezTo>
                <a:lnTo>
                  <a:pt x="49559" y="99567"/>
                </a:lnTo>
                <a:cubicBezTo>
                  <a:pt x="49559" y="98376"/>
                  <a:pt x="50006" y="97186"/>
                  <a:pt x="50899" y="95995"/>
                </a:cubicBezTo>
                <a:lnTo>
                  <a:pt x="3572" y="70992"/>
                </a:lnTo>
                <a:cubicBezTo>
                  <a:pt x="1190" y="69503"/>
                  <a:pt x="0" y="67345"/>
                  <a:pt x="0" y="64518"/>
                </a:cubicBezTo>
                <a:cubicBezTo>
                  <a:pt x="0" y="61690"/>
                  <a:pt x="1190" y="59681"/>
                  <a:pt x="3572" y="5849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57150" tIns="28575" rIns="57150" bIns="28575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sz="1181"/>
          </a:p>
        </p:txBody>
      </p:sp>
      <p:sp>
        <p:nvSpPr>
          <p:cNvPr id="123" name="Freeform 33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/>
          <p:nvPr/>
        </p:nvSpPr>
        <p:spPr>
          <a:xfrm>
            <a:off x="3924964" y="1887203"/>
            <a:ext cx="267229" cy="329110"/>
          </a:xfrm>
          <a:custGeom>
            <a:avLst/>
            <a:gdLst/>
            <a:ahLst/>
            <a:cxnLst/>
            <a:rect l="l" t="t" r="r" b="b"/>
            <a:pathLst>
              <a:path w="185738" h="228748">
                <a:moveTo>
                  <a:pt x="128588" y="78581"/>
                </a:moveTo>
                <a:cubicBezTo>
                  <a:pt x="132458" y="78581"/>
                  <a:pt x="135806" y="79995"/>
                  <a:pt x="138634" y="82822"/>
                </a:cubicBezTo>
                <a:cubicBezTo>
                  <a:pt x="141462" y="85650"/>
                  <a:pt x="142875" y="88999"/>
                  <a:pt x="142875" y="92868"/>
                </a:cubicBezTo>
                <a:cubicBezTo>
                  <a:pt x="142875" y="96738"/>
                  <a:pt x="141462" y="100087"/>
                  <a:pt x="138634" y="102914"/>
                </a:cubicBezTo>
                <a:cubicBezTo>
                  <a:pt x="135806" y="105742"/>
                  <a:pt x="132458" y="107156"/>
                  <a:pt x="128588" y="107156"/>
                </a:cubicBezTo>
                <a:cubicBezTo>
                  <a:pt x="124718" y="107156"/>
                  <a:pt x="121370" y="105742"/>
                  <a:pt x="118542" y="102914"/>
                </a:cubicBezTo>
                <a:cubicBezTo>
                  <a:pt x="115714" y="100087"/>
                  <a:pt x="114300" y="96738"/>
                  <a:pt x="114300" y="92868"/>
                </a:cubicBezTo>
                <a:cubicBezTo>
                  <a:pt x="114300" y="88999"/>
                  <a:pt x="115714" y="85650"/>
                  <a:pt x="118542" y="82822"/>
                </a:cubicBezTo>
                <a:cubicBezTo>
                  <a:pt x="121370" y="79995"/>
                  <a:pt x="124718" y="78581"/>
                  <a:pt x="128588" y="78581"/>
                </a:cubicBezTo>
                <a:close/>
                <a:moveTo>
                  <a:pt x="57150" y="78581"/>
                </a:moveTo>
                <a:cubicBezTo>
                  <a:pt x="61020" y="78581"/>
                  <a:pt x="64369" y="79995"/>
                  <a:pt x="67196" y="82822"/>
                </a:cubicBezTo>
                <a:cubicBezTo>
                  <a:pt x="70024" y="85650"/>
                  <a:pt x="71438" y="88999"/>
                  <a:pt x="71438" y="92868"/>
                </a:cubicBezTo>
                <a:cubicBezTo>
                  <a:pt x="71438" y="96738"/>
                  <a:pt x="70024" y="100087"/>
                  <a:pt x="67196" y="102914"/>
                </a:cubicBezTo>
                <a:cubicBezTo>
                  <a:pt x="64369" y="105742"/>
                  <a:pt x="61020" y="107156"/>
                  <a:pt x="57150" y="107156"/>
                </a:cubicBezTo>
                <a:cubicBezTo>
                  <a:pt x="53281" y="107156"/>
                  <a:pt x="49932" y="105742"/>
                  <a:pt x="47105" y="102914"/>
                </a:cubicBezTo>
                <a:cubicBezTo>
                  <a:pt x="44277" y="100087"/>
                  <a:pt x="42863" y="96738"/>
                  <a:pt x="42863" y="92868"/>
                </a:cubicBezTo>
                <a:cubicBezTo>
                  <a:pt x="42863" y="88999"/>
                  <a:pt x="44277" y="85650"/>
                  <a:pt x="47105" y="82822"/>
                </a:cubicBezTo>
                <a:cubicBezTo>
                  <a:pt x="49932" y="79995"/>
                  <a:pt x="53281" y="78581"/>
                  <a:pt x="57150" y="78581"/>
                </a:cubicBezTo>
                <a:close/>
                <a:moveTo>
                  <a:pt x="92869" y="14287"/>
                </a:moveTo>
                <a:cubicBezTo>
                  <a:pt x="71140" y="14287"/>
                  <a:pt x="52611" y="22622"/>
                  <a:pt x="37282" y="39290"/>
                </a:cubicBezTo>
                <a:cubicBezTo>
                  <a:pt x="21953" y="55959"/>
                  <a:pt x="14288" y="76051"/>
                  <a:pt x="14288" y="99566"/>
                </a:cubicBezTo>
                <a:lnTo>
                  <a:pt x="14288" y="203150"/>
                </a:lnTo>
                <a:lnTo>
                  <a:pt x="34826" y="180379"/>
                </a:lnTo>
                <a:cubicBezTo>
                  <a:pt x="36315" y="178891"/>
                  <a:pt x="38100" y="178147"/>
                  <a:pt x="40184" y="178147"/>
                </a:cubicBezTo>
                <a:cubicBezTo>
                  <a:pt x="40184" y="178147"/>
                  <a:pt x="40333" y="178147"/>
                  <a:pt x="40631" y="178147"/>
                </a:cubicBezTo>
                <a:cubicBezTo>
                  <a:pt x="42714" y="178147"/>
                  <a:pt x="44500" y="179040"/>
                  <a:pt x="45988" y="180826"/>
                </a:cubicBezTo>
                <a:lnTo>
                  <a:pt x="66527" y="209401"/>
                </a:lnTo>
                <a:lnTo>
                  <a:pt x="87511" y="180826"/>
                </a:lnTo>
                <a:cubicBezTo>
                  <a:pt x="89000" y="179040"/>
                  <a:pt x="90934" y="178147"/>
                  <a:pt x="93316" y="178147"/>
                </a:cubicBezTo>
                <a:cubicBezTo>
                  <a:pt x="95697" y="178147"/>
                  <a:pt x="97632" y="179189"/>
                  <a:pt x="99120" y="181272"/>
                </a:cubicBezTo>
                <a:lnTo>
                  <a:pt x="119658" y="209401"/>
                </a:lnTo>
                <a:lnTo>
                  <a:pt x="140643" y="180826"/>
                </a:lnTo>
                <a:cubicBezTo>
                  <a:pt x="141834" y="179040"/>
                  <a:pt x="143545" y="178072"/>
                  <a:pt x="145778" y="177924"/>
                </a:cubicBezTo>
                <a:cubicBezTo>
                  <a:pt x="148010" y="177775"/>
                  <a:pt x="150019" y="178593"/>
                  <a:pt x="151805" y="180379"/>
                </a:cubicBezTo>
                <a:lnTo>
                  <a:pt x="171450" y="202704"/>
                </a:lnTo>
                <a:lnTo>
                  <a:pt x="171450" y="99566"/>
                </a:lnTo>
                <a:cubicBezTo>
                  <a:pt x="171450" y="76051"/>
                  <a:pt x="163786" y="55959"/>
                  <a:pt x="148457" y="39290"/>
                </a:cubicBezTo>
                <a:cubicBezTo>
                  <a:pt x="133127" y="22622"/>
                  <a:pt x="114598" y="14287"/>
                  <a:pt x="92869" y="14287"/>
                </a:cubicBezTo>
                <a:close/>
                <a:moveTo>
                  <a:pt x="92869" y="0"/>
                </a:moveTo>
                <a:cubicBezTo>
                  <a:pt x="118468" y="0"/>
                  <a:pt x="140345" y="9748"/>
                  <a:pt x="158502" y="29244"/>
                </a:cubicBezTo>
                <a:cubicBezTo>
                  <a:pt x="176659" y="48741"/>
                  <a:pt x="185738" y="72181"/>
                  <a:pt x="185738" y="99566"/>
                </a:cubicBezTo>
                <a:lnTo>
                  <a:pt x="185738" y="221456"/>
                </a:lnTo>
                <a:cubicBezTo>
                  <a:pt x="185738" y="224730"/>
                  <a:pt x="184175" y="226963"/>
                  <a:pt x="181050" y="228153"/>
                </a:cubicBezTo>
                <a:cubicBezTo>
                  <a:pt x="177925" y="229344"/>
                  <a:pt x="175320" y="228748"/>
                  <a:pt x="173236" y="226367"/>
                </a:cubicBezTo>
                <a:lnTo>
                  <a:pt x="146894" y="196453"/>
                </a:lnTo>
                <a:lnTo>
                  <a:pt x="125463" y="225921"/>
                </a:lnTo>
                <a:cubicBezTo>
                  <a:pt x="123974" y="227707"/>
                  <a:pt x="122040" y="228600"/>
                  <a:pt x="119658" y="228600"/>
                </a:cubicBezTo>
                <a:cubicBezTo>
                  <a:pt x="117277" y="228600"/>
                  <a:pt x="115342" y="227707"/>
                  <a:pt x="113854" y="225921"/>
                </a:cubicBezTo>
                <a:lnTo>
                  <a:pt x="93316" y="197346"/>
                </a:lnTo>
                <a:lnTo>
                  <a:pt x="71884" y="225921"/>
                </a:lnTo>
                <a:cubicBezTo>
                  <a:pt x="70694" y="227707"/>
                  <a:pt x="68834" y="228600"/>
                  <a:pt x="66303" y="228600"/>
                </a:cubicBezTo>
                <a:cubicBezTo>
                  <a:pt x="63773" y="228600"/>
                  <a:pt x="61913" y="227558"/>
                  <a:pt x="60722" y="225474"/>
                </a:cubicBezTo>
                <a:lnTo>
                  <a:pt x="39291" y="196453"/>
                </a:lnTo>
                <a:lnTo>
                  <a:pt x="12502" y="226367"/>
                </a:lnTo>
                <a:cubicBezTo>
                  <a:pt x="11014" y="227855"/>
                  <a:pt x="9228" y="228600"/>
                  <a:pt x="7144" y="228600"/>
                </a:cubicBezTo>
                <a:cubicBezTo>
                  <a:pt x="6251" y="228600"/>
                  <a:pt x="5358" y="228451"/>
                  <a:pt x="4465" y="228153"/>
                </a:cubicBezTo>
                <a:cubicBezTo>
                  <a:pt x="1489" y="226963"/>
                  <a:pt x="0" y="224730"/>
                  <a:pt x="0" y="221456"/>
                </a:cubicBezTo>
                <a:lnTo>
                  <a:pt x="0" y="99566"/>
                </a:lnTo>
                <a:cubicBezTo>
                  <a:pt x="0" y="72181"/>
                  <a:pt x="9079" y="48741"/>
                  <a:pt x="27236" y="29244"/>
                </a:cubicBezTo>
                <a:cubicBezTo>
                  <a:pt x="45393" y="9748"/>
                  <a:pt x="67271" y="0"/>
                  <a:pt x="9286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57150" tIns="28575" rIns="57150" bIns="28575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sz="1181"/>
          </a:p>
        </p:txBody>
      </p:sp>
      <p:sp>
        <p:nvSpPr>
          <p:cNvPr id="124" name="Freeform 34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/>
          <p:nvPr/>
        </p:nvSpPr>
        <p:spPr>
          <a:xfrm>
            <a:off x="4452518" y="1887310"/>
            <a:ext cx="329250" cy="328896"/>
          </a:xfrm>
          <a:custGeom>
            <a:avLst/>
            <a:gdLst/>
            <a:ahLst/>
            <a:cxnLst/>
            <a:rect l="l" t="t" r="r" b="b"/>
            <a:pathLst>
              <a:path w="228846" h="228600">
                <a:moveTo>
                  <a:pt x="53775" y="103807"/>
                </a:moveTo>
                <a:cubicBezTo>
                  <a:pt x="55412" y="103807"/>
                  <a:pt x="57050" y="104626"/>
                  <a:pt x="58687" y="106263"/>
                </a:cubicBezTo>
                <a:lnTo>
                  <a:pt x="64045" y="111621"/>
                </a:lnTo>
                <a:lnTo>
                  <a:pt x="69402" y="106263"/>
                </a:lnTo>
                <a:cubicBezTo>
                  <a:pt x="72677" y="102989"/>
                  <a:pt x="75951" y="102989"/>
                  <a:pt x="79225" y="106263"/>
                </a:cubicBezTo>
                <a:cubicBezTo>
                  <a:pt x="82499" y="109537"/>
                  <a:pt x="82499" y="112811"/>
                  <a:pt x="79225" y="116086"/>
                </a:cubicBezTo>
                <a:lnTo>
                  <a:pt x="73867" y="121443"/>
                </a:lnTo>
                <a:lnTo>
                  <a:pt x="79225" y="126801"/>
                </a:lnTo>
                <a:cubicBezTo>
                  <a:pt x="82499" y="130075"/>
                  <a:pt x="82574" y="133350"/>
                  <a:pt x="79448" y="136624"/>
                </a:cubicBezTo>
                <a:cubicBezTo>
                  <a:pt x="76323" y="139898"/>
                  <a:pt x="73123" y="139898"/>
                  <a:pt x="69849" y="136624"/>
                </a:cubicBezTo>
                <a:lnTo>
                  <a:pt x="64045" y="130820"/>
                </a:lnTo>
                <a:lnTo>
                  <a:pt x="58687" y="136624"/>
                </a:lnTo>
                <a:cubicBezTo>
                  <a:pt x="55412" y="139600"/>
                  <a:pt x="52138" y="139526"/>
                  <a:pt x="48864" y="136401"/>
                </a:cubicBezTo>
                <a:cubicBezTo>
                  <a:pt x="45590" y="133275"/>
                  <a:pt x="45590" y="130075"/>
                  <a:pt x="48864" y="126801"/>
                </a:cubicBezTo>
                <a:lnTo>
                  <a:pt x="54222" y="121443"/>
                </a:lnTo>
                <a:lnTo>
                  <a:pt x="48864" y="116086"/>
                </a:lnTo>
                <a:cubicBezTo>
                  <a:pt x="45590" y="112811"/>
                  <a:pt x="45590" y="109537"/>
                  <a:pt x="48864" y="106263"/>
                </a:cubicBezTo>
                <a:cubicBezTo>
                  <a:pt x="50501" y="104626"/>
                  <a:pt x="52138" y="103807"/>
                  <a:pt x="53775" y="103807"/>
                </a:cubicBezTo>
                <a:close/>
                <a:moveTo>
                  <a:pt x="128338" y="64293"/>
                </a:moveTo>
                <a:lnTo>
                  <a:pt x="142626" y="64293"/>
                </a:lnTo>
                <a:lnTo>
                  <a:pt x="142626" y="78581"/>
                </a:lnTo>
                <a:lnTo>
                  <a:pt x="128338" y="78581"/>
                </a:lnTo>
                <a:close/>
                <a:moveTo>
                  <a:pt x="106907" y="64293"/>
                </a:moveTo>
                <a:lnTo>
                  <a:pt x="121195" y="64293"/>
                </a:lnTo>
                <a:lnTo>
                  <a:pt x="121195" y="78581"/>
                </a:lnTo>
                <a:lnTo>
                  <a:pt x="106907" y="78581"/>
                </a:lnTo>
                <a:close/>
                <a:moveTo>
                  <a:pt x="128338" y="42862"/>
                </a:moveTo>
                <a:lnTo>
                  <a:pt x="142626" y="42862"/>
                </a:lnTo>
                <a:lnTo>
                  <a:pt x="142626" y="57150"/>
                </a:lnTo>
                <a:lnTo>
                  <a:pt x="128338" y="57150"/>
                </a:lnTo>
                <a:close/>
                <a:moveTo>
                  <a:pt x="106907" y="42862"/>
                </a:moveTo>
                <a:lnTo>
                  <a:pt x="121195" y="42862"/>
                </a:lnTo>
                <a:lnTo>
                  <a:pt x="121195" y="57150"/>
                </a:lnTo>
                <a:lnTo>
                  <a:pt x="106907" y="57150"/>
                </a:lnTo>
                <a:close/>
                <a:moveTo>
                  <a:pt x="114944" y="13841"/>
                </a:moveTo>
                <a:cubicBezTo>
                  <a:pt x="102442" y="13841"/>
                  <a:pt x="90238" y="19794"/>
                  <a:pt x="78332" y="31700"/>
                </a:cubicBezTo>
                <a:cubicBezTo>
                  <a:pt x="76844" y="33188"/>
                  <a:pt x="74537" y="35495"/>
                  <a:pt x="71412" y="38621"/>
                </a:cubicBezTo>
                <a:cubicBezTo>
                  <a:pt x="68286" y="41746"/>
                  <a:pt x="66128" y="43904"/>
                  <a:pt x="64937" y="45095"/>
                </a:cubicBezTo>
                <a:cubicBezTo>
                  <a:pt x="58687" y="51345"/>
                  <a:pt x="52138" y="57894"/>
                  <a:pt x="45292" y="64740"/>
                </a:cubicBezTo>
                <a:cubicBezTo>
                  <a:pt x="37553" y="72479"/>
                  <a:pt x="33237" y="76944"/>
                  <a:pt x="32344" y="78134"/>
                </a:cubicBezTo>
                <a:cubicBezTo>
                  <a:pt x="22521" y="87659"/>
                  <a:pt x="16717" y="97184"/>
                  <a:pt x="14931" y="106709"/>
                </a:cubicBezTo>
                <a:cubicBezTo>
                  <a:pt x="13145" y="116234"/>
                  <a:pt x="15527" y="128438"/>
                  <a:pt x="22075" y="143321"/>
                </a:cubicBezTo>
                <a:cubicBezTo>
                  <a:pt x="23861" y="146595"/>
                  <a:pt x="26689" y="152474"/>
                  <a:pt x="30558" y="160957"/>
                </a:cubicBezTo>
                <a:cubicBezTo>
                  <a:pt x="34428" y="169440"/>
                  <a:pt x="37628" y="176063"/>
                  <a:pt x="40158" y="180826"/>
                </a:cubicBezTo>
                <a:cubicBezTo>
                  <a:pt x="42688" y="185588"/>
                  <a:pt x="45739" y="190946"/>
                  <a:pt x="49311" y="196899"/>
                </a:cubicBezTo>
                <a:cubicBezTo>
                  <a:pt x="52882" y="202852"/>
                  <a:pt x="56454" y="207168"/>
                  <a:pt x="60026" y="209847"/>
                </a:cubicBezTo>
                <a:cubicBezTo>
                  <a:pt x="63598" y="212526"/>
                  <a:pt x="67170" y="213866"/>
                  <a:pt x="70742" y="213866"/>
                </a:cubicBezTo>
                <a:cubicBezTo>
                  <a:pt x="71039" y="213866"/>
                  <a:pt x="71337" y="213866"/>
                  <a:pt x="71635" y="213866"/>
                </a:cubicBezTo>
                <a:cubicBezTo>
                  <a:pt x="75207" y="213568"/>
                  <a:pt x="78332" y="212080"/>
                  <a:pt x="81011" y="209401"/>
                </a:cubicBezTo>
                <a:cubicBezTo>
                  <a:pt x="83690" y="206722"/>
                  <a:pt x="86071" y="202555"/>
                  <a:pt x="88155" y="196899"/>
                </a:cubicBezTo>
                <a:cubicBezTo>
                  <a:pt x="90238" y="191244"/>
                  <a:pt x="91875" y="186332"/>
                  <a:pt x="93066" y="182165"/>
                </a:cubicBezTo>
                <a:cubicBezTo>
                  <a:pt x="94257" y="177998"/>
                  <a:pt x="95670" y="172045"/>
                  <a:pt x="97308" y="164306"/>
                </a:cubicBezTo>
                <a:cubicBezTo>
                  <a:pt x="98945" y="156567"/>
                  <a:pt x="100061" y="151507"/>
                  <a:pt x="100656" y="149125"/>
                </a:cubicBezTo>
                <a:cubicBezTo>
                  <a:pt x="102740" y="141386"/>
                  <a:pt x="108693" y="132457"/>
                  <a:pt x="118516" y="122336"/>
                </a:cubicBezTo>
                <a:cubicBezTo>
                  <a:pt x="118813" y="122039"/>
                  <a:pt x="119185" y="121667"/>
                  <a:pt x="119632" y="121220"/>
                </a:cubicBezTo>
                <a:cubicBezTo>
                  <a:pt x="120078" y="120774"/>
                  <a:pt x="120450" y="120550"/>
                  <a:pt x="120748" y="120550"/>
                </a:cubicBezTo>
                <a:cubicBezTo>
                  <a:pt x="120748" y="120253"/>
                  <a:pt x="121046" y="119881"/>
                  <a:pt x="121641" y="119434"/>
                </a:cubicBezTo>
                <a:cubicBezTo>
                  <a:pt x="122236" y="118988"/>
                  <a:pt x="122534" y="118616"/>
                  <a:pt x="122534" y="118318"/>
                </a:cubicBezTo>
                <a:cubicBezTo>
                  <a:pt x="132654" y="108495"/>
                  <a:pt x="141584" y="102542"/>
                  <a:pt x="149323" y="100459"/>
                </a:cubicBezTo>
                <a:cubicBezTo>
                  <a:pt x="151704" y="99863"/>
                  <a:pt x="156764" y="98747"/>
                  <a:pt x="164503" y="97110"/>
                </a:cubicBezTo>
                <a:cubicBezTo>
                  <a:pt x="172243" y="95473"/>
                  <a:pt x="178196" y="94059"/>
                  <a:pt x="182363" y="92868"/>
                </a:cubicBezTo>
                <a:cubicBezTo>
                  <a:pt x="186530" y="91678"/>
                  <a:pt x="191441" y="90041"/>
                  <a:pt x="197097" y="87957"/>
                </a:cubicBezTo>
                <a:cubicBezTo>
                  <a:pt x="202752" y="85873"/>
                  <a:pt x="206920" y="83492"/>
                  <a:pt x="209598" y="80813"/>
                </a:cubicBezTo>
                <a:cubicBezTo>
                  <a:pt x="212277" y="78134"/>
                  <a:pt x="213766" y="75009"/>
                  <a:pt x="214063" y="71437"/>
                </a:cubicBezTo>
                <a:cubicBezTo>
                  <a:pt x="214361" y="67865"/>
                  <a:pt x="213170" y="64219"/>
                  <a:pt x="210491" y="60498"/>
                </a:cubicBezTo>
                <a:cubicBezTo>
                  <a:pt x="207812" y="56778"/>
                  <a:pt x="203496" y="53057"/>
                  <a:pt x="197543" y="49336"/>
                </a:cubicBezTo>
                <a:cubicBezTo>
                  <a:pt x="191590" y="45615"/>
                  <a:pt x="186232" y="42490"/>
                  <a:pt x="181470" y="39960"/>
                </a:cubicBezTo>
                <a:cubicBezTo>
                  <a:pt x="176707" y="37430"/>
                  <a:pt x="170010" y="34156"/>
                  <a:pt x="161378" y="30137"/>
                </a:cubicBezTo>
                <a:cubicBezTo>
                  <a:pt x="152746" y="26119"/>
                  <a:pt x="146793" y="23366"/>
                  <a:pt x="143519" y="21877"/>
                </a:cubicBezTo>
                <a:cubicBezTo>
                  <a:pt x="133101" y="16520"/>
                  <a:pt x="123576" y="13841"/>
                  <a:pt x="114944" y="13841"/>
                </a:cubicBezTo>
                <a:close/>
                <a:moveTo>
                  <a:pt x="114944" y="0"/>
                </a:moveTo>
                <a:cubicBezTo>
                  <a:pt x="125957" y="0"/>
                  <a:pt x="137714" y="3125"/>
                  <a:pt x="150216" y="9376"/>
                </a:cubicBezTo>
                <a:cubicBezTo>
                  <a:pt x="153193" y="10864"/>
                  <a:pt x="158550" y="13394"/>
                  <a:pt x="166289" y="16966"/>
                </a:cubicBezTo>
                <a:cubicBezTo>
                  <a:pt x="174624" y="20836"/>
                  <a:pt x="181023" y="23887"/>
                  <a:pt x="185488" y="26119"/>
                </a:cubicBezTo>
                <a:cubicBezTo>
                  <a:pt x="189953" y="28351"/>
                  <a:pt x="195534" y="31477"/>
                  <a:pt x="202231" y="35495"/>
                </a:cubicBezTo>
                <a:cubicBezTo>
                  <a:pt x="208929" y="39513"/>
                  <a:pt x="213914" y="43160"/>
                  <a:pt x="217189" y="46434"/>
                </a:cubicBezTo>
                <a:cubicBezTo>
                  <a:pt x="220463" y="49708"/>
                  <a:pt x="223291" y="53652"/>
                  <a:pt x="225672" y="58266"/>
                </a:cubicBezTo>
                <a:cubicBezTo>
                  <a:pt x="228053" y="62880"/>
                  <a:pt x="229095" y="67716"/>
                  <a:pt x="228797" y="72777"/>
                </a:cubicBezTo>
                <a:cubicBezTo>
                  <a:pt x="228500" y="76944"/>
                  <a:pt x="227458" y="80664"/>
                  <a:pt x="225672" y="83939"/>
                </a:cubicBezTo>
                <a:cubicBezTo>
                  <a:pt x="223886" y="87213"/>
                  <a:pt x="221207" y="90115"/>
                  <a:pt x="217635" y="92645"/>
                </a:cubicBezTo>
                <a:cubicBezTo>
                  <a:pt x="214063" y="95175"/>
                  <a:pt x="210715" y="97333"/>
                  <a:pt x="207589" y="99119"/>
                </a:cubicBezTo>
                <a:cubicBezTo>
                  <a:pt x="204464" y="100905"/>
                  <a:pt x="199999" y="102617"/>
                  <a:pt x="194195" y="104254"/>
                </a:cubicBezTo>
                <a:cubicBezTo>
                  <a:pt x="188390" y="105891"/>
                  <a:pt x="183851" y="107156"/>
                  <a:pt x="180577" y="108049"/>
                </a:cubicBezTo>
                <a:cubicBezTo>
                  <a:pt x="177303" y="108942"/>
                  <a:pt x="172391" y="110132"/>
                  <a:pt x="165843" y="111621"/>
                </a:cubicBezTo>
                <a:cubicBezTo>
                  <a:pt x="159890" y="112811"/>
                  <a:pt x="155574" y="113704"/>
                  <a:pt x="152895" y="114300"/>
                </a:cubicBezTo>
                <a:cubicBezTo>
                  <a:pt x="147835" y="115788"/>
                  <a:pt x="141137" y="120550"/>
                  <a:pt x="132803" y="128587"/>
                </a:cubicBezTo>
                <a:lnTo>
                  <a:pt x="131910" y="129927"/>
                </a:lnTo>
                <a:lnTo>
                  <a:pt x="131017" y="130820"/>
                </a:lnTo>
                <a:lnTo>
                  <a:pt x="130124" y="131266"/>
                </a:lnTo>
                <a:lnTo>
                  <a:pt x="128785" y="132605"/>
                </a:lnTo>
                <a:cubicBezTo>
                  <a:pt x="120748" y="140940"/>
                  <a:pt x="115986" y="147637"/>
                  <a:pt x="114497" y="152697"/>
                </a:cubicBezTo>
                <a:cubicBezTo>
                  <a:pt x="114200" y="155079"/>
                  <a:pt x="113307" y="159395"/>
                  <a:pt x="111818" y="165645"/>
                </a:cubicBezTo>
                <a:cubicBezTo>
                  <a:pt x="110330" y="172194"/>
                  <a:pt x="109214" y="177105"/>
                  <a:pt x="108470" y="180379"/>
                </a:cubicBezTo>
                <a:cubicBezTo>
                  <a:pt x="107726" y="183654"/>
                  <a:pt x="106461" y="188193"/>
                  <a:pt x="104675" y="193997"/>
                </a:cubicBezTo>
                <a:cubicBezTo>
                  <a:pt x="102889" y="199801"/>
                  <a:pt x="101103" y="204266"/>
                  <a:pt x="99317" y="207392"/>
                </a:cubicBezTo>
                <a:cubicBezTo>
                  <a:pt x="97531" y="210517"/>
                  <a:pt x="95373" y="213866"/>
                  <a:pt x="92843" y="217438"/>
                </a:cubicBezTo>
                <a:cubicBezTo>
                  <a:pt x="90313" y="221009"/>
                  <a:pt x="87411" y="223688"/>
                  <a:pt x="84136" y="225474"/>
                </a:cubicBezTo>
                <a:cubicBezTo>
                  <a:pt x="80862" y="227260"/>
                  <a:pt x="77141" y="228302"/>
                  <a:pt x="72974" y="228600"/>
                </a:cubicBezTo>
                <a:cubicBezTo>
                  <a:pt x="72379" y="228600"/>
                  <a:pt x="71784" y="228600"/>
                  <a:pt x="71188" y="228600"/>
                </a:cubicBezTo>
                <a:cubicBezTo>
                  <a:pt x="66426" y="228600"/>
                  <a:pt x="61812" y="227335"/>
                  <a:pt x="57347" y="224805"/>
                </a:cubicBezTo>
                <a:cubicBezTo>
                  <a:pt x="52882" y="222274"/>
                  <a:pt x="49087" y="219372"/>
                  <a:pt x="45962" y="216098"/>
                </a:cubicBezTo>
                <a:cubicBezTo>
                  <a:pt x="42837" y="212824"/>
                  <a:pt x="39265" y="207838"/>
                  <a:pt x="35246" y="201141"/>
                </a:cubicBezTo>
                <a:cubicBezTo>
                  <a:pt x="31228" y="194444"/>
                  <a:pt x="28177" y="188937"/>
                  <a:pt x="26093" y="184621"/>
                </a:cubicBezTo>
                <a:cubicBezTo>
                  <a:pt x="24010" y="180305"/>
                  <a:pt x="21033" y="174129"/>
                  <a:pt x="17164" y="166092"/>
                </a:cubicBezTo>
                <a:cubicBezTo>
                  <a:pt x="13889" y="158650"/>
                  <a:pt x="11359" y="153293"/>
                  <a:pt x="9573" y="150018"/>
                </a:cubicBezTo>
                <a:cubicBezTo>
                  <a:pt x="1537" y="133945"/>
                  <a:pt x="-1440" y="119360"/>
                  <a:pt x="644" y="106263"/>
                </a:cubicBezTo>
                <a:cubicBezTo>
                  <a:pt x="2727" y="93166"/>
                  <a:pt x="10020" y="80516"/>
                  <a:pt x="22521" y="68312"/>
                </a:cubicBezTo>
                <a:lnTo>
                  <a:pt x="35470" y="54917"/>
                </a:lnTo>
                <a:lnTo>
                  <a:pt x="47525" y="42862"/>
                </a:lnTo>
                <a:lnTo>
                  <a:pt x="55115" y="35272"/>
                </a:lnTo>
                <a:lnTo>
                  <a:pt x="60473" y="29914"/>
                </a:lnTo>
                <a:lnTo>
                  <a:pt x="68509" y="21877"/>
                </a:lnTo>
                <a:cubicBezTo>
                  <a:pt x="83392" y="7292"/>
                  <a:pt x="98870" y="0"/>
                  <a:pt x="11494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57150" tIns="28575" rIns="57150" bIns="28575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sz="1181"/>
          </a:p>
        </p:txBody>
      </p:sp>
      <p:sp>
        <p:nvSpPr>
          <p:cNvPr id="125" name="Freeform 35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/>
          <p:nvPr/>
        </p:nvSpPr>
        <p:spPr>
          <a:xfrm>
            <a:off x="5042094" y="1887471"/>
            <a:ext cx="267229" cy="328576"/>
          </a:xfrm>
          <a:custGeom>
            <a:avLst/>
            <a:gdLst/>
            <a:ahLst/>
            <a:cxnLst/>
            <a:rect l="l" t="t" r="r" b="b"/>
            <a:pathLst>
              <a:path w="185738" h="228378">
                <a:moveTo>
                  <a:pt x="100906" y="18976"/>
                </a:moveTo>
                <a:cubicBezTo>
                  <a:pt x="81856" y="29990"/>
                  <a:pt x="69950" y="47700"/>
                  <a:pt x="65187" y="72108"/>
                </a:cubicBezTo>
                <a:cubicBezTo>
                  <a:pt x="63104" y="80740"/>
                  <a:pt x="62806" y="90488"/>
                  <a:pt x="64294" y="101353"/>
                </a:cubicBezTo>
                <a:cubicBezTo>
                  <a:pt x="65783" y="112217"/>
                  <a:pt x="67048" y="119733"/>
                  <a:pt x="68089" y="123900"/>
                </a:cubicBezTo>
                <a:cubicBezTo>
                  <a:pt x="69131" y="128067"/>
                  <a:pt x="70099" y="131193"/>
                  <a:pt x="70992" y="133276"/>
                </a:cubicBezTo>
                <a:cubicBezTo>
                  <a:pt x="71884" y="135955"/>
                  <a:pt x="71364" y="138337"/>
                  <a:pt x="69429" y="140420"/>
                </a:cubicBezTo>
                <a:cubicBezTo>
                  <a:pt x="67494" y="142504"/>
                  <a:pt x="65187" y="143248"/>
                  <a:pt x="62508" y="142653"/>
                </a:cubicBezTo>
                <a:cubicBezTo>
                  <a:pt x="60722" y="142057"/>
                  <a:pt x="58490" y="141313"/>
                  <a:pt x="55811" y="140420"/>
                </a:cubicBezTo>
                <a:cubicBezTo>
                  <a:pt x="53132" y="139527"/>
                  <a:pt x="48891" y="136848"/>
                  <a:pt x="43086" y="132383"/>
                </a:cubicBezTo>
                <a:cubicBezTo>
                  <a:pt x="37282" y="127919"/>
                  <a:pt x="32445" y="122710"/>
                  <a:pt x="28575" y="116757"/>
                </a:cubicBezTo>
                <a:cubicBezTo>
                  <a:pt x="26492" y="113482"/>
                  <a:pt x="24408" y="109315"/>
                  <a:pt x="22325" y="104255"/>
                </a:cubicBezTo>
                <a:cubicBezTo>
                  <a:pt x="16967" y="117650"/>
                  <a:pt x="14288" y="129407"/>
                  <a:pt x="14288" y="139527"/>
                </a:cubicBezTo>
                <a:cubicBezTo>
                  <a:pt x="14288" y="160958"/>
                  <a:pt x="21581" y="178743"/>
                  <a:pt x="36166" y="192882"/>
                </a:cubicBezTo>
                <a:cubicBezTo>
                  <a:pt x="50751" y="207021"/>
                  <a:pt x="69354" y="214090"/>
                  <a:pt x="91976" y="214090"/>
                </a:cubicBezTo>
                <a:cubicBezTo>
                  <a:pt x="114896" y="214090"/>
                  <a:pt x="133871" y="207021"/>
                  <a:pt x="148903" y="192882"/>
                </a:cubicBezTo>
                <a:cubicBezTo>
                  <a:pt x="163935" y="178743"/>
                  <a:pt x="171450" y="160958"/>
                  <a:pt x="171450" y="139527"/>
                </a:cubicBezTo>
                <a:cubicBezTo>
                  <a:pt x="171450" y="130002"/>
                  <a:pt x="170706" y="122412"/>
                  <a:pt x="169218" y="116757"/>
                </a:cubicBezTo>
                <a:cubicBezTo>
                  <a:pt x="167730" y="111101"/>
                  <a:pt x="164753" y="104553"/>
                  <a:pt x="160288" y="97111"/>
                </a:cubicBezTo>
                <a:cubicBezTo>
                  <a:pt x="155228" y="88777"/>
                  <a:pt x="151805" y="80145"/>
                  <a:pt x="150019" y="71215"/>
                </a:cubicBezTo>
                <a:cubicBezTo>
                  <a:pt x="148531" y="73894"/>
                  <a:pt x="147340" y="76722"/>
                  <a:pt x="146447" y="79698"/>
                </a:cubicBezTo>
                <a:cubicBezTo>
                  <a:pt x="143173" y="90414"/>
                  <a:pt x="141983" y="101576"/>
                  <a:pt x="142875" y="113185"/>
                </a:cubicBezTo>
                <a:cubicBezTo>
                  <a:pt x="143173" y="116757"/>
                  <a:pt x="141610" y="119138"/>
                  <a:pt x="138187" y="120328"/>
                </a:cubicBezTo>
                <a:cubicBezTo>
                  <a:pt x="134764" y="121519"/>
                  <a:pt x="132011" y="120626"/>
                  <a:pt x="129927" y="117650"/>
                </a:cubicBezTo>
                <a:cubicBezTo>
                  <a:pt x="120998" y="105148"/>
                  <a:pt x="114747" y="94879"/>
                  <a:pt x="111175" y="86842"/>
                </a:cubicBezTo>
                <a:cubicBezTo>
                  <a:pt x="102245" y="67792"/>
                  <a:pt x="98822" y="45170"/>
                  <a:pt x="100906" y="18976"/>
                </a:cubicBezTo>
                <a:close/>
                <a:moveTo>
                  <a:pt x="107157" y="224"/>
                </a:moveTo>
                <a:cubicBezTo>
                  <a:pt x="109836" y="-371"/>
                  <a:pt x="112142" y="224"/>
                  <a:pt x="114077" y="2010"/>
                </a:cubicBezTo>
                <a:cubicBezTo>
                  <a:pt x="116012" y="3796"/>
                  <a:pt x="116682" y="5880"/>
                  <a:pt x="116086" y="8261"/>
                </a:cubicBezTo>
                <a:cubicBezTo>
                  <a:pt x="115491" y="11535"/>
                  <a:pt x="114970" y="15628"/>
                  <a:pt x="114524" y="20539"/>
                </a:cubicBezTo>
                <a:cubicBezTo>
                  <a:pt x="114077" y="25450"/>
                  <a:pt x="114449" y="34231"/>
                  <a:pt x="115640" y="46882"/>
                </a:cubicBezTo>
                <a:cubicBezTo>
                  <a:pt x="116831" y="59532"/>
                  <a:pt x="119658" y="70769"/>
                  <a:pt x="124123" y="80591"/>
                </a:cubicBezTo>
                <a:cubicBezTo>
                  <a:pt x="125314" y="83568"/>
                  <a:pt x="127100" y="86991"/>
                  <a:pt x="129481" y="90860"/>
                </a:cubicBezTo>
                <a:cubicBezTo>
                  <a:pt x="130076" y="85503"/>
                  <a:pt x="131118" y="80591"/>
                  <a:pt x="132606" y="76126"/>
                </a:cubicBezTo>
                <a:cubicBezTo>
                  <a:pt x="134095" y="70173"/>
                  <a:pt x="136699" y="64964"/>
                  <a:pt x="140420" y="60500"/>
                </a:cubicBezTo>
                <a:cubicBezTo>
                  <a:pt x="144141" y="56035"/>
                  <a:pt x="146894" y="53207"/>
                  <a:pt x="148680" y="52016"/>
                </a:cubicBezTo>
                <a:cubicBezTo>
                  <a:pt x="150466" y="50826"/>
                  <a:pt x="151954" y="49933"/>
                  <a:pt x="153145" y="49337"/>
                </a:cubicBezTo>
                <a:cubicBezTo>
                  <a:pt x="155824" y="48147"/>
                  <a:pt x="158279" y="48444"/>
                  <a:pt x="160512" y="50230"/>
                </a:cubicBezTo>
                <a:cubicBezTo>
                  <a:pt x="162744" y="52016"/>
                  <a:pt x="163711" y="54249"/>
                  <a:pt x="163414" y="56928"/>
                </a:cubicBezTo>
                <a:cubicBezTo>
                  <a:pt x="161925" y="66155"/>
                  <a:pt x="164902" y="77168"/>
                  <a:pt x="172343" y="89967"/>
                </a:cubicBezTo>
                <a:cubicBezTo>
                  <a:pt x="177701" y="98600"/>
                  <a:pt x="181273" y="106339"/>
                  <a:pt x="183059" y="113185"/>
                </a:cubicBezTo>
                <a:cubicBezTo>
                  <a:pt x="184845" y="120031"/>
                  <a:pt x="185738" y="128812"/>
                  <a:pt x="185738" y="139527"/>
                </a:cubicBezTo>
                <a:cubicBezTo>
                  <a:pt x="185738" y="165126"/>
                  <a:pt x="176883" y="186334"/>
                  <a:pt x="159172" y="203151"/>
                </a:cubicBezTo>
                <a:cubicBezTo>
                  <a:pt x="141462" y="219969"/>
                  <a:pt x="119063" y="228378"/>
                  <a:pt x="91976" y="228378"/>
                </a:cubicBezTo>
                <a:cubicBezTo>
                  <a:pt x="65187" y="228378"/>
                  <a:pt x="43161" y="219969"/>
                  <a:pt x="25897" y="203151"/>
                </a:cubicBezTo>
                <a:cubicBezTo>
                  <a:pt x="8633" y="186334"/>
                  <a:pt x="0" y="165126"/>
                  <a:pt x="0" y="139527"/>
                </a:cubicBezTo>
                <a:cubicBezTo>
                  <a:pt x="0" y="131193"/>
                  <a:pt x="1489" y="122040"/>
                  <a:pt x="4465" y="112068"/>
                </a:cubicBezTo>
                <a:cubicBezTo>
                  <a:pt x="7442" y="102097"/>
                  <a:pt x="9972" y="95102"/>
                  <a:pt x="12056" y="91084"/>
                </a:cubicBezTo>
                <a:cubicBezTo>
                  <a:pt x="14139" y="87065"/>
                  <a:pt x="15776" y="83866"/>
                  <a:pt x="16967" y="81484"/>
                </a:cubicBezTo>
                <a:cubicBezTo>
                  <a:pt x="18455" y="78805"/>
                  <a:pt x="20836" y="77615"/>
                  <a:pt x="24111" y="77912"/>
                </a:cubicBezTo>
                <a:cubicBezTo>
                  <a:pt x="27385" y="78210"/>
                  <a:pt x="29468" y="79996"/>
                  <a:pt x="30361" y="83270"/>
                </a:cubicBezTo>
                <a:cubicBezTo>
                  <a:pt x="33040" y="93986"/>
                  <a:pt x="36463" y="102618"/>
                  <a:pt x="40631" y="109166"/>
                </a:cubicBezTo>
                <a:cubicBezTo>
                  <a:pt x="44500" y="115119"/>
                  <a:pt x="48518" y="119584"/>
                  <a:pt x="52686" y="122561"/>
                </a:cubicBezTo>
                <a:cubicBezTo>
                  <a:pt x="48518" y="104106"/>
                  <a:pt x="48072" y="86396"/>
                  <a:pt x="51346" y="69429"/>
                </a:cubicBezTo>
                <a:cubicBezTo>
                  <a:pt x="53132" y="59011"/>
                  <a:pt x="56332" y="49561"/>
                  <a:pt x="60946" y="41077"/>
                </a:cubicBezTo>
                <a:cubicBezTo>
                  <a:pt x="65559" y="32594"/>
                  <a:pt x="70173" y="25971"/>
                  <a:pt x="74787" y="21209"/>
                </a:cubicBezTo>
                <a:cubicBezTo>
                  <a:pt x="79400" y="16446"/>
                  <a:pt x="84460" y="12354"/>
                  <a:pt x="89967" y="8931"/>
                </a:cubicBezTo>
                <a:cubicBezTo>
                  <a:pt x="95474" y="5508"/>
                  <a:pt x="99343" y="3275"/>
                  <a:pt x="101576" y="2233"/>
                </a:cubicBezTo>
                <a:cubicBezTo>
                  <a:pt x="103808" y="1191"/>
                  <a:pt x="105668" y="522"/>
                  <a:pt x="107157" y="22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57150" tIns="28575" rIns="57150" bIns="28575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sz="1181"/>
          </a:p>
        </p:txBody>
      </p:sp>
      <p:sp>
        <p:nvSpPr>
          <p:cNvPr id="126" name="Freeform 36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/>
          <p:nvPr/>
        </p:nvSpPr>
        <p:spPr>
          <a:xfrm>
            <a:off x="5569649" y="1928423"/>
            <a:ext cx="330180" cy="246671"/>
          </a:xfrm>
          <a:custGeom>
            <a:avLst/>
            <a:gdLst/>
            <a:ahLst/>
            <a:cxnLst/>
            <a:rect l="l" t="t" r="r" b="b"/>
            <a:pathLst>
              <a:path w="229493" h="171450">
                <a:moveTo>
                  <a:pt x="179487" y="86171"/>
                </a:moveTo>
                <a:cubicBezTo>
                  <a:pt x="169664" y="86171"/>
                  <a:pt x="161107" y="89669"/>
                  <a:pt x="153814" y="96663"/>
                </a:cubicBezTo>
                <a:cubicBezTo>
                  <a:pt x="146522" y="103658"/>
                  <a:pt x="142875" y="111993"/>
                  <a:pt x="142875" y="121667"/>
                </a:cubicBezTo>
                <a:cubicBezTo>
                  <a:pt x="142875" y="131340"/>
                  <a:pt x="146522" y="139675"/>
                  <a:pt x="153814" y="146670"/>
                </a:cubicBezTo>
                <a:cubicBezTo>
                  <a:pt x="161107" y="153665"/>
                  <a:pt x="169664" y="157162"/>
                  <a:pt x="179487" y="157162"/>
                </a:cubicBezTo>
                <a:cubicBezTo>
                  <a:pt x="189310" y="157162"/>
                  <a:pt x="197644" y="153665"/>
                  <a:pt x="204490" y="146670"/>
                </a:cubicBezTo>
                <a:cubicBezTo>
                  <a:pt x="211336" y="139675"/>
                  <a:pt x="214759" y="131266"/>
                  <a:pt x="214759" y="121443"/>
                </a:cubicBezTo>
                <a:cubicBezTo>
                  <a:pt x="214759" y="121443"/>
                  <a:pt x="214759" y="120848"/>
                  <a:pt x="214759" y="119657"/>
                </a:cubicBezTo>
                <a:cubicBezTo>
                  <a:pt x="214462" y="119062"/>
                  <a:pt x="214313" y="118467"/>
                  <a:pt x="214313" y="117872"/>
                </a:cubicBezTo>
                <a:cubicBezTo>
                  <a:pt x="214313" y="116681"/>
                  <a:pt x="214164" y="115341"/>
                  <a:pt x="213866" y="113853"/>
                </a:cubicBezTo>
                <a:cubicBezTo>
                  <a:pt x="212080" y="105816"/>
                  <a:pt x="207988" y="99194"/>
                  <a:pt x="201588" y="93985"/>
                </a:cubicBezTo>
                <a:cubicBezTo>
                  <a:pt x="195188" y="88776"/>
                  <a:pt x="187821" y="86171"/>
                  <a:pt x="179487" y="86171"/>
                </a:cubicBezTo>
                <a:close/>
                <a:moveTo>
                  <a:pt x="50899" y="86171"/>
                </a:moveTo>
                <a:cubicBezTo>
                  <a:pt x="41077" y="86171"/>
                  <a:pt x="32519" y="89669"/>
                  <a:pt x="25227" y="96663"/>
                </a:cubicBezTo>
                <a:cubicBezTo>
                  <a:pt x="17934" y="103658"/>
                  <a:pt x="14288" y="111993"/>
                  <a:pt x="14288" y="121667"/>
                </a:cubicBezTo>
                <a:cubicBezTo>
                  <a:pt x="14288" y="131340"/>
                  <a:pt x="17934" y="139675"/>
                  <a:pt x="25227" y="146670"/>
                </a:cubicBezTo>
                <a:cubicBezTo>
                  <a:pt x="32519" y="153665"/>
                  <a:pt x="41077" y="157162"/>
                  <a:pt x="50899" y="157162"/>
                </a:cubicBezTo>
                <a:cubicBezTo>
                  <a:pt x="60722" y="157162"/>
                  <a:pt x="69056" y="153665"/>
                  <a:pt x="75903" y="146670"/>
                </a:cubicBezTo>
                <a:cubicBezTo>
                  <a:pt x="82749" y="139675"/>
                  <a:pt x="86172" y="131266"/>
                  <a:pt x="86172" y="121443"/>
                </a:cubicBezTo>
                <a:cubicBezTo>
                  <a:pt x="86172" y="111621"/>
                  <a:pt x="82749" y="103286"/>
                  <a:pt x="75903" y="96440"/>
                </a:cubicBezTo>
                <a:cubicBezTo>
                  <a:pt x="69056" y="89594"/>
                  <a:pt x="60722" y="86171"/>
                  <a:pt x="50899" y="86171"/>
                </a:cubicBezTo>
                <a:close/>
                <a:moveTo>
                  <a:pt x="50453" y="0"/>
                </a:moveTo>
                <a:cubicBezTo>
                  <a:pt x="52537" y="0"/>
                  <a:pt x="54248" y="669"/>
                  <a:pt x="55588" y="2009"/>
                </a:cubicBezTo>
                <a:cubicBezTo>
                  <a:pt x="56927" y="3348"/>
                  <a:pt x="57597" y="5060"/>
                  <a:pt x="57597" y="7143"/>
                </a:cubicBezTo>
                <a:cubicBezTo>
                  <a:pt x="57597" y="9227"/>
                  <a:pt x="56927" y="10938"/>
                  <a:pt x="55588" y="12278"/>
                </a:cubicBezTo>
                <a:cubicBezTo>
                  <a:pt x="54248" y="13617"/>
                  <a:pt x="52537" y="14287"/>
                  <a:pt x="50453" y="14287"/>
                </a:cubicBezTo>
                <a:cubicBezTo>
                  <a:pt x="45690" y="14287"/>
                  <a:pt x="41747" y="14734"/>
                  <a:pt x="38621" y="15627"/>
                </a:cubicBezTo>
                <a:cubicBezTo>
                  <a:pt x="35496" y="16520"/>
                  <a:pt x="33263" y="18008"/>
                  <a:pt x="31924" y="20091"/>
                </a:cubicBezTo>
                <a:cubicBezTo>
                  <a:pt x="30584" y="22175"/>
                  <a:pt x="29691" y="24035"/>
                  <a:pt x="29245" y="25672"/>
                </a:cubicBezTo>
                <a:cubicBezTo>
                  <a:pt x="28798" y="27310"/>
                  <a:pt x="28278" y="29765"/>
                  <a:pt x="27682" y="33039"/>
                </a:cubicBezTo>
                <a:cubicBezTo>
                  <a:pt x="27385" y="34825"/>
                  <a:pt x="27236" y="36165"/>
                  <a:pt x="27236" y="37058"/>
                </a:cubicBezTo>
                <a:cubicBezTo>
                  <a:pt x="27236" y="37355"/>
                  <a:pt x="26194" y="43085"/>
                  <a:pt x="24110" y="54247"/>
                </a:cubicBezTo>
                <a:cubicBezTo>
                  <a:pt x="22027" y="65410"/>
                  <a:pt x="20390" y="75009"/>
                  <a:pt x="19199" y="83046"/>
                </a:cubicBezTo>
                <a:cubicBezTo>
                  <a:pt x="28426" y="75604"/>
                  <a:pt x="38993" y="71884"/>
                  <a:pt x="50899" y="71884"/>
                </a:cubicBezTo>
                <a:cubicBezTo>
                  <a:pt x="59829" y="71884"/>
                  <a:pt x="68089" y="74116"/>
                  <a:pt x="75679" y="78581"/>
                </a:cubicBezTo>
                <a:cubicBezTo>
                  <a:pt x="83270" y="83046"/>
                  <a:pt x="89297" y="88999"/>
                  <a:pt x="93762" y="96440"/>
                </a:cubicBezTo>
                <a:cubicBezTo>
                  <a:pt x="100013" y="93761"/>
                  <a:pt x="107008" y="92422"/>
                  <a:pt x="114747" y="92422"/>
                </a:cubicBezTo>
                <a:cubicBezTo>
                  <a:pt x="122486" y="92422"/>
                  <a:pt x="129630" y="93613"/>
                  <a:pt x="136178" y="95994"/>
                </a:cubicBezTo>
                <a:cubicBezTo>
                  <a:pt x="140643" y="88552"/>
                  <a:pt x="146745" y="82674"/>
                  <a:pt x="154484" y="78358"/>
                </a:cubicBezTo>
                <a:cubicBezTo>
                  <a:pt x="162223" y="74042"/>
                  <a:pt x="170557" y="71884"/>
                  <a:pt x="179487" y="71884"/>
                </a:cubicBezTo>
                <a:cubicBezTo>
                  <a:pt x="190500" y="71884"/>
                  <a:pt x="200472" y="75307"/>
                  <a:pt x="209401" y="82153"/>
                </a:cubicBezTo>
                <a:cubicBezTo>
                  <a:pt x="208211" y="74116"/>
                  <a:pt x="206648" y="64665"/>
                  <a:pt x="204713" y="53801"/>
                </a:cubicBezTo>
                <a:cubicBezTo>
                  <a:pt x="202779" y="42937"/>
                  <a:pt x="201811" y="37355"/>
                  <a:pt x="201811" y="37058"/>
                </a:cubicBezTo>
                <a:cubicBezTo>
                  <a:pt x="201514" y="36165"/>
                  <a:pt x="201216" y="34825"/>
                  <a:pt x="200918" y="33039"/>
                </a:cubicBezTo>
                <a:cubicBezTo>
                  <a:pt x="200621" y="29765"/>
                  <a:pt x="200248" y="27310"/>
                  <a:pt x="199802" y="25672"/>
                </a:cubicBezTo>
                <a:cubicBezTo>
                  <a:pt x="199356" y="24035"/>
                  <a:pt x="198388" y="22175"/>
                  <a:pt x="196900" y="20091"/>
                </a:cubicBezTo>
                <a:cubicBezTo>
                  <a:pt x="195412" y="18008"/>
                  <a:pt x="193179" y="16520"/>
                  <a:pt x="190203" y="15627"/>
                </a:cubicBezTo>
                <a:cubicBezTo>
                  <a:pt x="187226" y="14734"/>
                  <a:pt x="183208" y="14287"/>
                  <a:pt x="178148" y="14287"/>
                </a:cubicBezTo>
                <a:cubicBezTo>
                  <a:pt x="176362" y="14287"/>
                  <a:pt x="174724" y="13617"/>
                  <a:pt x="173236" y="12278"/>
                </a:cubicBezTo>
                <a:cubicBezTo>
                  <a:pt x="171748" y="10938"/>
                  <a:pt x="171004" y="9227"/>
                  <a:pt x="171004" y="7143"/>
                </a:cubicBezTo>
                <a:cubicBezTo>
                  <a:pt x="171004" y="5060"/>
                  <a:pt x="171748" y="3348"/>
                  <a:pt x="173236" y="2009"/>
                </a:cubicBezTo>
                <a:cubicBezTo>
                  <a:pt x="174724" y="669"/>
                  <a:pt x="176362" y="0"/>
                  <a:pt x="178148" y="0"/>
                </a:cubicBezTo>
                <a:cubicBezTo>
                  <a:pt x="185887" y="0"/>
                  <a:pt x="192361" y="1041"/>
                  <a:pt x="197570" y="3125"/>
                </a:cubicBezTo>
                <a:cubicBezTo>
                  <a:pt x="202779" y="5209"/>
                  <a:pt x="206499" y="8185"/>
                  <a:pt x="208732" y="12055"/>
                </a:cubicBezTo>
                <a:cubicBezTo>
                  <a:pt x="210964" y="15924"/>
                  <a:pt x="212452" y="19124"/>
                  <a:pt x="213197" y="21654"/>
                </a:cubicBezTo>
                <a:cubicBezTo>
                  <a:pt x="213941" y="24184"/>
                  <a:pt x="214610" y="27384"/>
                  <a:pt x="215206" y="31254"/>
                </a:cubicBezTo>
                <a:cubicBezTo>
                  <a:pt x="215503" y="33039"/>
                  <a:pt x="215652" y="34230"/>
                  <a:pt x="215652" y="34825"/>
                </a:cubicBezTo>
                <a:cubicBezTo>
                  <a:pt x="224880" y="89297"/>
                  <a:pt x="229493" y="116681"/>
                  <a:pt x="229493" y="116979"/>
                </a:cubicBezTo>
                <a:cubicBezTo>
                  <a:pt x="229493" y="117574"/>
                  <a:pt x="229344" y="118318"/>
                  <a:pt x="229047" y="119211"/>
                </a:cubicBezTo>
                <a:cubicBezTo>
                  <a:pt x="229047" y="119509"/>
                  <a:pt x="229047" y="119881"/>
                  <a:pt x="229047" y="120327"/>
                </a:cubicBezTo>
                <a:cubicBezTo>
                  <a:pt x="229047" y="120774"/>
                  <a:pt x="229047" y="121146"/>
                  <a:pt x="229047" y="121443"/>
                </a:cubicBezTo>
                <a:cubicBezTo>
                  <a:pt x="229047" y="135433"/>
                  <a:pt x="224210" y="147265"/>
                  <a:pt x="214536" y="156939"/>
                </a:cubicBezTo>
                <a:cubicBezTo>
                  <a:pt x="204862" y="166613"/>
                  <a:pt x="193105" y="171450"/>
                  <a:pt x="179264" y="171450"/>
                </a:cubicBezTo>
                <a:cubicBezTo>
                  <a:pt x="165423" y="171450"/>
                  <a:pt x="153516" y="166538"/>
                  <a:pt x="143545" y="156716"/>
                </a:cubicBezTo>
                <a:cubicBezTo>
                  <a:pt x="133573" y="146893"/>
                  <a:pt x="128588" y="135136"/>
                  <a:pt x="128588" y="121443"/>
                </a:cubicBezTo>
                <a:cubicBezTo>
                  <a:pt x="128588" y="117574"/>
                  <a:pt x="129183" y="113555"/>
                  <a:pt x="130374" y="109388"/>
                </a:cubicBezTo>
                <a:cubicBezTo>
                  <a:pt x="125611" y="107602"/>
                  <a:pt x="120402" y="106709"/>
                  <a:pt x="114747" y="106709"/>
                </a:cubicBezTo>
                <a:cubicBezTo>
                  <a:pt x="108794" y="106709"/>
                  <a:pt x="103585" y="107602"/>
                  <a:pt x="99120" y="109388"/>
                </a:cubicBezTo>
                <a:cubicBezTo>
                  <a:pt x="100013" y="113555"/>
                  <a:pt x="100459" y="117574"/>
                  <a:pt x="100459" y="121443"/>
                </a:cubicBezTo>
                <a:cubicBezTo>
                  <a:pt x="100459" y="135433"/>
                  <a:pt x="95622" y="147265"/>
                  <a:pt x="85948" y="156939"/>
                </a:cubicBezTo>
                <a:cubicBezTo>
                  <a:pt x="76275" y="166613"/>
                  <a:pt x="64517" y="171450"/>
                  <a:pt x="50676" y="171450"/>
                </a:cubicBezTo>
                <a:cubicBezTo>
                  <a:pt x="36835" y="171450"/>
                  <a:pt x="24929" y="166538"/>
                  <a:pt x="14957" y="156716"/>
                </a:cubicBezTo>
                <a:cubicBezTo>
                  <a:pt x="4986" y="146893"/>
                  <a:pt x="0" y="135136"/>
                  <a:pt x="0" y="121443"/>
                </a:cubicBezTo>
                <a:cubicBezTo>
                  <a:pt x="0" y="121146"/>
                  <a:pt x="149" y="120104"/>
                  <a:pt x="447" y="118318"/>
                </a:cubicBezTo>
                <a:cubicBezTo>
                  <a:pt x="149" y="117723"/>
                  <a:pt x="0" y="117127"/>
                  <a:pt x="0" y="116532"/>
                </a:cubicBezTo>
                <a:cubicBezTo>
                  <a:pt x="298" y="111770"/>
                  <a:pt x="4614" y="84534"/>
                  <a:pt x="12948" y="34825"/>
                </a:cubicBezTo>
                <a:cubicBezTo>
                  <a:pt x="13246" y="34230"/>
                  <a:pt x="13395" y="33039"/>
                  <a:pt x="13395" y="31254"/>
                </a:cubicBezTo>
                <a:cubicBezTo>
                  <a:pt x="13990" y="27384"/>
                  <a:pt x="14660" y="24184"/>
                  <a:pt x="15404" y="21654"/>
                </a:cubicBezTo>
                <a:cubicBezTo>
                  <a:pt x="16148" y="19124"/>
                  <a:pt x="17711" y="15924"/>
                  <a:pt x="20092" y="12055"/>
                </a:cubicBezTo>
                <a:cubicBezTo>
                  <a:pt x="22473" y="8185"/>
                  <a:pt x="26194" y="5209"/>
                  <a:pt x="31254" y="3125"/>
                </a:cubicBezTo>
                <a:cubicBezTo>
                  <a:pt x="36314" y="1041"/>
                  <a:pt x="42714" y="0"/>
                  <a:pt x="5045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57150" tIns="28575" rIns="57150" bIns="28575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sz="1181"/>
          </a:p>
        </p:txBody>
      </p:sp>
      <p:sp>
        <p:nvSpPr>
          <p:cNvPr id="127" name="Freeform 37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/>
          <p:nvPr/>
        </p:nvSpPr>
        <p:spPr>
          <a:xfrm>
            <a:off x="6160155" y="1887310"/>
            <a:ext cx="328896" cy="328896"/>
          </a:xfrm>
          <a:custGeom>
            <a:avLst/>
            <a:gdLst/>
            <a:ahLst/>
            <a:cxnLst/>
            <a:rect l="l" t="t" r="r" b="b"/>
            <a:pathLst>
              <a:path w="228600" h="228600">
                <a:moveTo>
                  <a:pt x="113407" y="135731"/>
                </a:moveTo>
                <a:cubicBezTo>
                  <a:pt x="111621" y="135731"/>
                  <a:pt x="109835" y="136326"/>
                  <a:pt x="108049" y="137517"/>
                </a:cubicBezTo>
                <a:lnTo>
                  <a:pt x="76349" y="166538"/>
                </a:lnTo>
                <a:cubicBezTo>
                  <a:pt x="76349" y="166836"/>
                  <a:pt x="76349" y="166985"/>
                  <a:pt x="76349" y="166985"/>
                </a:cubicBezTo>
                <a:cubicBezTo>
                  <a:pt x="76051" y="167282"/>
                  <a:pt x="75604" y="167580"/>
                  <a:pt x="75009" y="167878"/>
                </a:cubicBezTo>
                <a:lnTo>
                  <a:pt x="24556" y="214312"/>
                </a:lnTo>
                <a:lnTo>
                  <a:pt x="204936" y="214312"/>
                </a:lnTo>
                <a:lnTo>
                  <a:pt x="119211" y="137517"/>
                </a:lnTo>
                <a:cubicBezTo>
                  <a:pt x="117723" y="136326"/>
                  <a:pt x="115788" y="135731"/>
                  <a:pt x="113407" y="135731"/>
                </a:cubicBezTo>
                <a:close/>
                <a:moveTo>
                  <a:pt x="214312" y="122783"/>
                </a:moveTo>
                <a:lnTo>
                  <a:pt x="169217" y="162966"/>
                </a:lnTo>
                <a:lnTo>
                  <a:pt x="214312" y="203597"/>
                </a:lnTo>
                <a:close/>
                <a:moveTo>
                  <a:pt x="14287" y="121443"/>
                </a:moveTo>
                <a:lnTo>
                  <a:pt x="14287" y="204489"/>
                </a:lnTo>
                <a:lnTo>
                  <a:pt x="60275" y="162073"/>
                </a:lnTo>
                <a:close/>
                <a:moveTo>
                  <a:pt x="114746" y="13841"/>
                </a:moveTo>
                <a:cubicBezTo>
                  <a:pt x="112663" y="13841"/>
                  <a:pt x="111026" y="14585"/>
                  <a:pt x="109835" y="16073"/>
                </a:cubicBezTo>
                <a:lnTo>
                  <a:pt x="23217" y="98673"/>
                </a:lnTo>
                <a:lnTo>
                  <a:pt x="22770" y="98673"/>
                </a:lnTo>
                <a:lnTo>
                  <a:pt x="16966" y="104923"/>
                </a:lnTo>
                <a:lnTo>
                  <a:pt x="70991" y="152251"/>
                </a:lnTo>
                <a:lnTo>
                  <a:pt x="98673" y="126801"/>
                </a:lnTo>
                <a:cubicBezTo>
                  <a:pt x="103138" y="123229"/>
                  <a:pt x="108123" y="121443"/>
                  <a:pt x="113630" y="121443"/>
                </a:cubicBezTo>
                <a:cubicBezTo>
                  <a:pt x="119137" y="121443"/>
                  <a:pt x="123974" y="123080"/>
                  <a:pt x="128141" y="126355"/>
                </a:cubicBezTo>
                <a:lnTo>
                  <a:pt x="158502" y="153590"/>
                </a:lnTo>
                <a:lnTo>
                  <a:pt x="212526" y="105370"/>
                </a:lnTo>
                <a:lnTo>
                  <a:pt x="200025" y="92868"/>
                </a:lnTo>
                <a:lnTo>
                  <a:pt x="200471" y="92868"/>
                </a:lnTo>
                <a:lnTo>
                  <a:pt x="119658" y="16073"/>
                </a:lnTo>
                <a:cubicBezTo>
                  <a:pt x="118467" y="14585"/>
                  <a:pt x="116830" y="13841"/>
                  <a:pt x="114746" y="13841"/>
                </a:cubicBezTo>
                <a:close/>
                <a:moveTo>
                  <a:pt x="114746" y="0"/>
                </a:moveTo>
                <a:cubicBezTo>
                  <a:pt x="120699" y="0"/>
                  <a:pt x="125759" y="2083"/>
                  <a:pt x="129927" y="6250"/>
                </a:cubicBezTo>
                <a:lnTo>
                  <a:pt x="223242" y="95994"/>
                </a:lnTo>
                <a:cubicBezTo>
                  <a:pt x="224135" y="96887"/>
                  <a:pt x="224879" y="97780"/>
                  <a:pt x="225474" y="98673"/>
                </a:cubicBezTo>
                <a:lnTo>
                  <a:pt x="225921" y="98673"/>
                </a:lnTo>
                <a:cubicBezTo>
                  <a:pt x="227409" y="100756"/>
                  <a:pt x="228302" y="103138"/>
                  <a:pt x="228600" y="105816"/>
                </a:cubicBezTo>
                <a:cubicBezTo>
                  <a:pt x="228600" y="106412"/>
                  <a:pt x="228600" y="107007"/>
                  <a:pt x="228600" y="107602"/>
                </a:cubicBezTo>
                <a:lnTo>
                  <a:pt x="228600" y="214312"/>
                </a:lnTo>
                <a:cubicBezTo>
                  <a:pt x="228600" y="218182"/>
                  <a:pt x="227186" y="221530"/>
                  <a:pt x="224358" y="224358"/>
                </a:cubicBezTo>
                <a:cubicBezTo>
                  <a:pt x="221530" y="227186"/>
                  <a:pt x="218182" y="228600"/>
                  <a:pt x="214312" y="228600"/>
                </a:cubicBezTo>
                <a:lnTo>
                  <a:pt x="14287" y="228600"/>
                </a:lnTo>
                <a:cubicBezTo>
                  <a:pt x="10418" y="228600"/>
                  <a:pt x="7069" y="227186"/>
                  <a:pt x="4241" y="224358"/>
                </a:cubicBezTo>
                <a:cubicBezTo>
                  <a:pt x="1414" y="221530"/>
                  <a:pt x="0" y="218182"/>
                  <a:pt x="0" y="214312"/>
                </a:cubicBezTo>
                <a:lnTo>
                  <a:pt x="0" y="107156"/>
                </a:lnTo>
                <a:cubicBezTo>
                  <a:pt x="0" y="103286"/>
                  <a:pt x="2083" y="99417"/>
                  <a:pt x="6251" y="95547"/>
                </a:cubicBezTo>
                <a:lnTo>
                  <a:pt x="99566" y="6250"/>
                </a:lnTo>
                <a:cubicBezTo>
                  <a:pt x="103733" y="2083"/>
                  <a:pt x="108793" y="0"/>
                  <a:pt x="11474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57150" tIns="28575" rIns="57150" bIns="28575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sz="1181"/>
          </a:p>
        </p:txBody>
      </p:sp>
      <p:sp>
        <p:nvSpPr>
          <p:cNvPr id="128" name="Freeform 38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/>
          <p:nvPr/>
        </p:nvSpPr>
        <p:spPr>
          <a:xfrm>
            <a:off x="6749377" y="1887310"/>
            <a:ext cx="328896" cy="328896"/>
          </a:xfrm>
          <a:custGeom>
            <a:avLst/>
            <a:gdLst/>
            <a:ahLst/>
            <a:cxnLst/>
            <a:rect l="l" t="t" r="r" b="b"/>
            <a:pathLst>
              <a:path w="228600" h="228600">
                <a:moveTo>
                  <a:pt x="113407" y="134838"/>
                </a:moveTo>
                <a:cubicBezTo>
                  <a:pt x="111621" y="134838"/>
                  <a:pt x="109835" y="135582"/>
                  <a:pt x="108049" y="137070"/>
                </a:cubicBezTo>
                <a:lnTo>
                  <a:pt x="77242" y="165645"/>
                </a:lnTo>
                <a:cubicBezTo>
                  <a:pt x="76944" y="165943"/>
                  <a:pt x="76646" y="166389"/>
                  <a:pt x="76349" y="166985"/>
                </a:cubicBezTo>
                <a:cubicBezTo>
                  <a:pt x="75753" y="167580"/>
                  <a:pt x="74860" y="168175"/>
                  <a:pt x="73670" y="168771"/>
                </a:cubicBezTo>
                <a:lnTo>
                  <a:pt x="24556" y="214312"/>
                </a:lnTo>
                <a:lnTo>
                  <a:pt x="204936" y="214312"/>
                </a:lnTo>
                <a:lnTo>
                  <a:pt x="119211" y="136624"/>
                </a:lnTo>
                <a:cubicBezTo>
                  <a:pt x="117723" y="135433"/>
                  <a:pt x="115788" y="134838"/>
                  <a:pt x="113407" y="134838"/>
                </a:cubicBezTo>
                <a:close/>
                <a:moveTo>
                  <a:pt x="214312" y="122783"/>
                </a:moveTo>
                <a:lnTo>
                  <a:pt x="169217" y="162966"/>
                </a:lnTo>
                <a:lnTo>
                  <a:pt x="214312" y="203597"/>
                </a:lnTo>
                <a:close/>
                <a:moveTo>
                  <a:pt x="14287" y="121443"/>
                </a:moveTo>
                <a:lnTo>
                  <a:pt x="14287" y="204489"/>
                </a:lnTo>
                <a:lnTo>
                  <a:pt x="59829" y="162073"/>
                </a:lnTo>
                <a:close/>
                <a:moveTo>
                  <a:pt x="42862" y="79027"/>
                </a:moveTo>
                <a:lnTo>
                  <a:pt x="23217" y="98673"/>
                </a:lnTo>
                <a:lnTo>
                  <a:pt x="22770" y="98673"/>
                </a:lnTo>
                <a:lnTo>
                  <a:pt x="16966" y="104923"/>
                </a:lnTo>
                <a:lnTo>
                  <a:pt x="42862" y="127694"/>
                </a:lnTo>
                <a:close/>
                <a:moveTo>
                  <a:pt x="185737" y="78134"/>
                </a:moveTo>
                <a:lnTo>
                  <a:pt x="185737" y="129034"/>
                </a:lnTo>
                <a:lnTo>
                  <a:pt x="212526" y="105370"/>
                </a:lnTo>
                <a:lnTo>
                  <a:pt x="200025" y="92868"/>
                </a:lnTo>
                <a:lnTo>
                  <a:pt x="200471" y="92868"/>
                </a:lnTo>
                <a:close/>
                <a:moveTo>
                  <a:pt x="57150" y="42416"/>
                </a:moveTo>
                <a:lnTo>
                  <a:pt x="57150" y="140196"/>
                </a:lnTo>
                <a:lnTo>
                  <a:pt x="70544" y="152251"/>
                </a:lnTo>
                <a:lnTo>
                  <a:pt x="98673" y="125908"/>
                </a:lnTo>
                <a:cubicBezTo>
                  <a:pt x="103138" y="122336"/>
                  <a:pt x="108123" y="120550"/>
                  <a:pt x="113630" y="120550"/>
                </a:cubicBezTo>
                <a:cubicBezTo>
                  <a:pt x="119137" y="120550"/>
                  <a:pt x="123974" y="122188"/>
                  <a:pt x="128141" y="125462"/>
                </a:cubicBezTo>
                <a:lnTo>
                  <a:pt x="158502" y="153144"/>
                </a:lnTo>
                <a:lnTo>
                  <a:pt x="171450" y="141982"/>
                </a:lnTo>
                <a:lnTo>
                  <a:pt x="171450" y="42416"/>
                </a:lnTo>
                <a:close/>
                <a:moveTo>
                  <a:pt x="114746" y="13841"/>
                </a:moveTo>
                <a:cubicBezTo>
                  <a:pt x="112663" y="13841"/>
                  <a:pt x="111026" y="14585"/>
                  <a:pt x="109835" y="16073"/>
                </a:cubicBezTo>
                <a:lnTo>
                  <a:pt x="95101" y="28128"/>
                </a:lnTo>
                <a:lnTo>
                  <a:pt x="134392" y="28128"/>
                </a:lnTo>
                <a:lnTo>
                  <a:pt x="119658" y="16073"/>
                </a:lnTo>
                <a:cubicBezTo>
                  <a:pt x="118467" y="14585"/>
                  <a:pt x="116830" y="13841"/>
                  <a:pt x="114746" y="13841"/>
                </a:cubicBezTo>
                <a:close/>
                <a:moveTo>
                  <a:pt x="114746" y="0"/>
                </a:moveTo>
                <a:cubicBezTo>
                  <a:pt x="120699" y="0"/>
                  <a:pt x="125759" y="2083"/>
                  <a:pt x="129927" y="6250"/>
                </a:cubicBezTo>
                <a:lnTo>
                  <a:pt x="155823" y="28128"/>
                </a:lnTo>
                <a:lnTo>
                  <a:pt x="178593" y="28128"/>
                </a:lnTo>
                <a:cubicBezTo>
                  <a:pt x="180677" y="28128"/>
                  <a:pt x="182389" y="28872"/>
                  <a:pt x="183728" y="30361"/>
                </a:cubicBezTo>
                <a:cubicBezTo>
                  <a:pt x="185067" y="31849"/>
                  <a:pt x="185737" y="33486"/>
                  <a:pt x="185737" y="35272"/>
                </a:cubicBezTo>
                <a:lnTo>
                  <a:pt x="185737" y="58489"/>
                </a:lnTo>
                <a:lnTo>
                  <a:pt x="223242" y="95994"/>
                </a:lnTo>
                <a:cubicBezTo>
                  <a:pt x="224135" y="96887"/>
                  <a:pt x="224879" y="97780"/>
                  <a:pt x="225474" y="98673"/>
                </a:cubicBezTo>
                <a:lnTo>
                  <a:pt x="225921" y="98673"/>
                </a:lnTo>
                <a:cubicBezTo>
                  <a:pt x="227409" y="100756"/>
                  <a:pt x="228302" y="103138"/>
                  <a:pt x="228600" y="105816"/>
                </a:cubicBezTo>
                <a:cubicBezTo>
                  <a:pt x="228600" y="106412"/>
                  <a:pt x="228600" y="107007"/>
                  <a:pt x="228600" y="107602"/>
                </a:cubicBezTo>
                <a:lnTo>
                  <a:pt x="228600" y="214312"/>
                </a:lnTo>
                <a:cubicBezTo>
                  <a:pt x="228600" y="218182"/>
                  <a:pt x="227186" y="221530"/>
                  <a:pt x="224358" y="224358"/>
                </a:cubicBezTo>
                <a:cubicBezTo>
                  <a:pt x="221530" y="227186"/>
                  <a:pt x="218182" y="228600"/>
                  <a:pt x="214312" y="228600"/>
                </a:cubicBezTo>
                <a:lnTo>
                  <a:pt x="14287" y="228600"/>
                </a:lnTo>
                <a:cubicBezTo>
                  <a:pt x="10418" y="228600"/>
                  <a:pt x="7069" y="227186"/>
                  <a:pt x="4241" y="224358"/>
                </a:cubicBezTo>
                <a:cubicBezTo>
                  <a:pt x="1414" y="221530"/>
                  <a:pt x="0" y="218182"/>
                  <a:pt x="0" y="214312"/>
                </a:cubicBezTo>
                <a:lnTo>
                  <a:pt x="0" y="107156"/>
                </a:lnTo>
                <a:cubicBezTo>
                  <a:pt x="0" y="102096"/>
                  <a:pt x="2083" y="98226"/>
                  <a:pt x="6251" y="95547"/>
                </a:cubicBezTo>
                <a:lnTo>
                  <a:pt x="42862" y="58936"/>
                </a:lnTo>
                <a:lnTo>
                  <a:pt x="42862" y="35272"/>
                </a:lnTo>
                <a:cubicBezTo>
                  <a:pt x="42862" y="33486"/>
                  <a:pt x="43532" y="31849"/>
                  <a:pt x="44871" y="30361"/>
                </a:cubicBezTo>
                <a:cubicBezTo>
                  <a:pt x="46211" y="28872"/>
                  <a:pt x="47922" y="28128"/>
                  <a:pt x="50006" y="28128"/>
                </a:cubicBezTo>
                <a:lnTo>
                  <a:pt x="73670" y="28128"/>
                </a:lnTo>
                <a:lnTo>
                  <a:pt x="99566" y="6250"/>
                </a:lnTo>
                <a:cubicBezTo>
                  <a:pt x="103733" y="2083"/>
                  <a:pt x="108793" y="0"/>
                  <a:pt x="11474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57150" tIns="28575" rIns="57150" bIns="28575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sz="1181"/>
          </a:p>
        </p:txBody>
      </p:sp>
      <p:sp>
        <p:nvSpPr>
          <p:cNvPr id="129" name="Freeform 39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/>
          <p:nvPr/>
        </p:nvSpPr>
        <p:spPr>
          <a:xfrm>
            <a:off x="7338601" y="1887311"/>
            <a:ext cx="216940" cy="328895"/>
          </a:xfrm>
          <a:custGeom>
            <a:avLst/>
            <a:gdLst/>
            <a:ahLst/>
            <a:cxnLst/>
            <a:rect l="l" t="t" r="r" b="b"/>
            <a:pathLst>
              <a:path w="150785" h="228600">
                <a:moveTo>
                  <a:pt x="94146" y="14287"/>
                </a:moveTo>
                <a:lnTo>
                  <a:pt x="14671" y="120550"/>
                </a:lnTo>
                <a:lnTo>
                  <a:pt x="72714" y="120997"/>
                </a:lnTo>
                <a:lnTo>
                  <a:pt x="56641" y="214312"/>
                </a:lnTo>
                <a:lnTo>
                  <a:pt x="136115" y="99119"/>
                </a:lnTo>
                <a:lnTo>
                  <a:pt x="78072" y="99119"/>
                </a:lnTo>
                <a:close/>
                <a:moveTo>
                  <a:pt x="92806" y="0"/>
                </a:moveTo>
                <a:cubicBezTo>
                  <a:pt x="93104" y="0"/>
                  <a:pt x="93550" y="0"/>
                  <a:pt x="94146" y="0"/>
                </a:cubicBezTo>
                <a:cubicBezTo>
                  <a:pt x="94146" y="0"/>
                  <a:pt x="94294" y="0"/>
                  <a:pt x="94592" y="0"/>
                </a:cubicBezTo>
                <a:cubicBezTo>
                  <a:pt x="98462" y="297"/>
                  <a:pt x="101736" y="1786"/>
                  <a:pt x="104415" y="4464"/>
                </a:cubicBezTo>
                <a:cubicBezTo>
                  <a:pt x="107094" y="7143"/>
                  <a:pt x="108433" y="10418"/>
                  <a:pt x="108433" y="14287"/>
                </a:cubicBezTo>
                <a:cubicBezTo>
                  <a:pt x="108433" y="15478"/>
                  <a:pt x="108284" y="16668"/>
                  <a:pt x="107987" y="17859"/>
                </a:cubicBezTo>
                <a:lnTo>
                  <a:pt x="95039" y="84832"/>
                </a:lnTo>
                <a:lnTo>
                  <a:pt x="136562" y="84832"/>
                </a:lnTo>
                <a:cubicBezTo>
                  <a:pt x="142217" y="85129"/>
                  <a:pt x="146384" y="87808"/>
                  <a:pt x="149063" y="92868"/>
                </a:cubicBezTo>
                <a:cubicBezTo>
                  <a:pt x="151742" y="97929"/>
                  <a:pt x="151296" y="102840"/>
                  <a:pt x="147724" y="107602"/>
                </a:cubicBezTo>
                <a:lnTo>
                  <a:pt x="67803" y="222349"/>
                </a:lnTo>
                <a:cubicBezTo>
                  <a:pt x="64826" y="226516"/>
                  <a:pt x="61106" y="228600"/>
                  <a:pt x="56641" y="228600"/>
                </a:cubicBezTo>
                <a:cubicBezTo>
                  <a:pt x="54855" y="228600"/>
                  <a:pt x="53069" y="228153"/>
                  <a:pt x="51283" y="227260"/>
                </a:cubicBezTo>
                <a:cubicBezTo>
                  <a:pt x="48009" y="226070"/>
                  <a:pt x="45628" y="223986"/>
                  <a:pt x="44139" y="221009"/>
                </a:cubicBezTo>
                <a:cubicBezTo>
                  <a:pt x="42651" y="218033"/>
                  <a:pt x="42205" y="214907"/>
                  <a:pt x="42800" y="211633"/>
                </a:cubicBezTo>
                <a:lnTo>
                  <a:pt x="55748" y="135284"/>
                </a:lnTo>
                <a:lnTo>
                  <a:pt x="14225" y="134838"/>
                </a:lnTo>
                <a:cubicBezTo>
                  <a:pt x="8569" y="134838"/>
                  <a:pt x="4402" y="132233"/>
                  <a:pt x="1723" y="127024"/>
                </a:cubicBezTo>
                <a:cubicBezTo>
                  <a:pt x="-956" y="121815"/>
                  <a:pt x="-509" y="116830"/>
                  <a:pt x="3063" y="112067"/>
                </a:cubicBezTo>
                <a:lnTo>
                  <a:pt x="82983" y="6250"/>
                </a:lnTo>
                <a:cubicBezTo>
                  <a:pt x="83281" y="5953"/>
                  <a:pt x="83579" y="5655"/>
                  <a:pt x="83876" y="5357"/>
                </a:cubicBezTo>
                <a:cubicBezTo>
                  <a:pt x="84769" y="4167"/>
                  <a:pt x="85662" y="3274"/>
                  <a:pt x="86555" y="2679"/>
                </a:cubicBezTo>
                <a:cubicBezTo>
                  <a:pt x="88639" y="1190"/>
                  <a:pt x="90723" y="297"/>
                  <a:pt x="9280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57150" tIns="28575" rIns="57150" bIns="28575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sz="1181"/>
          </a:p>
        </p:txBody>
      </p:sp>
      <p:sp>
        <p:nvSpPr>
          <p:cNvPr id="130" name="Freeform 40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/>
          <p:nvPr/>
        </p:nvSpPr>
        <p:spPr>
          <a:xfrm>
            <a:off x="7815865" y="1887310"/>
            <a:ext cx="328896" cy="328896"/>
          </a:xfrm>
          <a:custGeom>
            <a:avLst/>
            <a:gdLst/>
            <a:ahLst/>
            <a:cxnLst/>
            <a:rect l="l" t="t" r="r" b="b"/>
            <a:pathLst>
              <a:path w="228600" h="228600">
                <a:moveTo>
                  <a:pt x="54025" y="135508"/>
                </a:moveTo>
                <a:cubicBezTo>
                  <a:pt x="55811" y="134763"/>
                  <a:pt x="57597" y="134763"/>
                  <a:pt x="59383" y="135508"/>
                </a:cubicBezTo>
                <a:cubicBezTo>
                  <a:pt x="61169" y="136252"/>
                  <a:pt x="62508" y="137517"/>
                  <a:pt x="63401" y="139303"/>
                </a:cubicBezTo>
                <a:cubicBezTo>
                  <a:pt x="63996" y="140196"/>
                  <a:pt x="64740" y="141461"/>
                  <a:pt x="65633" y="143098"/>
                </a:cubicBezTo>
                <a:cubicBezTo>
                  <a:pt x="66526" y="144735"/>
                  <a:pt x="68461" y="147414"/>
                  <a:pt x="71438" y="151135"/>
                </a:cubicBezTo>
                <a:cubicBezTo>
                  <a:pt x="74414" y="154855"/>
                  <a:pt x="77614" y="158130"/>
                  <a:pt x="81037" y="160957"/>
                </a:cubicBezTo>
                <a:cubicBezTo>
                  <a:pt x="84460" y="163785"/>
                  <a:pt x="89074" y="166315"/>
                  <a:pt x="94878" y="168547"/>
                </a:cubicBezTo>
                <a:cubicBezTo>
                  <a:pt x="100682" y="170780"/>
                  <a:pt x="106710" y="171896"/>
                  <a:pt x="112961" y="171896"/>
                </a:cubicBezTo>
                <a:cubicBezTo>
                  <a:pt x="113258" y="171896"/>
                  <a:pt x="113482" y="171896"/>
                  <a:pt x="113631" y="171896"/>
                </a:cubicBezTo>
                <a:cubicBezTo>
                  <a:pt x="113779" y="171896"/>
                  <a:pt x="113854" y="171896"/>
                  <a:pt x="113854" y="171896"/>
                </a:cubicBezTo>
                <a:cubicBezTo>
                  <a:pt x="120700" y="171598"/>
                  <a:pt x="127099" y="170333"/>
                  <a:pt x="133053" y="168101"/>
                </a:cubicBezTo>
                <a:cubicBezTo>
                  <a:pt x="139006" y="165869"/>
                  <a:pt x="143768" y="163338"/>
                  <a:pt x="147340" y="160511"/>
                </a:cubicBezTo>
                <a:cubicBezTo>
                  <a:pt x="150912" y="157683"/>
                  <a:pt x="154261" y="154409"/>
                  <a:pt x="157386" y="150688"/>
                </a:cubicBezTo>
                <a:cubicBezTo>
                  <a:pt x="160511" y="146967"/>
                  <a:pt x="162446" y="144363"/>
                  <a:pt x="163190" y="142875"/>
                </a:cubicBezTo>
                <a:cubicBezTo>
                  <a:pt x="163934" y="141386"/>
                  <a:pt x="164604" y="140196"/>
                  <a:pt x="165199" y="139303"/>
                </a:cubicBezTo>
                <a:cubicBezTo>
                  <a:pt x="165795" y="137517"/>
                  <a:pt x="167060" y="136252"/>
                  <a:pt x="168995" y="135508"/>
                </a:cubicBezTo>
                <a:cubicBezTo>
                  <a:pt x="170929" y="134763"/>
                  <a:pt x="172790" y="134763"/>
                  <a:pt x="174576" y="135508"/>
                </a:cubicBezTo>
                <a:cubicBezTo>
                  <a:pt x="176362" y="136252"/>
                  <a:pt x="177552" y="137591"/>
                  <a:pt x="178148" y="139526"/>
                </a:cubicBezTo>
                <a:cubicBezTo>
                  <a:pt x="178743" y="141461"/>
                  <a:pt x="178743" y="143321"/>
                  <a:pt x="178148" y="145107"/>
                </a:cubicBezTo>
                <a:cubicBezTo>
                  <a:pt x="177552" y="146298"/>
                  <a:pt x="176659" y="147935"/>
                  <a:pt x="175469" y="150018"/>
                </a:cubicBezTo>
                <a:cubicBezTo>
                  <a:pt x="174278" y="152102"/>
                  <a:pt x="171822" y="155376"/>
                  <a:pt x="168102" y="159841"/>
                </a:cubicBezTo>
                <a:cubicBezTo>
                  <a:pt x="164381" y="164306"/>
                  <a:pt x="160288" y="168324"/>
                  <a:pt x="155823" y="171896"/>
                </a:cubicBezTo>
                <a:cubicBezTo>
                  <a:pt x="151358" y="175468"/>
                  <a:pt x="145405" y="178668"/>
                  <a:pt x="137964" y="181496"/>
                </a:cubicBezTo>
                <a:cubicBezTo>
                  <a:pt x="130523" y="184323"/>
                  <a:pt x="122486" y="185886"/>
                  <a:pt x="113854" y="186184"/>
                </a:cubicBezTo>
                <a:cubicBezTo>
                  <a:pt x="113854" y="186184"/>
                  <a:pt x="113779" y="186184"/>
                  <a:pt x="113631" y="186184"/>
                </a:cubicBezTo>
                <a:cubicBezTo>
                  <a:pt x="113482" y="186184"/>
                  <a:pt x="113258" y="186184"/>
                  <a:pt x="112961" y="186184"/>
                </a:cubicBezTo>
                <a:cubicBezTo>
                  <a:pt x="104924" y="186184"/>
                  <a:pt x="97259" y="184770"/>
                  <a:pt x="89967" y="181942"/>
                </a:cubicBezTo>
                <a:cubicBezTo>
                  <a:pt x="82674" y="179114"/>
                  <a:pt x="76796" y="175914"/>
                  <a:pt x="72331" y="172343"/>
                </a:cubicBezTo>
                <a:cubicBezTo>
                  <a:pt x="67866" y="168771"/>
                  <a:pt x="63773" y="164678"/>
                  <a:pt x="60052" y="160064"/>
                </a:cubicBezTo>
                <a:cubicBezTo>
                  <a:pt x="56332" y="155451"/>
                  <a:pt x="53950" y="152102"/>
                  <a:pt x="52909" y="150018"/>
                </a:cubicBezTo>
                <a:cubicBezTo>
                  <a:pt x="51867" y="147935"/>
                  <a:pt x="51048" y="146298"/>
                  <a:pt x="50453" y="145107"/>
                </a:cubicBezTo>
                <a:cubicBezTo>
                  <a:pt x="49560" y="143321"/>
                  <a:pt x="49486" y="141461"/>
                  <a:pt x="50230" y="139526"/>
                </a:cubicBezTo>
                <a:cubicBezTo>
                  <a:pt x="50974" y="137591"/>
                  <a:pt x="52239" y="136252"/>
                  <a:pt x="54025" y="135508"/>
                </a:cubicBezTo>
                <a:close/>
                <a:moveTo>
                  <a:pt x="150019" y="78581"/>
                </a:moveTo>
                <a:cubicBezTo>
                  <a:pt x="153889" y="78581"/>
                  <a:pt x="157237" y="79995"/>
                  <a:pt x="160065" y="82822"/>
                </a:cubicBezTo>
                <a:cubicBezTo>
                  <a:pt x="162893" y="85650"/>
                  <a:pt x="164306" y="88999"/>
                  <a:pt x="164306" y="92868"/>
                </a:cubicBezTo>
                <a:cubicBezTo>
                  <a:pt x="164306" y="96738"/>
                  <a:pt x="162893" y="100087"/>
                  <a:pt x="160065" y="102914"/>
                </a:cubicBezTo>
                <a:cubicBezTo>
                  <a:pt x="157237" y="105742"/>
                  <a:pt x="153889" y="107156"/>
                  <a:pt x="150019" y="107156"/>
                </a:cubicBezTo>
                <a:cubicBezTo>
                  <a:pt x="146149" y="107156"/>
                  <a:pt x="142801" y="105742"/>
                  <a:pt x="139973" y="102914"/>
                </a:cubicBezTo>
                <a:cubicBezTo>
                  <a:pt x="137145" y="100087"/>
                  <a:pt x="135731" y="96738"/>
                  <a:pt x="135731" y="92868"/>
                </a:cubicBezTo>
                <a:cubicBezTo>
                  <a:pt x="135731" y="88999"/>
                  <a:pt x="137145" y="85650"/>
                  <a:pt x="139973" y="82822"/>
                </a:cubicBezTo>
                <a:cubicBezTo>
                  <a:pt x="142801" y="79995"/>
                  <a:pt x="146149" y="78581"/>
                  <a:pt x="150019" y="78581"/>
                </a:cubicBezTo>
                <a:close/>
                <a:moveTo>
                  <a:pt x="78581" y="78581"/>
                </a:moveTo>
                <a:cubicBezTo>
                  <a:pt x="82451" y="78581"/>
                  <a:pt x="85800" y="79995"/>
                  <a:pt x="88627" y="82822"/>
                </a:cubicBezTo>
                <a:cubicBezTo>
                  <a:pt x="91455" y="85650"/>
                  <a:pt x="92869" y="88999"/>
                  <a:pt x="92869" y="92868"/>
                </a:cubicBezTo>
                <a:cubicBezTo>
                  <a:pt x="92869" y="96738"/>
                  <a:pt x="91455" y="100087"/>
                  <a:pt x="88627" y="102914"/>
                </a:cubicBezTo>
                <a:cubicBezTo>
                  <a:pt x="85800" y="105742"/>
                  <a:pt x="82451" y="107156"/>
                  <a:pt x="78581" y="107156"/>
                </a:cubicBezTo>
                <a:cubicBezTo>
                  <a:pt x="74712" y="107156"/>
                  <a:pt x="71363" y="105742"/>
                  <a:pt x="68536" y="102914"/>
                </a:cubicBezTo>
                <a:cubicBezTo>
                  <a:pt x="65708" y="100087"/>
                  <a:pt x="64294" y="96738"/>
                  <a:pt x="64294" y="92868"/>
                </a:cubicBezTo>
                <a:cubicBezTo>
                  <a:pt x="64294" y="88999"/>
                  <a:pt x="65708" y="85650"/>
                  <a:pt x="68536" y="82822"/>
                </a:cubicBezTo>
                <a:cubicBezTo>
                  <a:pt x="71363" y="79995"/>
                  <a:pt x="74712" y="78581"/>
                  <a:pt x="78581" y="78581"/>
                </a:cubicBezTo>
                <a:close/>
                <a:moveTo>
                  <a:pt x="114300" y="14287"/>
                </a:moveTo>
                <a:cubicBezTo>
                  <a:pt x="86618" y="14287"/>
                  <a:pt x="63029" y="24035"/>
                  <a:pt x="43532" y="43532"/>
                </a:cubicBezTo>
                <a:cubicBezTo>
                  <a:pt x="24036" y="63028"/>
                  <a:pt x="14288" y="86618"/>
                  <a:pt x="14288" y="114300"/>
                </a:cubicBezTo>
                <a:cubicBezTo>
                  <a:pt x="14288" y="141982"/>
                  <a:pt x="24036" y="165571"/>
                  <a:pt x="43532" y="185067"/>
                </a:cubicBezTo>
                <a:cubicBezTo>
                  <a:pt x="63029" y="204564"/>
                  <a:pt x="86618" y="214312"/>
                  <a:pt x="114300" y="214312"/>
                </a:cubicBezTo>
                <a:cubicBezTo>
                  <a:pt x="141982" y="214312"/>
                  <a:pt x="165572" y="204564"/>
                  <a:pt x="185068" y="185067"/>
                </a:cubicBezTo>
                <a:cubicBezTo>
                  <a:pt x="204564" y="165571"/>
                  <a:pt x="214313" y="141982"/>
                  <a:pt x="214313" y="114300"/>
                </a:cubicBezTo>
                <a:cubicBezTo>
                  <a:pt x="214313" y="86618"/>
                  <a:pt x="204564" y="63028"/>
                  <a:pt x="185068" y="43532"/>
                </a:cubicBezTo>
                <a:cubicBezTo>
                  <a:pt x="165572" y="24035"/>
                  <a:pt x="141982" y="14287"/>
                  <a:pt x="114300" y="14287"/>
                </a:cubicBezTo>
                <a:close/>
                <a:moveTo>
                  <a:pt x="114300" y="0"/>
                </a:moveTo>
                <a:cubicBezTo>
                  <a:pt x="145852" y="0"/>
                  <a:pt x="172790" y="11162"/>
                  <a:pt x="195114" y="33486"/>
                </a:cubicBezTo>
                <a:cubicBezTo>
                  <a:pt x="217438" y="55810"/>
                  <a:pt x="228600" y="82748"/>
                  <a:pt x="228600" y="114300"/>
                </a:cubicBezTo>
                <a:cubicBezTo>
                  <a:pt x="228600" y="145851"/>
                  <a:pt x="217438" y="172789"/>
                  <a:pt x="195114" y="195113"/>
                </a:cubicBezTo>
                <a:cubicBezTo>
                  <a:pt x="172790" y="217438"/>
                  <a:pt x="145852" y="228600"/>
                  <a:pt x="114300" y="228600"/>
                </a:cubicBezTo>
                <a:cubicBezTo>
                  <a:pt x="82749" y="228600"/>
                  <a:pt x="55811" y="217438"/>
                  <a:pt x="33487" y="195113"/>
                </a:cubicBezTo>
                <a:cubicBezTo>
                  <a:pt x="11162" y="172789"/>
                  <a:pt x="0" y="145851"/>
                  <a:pt x="0" y="114300"/>
                </a:cubicBezTo>
                <a:cubicBezTo>
                  <a:pt x="0" y="82748"/>
                  <a:pt x="11162" y="55810"/>
                  <a:pt x="33487" y="33486"/>
                </a:cubicBezTo>
                <a:cubicBezTo>
                  <a:pt x="55811" y="11162"/>
                  <a:pt x="82749" y="0"/>
                  <a:pt x="1143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57150" tIns="28575" rIns="57150" bIns="28575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sz="1181"/>
          </a:p>
        </p:txBody>
      </p:sp>
      <p:sp>
        <p:nvSpPr>
          <p:cNvPr id="131" name="Freeform 41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/>
          <p:nvPr/>
        </p:nvSpPr>
        <p:spPr>
          <a:xfrm>
            <a:off x="8405087" y="1887310"/>
            <a:ext cx="328896" cy="328896"/>
          </a:xfrm>
          <a:custGeom>
            <a:avLst/>
            <a:gdLst/>
            <a:ahLst/>
            <a:cxnLst/>
            <a:rect l="l" t="t" r="r" b="b"/>
            <a:pathLst>
              <a:path w="228600" h="228600">
                <a:moveTo>
                  <a:pt x="134839" y="134391"/>
                </a:moveTo>
                <a:cubicBezTo>
                  <a:pt x="134839" y="134689"/>
                  <a:pt x="134690" y="134838"/>
                  <a:pt x="134392" y="134838"/>
                </a:cubicBezTo>
                <a:lnTo>
                  <a:pt x="172343" y="195560"/>
                </a:lnTo>
                <a:cubicBezTo>
                  <a:pt x="182761" y="188118"/>
                  <a:pt x="191393" y="179040"/>
                  <a:pt x="198239" y="168324"/>
                </a:cubicBezTo>
                <a:close/>
                <a:moveTo>
                  <a:pt x="114300" y="100012"/>
                </a:moveTo>
                <a:cubicBezTo>
                  <a:pt x="110431" y="100012"/>
                  <a:pt x="107082" y="101426"/>
                  <a:pt x="104254" y="104254"/>
                </a:cubicBezTo>
                <a:cubicBezTo>
                  <a:pt x="101427" y="107081"/>
                  <a:pt x="100013" y="110430"/>
                  <a:pt x="100013" y="114300"/>
                </a:cubicBezTo>
                <a:cubicBezTo>
                  <a:pt x="100013" y="118169"/>
                  <a:pt x="101427" y="121592"/>
                  <a:pt x="104254" y="124569"/>
                </a:cubicBezTo>
                <a:cubicBezTo>
                  <a:pt x="107082" y="127545"/>
                  <a:pt x="110431" y="129034"/>
                  <a:pt x="114300" y="129034"/>
                </a:cubicBezTo>
                <a:cubicBezTo>
                  <a:pt x="118170" y="129034"/>
                  <a:pt x="121593" y="127545"/>
                  <a:pt x="124569" y="124569"/>
                </a:cubicBezTo>
                <a:cubicBezTo>
                  <a:pt x="127546" y="121592"/>
                  <a:pt x="129034" y="118169"/>
                  <a:pt x="129034" y="114300"/>
                </a:cubicBezTo>
                <a:cubicBezTo>
                  <a:pt x="129034" y="110430"/>
                  <a:pt x="127546" y="107081"/>
                  <a:pt x="124569" y="104254"/>
                </a:cubicBezTo>
                <a:cubicBezTo>
                  <a:pt x="121593" y="101426"/>
                  <a:pt x="118170" y="100012"/>
                  <a:pt x="114300" y="100012"/>
                </a:cubicBezTo>
                <a:close/>
                <a:moveTo>
                  <a:pt x="22771" y="74116"/>
                </a:moveTo>
                <a:cubicBezTo>
                  <a:pt x="17115" y="86915"/>
                  <a:pt x="14288" y="100310"/>
                  <a:pt x="14288" y="114300"/>
                </a:cubicBezTo>
                <a:cubicBezTo>
                  <a:pt x="14288" y="141982"/>
                  <a:pt x="24036" y="165571"/>
                  <a:pt x="43532" y="185067"/>
                </a:cubicBezTo>
                <a:cubicBezTo>
                  <a:pt x="63029" y="204564"/>
                  <a:pt x="86618" y="214312"/>
                  <a:pt x="114300" y="214312"/>
                </a:cubicBezTo>
                <a:cubicBezTo>
                  <a:pt x="130671" y="214312"/>
                  <a:pt x="146001" y="210591"/>
                  <a:pt x="160288" y="203150"/>
                </a:cubicBezTo>
                <a:lnTo>
                  <a:pt x="122337" y="141982"/>
                </a:lnTo>
                <a:cubicBezTo>
                  <a:pt x="119658" y="142875"/>
                  <a:pt x="116979" y="143321"/>
                  <a:pt x="114300" y="143321"/>
                </a:cubicBezTo>
                <a:cubicBezTo>
                  <a:pt x="106264" y="143321"/>
                  <a:pt x="99417" y="140493"/>
                  <a:pt x="93762" y="134838"/>
                </a:cubicBezTo>
                <a:cubicBezTo>
                  <a:pt x="88106" y="129182"/>
                  <a:pt x="85279" y="122336"/>
                  <a:pt x="85279" y="114300"/>
                </a:cubicBezTo>
                <a:cubicBezTo>
                  <a:pt x="85279" y="112216"/>
                  <a:pt x="85576" y="110132"/>
                  <a:pt x="86172" y="108049"/>
                </a:cubicBezTo>
                <a:close/>
                <a:moveTo>
                  <a:pt x="54918" y="33932"/>
                </a:moveTo>
                <a:cubicBezTo>
                  <a:pt x="44798" y="41374"/>
                  <a:pt x="36314" y="50601"/>
                  <a:pt x="29468" y="61614"/>
                </a:cubicBezTo>
                <a:lnTo>
                  <a:pt x="92423" y="95547"/>
                </a:lnTo>
                <a:cubicBezTo>
                  <a:pt x="92423" y="95547"/>
                  <a:pt x="92571" y="95398"/>
                  <a:pt x="92869" y="95101"/>
                </a:cubicBezTo>
                <a:close/>
                <a:moveTo>
                  <a:pt x="114300" y="14287"/>
                </a:moveTo>
                <a:cubicBezTo>
                  <a:pt x="97631" y="14287"/>
                  <a:pt x="81856" y="18305"/>
                  <a:pt x="66973" y="26342"/>
                </a:cubicBezTo>
                <a:lnTo>
                  <a:pt x="104924" y="87064"/>
                </a:lnTo>
                <a:cubicBezTo>
                  <a:pt x="107901" y="85873"/>
                  <a:pt x="111026" y="85278"/>
                  <a:pt x="114300" y="85278"/>
                </a:cubicBezTo>
                <a:cubicBezTo>
                  <a:pt x="122337" y="85278"/>
                  <a:pt x="129183" y="88106"/>
                  <a:pt x="134839" y="93761"/>
                </a:cubicBezTo>
                <a:cubicBezTo>
                  <a:pt x="140494" y="99417"/>
                  <a:pt x="143322" y="106263"/>
                  <a:pt x="143322" y="114300"/>
                </a:cubicBezTo>
                <a:cubicBezTo>
                  <a:pt x="143322" y="116979"/>
                  <a:pt x="142875" y="119509"/>
                  <a:pt x="141982" y="121890"/>
                </a:cubicBezTo>
                <a:lnTo>
                  <a:pt x="205383" y="155823"/>
                </a:lnTo>
                <a:cubicBezTo>
                  <a:pt x="211336" y="142726"/>
                  <a:pt x="214313" y="128885"/>
                  <a:pt x="214313" y="114300"/>
                </a:cubicBezTo>
                <a:cubicBezTo>
                  <a:pt x="214313" y="86618"/>
                  <a:pt x="204564" y="63028"/>
                  <a:pt x="185068" y="43532"/>
                </a:cubicBezTo>
                <a:cubicBezTo>
                  <a:pt x="165572" y="24035"/>
                  <a:pt x="141982" y="14287"/>
                  <a:pt x="114300" y="14287"/>
                </a:cubicBezTo>
                <a:close/>
                <a:moveTo>
                  <a:pt x="114300" y="0"/>
                </a:moveTo>
                <a:cubicBezTo>
                  <a:pt x="145852" y="0"/>
                  <a:pt x="172790" y="11162"/>
                  <a:pt x="195114" y="33486"/>
                </a:cubicBezTo>
                <a:cubicBezTo>
                  <a:pt x="217438" y="55810"/>
                  <a:pt x="228600" y="82748"/>
                  <a:pt x="228600" y="114300"/>
                </a:cubicBezTo>
                <a:cubicBezTo>
                  <a:pt x="228600" y="145851"/>
                  <a:pt x="217438" y="172789"/>
                  <a:pt x="195114" y="195113"/>
                </a:cubicBezTo>
                <a:cubicBezTo>
                  <a:pt x="172790" y="217438"/>
                  <a:pt x="145852" y="228600"/>
                  <a:pt x="114300" y="228600"/>
                </a:cubicBezTo>
                <a:cubicBezTo>
                  <a:pt x="82749" y="228600"/>
                  <a:pt x="55811" y="217438"/>
                  <a:pt x="33487" y="195113"/>
                </a:cubicBezTo>
                <a:cubicBezTo>
                  <a:pt x="11162" y="172789"/>
                  <a:pt x="0" y="145851"/>
                  <a:pt x="0" y="114300"/>
                </a:cubicBezTo>
                <a:cubicBezTo>
                  <a:pt x="0" y="82748"/>
                  <a:pt x="11162" y="55810"/>
                  <a:pt x="33487" y="33486"/>
                </a:cubicBezTo>
                <a:cubicBezTo>
                  <a:pt x="55811" y="11162"/>
                  <a:pt x="82749" y="0"/>
                  <a:pt x="1143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57150" tIns="28575" rIns="57150" bIns="28575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sz="1181"/>
          </a:p>
        </p:txBody>
      </p:sp>
      <p:sp>
        <p:nvSpPr>
          <p:cNvPr id="132" name="Freeform 42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/>
          <p:nvPr/>
        </p:nvSpPr>
        <p:spPr>
          <a:xfrm>
            <a:off x="8994309" y="1887310"/>
            <a:ext cx="328896" cy="328896"/>
          </a:xfrm>
          <a:custGeom>
            <a:avLst/>
            <a:gdLst/>
            <a:ahLst/>
            <a:cxnLst/>
            <a:rect l="l" t="t" r="r" b="b"/>
            <a:pathLst>
              <a:path w="228600" h="228600">
                <a:moveTo>
                  <a:pt x="114523" y="0"/>
                </a:moveTo>
                <a:cubicBezTo>
                  <a:pt x="115863" y="0"/>
                  <a:pt x="117128" y="595"/>
                  <a:pt x="118319" y="1786"/>
                </a:cubicBezTo>
                <a:lnTo>
                  <a:pt x="118319" y="2232"/>
                </a:lnTo>
                <a:cubicBezTo>
                  <a:pt x="119509" y="2827"/>
                  <a:pt x="120551" y="3720"/>
                  <a:pt x="121444" y="4911"/>
                </a:cubicBezTo>
                <a:lnTo>
                  <a:pt x="146447" y="32593"/>
                </a:lnTo>
                <a:cubicBezTo>
                  <a:pt x="148828" y="35272"/>
                  <a:pt x="148828" y="37802"/>
                  <a:pt x="146447" y="40183"/>
                </a:cubicBezTo>
                <a:lnTo>
                  <a:pt x="144661" y="41523"/>
                </a:lnTo>
                <a:cubicBezTo>
                  <a:pt x="142578" y="43904"/>
                  <a:pt x="140196" y="43606"/>
                  <a:pt x="137517" y="40630"/>
                </a:cubicBezTo>
                <a:lnTo>
                  <a:pt x="121890" y="23663"/>
                </a:lnTo>
                <a:lnTo>
                  <a:pt x="121890" y="107156"/>
                </a:lnTo>
                <a:lnTo>
                  <a:pt x="204937" y="107156"/>
                </a:lnTo>
                <a:lnTo>
                  <a:pt x="187970" y="91529"/>
                </a:lnTo>
                <a:cubicBezTo>
                  <a:pt x="184994" y="88850"/>
                  <a:pt x="184696" y="86469"/>
                  <a:pt x="187077" y="84385"/>
                </a:cubicBezTo>
                <a:lnTo>
                  <a:pt x="188417" y="82599"/>
                </a:lnTo>
                <a:cubicBezTo>
                  <a:pt x="190798" y="80218"/>
                  <a:pt x="193328" y="80218"/>
                  <a:pt x="196007" y="82599"/>
                </a:cubicBezTo>
                <a:lnTo>
                  <a:pt x="225028" y="108942"/>
                </a:lnTo>
                <a:lnTo>
                  <a:pt x="226814" y="110728"/>
                </a:lnTo>
                <a:cubicBezTo>
                  <a:pt x="228005" y="111918"/>
                  <a:pt x="228600" y="113183"/>
                  <a:pt x="228600" y="114523"/>
                </a:cubicBezTo>
                <a:cubicBezTo>
                  <a:pt x="228600" y="115862"/>
                  <a:pt x="228005" y="117127"/>
                  <a:pt x="226814" y="118318"/>
                </a:cubicBezTo>
                <a:lnTo>
                  <a:pt x="225028" y="120104"/>
                </a:lnTo>
                <a:lnTo>
                  <a:pt x="196453" y="146000"/>
                </a:lnTo>
                <a:cubicBezTo>
                  <a:pt x="193774" y="148381"/>
                  <a:pt x="191244" y="148381"/>
                  <a:pt x="188863" y="146000"/>
                </a:cubicBezTo>
                <a:lnTo>
                  <a:pt x="187524" y="144214"/>
                </a:lnTo>
                <a:cubicBezTo>
                  <a:pt x="185142" y="141833"/>
                  <a:pt x="185440" y="139303"/>
                  <a:pt x="188417" y="136624"/>
                </a:cubicBezTo>
                <a:lnTo>
                  <a:pt x="205383" y="121443"/>
                </a:lnTo>
                <a:lnTo>
                  <a:pt x="121890" y="121443"/>
                </a:lnTo>
                <a:lnTo>
                  <a:pt x="121890" y="204936"/>
                </a:lnTo>
                <a:lnTo>
                  <a:pt x="137517" y="187970"/>
                </a:lnTo>
                <a:cubicBezTo>
                  <a:pt x="140196" y="184993"/>
                  <a:pt x="142578" y="184695"/>
                  <a:pt x="144661" y="187077"/>
                </a:cubicBezTo>
                <a:lnTo>
                  <a:pt x="146447" y="188416"/>
                </a:lnTo>
                <a:cubicBezTo>
                  <a:pt x="148828" y="190797"/>
                  <a:pt x="148828" y="193327"/>
                  <a:pt x="146447" y="196006"/>
                </a:cubicBezTo>
                <a:lnTo>
                  <a:pt x="120105" y="225028"/>
                </a:lnTo>
                <a:lnTo>
                  <a:pt x="118319" y="226814"/>
                </a:lnTo>
                <a:cubicBezTo>
                  <a:pt x="117128" y="228004"/>
                  <a:pt x="115863" y="228600"/>
                  <a:pt x="114523" y="228600"/>
                </a:cubicBezTo>
                <a:cubicBezTo>
                  <a:pt x="113184" y="228600"/>
                  <a:pt x="111919" y="228004"/>
                  <a:pt x="110728" y="226814"/>
                </a:cubicBezTo>
                <a:lnTo>
                  <a:pt x="108942" y="225028"/>
                </a:lnTo>
                <a:lnTo>
                  <a:pt x="83046" y="196453"/>
                </a:lnTo>
                <a:cubicBezTo>
                  <a:pt x="80665" y="193774"/>
                  <a:pt x="80665" y="191244"/>
                  <a:pt x="83046" y="188863"/>
                </a:cubicBezTo>
                <a:lnTo>
                  <a:pt x="84832" y="187523"/>
                </a:lnTo>
                <a:cubicBezTo>
                  <a:pt x="87214" y="185142"/>
                  <a:pt x="89744" y="185439"/>
                  <a:pt x="92423" y="188416"/>
                </a:cubicBezTo>
                <a:lnTo>
                  <a:pt x="107603" y="205382"/>
                </a:lnTo>
                <a:lnTo>
                  <a:pt x="107603" y="121443"/>
                </a:lnTo>
                <a:lnTo>
                  <a:pt x="23217" y="121443"/>
                </a:lnTo>
                <a:lnTo>
                  <a:pt x="40184" y="136624"/>
                </a:lnTo>
                <a:cubicBezTo>
                  <a:pt x="43160" y="139303"/>
                  <a:pt x="43458" y="141833"/>
                  <a:pt x="41077" y="144214"/>
                </a:cubicBezTo>
                <a:lnTo>
                  <a:pt x="39737" y="146000"/>
                </a:lnTo>
                <a:cubicBezTo>
                  <a:pt x="37356" y="148381"/>
                  <a:pt x="34826" y="148381"/>
                  <a:pt x="32147" y="146000"/>
                </a:cubicBezTo>
                <a:lnTo>
                  <a:pt x="3572" y="120104"/>
                </a:lnTo>
                <a:lnTo>
                  <a:pt x="1786" y="118318"/>
                </a:lnTo>
                <a:cubicBezTo>
                  <a:pt x="596" y="117127"/>
                  <a:pt x="0" y="115862"/>
                  <a:pt x="0" y="114523"/>
                </a:cubicBezTo>
                <a:cubicBezTo>
                  <a:pt x="0" y="113183"/>
                  <a:pt x="596" y="111918"/>
                  <a:pt x="1786" y="110728"/>
                </a:cubicBezTo>
                <a:lnTo>
                  <a:pt x="2233" y="110728"/>
                </a:lnTo>
                <a:cubicBezTo>
                  <a:pt x="2828" y="109537"/>
                  <a:pt x="3721" y="108495"/>
                  <a:pt x="4912" y="107602"/>
                </a:cubicBezTo>
                <a:lnTo>
                  <a:pt x="32594" y="82599"/>
                </a:lnTo>
                <a:cubicBezTo>
                  <a:pt x="35273" y="80218"/>
                  <a:pt x="37803" y="80218"/>
                  <a:pt x="40184" y="82599"/>
                </a:cubicBezTo>
                <a:lnTo>
                  <a:pt x="41523" y="84385"/>
                </a:lnTo>
                <a:cubicBezTo>
                  <a:pt x="43905" y="86469"/>
                  <a:pt x="43607" y="88850"/>
                  <a:pt x="40630" y="91529"/>
                </a:cubicBezTo>
                <a:lnTo>
                  <a:pt x="23664" y="107156"/>
                </a:lnTo>
                <a:lnTo>
                  <a:pt x="107603" y="107156"/>
                </a:lnTo>
                <a:lnTo>
                  <a:pt x="107603" y="23217"/>
                </a:lnTo>
                <a:lnTo>
                  <a:pt x="92423" y="40183"/>
                </a:lnTo>
                <a:cubicBezTo>
                  <a:pt x="89744" y="43160"/>
                  <a:pt x="87214" y="43457"/>
                  <a:pt x="84832" y="41076"/>
                </a:cubicBezTo>
                <a:lnTo>
                  <a:pt x="83046" y="39737"/>
                </a:lnTo>
                <a:cubicBezTo>
                  <a:pt x="80665" y="37355"/>
                  <a:pt x="80665" y="34825"/>
                  <a:pt x="83046" y="32147"/>
                </a:cubicBezTo>
                <a:lnTo>
                  <a:pt x="108942" y="3572"/>
                </a:lnTo>
                <a:lnTo>
                  <a:pt x="110728" y="1786"/>
                </a:lnTo>
                <a:cubicBezTo>
                  <a:pt x="111919" y="595"/>
                  <a:pt x="113184" y="0"/>
                  <a:pt x="11452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57150" tIns="28575" rIns="57150" bIns="28575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sz="1181"/>
          </a:p>
        </p:txBody>
      </p:sp>
      <p:sp>
        <p:nvSpPr>
          <p:cNvPr id="133" name="Freeform 43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/>
          <p:nvPr/>
        </p:nvSpPr>
        <p:spPr>
          <a:xfrm>
            <a:off x="9583530" y="1887310"/>
            <a:ext cx="328896" cy="328896"/>
          </a:xfrm>
          <a:custGeom>
            <a:avLst/>
            <a:gdLst/>
            <a:ahLst/>
            <a:cxnLst/>
            <a:rect l="l" t="t" r="r" b="b"/>
            <a:pathLst>
              <a:path w="228600" h="228600">
                <a:moveTo>
                  <a:pt x="178594" y="60275"/>
                </a:moveTo>
                <a:lnTo>
                  <a:pt x="60276" y="178593"/>
                </a:lnTo>
                <a:lnTo>
                  <a:pt x="178594" y="178593"/>
                </a:lnTo>
                <a:close/>
                <a:moveTo>
                  <a:pt x="50006" y="50006"/>
                </a:moveTo>
                <a:lnTo>
                  <a:pt x="50006" y="168324"/>
                </a:lnTo>
                <a:lnTo>
                  <a:pt x="168771" y="50006"/>
                </a:lnTo>
                <a:close/>
                <a:moveTo>
                  <a:pt x="42863" y="0"/>
                </a:moveTo>
                <a:cubicBezTo>
                  <a:pt x="44946" y="0"/>
                  <a:pt x="46658" y="669"/>
                  <a:pt x="47997" y="2009"/>
                </a:cubicBezTo>
                <a:cubicBezTo>
                  <a:pt x="49337" y="3348"/>
                  <a:pt x="50006" y="5060"/>
                  <a:pt x="50006" y="7143"/>
                </a:cubicBezTo>
                <a:lnTo>
                  <a:pt x="50006" y="35718"/>
                </a:lnTo>
                <a:lnTo>
                  <a:pt x="183059" y="35718"/>
                </a:lnTo>
                <a:lnTo>
                  <a:pt x="209401" y="9376"/>
                </a:lnTo>
                <a:cubicBezTo>
                  <a:pt x="212676" y="5804"/>
                  <a:pt x="216024" y="5730"/>
                  <a:pt x="219447" y="9153"/>
                </a:cubicBezTo>
                <a:cubicBezTo>
                  <a:pt x="222870" y="12576"/>
                  <a:pt x="222945" y="15924"/>
                  <a:pt x="219671" y="19198"/>
                </a:cubicBezTo>
                <a:lnTo>
                  <a:pt x="192881" y="45988"/>
                </a:lnTo>
                <a:lnTo>
                  <a:pt x="192881" y="178593"/>
                </a:lnTo>
                <a:lnTo>
                  <a:pt x="221456" y="178593"/>
                </a:lnTo>
                <a:cubicBezTo>
                  <a:pt x="223540" y="178593"/>
                  <a:pt x="225252" y="179263"/>
                  <a:pt x="226591" y="180603"/>
                </a:cubicBezTo>
                <a:cubicBezTo>
                  <a:pt x="227930" y="181942"/>
                  <a:pt x="228600" y="183654"/>
                  <a:pt x="228600" y="185737"/>
                </a:cubicBezTo>
                <a:cubicBezTo>
                  <a:pt x="228600" y="187821"/>
                  <a:pt x="227930" y="189532"/>
                  <a:pt x="226591" y="190872"/>
                </a:cubicBezTo>
                <a:cubicBezTo>
                  <a:pt x="225252" y="192211"/>
                  <a:pt x="223540" y="192881"/>
                  <a:pt x="221456" y="192881"/>
                </a:cubicBezTo>
                <a:lnTo>
                  <a:pt x="192881" y="192881"/>
                </a:lnTo>
                <a:lnTo>
                  <a:pt x="192881" y="221456"/>
                </a:lnTo>
                <a:cubicBezTo>
                  <a:pt x="192881" y="223539"/>
                  <a:pt x="192212" y="225251"/>
                  <a:pt x="190872" y="226590"/>
                </a:cubicBezTo>
                <a:cubicBezTo>
                  <a:pt x="189533" y="227930"/>
                  <a:pt x="187821" y="228600"/>
                  <a:pt x="185738" y="228600"/>
                </a:cubicBezTo>
                <a:cubicBezTo>
                  <a:pt x="183654" y="228600"/>
                  <a:pt x="181943" y="227930"/>
                  <a:pt x="180603" y="226590"/>
                </a:cubicBezTo>
                <a:cubicBezTo>
                  <a:pt x="179264" y="225251"/>
                  <a:pt x="178594" y="223539"/>
                  <a:pt x="178594" y="221456"/>
                </a:cubicBezTo>
                <a:lnTo>
                  <a:pt x="178594" y="192881"/>
                </a:lnTo>
                <a:lnTo>
                  <a:pt x="42863" y="192881"/>
                </a:lnTo>
                <a:cubicBezTo>
                  <a:pt x="42565" y="192881"/>
                  <a:pt x="41970" y="192732"/>
                  <a:pt x="41077" y="192434"/>
                </a:cubicBezTo>
                <a:cubicBezTo>
                  <a:pt x="41077" y="192434"/>
                  <a:pt x="40928" y="192434"/>
                  <a:pt x="40630" y="192434"/>
                </a:cubicBezTo>
                <a:cubicBezTo>
                  <a:pt x="40333" y="192434"/>
                  <a:pt x="40184" y="192434"/>
                  <a:pt x="40184" y="192434"/>
                </a:cubicBezTo>
                <a:cubicBezTo>
                  <a:pt x="38398" y="191541"/>
                  <a:pt x="37058" y="190202"/>
                  <a:pt x="36165" y="188416"/>
                </a:cubicBezTo>
                <a:cubicBezTo>
                  <a:pt x="36165" y="188416"/>
                  <a:pt x="36165" y="188267"/>
                  <a:pt x="36165" y="187970"/>
                </a:cubicBezTo>
                <a:cubicBezTo>
                  <a:pt x="36165" y="187672"/>
                  <a:pt x="36165" y="187523"/>
                  <a:pt x="36165" y="187523"/>
                </a:cubicBezTo>
                <a:cubicBezTo>
                  <a:pt x="35868" y="186630"/>
                  <a:pt x="35719" y="186035"/>
                  <a:pt x="35719" y="185737"/>
                </a:cubicBezTo>
                <a:lnTo>
                  <a:pt x="35719" y="50006"/>
                </a:lnTo>
                <a:lnTo>
                  <a:pt x="7144" y="50006"/>
                </a:lnTo>
                <a:cubicBezTo>
                  <a:pt x="5060" y="50006"/>
                  <a:pt x="3349" y="49336"/>
                  <a:pt x="2009" y="47997"/>
                </a:cubicBezTo>
                <a:cubicBezTo>
                  <a:pt x="670" y="46657"/>
                  <a:pt x="0" y="44946"/>
                  <a:pt x="0" y="42862"/>
                </a:cubicBezTo>
                <a:cubicBezTo>
                  <a:pt x="0" y="40779"/>
                  <a:pt x="670" y="39067"/>
                  <a:pt x="2009" y="37728"/>
                </a:cubicBezTo>
                <a:cubicBezTo>
                  <a:pt x="3349" y="36388"/>
                  <a:pt x="5060" y="35718"/>
                  <a:pt x="7144" y="35718"/>
                </a:cubicBezTo>
                <a:lnTo>
                  <a:pt x="35719" y="35718"/>
                </a:lnTo>
                <a:lnTo>
                  <a:pt x="35719" y="7143"/>
                </a:lnTo>
                <a:cubicBezTo>
                  <a:pt x="35719" y="5060"/>
                  <a:pt x="36389" y="3348"/>
                  <a:pt x="37728" y="2009"/>
                </a:cubicBezTo>
                <a:cubicBezTo>
                  <a:pt x="39068" y="669"/>
                  <a:pt x="40779" y="0"/>
                  <a:pt x="4286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57150" tIns="28575" rIns="57150" bIns="28575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sz="1181"/>
          </a:p>
        </p:txBody>
      </p:sp>
      <p:sp>
        <p:nvSpPr>
          <p:cNvPr id="134" name="Freeform 44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/>
          <p:nvPr/>
        </p:nvSpPr>
        <p:spPr>
          <a:xfrm>
            <a:off x="10172752" y="1943839"/>
            <a:ext cx="328896" cy="215838"/>
          </a:xfrm>
          <a:custGeom>
            <a:avLst/>
            <a:gdLst/>
            <a:ahLst/>
            <a:cxnLst/>
            <a:rect l="l" t="t" r="r" b="b"/>
            <a:pathLst>
              <a:path w="228600" h="150019">
                <a:moveTo>
                  <a:pt x="14287" y="64294"/>
                </a:moveTo>
                <a:lnTo>
                  <a:pt x="14287" y="128588"/>
                </a:lnTo>
                <a:cubicBezTo>
                  <a:pt x="14287" y="130671"/>
                  <a:pt x="14957" y="132383"/>
                  <a:pt x="16296" y="133722"/>
                </a:cubicBezTo>
                <a:cubicBezTo>
                  <a:pt x="17636" y="135062"/>
                  <a:pt x="19347" y="135732"/>
                  <a:pt x="21431" y="135732"/>
                </a:cubicBezTo>
                <a:lnTo>
                  <a:pt x="207168" y="135732"/>
                </a:lnTo>
                <a:cubicBezTo>
                  <a:pt x="209252" y="135732"/>
                  <a:pt x="210964" y="135062"/>
                  <a:pt x="212303" y="133722"/>
                </a:cubicBezTo>
                <a:cubicBezTo>
                  <a:pt x="213642" y="132383"/>
                  <a:pt x="214312" y="130671"/>
                  <a:pt x="214312" y="128588"/>
                </a:cubicBezTo>
                <a:lnTo>
                  <a:pt x="214312" y="64294"/>
                </a:lnTo>
                <a:close/>
                <a:moveTo>
                  <a:pt x="21431" y="14288"/>
                </a:moveTo>
                <a:cubicBezTo>
                  <a:pt x="19347" y="14288"/>
                  <a:pt x="17636" y="14957"/>
                  <a:pt x="16296" y="16297"/>
                </a:cubicBezTo>
                <a:cubicBezTo>
                  <a:pt x="14957" y="17636"/>
                  <a:pt x="14287" y="19348"/>
                  <a:pt x="14287" y="21432"/>
                </a:cubicBezTo>
                <a:lnTo>
                  <a:pt x="14287" y="35719"/>
                </a:lnTo>
                <a:lnTo>
                  <a:pt x="214312" y="35719"/>
                </a:lnTo>
                <a:lnTo>
                  <a:pt x="214312" y="21432"/>
                </a:lnTo>
                <a:cubicBezTo>
                  <a:pt x="214312" y="19348"/>
                  <a:pt x="213642" y="17636"/>
                  <a:pt x="212303" y="16297"/>
                </a:cubicBezTo>
                <a:cubicBezTo>
                  <a:pt x="210964" y="14957"/>
                  <a:pt x="209252" y="14288"/>
                  <a:pt x="207168" y="14288"/>
                </a:cubicBezTo>
                <a:close/>
                <a:moveTo>
                  <a:pt x="21431" y="0"/>
                </a:moveTo>
                <a:lnTo>
                  <a:pt x="207168" y="0"/>
                </a:lnTo>
                <a:cubicBezTo>
                  <a:pt x="213122" y="0"/>
                  <a:pt x="218182" y="2084"/>
                  <a:pt x="222349" y="6251"/>
                </a:cubicBezTo>
                <a:cubicBezTo>
                  <a:pt x="226516" y="10418"/>
                  <a:pt x="228600" y="15478"/>
                  <a:pt x="228600" y="21432"/>
                </a:cubicBezTo>
                <a:lnTo>
                  <a:pt x="228600" y="128588"/>
                </a:lnTo>
                <a:cubicBezTo>
                  <a:pt x="228600" y="134541"/>
                  <a:pt x="226516" y="139601"/>
                  <a:pt x="222349" y="143768"/>
                </a:cubicBezTo>
                <a:cubicBezTo>
                  <a:pt x="218182" y="147935"/>
                  <a:pt x="213122" y="150019"/>
                  <a:pt x="207168" y="150019"/>
                </a:cubicBezTo>
                <a:lnTo>
                  <a:pt x="21431" y="150019"/>
                </a:lnTo>
                <a:cubicBezTo>
                  <a:pt x="15478" y="150019"/>
                  <a:pt x="10418" y="147935"/>
                  <a:pt x="6251" y="143768"/>
                </a:cubicBezTo>
                <a:cubicBezTo>
                  <a:pt x="2083" y="139601"/>
                  <a:pt x="0" y="134541"/>
                  <a:pt x="0" y="128588"/>
                </a:cubicBezTo>
                <a:lnTo>
                  <a:pt x="0" y="21432"/>
                </a:lnTo>
                <a:cubicBezTo>
                  <a:pt x="0" y="15478"/>
                  <a:pt x="2083" y="10418"/>
                  <a:pt x="6251" y="6251"/>
                </a:cubicBezTo>
                <a:cubicBezTo>
                  <a:pt x="10418" y="2084"/>
                  <a:pt x="15478" y="0"/>
                  <a:pt x="2143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57150" tIns="28575" rIns="57150" bIns="28575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sz="1181"/>
          </a:p>
        </p:txBody>
      </p:sp>
      <p:sp>
        <p:nvSpPr>
          <p:cNvPr id="135" name="Freeform 45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/>
          <p:nvPr/>
        </p:nvSpPr>
        <p:spPr>
          <a:xfrm>
            <a:off x="10761974" y="1887310"/>
            <a:ext cx="197151" cy="328898"/>
          </a:xfrm>
          <a:custGeom>
            <a:avLst/>
            <a:gdLst/>
            <a:ahLst/>
            <a:cxnLst/>
            <a:rect l="l" t="t" r="r" b="b"/>
            <a:pathLst>
              <a:path w="137030" h="228600">
                <a:moveTo>
                  <a:pt x="35029" y="78581"/>
                </a:moveTo>
                <a:lnTo>
                  <a:pt x="47084" y="78581"/>
                </a:lnTo>
                <a:cubicBezTo>
                  <a:pt x="49168" y="78581"/>
                  <a:pt x="50879" y="79251"/>
                  <a:pt x="52219" y="80590"/>
                </a:cubicBezTo>
                <a:cubicBezTo>
                  <a:pt x="53558" y="81930"/>
                  <a:pt x="54228" y="83641"/>
                  <a:pt x="54228" y="85725"/>
                </a:cubicBezTo>
                <a:lnTo>
                  <a:pt x="54228" y="174575"/>
                </a:lnTo>
                <a:cubicBezTo>
                  <a:pt x="54228" y="176361"/>
                  <a:pt x="53632" y="177849"/>
                  <a:pt x="52442" y="179040"/>
                </a:cubicBezTo>
                <a:lnTo>
                  <a:pt x="23420" y="214312"/>
                </a:lnTo>
                <a:lnTo>
                  <a:pt x="113610" y="214312"/>
                </a:lnTo>
                <a:lnTo>
                  <a:pt x="84589" y="179040"/>
                </a:lnTo>
                <a:cubicBezTo>
                  <a:pt x="83398" y="177849"/>
                  <a:pt x="82803" y="176361"/>
                  <a:pt x="82803" y="174575"/>
                </a:cubicBezTo>
                <a:lnTo>
                  <a:pt x="82803" y="85725"/>
                </a:lnTo>
                <a:cubicBezTo>
                  <a:pt x="82803" y="83641"/>
                  <a:pt x="83472" y="81930"/>
                  <a:pt x="84812" y="80590"/>
                </a:cubicBezTo>
                <a:cubicBezTo>
                  <a:pt x="86151" y="79251"/>
                  <a:pt x="87863" y="78581"/>
                  <a:pt x="89946" y="78581"/>
                </a:cubicBezTo>
                <a:lnTo>
                  <a:pt x="102002" y="78581"/>
                </a:lnTo>
                <a:cubicBezTo>
                  <a:pt x="103788" y="78581"/>
                  <a:pt x="105425" y="79251"/>
                  <a:pt x="106913" y="80590"/>
                </a:cubicBezTo>
                <a:cubicBezTo>
                  <a:pt x="108401" y="81930"/>
                  <a:pt x="109145" y="83567"/>
                  <a:pt x="109145" y="85501"/>
                </a:cubicBezTo>
                <a:cubicBezTo>
                  <a:pt x="109145" y="87436"/>
                  <a:pt x="108401" y="89148"/>
                  <a:pt x="106913" y="90636"/>
                </a:cubicBezTo>
                <a:cubicBezTo>
                  <a:pt x="105425" y="92124"/>
                  <a:pt x="103788" y="92868"/>
                  <a:pt x="102002" y="92868"/>
                </a:cubicBezTo>
                <a:lnTo>
                  <a:pt x="97090" y="92868"/>
                </a:lnTo>
                <a:lnTo>
                  <a:pt x="97090" y="171896"/>
                </a:lnTo>
                <a:lnTo>
                  <a:pt x="135041" y="216545"/>
                </a:lnTo>
                <a:cubicBezTo>
                  <a:pt x="137125" y="218926"/>
                  <a:pt x="137571" y="221530"/>
                  <a:pt x="136381" y="224358"/>
                </a:cubicBezTo>
                <a:cubicBezTo>
                  <a:pt x="135190" y="227186"/>
                  <a:pt x="132958" y="228600"/>
                  <a:pt x="129684" y="228600"/>
                </a:cubicBezTo>
                <a:lnTo>
                  <a:pt x="7347" y="228600"/>
                </a:lnTo>
                <a:cubicBezTo>
                  <a:pt x="4073" y="228600"/>
                  <a:pt x="1840" y="227186"/>
                  <a:pt x="650" y="224358"/>
                </a:cubicBezTo>
                <a:cubicBezTo>
                  <a:pt x="-541" y="221530"/>
                  <a:pt x="-95" y="218926"/>
                  <a:pt x="1989" y="216545"/>
                </a:cubicBezTo>
                <a:lnTo>
                  <a:pt x="39940" y="171896"/>
                </a:lnTo>
                <a:lnTo>
                  <a:pt x="39940" y="92868"/>
                </a:lnTo>
                <a:lnTo>
                  <a:pt x="35029" y="92868"/>
                </a:lnTo>
                <a:cubicBezTo>
                  <a:pt x="33243" y="92868"/>
                  <a:pt x="31606" y="92124"/>
                  <a:pt x="30118" y="90636"/>
                </a:cubicBezTo>
                <a:cubicBezTo>
                  <a:pt x="28629" y="89148"/>
                  <a:pt x="27885" y="87436"/>
                  <a:pt x="27885" y="85501"/>
                </a:cubicBezTo>
                <a:cubicBezTo>
                  <a:pt x="27885" y="83567"/>
                  <a:pt x="28629" y="81930"/>
                  <a:pt x="30118" y="80590"/>
                </a:cubicBezTo>
                <a:cubicBezTo>
                  <a:pt x="31606" y="79251"/>
                  <a:pt x="33243" y="78581"/>
                  <a:pt x="35029" y="78581"/>
                </a:cubicBezTo>
                <a:close/>
                <a:moveTo>
                  <a:pt x="61371" y="42862"/>
                </a:moveTo>
                <a:cubicBezTo>
                  <a:pt x="65241" y="42862"/>
                  <a:pt x="68590" y="44276"/>
                  <a:pt x="71417" y="47104"/>
                </a:cubicBezTo>
                <a:cubicBezTo>
                  <a:pt x="74245" y="49931"/>
                  <a:pt x="75659" y="53280"/>
                  <a:pt x="75659" y="57150"/>
                </a:cubicBezTo>
                <a:cubicBezTo>
                  <a:pt x="75659" y="61019"/>
                  <a:pt x="74245" y="64368"/>
                  <a:pt x="71417" y="67196"/>
                </a:cubicBezTo>
                <a:cubicBezTo>
                  <a:pt x="68590" y="70023"/>
                  <a:pt x="65241" y="71437"/>
                  <a:pt x="61371" y="71437"/>
                </a:cubicBezTo>
                <a:cubicBezTo>
                  <a:pt x="57502" y="71437"/>
                  <a:pt x="54153" y="70023"/>
                  <a:pt x="51326" y="67196"/>
                </a:cubicBezTo>
                <a:cubicBezTo>
                  <a:pt x="48498" y="64368"/>
                  <a:pt x="47084" y="61019"/>
                  <a:pt x="47084" y="57150"/>
                </a:cubicBezTo>
                <a:cubicBezTo>
                  <a:pt x="47084" y="53280"/>
                  <a:pt x="48498" y="49931"/>
                  <a:pt x="51326" y="47104"/>
                </a:cubicBezTo>
                <a:cubicBezTo>
                  <a:pt x="54153" y="44276"/>
                  <a:pt x="57502" y="42862"/>
                  <a:pt x="61371" y="42862"/>
                </a:cubicBezTo>
                <a:close/>
                <a:moveTo>
                  <a:pt x="107806" y="14287"/>
                </a:moveTo>
                <a:cubicBezTo>
                  <a:pt x="104829" y="14287"/>
                  <a:pt x="102299" y="15329"/>
                  <a:pt x="100216" y="17413"/>
                </a:cubicBezTo>
                <a:cubicBezTo>
                  <a:pt x="98132" y="19496"/>
                  <a:pt x="97090" y="22026"/>
                  <a:pt x="97090" y="25003"/>
                </a:cubicBezTo>
                <a:cubicBezTo>
                  <a:pt x="97090" y="27979"/>
                  <a:pt x="98132" y="30509"/>
                  <a:pt x="100216" y="32593"/>
                </a:cubicBezTo>
                <a:cubicBezTo>
                  <a:pt x="102299" y="34677"/>
                  <a:pt x="104829" y="35718"/>
                  <a:pt x="107806" y="35718"/>
                </a:cubicBezTo>
                <a:cubicBezTo>
                  <a:pt x="110782" y="35718"/>
                  <a:pt x="113313" y="34677"/>
                  <a:pt x="115396" y="32593"/>
                </a:cubicBezTo>
                <a:cubicBezTo>
                  <a:pt x="117480" y="30509"/>
                  <a:pt x="118521" y="27979"/>
                  <a:pt x="118521" y="25003"/>
                </a:cubicBezTo>
                <a:cubicBezTo>
                  <a:pt x="118521" y="22026"/>
                  <a:pt x="117480" y="19496"/>
                  <a:pt x="115396" y="17413"/>
                </a:cubicBezTo>
                <a:cubicBezTo>
                  <a:pt x="113313" y="15329"/>
                  <a:pt x="110782" y="14287"/>
                  <a:pt x="107806" y="14287"/>
                </a:cubicBezTo>
                <a:close/>
                <a:moveTo>
                  <a:pt x="108029" y="0"/>
                </a:moveTo>
                <a:cubicBezTo>
                  <a:pt x="115024" y="0"/>
                  <a:pt x="120977" y="2455"/>
                  <a:pt x="125888" y="7367"/>
                </a:cubicBezTo>
                <a:cubicBezTo>
                  <a:pt x="130800" y="12278"/>
                  <a:pt x="133255" y="18157"/>
                  <a:pt x="133255" y="25003"/>
                </a:cubicBezTo>
                <a:cubicBezTo>
                  <a:pt x="133255" y="31849"/>
                  <a:pt x="130800" y="37728"/>
                  <a:pt x="125888" y="42639"/>
                </a:cubicBezTo>
                <a:cubicBezTo>
                  <a:pt x="120977" y="47550"/>
                  <a:pt x="115024" y="50006"/>
                  <a:pt x="108029" y="50006"/>
                </a:cubicBezTo>
                <a:cubicBezTo>
                  <a:pt x="101034" y="50006"/>
                  <a:pt x="95081" y="47550"/>
                  <a:pt x="90170" y="42639"/>
                </a:cubicBezTo>
                <a:cubicBezTo>
                  <a:pt x="85258" y="37728"/>
                  <a:pt x="82803" y="31849"/>
                  <a:pt x="82803" y="25003"/>
                </a:cubicBezTo>
                <a:cubicBezTo>
                  <a:pt x="82803" y="18157"/>
                  <a:pt x="85258" y="12278"/>
                  <a:pt x="90170" y="7367"/>
                </a:cubicBezTo>
                <a:cubicBezTo>
                  <a:pt x="95081" y="2455"/>
                  <a:pt x="101034" y="0"/>
                  <a:pt x="10802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57150" tIns="28575" rIns="57150" bIns="28575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sz="1181"/>
          </a:p>
        </p:txBody>
      </p:sp>
      <p:sp>
        <p:nvSpPr>
          <p:cNvPr id="136" name="Freeform 46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/>
          <p:nvPr/>
        </p:nvSpPr>
        <p:spPr>
          <a:xfrm>
            <a:off x="11219453" y="1887953"/>
            <a:ext cx="283930" cy="327610"/>
          </a:xfrm>
          <a:custGeom>
            <a:avLst/>
            <a:gdLst/>
            <a:ahLst/>
            <a:cxnLst/>
            <a:rect l="l" t="t" r="r" b="b"/>
            <a:pathLst>
              <a:path w="197346" h="227707">
                <a:moveTo>
                  <a:pt x="75456" y="189756"/>
                </a:moveTo>
                <a:cubicBezTo>
                  <a:pt x="75456" y="196304"/>
                  <a:pt x="77688" y="201811"/>
                  <a:pt x="82153" y="206276"/>
                </a:cubicBezTo>
                <a:cubicBezTo>
                  <a:pt x="86618" y="210741"/>
                  <a:pt x="92050" y="212973"/>
                  <a:pt x="98450" y="212973"/>
                </a:cubicBezTo>
                <a:cubicBezTo>
                  <a:pt x="104850" y="212973"/>
                  <a:pt x="110282" y="210741"/>
                  <a:pt x="114747" y="206276"/>
                </a:cubicBezTo>
                <a:cubicBezTo>
                  <a:pt x="119212" y="201811"/>
                  <a:pt x="121444" y="196304"/>
                  <a:pt x="121444" y="189756"/>
                </a:cubicBezTo>
                <a:close/>
                <a:moveTo>
                  <a:pt x="98227" y="15181"/>
                </a:moveTo>
                <a:cubicBezTo>
                  <a:pt x="83344" y="15181"/>
                  <a:pt x="70768" y="20762"/>
                  <a:pt x="60499" y="31924"/>
                </a:cubicBezTo>
                <a:cubicBezTo>
                  <a:pt x="50230" y="43086"/>
                  <a:pt x="45095" y="56704"/>
                  <a:pt x="45095" y="72777"/>
                </a:cubicBezTo>
                <a:lnTo>
                  <a:pt x="45095" y="119211"/>
                </a:lnTo>
                <a:cubicBezTo>
                  <a:pt x="45095" y="122486"/>
                  <a:pt x="44723" y="125760"/>
                  <a:pt x="43979" y="129034"/>
                </a:cubicBezTo>
                <a:cubicBezTo>
                  <a:pt x="43235" y="132308"/>
                  <a:pt x="42416" y="135136"/>
                  <a:pt x="41523" y="137517"/>
                </a:cubicBezTo>
                <a:cubicBezTo>
                  <a:pt x="40630" y="139899"/>
                  <a:pt x="39068" y="142875"/>
                  <a:pt x="36835" y="146447"/>
                </a:cubicBezTo>
                <a:cubicBezTo>
                  <a:pt x="34603" y="150019"/>
                  <a:pt x="33040" y="152400"/>
                  <a:pt x="32147" y="153591"/>
                </a:cubicBezTo>
                <a:cubicBezTo>
                  <a:pt x="31254" y="154781"/>
                  <a:pt x="29394" y="157237"/>
                  <a:pt x="26566" y="160958"/>
                </a:cubicBezTo>
                <a:cubicBezTo>
                  <a:pt x="23738" y="164678"/>
                  <a:pt x="22176" y="166688"/>
                  <a:pt x="21878" y="166985"/>
                </a:cubicBezTo>
                <a:cubicBezTo>
                  <a:pt x="19497" y="170557"/>
                  <a:pt x="17711" y="173087"/>
                  <a:pt x="16520" y="174576"/>
                </a:cubicBezTo>
                <a:cubicBezTo>
                  <a:pt x="17413" y="174576"/>
                  <a:pt x="18455" y="174576"/>
                  <a:pt x="19646" y="174576"/>
                </a:cubicBezTo>
                <a:lnTo>
                  <a:pt x="178594" y="174576"/>
                </a:lnTo>
                <a:cubicBezTo>
                  <a:pt x="178892" y="174576"/>
                  <a:pt x="179338" y="174576"/>
                  <a:pt x="179933" y="174576"/>
                </a:cubicBezTo>
                <a:cubicBezTo>
                  <a:pt x="179040" y="173087"/>
                  <a:pt x="177254" y="171004"/>
                  <a:pt x="174576" y="168325"/>
                </a:cubicBezTo>
                <a:cubicBezTo>
                  <a:pt x="159395" y="149275"/>
                  <a:pt x="151805" y="132904"/>
                  <a:pt x="151805" y="119211"/>
                </a:cubicBezTo>
                <a:lnTo>
                  <a:pt x="151805" y="72777"/>
                </a:lnTo>
                <a:cubicBezTo>
                  <a:pt x="151805" y="56704"/>
                  <a:pt x="146596" y="43086"/>
                  <a:pt x="136178" y="31924"/>
                </a:cubicBezTo>
                <a:cubicBezTo>
                  <a:pt x="125760" y="20762"/>
                  <a:pt x="113110" y="15181"/>
                  <a:pt x="98227" y="15181"/>
                </a:cubicBezTo>
                <a:close/>
                <a:moveTo>
                  <a:pt x="98227" y="0"/>
                </a:moveTo>
                <a:cubicBezTo>
                  <a:pt x="117277" y="0"/>
                  <a:pt x="133499" y="7069"/>
                  <a:pt x="146894" y="21208"/>
                </a:cubicBezTo>
                <a:cubicBezTo>
                  <a:pt x="160288" y="35347"/>
                  <a:pt x="166985" y="52536"/>
                  <a:pt x="166985" y="72777"/>
                </a:cubicBezTo>
                <a:lnTo>
                  <a:pt x="166985" y="119211"/>
                </a:lnTo>
                <a:cubicBezTo>
                  <a:pt x="166985" y="129332"/>
                  <a:pt x="173534" y="142429"/>
                  <a:pt x="186631" y="158502"/>
                </a:cubicBezTo>
                <a:cubicBezTo>
                  <a:pt x="188714" y="160883"/>
                  <a:pt x="190203" y="162669"/>
                  <a:pt x="191096" y="163860"/>
                </a:cubicBezTo>
                <a:cubicBezTo>
                  <a:pt x="191988" y="165051"/>
                  <a:pt x="193105" y="166688"/>
                  <a:pt x="194444" y="168771"/>
                </a:cubicBezTo>
                <a:cubicBezTo>
                  <a:pt x="195784" y="170855"/>
                  <a:pt x="196602" y="172492"/>
                  <a:pt x="196900" y="173683"/>
                </a:cubicBezTo>
                <a:cubicBezTo>
                  <a:pt x="197197" y="174873"/>
                  <a:pt x="197346" y="176287"/>
                  <a:pt x="197346" y="177924"/>
                </a:cubicBezTo>
                <a:cubicBezTo>
                  <a:pt x="197346" y="179561"/>
                  <a:pt x="197049" y="181124"/>
                  <a:pt x="196453" y="182612"/>
                </a:cubicBezTo>
                <a:cubicBezTo>
                  <a:pt x="194072" y="187375"/>
                  <a:pt x="188119" y="189756"/>
                  <a:pt x="178594" y="189756"/>
                </a:cubicBezTo>
                <a:lnTo>
                  <a:pt x="136624" y="189756"/>
                </a:lnTo>
                <a:cubicBezTo>
                  <a:pt x="136624" y="200174"/>
                  <a:pt x="132904" y="209104"/>
                  <a:pt x="125462" y="216545"/>
                </a:cubicBezTo>
                <a:cubicBezTo>
                  <a:pt x="118021" y="223986"/>
                  <a:pt x="109017" y="227707"/>
                  <a:pt x="98450" y="227707"/>
                </a:cubicBezTo>
                <a:cubicBezTo>
                  <a:pt x="87883" y="227707"/>
                  <a:pt x="78879" y="223986"/>
                  <a:pt x="71438" y="216545"/>
                </a:cubicBezTo>
                <a:cubicBezTo>
                  <a:pt x="63996" y="209104"/>
                  <a:pt x="60276" y="200174"/>
                  <a:pt x="60276" y="189756"/>
                </a:cubicBezTo>
                <a:lnTo>
                  <a:pt x="19646" y="189756"/>
                </a:lnTo>
                <a:cubicBezTo>
                  <a:pt x="9823" y="189756"/>
                  <a:pt x="3572" y="187226"/>
                  <a:pt x="893" y="182166"/>
                </a:cubicBezTo>
                <a:cubicBezTo>
                  <a:pt x="298" y="180975"/>
                  <a:pt x="0" y="179561"/>
                  <a:pt x="0" y="177924"/>
                </a:cubicBezTo>
                <a:cubicBezTo>
                  <a:pt x="0" y="176287"/>
                  <a:pt x="149" y="174799"/>
                  <a:pt x="447" y="173459"/>
                </a:cubicBezTo>
                <a:cubicBezTo>
                  <a:pt x="744" y="172120"/>
                  <a:pt x="1488" y="170408"/>
                  <a:pt x="2679" y="168325"/>
                </a:cubicBezTo>
                <a:cubicBezTo>
                  <a:pt x="3870" y="166241"/>
                  <a:pt x="4912" y="164604"/>
                  <a:pt x="5804" y="163413"/>
                </a:cubicBezTo>
                <a:cubicBezTo>
                  <a:pt x="6697" y="162223"/>
                  <a:pt x="8037" y="160437"/>
                  <a:pt x="9823" y="158056"/>
                </a:cubicBezTo>
                <a:cubicBezTo>
                  <a:pt x="10121" y="157460"/>
                  <a:pt x="11758" y="155302"/>
                  <a:pt x="14734" y="151582"/>
                </a:cubicBezTo>
                <a:cubicBezTo>
                  <a:pt x="17711" y="147861"/>
                  <a:pt x="19720" y="145182"/>
                  <a:pt x="20762" y="143545"/>
                </a:cubicBezTo>
                <a:cubicBezTo>
                  <a:pt x="21804" y="141908"/>
                  <a:pt x="23217" y="139526"/>
                  <a:pt x="25003" y="136401"/>
                </a:cubicBezTo>
                <a:cubicBezTo>
                  <a:pt x="26789" y="133276"/>
                  <a:pt x="28054" y="130299"/>
                  <a:pt x="28798" y="127471"/>
                </a:cubicBezTo>
                <a:cubicBezTo>
                  <a:pt x="29543" y="124644"/>
                  <a:pt x="29915" y="121890"/>
                  <a:pt x="29915" y="119211"/>
                </a:cubicBezTo>
                <a:lnTo>
                  <a:pt x="29915" y="72777"/>
                </a:lnTo>
                <a:cubicBezTo>
                  <a:pt x="29915" y="52536"/>
                  <a:pt x="36538" y="35347"/>
                  <a:pt x="49783" y="21208"/>
                </a:cubicBezTo>
                <a:cubicBezTo>
                  <a:pt x="63029" y="7069"/>
                  <a:pt x="79177" y="0"/>
                  <a:pt x="9822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57150" tIns="28575" rIns="57150" bIns="28575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sz="1181">
              <a:solidFill>
                <a:schemeClr val="tx1">
                  <a:lumMod val="85000"/>
                  <a:lumOff val="15000"/>
                </a:schemeClr>
              </a:solidFill>
              <a:latin typeface="Simple-Line-Icons" panose="02000503000000000000" pitchFamily="2" charset="2"/>
            </a:endParaRPr>
          </a:p>
        </p:txBody>
      </p:sp>
      <p:sp>
        <p:nvSpPr>
          <p:cNvPr id="137" name="Freeform 47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/>
          <p:nvPr/>
        </p:nvSpPr>
        <p:spPr>
          <a:xfrm>
            <a:off x="674038" y="2638279"/>
            <a:ext cx="329456" cy="328896"/>
          </a:xfrm>
          <a:custGeom>
            <a:avLst/>
            <a:gdLst/>
            <a:ahLst/>
            <a:cxnLst/>
            <a:rect l="l" t="t" r="r" b="b"/>
            <a:pathLst>
              <a:path w="228990" h="228600">
                <a:moveTo>
                  <a:pt x="51021" y="125462"/>
                </a:moveTo>
                <a:lnTo>
                  <a:pt x="21107" y="180379"/>
                </a:lnTo>
                <a:lnTo>
                  <a:pt x="47450" y="174129"/>
                </a:lnTo>
                <a:cubicBezTo>
                  <a:pt x="51617" y="173236"/>
                  <a:pt x="54445" y="174873"/>
                  <a:pt x="55933" y="179040"/>
                </a:cubicBezTo>
                <a:lnTo>
                  <a:pt x="64862" y="204043"/>
                </a:lnTo>
                <a:lnTo>
                  <a:pt x="91652" y="153590"/>
                </a:lnTo>
                <a:cubicBezTo>
                  <a:pt x="74983" y="148828"/>
                  <a:pt x="61439" y="139452"/>
                  <a:pt x="51021" y="125462"/>
                </a:cubicBezTo>
                <a:close/>
                <a:moveTo>
                  <a:pt x="177823" y="124569"/>
                </a:moveTo>
                <a:cubicBezTo>
                  <a:pt x="167405" y="139154"/>
                  <a:pt x="153564" y="148977"/>
                  <a:pt x="136300" y="154037"/>
                </a:cubicBezTo>
                <a:lnTo>
                  <a:pt x="163982" y="204043"/>
                </a:lnTo>
                <a:lnTo>
                  <a:pt x="172912" y="179040"/>
                </a:lnTo>
                <a:cubicBezTo>
                  <a:pt x="174400" y="174873"/>
                  <a:pt x="177228" y="173236"/>
                  <a:pt x="181395" y="174129"/>
                </a:cubicBezTo>
                <a:lnTo>
                  <a:pt x="208184" y="180379"/>
                </a:lnTo>
                <a:close/>
                <a:moveTo>
                  <a:pt x="114199" y="14287"/>
                </a:moveTo>
                <a:cubicBezTo>
                  <a:pt x="96488" y="14287"/>
                  <a:pt x="81382" y="20612"/>
                  <a:pt x="68881" y="33263"/>
                </a:cubicBezTo>
                <a:cubicBezTo>
                  <a:pt x="56379" y="45913"/>
                  <a:pt x="50128" y="61019"/>
                  <a:pt x="50128" y="78581"/>
                </a:cubicBezTo>
                <a:cubicBezTo>
                  <a:pt x="50128" y="96143"/>
                  <a:pt x="56379" y="111249"/>
                  <a:pt x="68881" y="123899"/>
                </a:cubicBezTo>
                <a:cubicBezTo>
                  <a:pt x="81382" y="136549"/>
                  <a:pt x="96488" y="142875"/>
                  <a:pt x="114199" y="142875"/>
                </a:cubicBezTo>
                <a:cubicBezTo>
                  <a:pt x="131910" y="142875"/>
                  <a:pt x="147090" y="136549"/>
                  <a:pt x="159740" y="123899"/>
                </a:cubicBezTo>
                <a:cubicBezTo>
                  <a:pt x="172391" y="111249"/>
                  <a:pt x="178716" y="96143"/>
                  <a:pt x="178716" y="78581"/>
                </a:cubicBezTo>
                <a:cubicBezTo>
                  <a:pt x="178716" y="61019"/>
                  <a:pt x="172391" y="45913"/>
                  <a:pt x="159740" y="33263"/>
                </a:cubicBezTo>
                <a:cubicBezTo>
                  <a:pt x="147090" y="20612"/>
                  <a:pt x="131910" y="14287"/>
                  <a:pt x="114199" y="14287"/>
                </a:cubicBezTo>
                <a:close/>
                <a:moveTo>
                  <a:pt x="114422" y="0"/>
                </a:moveTo>
                <a:cubicBezTo>
                  <a:pt x="136151" y="0"/>
                  <a:pt x="154680" y="7664"/>
                  <a:pt x="170010" y="22994"/>
                </a:cubicBezTo>
                <a:cubicBezTo>
                  <a:pt x="185339" y="38323"/>
                  <a:pt x="193003" y="56852"/>
                  <a:pt x="193003" y="78581"/>
                </a:cubicBezTo>
                <a:cubicBezTo>
                  <a:pt x="193003" y="89594"/>
                  <a:pt x="190771" y="100161"/>
                  <a:pt x="186306" y="110281"/>
                </a:cubicBezTo>
                <a:lnTo>
                  <a:pt x="228276" y="187523"/>
                </a:lnTo>
                <a:cubicBezTo>
                  <a:pt x="229466" y="190202"/>
                  <a:pt x="229169" y="192806"/>
                  <a:pt x="227383" y="195337"/>
                </a:cubicBezTo>
                <a:cubicBezTo>
                  <a:pt x="225597" y="197867"/>
                  <a:pt x="223216" y="198685"/>
                  <a:pt x="220239" y="197792"/>
                </a:cubicBezTo>
                <a:lnTo>
                  <a:pt x="184520" y="189755"/>
                </a:lnTo>
                <a:lnTo>
                  <a:pt x="172019" y="223688"/>
                </a:lnTo>
                <a:cubicBezTo>
                  <a:pt x="171126" y="226665"/>
                  <a:pt x="169042" y="228302"/>
                  <a:pt x="165768" y="228600"/>
                </a:cubicBezTo>
                <a:cubicBezTo>
                  <a:pt x="165768" y="228600"/>
                  <a:pt x="165619" y="228600"/>
                  <a:pt x="165321" y="228600"/>
                </a:cubicBezTo>
                <a:cubicBezTo>
                  <a:pt x="162643" y="228600"/>
                  <a:pt x="160559" y="227409"/>
                  <a:pt x="159071" y="225028"/>
                </a:cubicBezTo>
                <a:lnTo>
                  <a:pt x="121566" y="156716"/>
                </a:lnTo>
                <a:cubicBezTo>
                  <a:pt x="119185" y="157013"/>
                  <a:pt x="116803" y="157162"/>
                  <a:pt x="114422" y="157162"/>
                </a:cubicBezTo>
                <a:cubicBezTo>
                  <a:pt x="111743" y="157162"/>
                  <a:pt x="109064" y="157013"/>
                  <a:pt x="106386" y="156716"/>
                </a:cubicBezTo>
                <a:lnTo>
                  <a:pt x="69774" y="224581"/>
                </a:lnTo>
                <a:cubicBezTo>
                  <a:pt x="68583" y="227260"/>
                  <a:pt x="66500" y="228600"/>
                  <a:pt x="63523" y="228600"/>
                </a:cubicBezTo>
                <a:cubicBezTo>
                  <a:pt x="63225" y="228600"/>
                  <a:pt x="63077" y="228600"/>
                  <a:pt x="63077" y="228600"/>
                </a:cubicBezTo>
                <a:cubicBezTo>
                  <a:pt x="59802" y="228302"/>
                  <a:pt x="57719" y="226665"/>
                  <a:pt x="56826" y="223688"/>
                </a:cubicBezTo>
                <a:lnTo>
                  <a:pt x="44324" y="189755"/>
                </a:lnTo>
                <a:lnTo>
                  <a:pt x="8605" y="197792"/>
                </a:lnTo>
                <a:cubicBezTo>
                  <a:pt x="5629" y="198685"/>
                  <a:pt x="3248" y="197867"/>
                  <a:pt x="1462" y="195337"/>
                </a:cubicBezTo>
                <a:cubicBezTo>
                  <a:pt x="-324" y="192806"/>
                  <a:pt x="-473" y="190202"/>
                  <a:pt x="1015" y="187523"/>
                </a:cubicBezTo>
                <a:lnTo>
                  <a:pt x="42985" y="110728"/>
                </a:lnTo>
                <a:cubicBezTo>
                  <a:pt x="38222" y="100607"/>
                  <a:pt x="35841" y="89892"/>
                  <a:pt x="35841" y="78581"/>
                </a:cubicBezTo>
                <a:cubicBezTo>
                  <a:pt x="35841" y="56852"/>
                  <a:pt x="43506" y="38323"/>
                  <a:pt x="58835" y="22994"/>
                </a:cubicBezTo>
                <a:cubicBezTo>
                  <a:pt x="74164" y="7664"/>
                  <a:pt x="92693" y="0"/>
                  <a:pt x="11442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57150" tIns="28575" rIns="57150" bIns="28575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sz="1181"/>
          </a:p>
        </p:txBody>
      </p:sp>
      <p:sp>
        <p:nvSpPr>
          <p:cNvPr id="138" name="Freeform 48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/>
          <p:nvPr/>
        </p:nvSpPr>
        <p:spPr>
          <a:xfrm>
            <a:off x="1231601" y="2637638"/>
            <a:ext cx="329906" cy="330181"/>
          </a:xfrm>
          <a:custGeom>
            <a:avLst/>
            <a:gdLst/>
            <a:ahLst/>
            <a:cxnLst/>
            <a:rect l="l" t="t" r="r" b="b"/>
            <a:pathLst>
              <a:path w="229302" h="229493">
                <a:moveTo>
                  <a:pt x="114874" y="14288"/>
                </a:moveTo>
                <a:cubicBezTo>
                  <a:pt x="110856" y="14288"/>
                  <a:pt x="107433" y="15702"/>
                  <a:pt x="104605" y="18529"/>
                </a:cubicBezTo>
                <a:cubicBezTo>
                  <a:pt x="101778" y="21357"/>
                  <a:pt x="100364" y="24780"/>
                  <a:pt x="100364" y="28798"/>
                </a:cubicBezTo>
                <a:cubicBezTo>
                  <a:pt x="100364" y="32817"/>
                  <a:pt x="101778" y="36240"/>
                  <a:pt x="104605" y="39068"/>
                </a:cubicBezTo>
                <a:cubicBezTo>
                  <a:pt x="107433" y="41895"/>
                  <a:pt x="110856" y="43309"/>
                  <a:pt x="114874" y="43309"/>
                </a:cubicBezTo>
                <a:cubicBezTo>
                  <a:pt x="118893" y="43309"/>
                  <a:pt x="122316" y="41895"/>
                  <a:pt x="125144" y="39068"/>
                </a:cubicBezTo>
                <a:cubicBezTo>
                  <a:pt x="127971" y="36240"/>
                  <a:pt x="129385" y="32817"/>
                  <a:pt x="129385" y="28798"/>
                </a:cubicBezTo>
                <a:cubicBezTo>
                  <a:pt x="129385" y="24780"/>
                  <a:pt x="127971" y="21357"/>
                  <a:pt x="125144" y="18529"/>
                </a:cubicBezTo>
                <a:cubicBezTo>
                  <a:pt x="122316" y="15702"/>
                  <a:pt x="118893" y="14288"/>
                  <a:pt x="114874" y="14288"/>
                </a:cubicBezTo>
                <a:close/>
                <a:moveTo>
                  <a:pt x="114874" y="0"/>
                </a:moveTo>
                <a:cubicBezTo>
                  <a:pt x="122762" y="0"/>
                  <a:pt x="129534" y="2828"/>
                  <a:pt x="135190" y="8483"/>
                </a:cubicBezTo>
                <a:cubicBezTo>
                  <a:pt x="140845" y="14139"/>
                  <a:pt x="143673" y="20836"/>
                  <a:pt x="143673" y="28575"/>
                </a:cubicBezTo>
                <a:cubicBezTo>
                  <a:pt x="143673" y="35421"/>
                  <a:pt x="141589" y="41449"/>
                  <a:pt x="137422" y="46658"/>
                </a:cubicBezTo>
                <a:cubicBezTo>
                  <a:pt x="133255" y="51867"/>
                  <a:pt x="127897" y="55215"/>
                  <a:pt x="121349" y="56704"/>
                </a:cubicBezTo>
                <a:cubicBezTo>
                  <a:pt x="121349" y="57001"/>
                  <a:pt x="121349" y="57150"/>
                  <a:pt x="121349" y="57150"/>
                </a:cubicBezTo>
                <a:lnTo>
                  <a:pt x="150370" y="57150"/>
                </a:lnTo>
                <a:cubicBezTo>
                  <a:pt x="152454" y="57150"/>
                  <a:pt x="154165" y="57894"/>
                  <a:pt x="155505" y="59383"/>
                </a:cubicBezTo>
                <a:cubicBezTo>
                  <a:pt x="156844" y="60871"/>
                  <a:pt x="157514" y="62582"/>
                  <a:pt x="157514" y="64517"/>
                </a:cubicBezTo>
                <a:cubicBezTo>
                  <a:pt x="157514" y="66452"/>
                  <a:pt x="156844" y="68089"/>
                  <a:pt x="155505" y="69428"/>
                </a:cubicBezTo>
                <a:cubicBezTo>
                  <a:pt x="154165" y="70768"/>
                  <a:pt x="152454" y="71438"/>
                  <a:pt x="150370" y="71438"/>
                </a:cubicBezTo>
                <a:lnTo>
                  <a:pt x="121795" y="71438"/>
                </a:lnTo>
                <a:lnTo>
                  <a:pt x="121795" y="214759"/>
                </a:lnTo>
                <a:cubicBezTo>
                  <a:pt x="140250" y="213271"/>
                  <a:pt x="156174" y="206053"/>
                  <a:pt x="169569" y="193105"/>
                </a:cubicBezTo>
                <a:cubicBezTo>
                  <a:pt x="182963" y="180157"/>
                  <a:pt x="190702" y="164455"/>
                  <a:pt x="192786" y="146001"/>
                </a:cubicBezTo>
                <a:lnTo>
                  <a:pt x="173587" y="159395"/>
                </a:lnTo>
                <a:cubicBezTo>
                  <a:pt x="170313" y="161479"/>
                  <a:pt x="167932" y="161032"/>
                  <a:pt x="166443" y="158056"/>
                </a:cubicBezTo>
                <a:lnTo>
                  <a:pt x="165104" y="156716"/>
                </a:lnTo>
                <a:cubicBezTo>
                  <a:pt x="163318" y="153740"/>
                  <a:pt x="163913" y="151210"/>
                  <a:pt x="166890" y="149126"/>
                </a:cubicBezTo>
                <a:lnTo>
                  <a:pt x="199037" y="127248"/>
                </a:lnTo>
                <a:lnTo>
                  <a:pt x="199483" y="127248"/>
                </a:lnTo>
                <a:lnTo>
                  <a:pt x="201716" y="125909"/>
                </a:lnTo>
                <a:cubicBezTo>
                  <a:pt x="202906" y="125016"/>
                  <a:pt x="204171" y="124718"/>
                  <a:pt x="205511" y="125016"/>
                </a:cubicBezTo>
                <a:cubicBezTo>
                  <a:pt x="206850" y="125313"/>
                  <a:pt x="207818" y="126206"/>
                  <a:pt x="208413" y="127695"/>
                </a:cubicBezTo>
                <a:lnTo>
                  <a:pt x="209752" y="129927"/>
                </a:lnTo>
                <a:lnTo>
                  <a:pt x="228505" y="163860"/>
                </a:lnTo>
                <a:cubicBezTo>
                  <a:pt x="229993" y="166836"/>
                  <a:pt x="229398" y="169218"/>
                  <a:pt x="226719" y="171004"/>
                </a:cubicBezTo>
                <a:lnTo>
                  <a:pt x="224486" y="171897"/>
                </a:lnTo>
                <a:cubicBezTo>
                  <a:pt x="221807" y="173683"/>
                  <a:pt x="219575" y="172938"/>
                  <a:pt x="217789" y="169664"/>
                </a:cubicBezTo>
                <a:lnTo>
                  <a:pt x="207074" y="149572"/>
                </a:lnTo>
                <a:cubicBezTo>
                  <a:pt x="203799" y="172492"/>
                  <a:pt x="193381" y="191542"/>
                  <a:pt x="175820" y="206722"/>
                </a:cubicBezTo>
                <a:cubicBezTo>
                  <a:pt x="158258" y="221903"/>
                  <a:pt x="137868" y="229493"/>
                  <a:pt x="114651" y="229493"/>
                </a:cubicBezTo>
                <a:cubicBezTo>
                  <a:pt x="91434" y="229493"/>
                  <a:pt x="71045" y="221903"/>
                  <a:pt x="53483" y="206722"/>
                </a:cubicBezTo>
                <a:cubicBezTo>
                  <a:pt x="35921" y="191542"/>
                  <a:pt x="25503" y="172492"/>
                  <a:pt x="22229" y="149572"/>
                </a:cubicBezTo>
                <a:lnTo>
                  <a:pt x="11513" y="169664"/>
                </a:lnTo>
                <a:cubicBezTo>
                  <a:pt x="9727" y="172938"/>
                  <a:pt x="7495" y="173683"/>
                  <a:pt x="4816" y="171897"/>
                </a:cubicBezTo>
                <a:lnTo>
                  <a:pt x="2584" y="171004"/>
                </a:lnTo>
                <a:cubicBezTo>
                  <a:pt x="-95" y="169218"/>
                  <a:pt x="-691" y="166836"/>
                  <a:pt x="798" y="163860"/>
                </a:cubicBezTo>
                <a:lnTo>
                  <a:pt x="19550" y="129927"/>
                </a:lnTo>
                <a:lnTo>
                  <a:pt x="20890" y="127695"/>
                </a:lnTo>
                <a:cubicBezTo>
                  <a:pt x="21485" y="126206"/>
                  <a:pt x="22452" y="125313"/>
                  <a:pt x="23792" y="125016"/>
                </a:cubicBezTo>
                <a:cubicBezTo>
                  <a:pt x="25131" y="124718"/>
                  <a:pt x="26396" y="125016"/>
                  <a:pt x="27587" y="125909"/>
                </a:cubicBezTo>
                <a:lnTo>
                  <a:pt x="29819" y="127248"/>
                </a:lnTo>
                <a:lnTo>
                  <a:pt x="30266" y="127248"/>
                </a:lnTo>
                <a:lnTo>
                  <a:pt x="62413" y="149126"/>
                </a:lnTo>
                <a:cubicBezTo>
                  <a:pt x="65389" y="151210"/>
                  <a:pt x="65984" y="153740"/>
                  <a:pt x="64199" y="156716"/>
                </a:cubicBezTo>
                <a:lnTo>
                  <a:pt x="62859" y="158056"/>
                </a:lnTo>
                <a:cubicBezTo>
                  <a:pt x="61371" y="161032"/>
                  <a:pt x="58990" y="161479"/>
                  <a:pt x="55715" y="159395"/>
                </a:cubicBezTo>
                <a:lnTo>
                  <a:pt x="36516" y="146001"/>
                </a:lnTo>
                <a:cubicBezTo>
                  <a:pt x="38600" y="164455"/>
                  <a:pt x="46339" y="180157"/>
                  <a:pt x="59734" y="193105"/>
                </a:cubicBezTo>
                <a:cubicBezTo>
                  <a:pt x="73128" y="206053"/>
                  <a:pt x="89053" y="213271"/>
                  <a:pt x="107507" y="214759"/>
                </a:cubicBezTo>
                <a:lnTo>
                  <a:pt x="107507" y="71438"/>
                </a:lnTo>
                <a:lnTo>
                  <a:pt x="78932" y="71438"/>
                </a:lnTo>
                <a:cubicBezTo>
                  <a:pt x="76849" y="71438"/>
                  <a:pt x="75137" y="70768"/>
                  <a:pt x="73798" y="69428"/>
                </a:cubicBezTo>
                <a:cubicBezTo>
                  <a:pt x="72458" y="68089"/>
                  <a:pt x="71789" y="66452"/>
                  <a:pt x="71789" y="64517"/>
                </a:cubicBezTo>
                <a:cubicBezTo>
                  <a:pt x="71789" y="62582"/>
                  <a:pt x="72458" y="60871"/>
                  <a:pt x="73798" y="59383"/>
                </a:cubicBezTo>
                <a:cubicBezTo>
                  <a:pt x="75137" y="57894"/>
                  <a:pt x="76849" y="57150"/>
                  <a:pt x="78932" y="57150"/>
                </a:cubicBezTo>
                <a:lnTo>
                  <a:pt x="107954" y="57150"/>
                </a:lnTo>
                <a:cubicBezTo>
                  <a:pt x="107954" y="56852"/>
                  <a:pt x="107954" y="56704"/>
                  <a:pt x="107954" y="56704"/>
                </a:cubicBezTo>
                <a:cubicBezTo>
                  <a:pt x="101703" y="55215"/>
                  <a:pt x="96494" y="51867"/>
                  <a:pt x="92327" y="46658"/>
                </a:cubicBezTo>
                <a:cubicBezTo>
                  <a:pt x="88160" y="41449"/>
                  <a:pt x="86076" y="35421"/>
                  <a:pt x="86076" y="28575"/>
                </a:cubicBezTo>
                <a:cubicBezTo>
                  <a:pt x="86076" y="20836"/>
                  <a:pt x="88904" y="14139"/>
                  <a:pt x="94559" y="8483"/>
                </a:cubicBezTo>
                <a:cubicBezTo>
                  <a:pt x="100215" y="2828"/>
                  <a:pt x="106987" y="0"/>
                  <a:pt x="1148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57150" tIns="28575" rIns="57150" bIns="28575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sz="1181"/>
          </a:p>
        </p:txBody>
      </p:sp>
      <p:sp>
        <p:nvSpPr>
          <p:cNvPr id="139" name="Freeform 49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/>
          <p:nvPr/>
        </p:nvSpPr>
        <p:spPr>
          <a:xfrm>
            <a:off x="1789612" y="2653696"/>
            <a:ext cx="328909" cy="298062"/>
          </a:xfrm>
          <a:custGeom>
            <a:avLst/>
            <a:gdLst/>
            <a:ahLst/>
            <a:cxnLst/>
            <a:rect l="l" t="t" r="r" b="b"/>
            <a:pathLst>
              <a:path w="228610" h="207169">
                <a:moveTo>
                  <a:pt x="42862" y="114300"/>
                </a:moveTo>
                <a:cubicBezTo>
                  <a:pt x="46732" y="114300"/>
                  <a:pt x="50080" y="115714"/>
                  <a:pt x="52908" y="118542"/>
                </a:cubicBezTo>
                <a:cubicBezTo>
                  <a:pt x="55736" y="121370"/>
                  <a:pt x="57150" y="124793"/>
                  <a:pt x="57150" y="128811"/>
                </a:cubicBezTo>
                <a:cubicBezTo>
                  <a:pt x="57150" y="132829"/>
                  <a:pt x="55736" y="136178"/>
                  <a:pt x="52908" y="138857"/>
                </a:cubicBezTo>
                <a:cubicBezTo>
                  <a:pt x="50080" y="141536"/>
                  <a:pt x="46732" y="142875"/>
                  <a:pt x="42862" y="142875"/>
                </a:cubicBezTo>
                <a:cubicBezTo>
                  <a:pt x="38993" y="142875"/>
                  <a:pt x="35644" y="141536"/>
                  <a:pt x="32816" y="138857"/>
                </a:cubicBezTo>
                <a:cubicBezTo>
                  <a:pt x="29989" y="136178"/>
                  <a:pt x="28575" y="132829"/>
                  <a:pt x="28575" y="128811"/>
                </a:cubicBezTo>
                <a:cubicBezTo>
                  <a:pt x="28575" y="124793"/>
                  <a:pt x="29989" y="121370"/>
                  <a:pt x="32816" y="118542"/>
                </a:cubicBezTo>
                <a:cubicBezTo>
                  <a:pt x="35644" y="115714"/>
                  <a:pt x="38993" y="114300"/>
                  <a:pt x="42862" y="114300"/>
                </a:cubicBezTo>
                <a:close/>
                <a:moveTo>
                  <a:pt x="214312" y="57150"/>
                </a:moveTo>
                <a:cubicBezTo>
                  <a:pt x="214312" y="59532"/>
                  <a:pt x="212898" y="61317"/>
                  <a:pt x="210071" y="62508"/>
                </a:cubicBezTo>
                <a:cubicBezTo>
                  <a:pt x="207243" y="63699"/>
                  <a:pt x="203894" y="64294"/>
                  <a:pt x="200025" y="64294"/>
                </a:cubicBezTo>
                <a:lnTo>
                  <a:pt x="21431" y="64294"/>
                </a:lnTo>
                <a:cubicBezTo>
                  <a:pt x="19347" y="64294"/>
                  <a:pt x="17636" y="65038"/>
                  <a:pt x="16296" y="66526"/>
                </a:cubicBezTo>
                <a:cubicBezTo>
                  <a:pt x="14957" y="68015"/>
                  <a:pt x="14287" y="69652"/>
                  <a:pt x="14287" y="71438"/>
                </a:cubicBezTo>
                <a:lnTo>
                  <a:pt x="14287" y="185738"/>
                </a:lnTo>
                <a:cubicBezTo>
                  <a:pt x="14287" y="187821"/>
                  <a:pt x="14957" y="189533"/>
                  <a:pt x="16296" y="190872"/>
                </a:cubicBezTo>
                <a:cubicBezTo>
                  <a:pt x="17636" y="192212"/>
                  <a:pt x="19347" y="192882"/>
                  <a:pt x="21431" y="192882"/>
                </a:cubicBezTo>
                <a:lnTo>
                  <a:pt x="207168" y="192882"/>
                </a:lnTo>
                <a:cubicBezTo>
                  <a:pt x="209252" y="192882"/>
                  <a:pt x="210964" y="192212"/>
                  <a:pt x="212303" y="190872"/>
                </a:cubicBezTo>
                <a:cubicBezTo>
                  <a:pt x="213642" y="189533"/>
                  <a:pt x="214312" y="187821"/>
                  <a:pt x="214312" y="185738"/>
                </a:cubicBezTo>
                <a:close/>
                <a:moveTo>
                  <a:pt x="49113" y="14288"/>
                </a:moveTo>
                <a:cubicBezTo>
                  <a:pt x="47327" y="14288"/>
                  <a:pt x="45839" y="15032"/>
                  <a:pt x="44648" y="16520"/>
                </a:cubicBezTo>
                <a:cubicBezTo>
                  <a:pt x="43458" y="18008"/>
                  <a:pt x="42862" y="19646"/>
                  <a:pt x="42862" y="21432"/>
                </a:cubicBezTo>
                <a:lnTo>
                  <a:pt x="42862" y="50007"/>
                </a:lnTo>
                <a:lnTo>
                  <a:pt x="200025" y="50007"/>
                </a:lnTo>
                <a:cubicBezTo>
                  <a:pt x="201811" y="50007"/>
                  <a:pt x="203225" y="49709"/>
                  <a:pt x="204266" y="49114"/>
                </a:cubicBezTo>
                <a:cubicBezTo>
                  <a:pt x="205308" y="48518"/>
                  <a:pt x="206052" y="47923"/>
                  <a:pt x="206499" y="47328"/>
                </a:cubicBezTo>
                <a:cubicBezTo>
                  <a:pt x="206945" y="46732"/>
                  <a:pt x="207020" y="46286"/>
                  <a:pt x="206722" y="45988"/>
                </a:cubicBezTo>
                <a:close/>
                <a:moveTo>
                  <a:pt x="50006" y="0"/>
                </a:moveTo>
                <a:lnTo>
                  <a:pt x="51345" y="0"/>
                </a:lnTo>
                <a:lnTo>
                  <a:pt x="211187" y="32147"/>
                </a:lnTo>
                <a:cubicBezTo>
                  <a:pt x="223093" y="35421"/>
                  <a:pt x="228897" y="42714"/>
                  <a:pt x="228600" y="54025"/>
                </a:cubicBezTo>
                <a:lnTo>
                  <a:pt x="228600" y="185738"/>
                </a:lnTo>
                <a:cubicBezTo>
                  <a:pt x="228600" y="191691"/>
                  <a:pt x="226516" y="196751"/>
                  <a:pt x="222349" y="200918"/>
                </a:cubicBezTo>
                <a:cubicBezTo>
                  <a:pt x="218182" y="205085"/>
                  <a:pt x="213122" y="207169"/>
                  <a:pt x="207168" y="207169"/>
                </a:cubicBezTo>
                <a:lnTo>
                  <a:pt x="21431" y="207169"/>
                </a:lnTo>
                <a:cubicBezTo>
                  <a:pt x="15478" y="207169"/>
                  <a:pt x="10418" y="205085"/>
                  <a:pt x="6251" y="200918"/>
                </a:cubicBezTo>
                <a:cubicBezTo>
                  <a:pt x="2083" y="196751"/>
                  <a:pt x="0" y="191691"/>
                  <a:pt x="0" y="185738"/>
                </a:cubicBezTo>
                <a:lnTo>
                  <a:pt x="0" y="71438"/>
                </a:lnTo>
                <a:cubicBezTo>
                  <a:pt x="0" y="65485"/>
                  <a:pt x="2083" y="60424"/>
                  <a:pt x="6251" y="56257"/>
                </a:cubicBezTo>
                <a:cubicBezTo>
                  <a:pt x="10418" y="52090"/>
                  <a:pt x="15478" y="50007"/>
                  <a:pt x="21431" y="50007"/>
                </a:cubicBezTo>
                <a:lnTo>
                  <a:pt x="28575" y="50007"/>
                </a:lnTo>
                <a:lnTo>
                  <a:pt x="28575" y="21432"/>
                </a:lnTo>
                <a:cubicBezTo>
                  <a:pt x="28575" y="15478"/>
                  <a:pt x="30658" y="10418"/>
                  <a:pt x="34826" y="6251"/>
                </a:cubicBezTo>
                <a:cubicBezTo>
                  <a:pt x="38993" y="2084"/>
                  <a:pt x="44053" y="0"/>
                  <a:pt x="5000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57150" tIns="28575" rIns="57150" bIns="28575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sz="1181"/>
          </a:p>
        </p:txBody>
      </p:sp>
      <p:sp>
        <p:nvSpPr>
          <p:cNvPr id="140" name="Freeform 50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/>
          <p:nvPr/>
        </p:nvSpPr>
        <p:spPr>
          <a:xfrm>
            <a:off x="2346626" y="2689669"/>
            <a:ext cx="328896" cy="226116"/>
          </a:xfrm>
          <a:custGeom>
            <a:avLst/>
            <a:gdLst/>
            <a:ahLst/>
            <a:cxnLst/>
            <a:rect l="l" t="t" r="r" b="b"/>
            <a:pathLst>
              <a:path w="228600" h="157163">
                <a:moveTo>
                  <a:pt x="200025" y="128588"/>
                </a:moveTo>
                <a:lnTo>
                  <a:pt x="200025" y="142875"/>
                </a:lnTo>
                <a:lnTo>
                  <a:pt x="214313" y="142875"/>
                </a:lnTo>
                <a:lnTo>
                  <a:pt x="214313" y="128588"/>
                </a:lnTo>
                <a:close/>
                <a:moveTo>
                  <a:pt x="14288" y="128588"/>
                </a:moveTo>
                <a:lnTo>
                  <a:pt x="14288" y="142875"/>
                </a:lnTo>
                <a:lnTo>
                  <a:pt x="28575" y="142875"/>
                </a:lnTo>
                <a:lnTo>
                  <a:pt x="28575" y="128588"/>
                </a:lnTo>
                <a:close/>
                <a:moveTo>
                  <a:pt x="107156" y="14288"/>
                </a:moveTo>
                <a:lnTo>
                  <a:pt x="107156" y="28575"/>
                </a:lnTo>
                <a:lnTo>
                  <a:pt x="121444" y="28575"/>
                </a:lnTo>
                <a:lnTo>
                  <a:pt x="121444" y="14288"/>
                </a:lnTo>
                <a:close/>
                <a:moveTo>
                  <a:pt x="100013" y="0"/>
                </a:moveTo>
                <a:lnTo>
                  <a:pt x="128588" y="0"/>
                </a:lnTo>
                <a:cubicBezTo>
                  <a:pt x="130671" y="0"/>
                  <a:pt x="132383" y="670"/>
                  <a:pt x="133722" y="2010"/>
                </a:cubicBezTo>
                <a:cubicBezTo>
                  <a:pt x="135062" y="3349"/>
                  <a:pt x="135731" y="5061"/>
                  <a:pt x="135731" y="7144"/>
                </a:cubicBezTo>
                <a:lnTo>
                  <a:pt x="135731" y="14288"/>
                </a:lnTo>
                <a:lnTo>
                  <a:pt x="201811" y="14288"/>
                </a:lnTo>
                <a:cubicBezTo>
                  <a:pt x="204788" y="9525"/>
                  <a:pt x="208955" y="7144"/>
                  <a:pt x="214313" y="7144"/>
                </a:cubicBezTo>
                <a:cubicBezTo>
                  <a:pt x="218182" y="7144"/>
                  <a:pt x="221531" y="8558"/>
                  <a:pt x="224359" y="11386"/>
                </a:cubicBezTo>
                <a:cubicBezTo>
                  <a:pt x="227186" y="14213"/>
                  <a:pt x="228600" y="17562"/>
                  <a:pt x="228600" y="21432"/>
                </a:cubicBezTo>
                <a:cubicBezTo>
                  <a:pt x="228600" y="25301"/>
                  <a:pt x="227186" y="28650"/>
                  <a:pt x="224359" y="31478"/>
                </a:cubicBezTo>
                <a:cubicBezTo>
                  <a:pt x="221531" y="34305"/>
                  <a:pt x="218182" y="35719"/>
                  <a:pt x="214313" y="35719"/>
                </a:cubicBezTo>
                <a:cubicBezTo>
                  <a:pt x="208955" y="35719"/>
                  <a:pt x="204788" y="33338"/>
                  <a:pt x="201811" y="28575"/>
                </a:cubicBezTo>
                <a:lnTo>
                  <a:pt x="166092" y="28575"/>
                </a:lnTo>
                <a:cubicBezTo>
                  <a:pt x="180678" y="37505"/>
                  <a:pt x="192361" y="49560"/>
                  <a:pt x="201141" y="64741"/>
                </a:cubicBezTo>
                <a:cubicBezTo>
                  <a:pt x="209922" y="79921"/>
                  <a:pt x="214313" y="96292"/>
                  <a:pt x="214313" y="113854"/>
                </a:cubicBezTo>
                <a:lnTo>
                  <a:pt x="214313" y="114300"/>
                </a:lnTo>
                <a:lnTo>
                  <a:pt x="221456" y="114300"/>
                </a:lnTo>
                <a:cubicBezTo>
                  <a:pt x="223540" y="114300"/>
                  <a:pt x="225252" y="114970"/>
                  <a:pt x="226591" y="116310"/>
                </a:cubicBezTo>
                <a:cubicBezTo>
                  <a:pt x="227930" y="117649"/>
                  <a:pt x="228600" y="119361"/>
                  <a:pt x="228600" y="121444"/>
                </a:cubicBezTo>
                <a:lnTo>
                  <a:pt x="228600" y="150019"/>
                </a:lnTo>
                <a:cubicBezTo>
                  <a:pt x="228600" y="152103"/>
                  <a:pt x="227930" y="153814"/>
                  <a:pt x="226591" y="155154"/>
                </a:cubicBezTo>
                <a:cubicBezTo>
                  <a:pt x="225252" y="156493"/>
                  <a:pt x="223540" y="157163"/>
                  <a:pt x="221456" y="157163"/>
                </a:cubicBezTo>
                <a:lnTo>
                  <a:pt x="192881" y="157163"/>
                </a:lnTo>
                <a:cubicBezTo>
                  <a:pt x="190798" y="157163"/>
                  <a:pt x="189086" y="156493"/>
                  <a:pt x="187747" y="155154"/>
                </a:cubicBezTo>
                <a:cubicBezTo>
                  <a:pt x="186407" y="153814"/>
                  <a:pt x="185738" y="152103"/>
                  <a:pt x="185738" y="150019"/>
                </a:cubicBezTo>
                <a:lnTo>
                  <a:pt x="185738" y="121444"/>
                </a:lnTo>
                <a:cubicBezTo>
                  <a:pt x="185738" y="119361"/>
                  <a:pt x="186407" y="117649"/>
                  <a:pt x="187747" y="116310"/>
                </a:cubicBezTo>
                <a:cubicBezTo>
                  <a:pt x="189086" y="114970"/>
                  <a:pt x="190798" y="114300"/>
                  <a:pt x="192881" y="114300"/>
                </a:cubicBezTo>
                <a:lnTo>
                  <a:pt x="200025" y="114300"/>
                </a:lnTo>
                <a:lnTo>
                  <a:pt x="200025" y="113854"/>
                </a:lnTo>
                <a:cubicBezTo>
                  <a:pt x="200025" y="94209"/>
                  <a:pt x="193998" y="76721"/>
                  <a:pt x="181943" y="61392"/>
                </a:cubicBezTo>
                <a:cubicBezTo>
                  <a:pt x="169888" y="46063"/>
                  <a:pt x="154484" y="35868"/>
                  <a:pt x="135731" y="30808"/>
                </a:cubicBezTo>
                <a:lnTo>
                  <a:pt x="135731" y="35719"/>
                </a:lnTo>
                <a:cubicBezTo>
                  <a:pt x="135731" y="37803"/>
                  <a:pt x="135062" y="39514"/>
                  <a:pt x="133722" y="40854"/>
                </a:cubicBezTo>
                <a:cubicBezTo>
                  <a:pt x="132383" y="42193"/>
                  <a:pt x="130671" y="42863"/>
                  <a:pt x="128588" y="42863"/>
                </a:cubicBezTo>
                <a:lnTo>
                  <a:pt x="100013" y="42863"/>
                </a:lnTo>
                <a:cubicBezTo>
                  <a:pt x="97929" y="42863"/>
                  <a:pt x="96218" y="42193"/>
                  <a:pt x="94878" y="40854"/>
                </a:cubicBezTo>
                <a:cubicBezTo>
                  <a:pt x="93539" y="39514"/>
                  <a:pt x="92869" y="37803"/>
                  <a:pt x="92869" y="35719"/>
                </a:cubicBezTo>
                <a:lnTo>
                  <a:pt x="92869" y="30808"/>
                </a:lnTo>
                <a:cubicBezTo>
                  <a:pt x="74117" y="35868"/>
                  <a:pt x="58713" y="46063"/>
                  <a:pt x="46658" y="61392"/>
                </a:cubicBezTo>
                <a:cubicBezTo>
                  <a:pt x="34603" y="76721"/>
                  <a:pt x="28575" y="94209"/>
                  <a:pt x="28575" y="113854"/>
                </a:cubicBezTo>
                <a:lnTo>
                  <a:pt x="28575" y="114300"/>
                </a:lnTo>
                <a:lnTo>
                  <a:pt x="35719" y="114300"/>
                </a:lnTo>
                <a:cubicBezTo>
                  <a:pt x="37803" y="114300"/>
                  <a:pt x="39514" y="114970"/>
                  <a:pt x="40854" y="116310"/>
                </a:cubicBezTo>
                <a:cubicBezTo>
                  <a:pt x="42193" y="117649"/>
                  <a:pt x="42863" y="119361"/>
                  <a:pt x="42863" y="121444"/>
                </a:cubicBezTo>
                <a:lnTo>
                  <a:pt x="42863" y="150019"/>
                </a:lnTo>
                <a:cubicBezTo>
                  <a:pt x="42863" y="152103"/>
                  <a:pt x="42193" y="153814"/>
                  <a:pt x="40854" y="155154"/>
                </a:cubicBezTo>
                <a:cubicBezTo>
                  <a:pt x="39514" y="156493"/>
                  <a:pt x="37803" y="157163"/>
                  <a:pt x="35719" y="157163"/>
                </a:cubicBezTo>
                <a:lnTo>
                  <a:pt x="7144" y="157163"/>
                </a:lnTo>
                <a:cubicBezTo>
                  <a:pt x="5060" y="157163"/>
                  <a:pt x="3349" y="156493"/>
                  <a:pt x="2009" y="155154"/>
                </a:cubicBezTo>
                <a:cubicBezTo>
                  <a:pt x="670" y="153814"/>
                  <a:pt x="0" y="152103"/>
                  <a:pt x="0" y="150019"/>
                </a:cubicBezTo>
                <a:lnTo>
                  <a:pt x="0" y="121444"/>
                </a:lnTo>
                <a:cubicBezTo>
                  <a:pt x="0" y="119361"/>
                  <a:pt x="670" y="117649"/>
                  <a:pt x="2009" y="116310"/>
                </a:cubicBezTo>
                <a:cubicBezTo>
                  <a:pt x="3349" y="114970"/>
                  <a:pt x="5060" y="114300"/>
                  <a:pt x="7144" y="114300"/>
                </a:cubicBezTo>
                <a:lnTo>
                  <a:pt x="14288" y="114300"/>
                </a:lnTo>
                <a:lnTo>
                  <a:pt x="14288" y="113854"/>
                </a:lnTo>
                <a:cubicBezTo>
                  <a:pt x="14288" y="96292"/>
                  <a:pt x="18678" y="79921"/>
                  <a:pt x="27459" y="64741"/>
                </a:cubicBezTo>
                <a:cubicBezTo>
                  <a:pt x="36240" y="49560"/>
                  <a:pt x="47923" y="37505"/>
                  <a:pt x="62508" y="28575"/>
                </a:cubicBezTo>
                <a:lnTo>
                  <a:pt x="26789" y="28575"/>
                </a:lnTo>
                <a:cubicBezTo>
                  <a:pt x="23813" y="33338"/>
                  <a:pt x="19646" y="35719"/>
                  <a:pt x="14288" y="35719"/>
                </a:cubicBezTo>
                <a:cubicBezTo>
                  <a:pt x="10418" y="35719"/>
                  <a:pt x="7070" y="34305"/>
                  <a:pt x="4242" y="31478"/>
                </a:cubicBezTo>
                <a:cubicBezTo>
                  <a:pt x="1414" y="28650"/>
                  <a:pt x="0" y="25301"/>
                  <a:pt x="0" y="21432"/>
                </a:cubicBezTo>
                <a:cubicBezTo>
                  <a:pt x="0" y="17562"/>
                  <a:pt x="1414" y="14213"/>
                  <a:pt x="4242" y="11386"/>
                </a:cubicBezTo>
                <a:cubicBezTo>
                  <a:pt x="7070" y="8558"/>
                  <a:pt x="10418" y="7144"/>
                  <a:pt x="14288" y="7144"/>
                </a:cubicBezTo>
                <a:cubicBezTo>
                  <a:pt x="19646" y="7144"/>
                  <a:pt x="23813" y="9525"/>
                  <a:pt x="26789" y="14288"/>
                </a:cubicBezTo>
                <a:lnTo>
                  <a:pt x="92869" y="14288"/>
                </a:lnTo>
                <a:lnTo>
                  <a:pt x="92869" y="7144"/>
                </a:lnTo>
                <a:cubicBezTo>
                  <a:pt x="92869" y="5061"/>
                  <a:pt x="93539" y="3349"/>
                  <a:pt x="94878" y="2010"/>
                </a:cubicBezTo>
                <a:cubicBezTo>
                  <a:pt x="96218" y="670"/>
                  <a:pt x="97929" y="0"/>
                  <a:pt x="10001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57150" tIns="28575" rIns="57150" bIns="28575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sz="1181"/>
          </a:p>
        </p:txBody>
      </p:sp>
      <p:sp>
        <p:nvSpPr>
          <p:cNvPr id="141" name="Freeform 51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/>
          <p:nvPr/>
        </p:nvSpPr>
        <p:spPr>
          <a:xfrm>
            <a:off x="2903628" y="2658836"/>
            <a:ext cx="328896" cy="287784"/>
          </a:xfrm>
          <a:custGeom>
            <a:avLst/>
            <a:gdLst/>
            <a:ahLst/>
            <a:cxnLst/>
            <a:rect l="l" t="t" r="r" b="b"/>
            <a:pathLst>
              <a:path w="228600" h="200025">
                <a:moveTo>
                  <a:pt x="50006" y="100459"/>
                </a:moveTo>
                <a:lnTo>
                  <a:pt x="135731" y="100459"/>
                </a:lnTo>
                <a:cubicBezTo>
                  <a:pt x="137815" y="100459"/>
                  <a:pt x="139527" y="101129"/>
                  <a:pt x="140866" y="102468"/>
                </a:cubicBezTo>
                <a:cubicBezTo>
                  <a:pt x="142206" y="103808"/>
                  <a:pt x="142875" y="105445"/>
                  <a:pt x="142875" y="107380"/>
                </a:cubicBezTo>
                <a:cubicBezTo>
                  <a:pt x="142875" y="109314"/>
                  <a:pt x="142206" y="111026"/>
                  <a:pt x="140866" y="112514"/>
                </a:cubicBezTo>
                <a:cubicBezTo>
                  <a:pt x="139527" y="114002"/>
                  <a:pt x="137815" y="114747"/>
                  <a:pt x="135731" y="114747"/>
                </a:cubicBezTo>
                <a:lnTo>
                  <a:pt x="50006" y="114747"/>
                </a:lnTo>
                <a:cubicBezTo>
                  <a:pt x="47923" y="114747"/>
                  <a:pt x="46211" y="114002"/>
                  <a:pt x="44872" y="112514"/>
                </a:cubicBezTo>
                <a:cubicBezTo>
                  <a:pt x="43532" y="111026"/>
                  <a:pt x="42863" y="109314"/>
                  <a:pt x="42863" y="107380"/>
                </a:cubicBezTo>
                <a:cubicBezTo>
                  <a:pt x="42863" y="105445"/>
                  <a:pt x="43532" y="103808"/>
                  <a:pt x="44872" y="102468"/>
                </a:cubicBezTo>
                <a:cubicBezTo>
                  <a:pt x="46211" y="101129"/>
                  <a:pt x="47923" y="100459"/>
                  <a:pt x="50006" y="100459"/>
                </a:cubicBezTo>
                <a:close/>
                <a:moveTo>
                  <a:pt x="50006" y="71884"/>
                </a:moveTo>
                <a:lnTo>
                  <a:pt x="178594" y="71884"/>
                </a:lnTo>
                <a:cubicBezTo>
                  <a:pt x="180678" y="71884"/>
                  <a:pt x="182389" y="72554"/>
                  <a:pt x="183729" y="73893"/>
                </a:cubicBezTo>
                <a:cubicBezTo>
                  <a:pt x="185068" y="75233"/>
                  <a:pt x="185738" y="76870"/>
                  <a:pt x="185738" y="78805"/>
                </a:cubicBezTo>
                <a:cubicBezTo>
                  <a:pt x="185738" y="80739"/>
                  <a:pt x="185068" y="82451"/>
                  <a:pt x="183729" y="83939"/>
                </a:cubicBezTo>
                <a:cubicBezTo>
                  <a:pt x="182389" y="85427"/>
                  <a:pt x="180678" y="86172"/>
                  <a:pt x="178594" y="86172"/>
                </a:cubicBezTo>
                <a:lnTo>
                  <a:pt x="50006" y="86172"/>
                </a:lnTo>
                <a:cubicBezTo>
                  <a:pt x="47923" y="86172"/>
                  <a:pt x="46211" y="85427"/>
                  <a:pt x="44872" y="83939"/>
                </a:cubicBezTo>
                <a:cubicBezTo>
                  <a:pt x="43532" y="82451"/>
                  <a:pt x="42863" y="80739"/>
                  <a:pt x="42863" y="78805"/>
                </a:cubicBezTo>
                <a:cubicBezTo>
                  <a:pt x="42863" y="76870"/>
                  <a:pt x="43532" y="75233"/>
                  <a:pt x="44872" y="73893"/>
                </a:cubicBezTo>
                <a:cubicBezTo>
                  <a:pt x="46211" y="72554"/>
                  <a:pt x="47923" y="71884"/>
                  <a:pt x="50006" y="71884"/>
                </a:cubicBezTo>
                <a:close/>
                <a:moveTo>
                  <a:pt x="50006" y="43309"/>
                </a:moveTo>
                <a:lnTo>
                  <a:pt x="178594" y="43309"/>
                </a:lnTo>
                <a:cubicBezTo>
                  <a:pt x="180678" y="43309"/>
                  <a:pt x="182389" y="43979"/>
                  <a:pt x="183729" y="45318"/>
                </a:cubicBezTo>
                <a:cubicBezTo>
                  <a:pt x="185068" y="46658"/>
                  <a:pt x="185738" y="48295"/>
                  <a:pt x="185738" y="50230"/>
                </a:cubicBezTo>
                <a:cubicBezTo>
                  <a:pt x="185738" y="52164"/>
                  <a:pt x="185068" y="53876"/>
                  <a:pt x="183729" y="55364"/>
                </a:cubicBezTo>
                <a:cubicBezTo>
                  <a:pt x="182389" y="56852"/>
                  <a:pt x="180678" y="57597"/>
                  <a:pt x="178594" y="57597"/>
                </a:cubicBezTo>
                <a:lnTo>
                  <a:pt x="50006" y="57597"/>
                </a:lnTo>
                <a:cubicBezTo>
                  <a:pt x="47923" y="57597"/>
                  <a:pt x="46211" y="56852"/>
                  <a:pt x="44872" y="55364"/>
                </a:cubicBezTo>
                <a:cubicBezTo>
                  <a:pt x="43532" y="53876"/>
                  <a:pt x="42863" y="52164"/>
                  <a:pt x="42863" y="50230"/>
                </a:cubicBezTo>
                <a:cubicBezTo>
                  <a:pt x="42863" y="48295"/>
                  <a:pt x="43532" y="46658"/>
                  <a:pt x="44872" y="45318"/>
                </a:cubicBezTo>
                <a:cubicBezTo>
                  <a:pt x="46211" y="43979"/>
                  <a:pt x="47923" y="43309"/>
                  <a:pt x="50006" y="43309"/>
                </a:cubicBezTo>
                <a:close/>
                <a:moveTo>
                  <a:pt x="14288" y="14288"/>
                </a:moveTo>
                <a:lnTo>
                  <a:pt x="14288" y="143322"/>
                </a:lnTo>
                <a:lnTo>
                  <a:pt x="57150" y="143322"/>
                </a:lnTo>
                <a:lnTo>
                  <a:pt x="57150" y="175915"/>
                </a:lnTo>
                <a:lnTo>
                  <a:pt x="90190" y="143322"/>
                </a:lnTo>
                <a:lnTo>
                  <a:pt x="214313" y="143322"/>
                </a:lnTo>
                <a:lnTo>
                  <a:pt x="214313" y="14288"/>
                </a:lnTo>
                <a:close/>
                <a:moveTo>
                  <a:pt x="14288" y="0"/>
                </a:moveTo>
                <a:lnTo>
                  <a:pt x="214313" y="0"/>
                </a:lnTo>
                <a:cubicBezTo>
                  <a:pt x="218182" y="0"/>
                  <a:pt x="221531" y="1414"/>
                  <a:pt x="224359" y="4242"/>
                </a:cubicBezTo>
                <a:cubicBezTo>
                  <a:pt x="227186" y="7069"/>
                  <a:pt x="228600" y="10418"/>
                  <a:pt x="228600" y="14288"/>
                </a:cubicBezTo>
                <a:lnTo>
                  <a:pt x="228600" y="143322"/>
                </a:lnTo>
                <a:cubicBezTo>
                  <a:pt x="228600" y="147191"/>
                  <a:pt x="227186" y="150540"/>
                  <a:pt x="224359" y="153368"/>
                </a:cubicBezTo>
                <a:cubicBezTo>
                  <a:pt x="221531" y="156195"/>
                  <a:pt x="218182" y="157609"/>
                  <a:pt x="214313" y="157609"/>
                </a:cubicBezTo>
                <a:lnTo>
                  <a:pt x="95994" y="157609"/>
                </a:lnTo>
                <a:lnTo>
                  <a:pt x="54918" y="198239"/>
                </a:lnTo>
                <a:cubicBezTo>
                  <a:pt x="53430" y="199430"/>
                  <a:pt x="51792" y="200025"/>
                  <a:pt x="50006" y="200025"/>
                </a:cubicBezTo>
                <a:cubicBezTo>
                  <a:pt x="49114" y="200025"/>
                  <a:pt x="48221" y="199876"/>
                  <a:pt x="47328" y="199579"/>
                </a:cubicBezTo>
                <a:cubicBezTo>
                  <a:pt x="44351" y="198388"/>
                  <a:pt x="42863" y="196156"/>
                  <a:pt x="42863" y="192881"/>
                </a:cubicBezTo>
                <a:lnTo>
                  <a:pt x="42863" y="157609"/>
                </a:lnTo>
                <a:lnTo>
                  <a:pt x="14288" y="157609"/>
                </a:lnTo>
                <a:cubicBezTo>
                  <a:pt x="10418" y="157609"/>
                  <a:pt x="7070" y="156195"/>
                  <a:pt x="4242" y="153368"/>
                </a:cubicBezTo>
                <a:cubicBezTo>
                  <a:pt x="1414" y="150540"/>
                  <a:pt x="0" y="147191"/>
                  <a:pt x="0" y="143322"/>
                </a:cubicBezTo>
                <a:lnTo>
                  <a:pt x="0" y="14288"/>
                </a:lnTo>
                <a:cubicBezTo>
                  <a:pt x="0" y="10418"/>
                  <a:pt x="1414" y="7069"/>
                  <a:pt x="4242" y="4242"/>
                </a:cubicBezTo>
                <a:cubicBezTo>
                  <a:pt x="7070" y="1414"/>
                  <a:pt x="10418" y="0"/>
                  <a:pt x="142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57150" tIns="28575" rIns="57150" bIns="28575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sz="1181"/>
          </a:p>
        </p:txBody>
      </p:sp>
      <p:sp>
        <p:nvSpPr>
          <p:cNvPr id="142" name="Freeform 52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/>
          <p:nvPr/>
        </p:nvSpPr>
        <p:spPr>
          <a:xfrm>
            <a:off x="3460631" y="2638279"/>
            <a:ext cx="328896" cy="328896"/>
          </a:xfrm>
          <a:custGeom>
            <a:avLst/>
            <a:gdLst/>
            <a:ahLst/>
            <a:cxnLst/>
            <a:rect l="l" t="t" r="r" b="b"/>
            <a:pathLst>
              <a:path w="228600" h="228600">
                <a:moveTo>
                  <a:pt x="112514" y="14734"/>
                </a:moveTo>
                <a:lnTo>
                  <a:pt x="90636" y="36611"/>
                </a:lnTo>
                <a:cubicBezTo>
                  <a:pt x="99863" y="38993"/>
                  <a:pt x="107379" y="43978"/>
                  <a:pt x="113184" y="51569"/>
                </a:cubicBezTo>
                <a:cubicBezTo>
                  <a:pt x="118988" y="59159"/>
                  <a:pt x="121890" y="68014"/>
                  <a:pt x="121890" y="78134"/>
                </a:cubicBezTo>
                <a:cubicBezTo>
                  <a:pt x="121890" y="90041"/>
                  <a:pt x="117872" y="100161"/>
                  <a:pt x="109835" y="108495"/>
                </a:cubicBezTo>
                <a:cubicBezTo>
                  <a:pt x="101798" y="116830"/>
                  <a:pt x="91976" y="120997"/>
                  <a:pt x="80367" y="120997"/>
                </a:cubicBezTo>
                <a:cubicBezTo>
                  <a:pt x="70544" y="120997"/>
                  <a:pt x="61763" y="117872"/>
                  <a:pt x="54024" y="111621"/>
                </a:cubicBezTo>
                <a:cubicBezTo>
                  <a:pt x="46285" y="105370"/>
                  <a:pt x="41225" y="97631"/>
                  <a:pt x="38844" y="88404"/>
                </a:cubicBezTo>
                <a:lnTo>
                  <a:pt x="14734" y="112514"/>
                </a:lnTo>
                <a:cubicBezTo>
                  <a:pt x="13543" y="113704"/>
                  <a:pt x="13692" y="114895"/>
                  <a:pt x="15180" y="116086"/>
                </a:cubicBezTo>
                <a:lnTo>
                  <a:pt x="112514" y="213419"/>
                </a:lnTo>
                <a:cubicBezTo>
                  <a:pt x="113704" y="214907"/>
                  <a:pt x="114895" y="214907"/>
                  <a:pt x="116086" y="213419"/>
                </a:cubicBezTo>
                <a:lnTo>
                  <a:pt x="213419" y="116086"/>
                </a:lnTo>
                <a:cubicBezTo>
                  <a:pt x="214908" y="114895"/>
                  <a:pt x="214908" y="113704"/>
                  <a:pt x="213419" y="112514"/>
                </a:cubicBezTo>
                <a:lnTo>
                  <a:pt x="179486" y="78134"/>
                </a:lnTo>
                <a:cubicBezTo>
                  <a:pt x="176808" y="75753"/>
                  <a:pt x="176212" y="73000"/>
                  <a:pt x="177701" y="69874"/>
                </a:cubicBezTo>
                <a:cubicBezTo>
                  <a:pt x="179189" y="66749"/>
                  <a:pt x="181719" y="65335"/>
                  <a:pt x="185291" y="65633"/>
                </a:cubicBezTo>
                <a:lnTo>
                  <a:pt x="186184" y="66079"/>
                </a:lnTo>
                <a:cubicBezTo>
                  <a:pt x="187077" y="66079"/>
                  <a:pt x="187672" y="66079"/>
                  <a:pt x="187970" y="66079"/>
                </a:cubicBezTo>
                <a:cubicBezTo>
                  <a:pt x="194816" y="66079"/>
                  <a:pt x="200694" y="63624"/>
                  <a:pt x="205606" y="58712"/>
                </a:cubicBezTo>
                <a:cubicBezTo>
                  <a:pt x="210517" y="53801"/>
                  <a:pt x="212973" y="47922"/>
                  <a:pt x="212973" y="41076"/>
                </a:cubicBezTo>
                <a:cubicBezTo>
                  <a:pt x="212973" y="34230"/>
                  <a:pt x="210517" y="28351"/>
                  <a:pt x="205606" y="23440"/>
                </a:cubicBezTo>
                <a:cubicBezTo>
                  <a:pt x="200694" y="18529"/>
                  <a:pt x="194816" y="16073"/>
                  <a:pt x="187970" y="16073"/>
                </a:cubicBezTo>
                <a:cubicBezTo>
                  <a:pt x="181124" y="16073"/>
                  <a:pt x="175245" y="18529"/>
                  <a:pt x="170334" y="23440"/>
                </a:cubicBezTo>
                <a:cubicBezTo>
                  <a:pt x="165422" y="28351"/>
                  <a:pt x="162967" y="34230"/>
                  <a:pt x="162967" y="41076"/>
                </a:cubicBezTo>
                <a:cubicBezTo>
                  <a:pt x="162967" y="41374"/>
                  <a:pt x="163115" y="41969"/>
                  <a:pt x="163413" y="42862"/>
                </a:cubicBezTo>
                <a:lnTo>
                  <a:pt x="163413" y="44202"/>
                </a:lnTo>
                <a:cubicBezTo>
                  <a:pt x="163711" y="47476"/>
                  <a:pt x="162371" y="49857"/>
                  <a:pt x="159395" y="51345"/>
                </a:cubicBezTo>
                <a:cubicBezTo>
                  <a:pt x="156418" y="52834"/>
                  <a:pt x="153739" y="52387"/>
                  <a:pt x="151358" y="50006"/>
                </a:cubicBezTo>
                <a:lnTo>
                  <a:pt x="116086" y="14734"/>
                </a:lnTo>
                <a:cubicBezTo>
                  <a:pt x="114895" y="13543"/>
                  <a:pt x="113704" y="13543"/>
                  <a:pt x="112514" y="14734"/>
                </a:cubicBezTo>
                <a:close/>
                <a:moveTo>
                  <a:pt x="114300" y="0"/>
                </a:moveTo>
                <a:cubicBezTo>
                  <a:pt x="119062" y="0"/>
                  <a:pt x="123081" y="1637"/>
                  <a:pt x="126355" y="4911"/>
                </a:cubicBezTo>
                <a:lnTo>
                  <a:pt x="150465" y="29021"/>
                </a:lnTo>
                <a:cubicBezTo>
                  <a:pt x="153144" y="20984"/>
                  <a:pt x="157906" y="14436"/>
                  <a:pt x="164752" y="9376"/>
                </a:cubicBezTo>
                <a:cubicBezTo>
                  <a:pt x="171599" y="4316"/>
                  <a:pt x="179338" y="1786"/>
                  <a:pt x="187970" y="1786"/>
                </a:cubicBezTo>
                <a:cubicBezTo>
                  <a:pt x="198983" y="1786"/>
                  <a:pt x="208285" y="5655"/>
                  <a:pt x="215875" y="13394"/>
                </a:cubicBezTo>
                <a:cubicBezTo>
                  <a:pt x="223465" y="21133"/>
                  <a:pt x="227260" y="30361"/>
                  <a:pt x="227260" y="41076"/>
                </a:cubicBezTo>
                <a:cubicBezTo>
                  <a:pt x="227260" y="49708"/>
                  <a:pt x="224730" y="57447"/>
                  <a:pt x="219670" y="64293"/>
                </a:cubicBezTo>
                <a:cubicBezTo>
                  <a:pt x="214610" y="71139"/>
                  <a:pt x="208061" y="75902"/>
                  <a:pt x="200025" y="78581"/>
                </a:cubicBezTo>
                <a:lnTo>
                  <a:pt x="223688" y="102245"/>
                </a:lnTo>
                <a:cubicBezTo>
                  <a:pt x="226963" y="105519"/>
                  <a:pt x="228600" y="109537"/>
                  <a:pt x="228600" y="114300"/>
                </a:cubicBezTo>
                <a:cubicBezTo>
                  <a:pt x="228600" y="119062"/>
                  <a:pt x="226963" y="123080"/>
                  <a:pt x="223688" y="126355"/>
                </a:cubicBezTo>
                <a:lnTo>
                  <a:pt x="126355" y="223688"/>
                </a:lnTo>
                <a:cubicBezTo>
                  <a:pt x="123081" y="226963"/>
                  <a:pt x="119062" y="228600"/>
                  <a:pt x="114300" y="228600"/>
                </a:cubicBezTo>
                <a:cubicBezTo>
                  <a:pt x="109537" y="228600"/>
                  <a:pt x="105519" y="226963"/>
                  <a:pt x="102245" y="223688"/>
                </a:cubicBezTo>
                <a:lnTo>
                  <a:pt x="4911" y="126355"/>
                </a:lnTo>
                <a:cubicBezTo>
                  <a:pt x="1637" y="123080"/>
                  <a:pt x="0" y="119062"/>
                  <a:pt x="0" y="114300"/>
                </a:cubicBezTo>
                <a:cubicBezTo>
                  <a:pt x="0" y="109537"/>
                  <a:pt x="1637" y="105519"/>
                  <a:pt x="4911" y="102245"/>
                </a:cubicBezTo>
                <a:lnTo>
                  <a:pt x="40630" y="66526"/>
                </a:lnTo>
                <a:cubicBezTo>
                  <a:pt x="43011" y="64145"/>
                  <a:pt x="45764" y="63772"/>
                  <a:pt x="48890" y="65410"/>
                </a:cubicBezTo>
                <a:cubicBezTo>
                  <a:pt x="52015" y="67047"/>
                  <a:pt x="53280" y="69502"/>
                  <a:pt x="52685" y="72777"/>
                </a:cubicBezTo>
                <a:cubicBezTo>
                  <a:pt x="52387" y="74860"/>
                  <a:pt x="52238" y="76646"/>
                  <a:pt x="52238" y="78134"/>
                </a:cubicBezTo>
                <a:cubicBezTo>
                  <a:pt x="52238" y="85873"/>
                  <a:pt x="54992" y="92571"/>
                  <a:pt x="60498" y="98226"/>
                </a:cubicBezTo>
                <a:cubicBezTo>
                  <a:pt x="66005" y="103882"/>
                  <a:pt x="72628" y="106709"/>
                  <a:pt x="80367" y="106709"/>
                </a:cubicBezTo>
                <a:cubicBezTo>
                  <a:pt x="88106" y="106709"/>
                  <a:pt x="94580" y="103882"/>
                  <a:pt x="99789" y="98226"/>
                </a:cubicBezTo>
                <a:cubicBezTo>
                  <a:pt x="104998" y="92571"/>
                  <a:pt x="107602" y="85799"/>
                  <a:pt x="107602" y="77911"/>
                </a:cubicBezTo>
                <a:cubicBezTo>
                  <a:pt x="107602" y="70023"/>
                  <a:pt x="104998" y="63326"/>
                  <a:pt x="99789" y="57819"/>
                </a:cubicBezTo>
                <a:cubicBezTo>
                  <a:pt x="94580" y="52313"/>
                  <a:pt x="88106" y="49559"/>
                  <a:pt x="80367" y="49559"/>
                </a:cubicBezTo>
                <a:cubicBezTo>
                  <a:pt x="78879" y="49559"/>
                  <a:pt x="77242" y="49708"/>
                  <a:pt x="75456" y="50006"/>
                </a:cubicBezTo>
                <a:cubicBezTo>
                  <a:pt x="71884" y="50601"/>
                  <a:pt x="69279" y="49411"/>
                  <a:pt x="67642" y="46434"/>
                </a:cubicBezTo>
                <a:cubicBezTo>
                  <a:pt x="66005" y="43457"/>
                  <a:pt x="66526" y="40630"/>
                  <a:pt x="69205" y="37951"/>
                </a:cubicBezTo>
                <a:lnTo>
                  <a:pt x="102245" y="4911"/>
                </a:lnTo>
                <a:cubicBezTo>
                  <a:pt x="105519" y="1637"/>
                  <a:pt x="109537" y="0"/>
                  <a:pt x="1143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57150" tIns="28575" rIns="57150" bIns="28575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sz="1181"/>
          </a:p>
        </p:txBody>
      </p:sp>
      <p:sp>
        <p:nvSpPr>
          <p:cNvPr id="143" name="Freeform 53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/>
          <p:nvPr/>
        </p:nvSpPr>
        <p:spPr>
          <a:xfrm>
            <a:off x="4017631" y="2638279"/>
            <a:ext cx="328896" cy="328896"/>
          </a:xfrm>
          <a:custGeom>
            <a:avLst/>
            <a:gdLst/>
            <a:ahLst/>
            <a:cxnLst/>
            <a:rect l="l" t="t" r="r" b="b"/>
            <a:pathLst>
              <a:path w="228600" h="228600">
                <a:moveTo>
                  <a:pt x="57150" y="135731"/>
                </a:moveTo>
                <a:lnTo>
                  <a:pt x="57150" y="214312"/>
                </a:lnTo>
                <a:lnTo>
                  <a:pt x="171450" y="214312"/>
                </a:lnTo>
                <a:lnTo>
                  <a:pt x="171450" y="135731"/>
                </a:lnTo>
                <a:close/>
                <a:moveTo>
                  <a:pt x="178593" y="85725"/>
                </a:moveTo>
                <a:lnTo>
                  <a:pt x="185737" y="85725"/>
                </a:lnTo>
                <a:cubicBezTo>
                  <a:pt x="187821" y="85725"/>
                  <a:pt x="189532" y="86394"/>
                  <a:pt x="190872" y="87734"/>
                </a:cubicBezTo>
                <a:cubicBezTo>
                  <a:pt x="192211" y="89073"/>
                  <a:pt x="192881" y="90710"/>
                  <a:pt x="192881" y="92645"/>
                </a:cubicBezTo>
                <a:cubicBezTo>
                  <a:pt x="192881" y="94580"/>
                  <a:pt x="192211" y="96291"/>
                  <a:pt x="190872" y="97780"/>
                </a:cubicBezTo>
                <a:cubicBezTo>
                  <a:pt x="189532" y="99268"/>
                  <a:pt x="187821" y="100012"/>
                  <a:pt x="185737" y="100012"/>
                </a:cubicBezTo>
                <a:lnTo>
                  <a:pt x="178593" y="100012"/>
                </a:lnTo>
                <a:cubicBezTo>
                  <a:pt x="176510" y="100012"/>
                  <a:pt x="174798" y="99268"/>
                  <a:pt x="173459" y="97780"/>
                </a:cubicBezTo>
                <a:cubicBezTo>
                  <a:pt x="172119" y="96291"/>
                  <a:pt x="171450" y="94580"/>
                  <a:pt x="171450" y="92645"/>
                </a:cubicBezTo>
                <a:cubicBezTo>
                  <a:pt x="171450" y="90710"/>
                  <a:pt x="172119" y="89073"/>
                  <a:pt x="173459" y="87734"/>
                </a:cubicBezTo>
                <a:cubicBezTo>
                  <a:pt x="174798" y="86394"/>
                  <a:pt x="176510" y="85725"/>
                  <a:pt x="178593" y="85725"/>
                </a:cubicBezTo>
                <a:close/>
                <a:moveTo>
                  <a:pt x="16073" y="70991"/>
                </a:moveTo>
                <a:cubicBezTo>
                  <a:pt x="14883" y="70991"/>
                  <a:pt x="14287" y="71586"/>
                  <a:pt x="14287" y="72777"/>
                </a:cubicBezTo>
                <a:lnTo>
                  <a:pt x="14287" y="169664"/>
                </a:lnTo>
                <a:cubicBezTo>
                  <a:pt x="14287" y="170854"/>
                  <a:pt x="14883" y="171450"/>
                  <a:pt x="16073" y="171450"/>
                </a:cubicBezTo>
                <a:lnTo>
                  <a:pt x="42862" y="171450"/>
                </a:lnTo>
                <a:lnTo>
                  <a:pt x="42862" y="121443"/>
                </a:lnTo>
                <a:lnTo>
                  <a:pt x="185737" y="121443"/>
                </a:lnTo>
                <a:lnTo>
                  <a:pt x="185737" y="171450"/>
                </a:lnTo>
                <a:lnTo>
                  <a:pt x="212526" y="171450"/>
                </a:lnTo>
                <a:cubicBezTo>
                  <a:pt x="213717" y="171450"/>
                  <a:pt x="214312" y="170854"/>
                  <a:pt x="214312" y="169664"/>
                </a:cubicBezTo>
                <a:lnTo>
                  <a:pt x="214312" y="72777"/>
                </a:lnTo>
                <a:cubicBezTo>
                  <a:pt x="214312" y="71586"/>
                  <a:pt x="213717" y="70991"/>
                  <a:pt x="212526" y="70991"/>
                </a:cubicBezTo>
                <a:close/>
                <a:moveTo>
                  <a:pt x="57150" y="14287"/>
                </a:moveTo>
                <a:lnTo>
                  <a:pt x="57150" y="56703"/>
                </a:lnTo>
                <a:lnTo>
                  <a:pt x="171450" y="56703"/>
                </a:lnTo>
                <a:lnTo>
                  <a:pt x="171450" y="14287"/>
                </a:lnTo>
                <a:close/>
                <a:moveTo>
                  <a:pt x="42862" y="0"/>
                </a:moveTo>
                <a:lnTo>
                  <a:pt x="185737" y="0"/>
                </a:lnTo>
                <a:lnTo>
                  <a:pt x="185737" y="56703"/>
                </a:lnTo>
                <a:lnTo>
                  <a:pt x="212526" y="56703"/>
                </a:lnTo>
                <a:cubicBezTo>
                  <a:pt x="216991" y="56703"/>
                  <a:pt x="220786" y="58266"/>
                  <a:pt x="223912" y="61391"/>
                </a:cubicBezTo>
                <a:cubicBezTo>
                  <a:pt x="227037" y="64517"/>
                  <a:pt x="228600" y="68312"/>
                  <a:pt x="228600" y="72777"/>
                </a:cubicBezTo>
                <a:lnTo>
                  <a:pt x="228600" y="169664"/>
                </a:lnTo>
                <a:cubicBezTo>
                  <a:pt x="228600" y="174129"/>
                  <a:pt x="227037" y="177924"/>
                  <a:pt x="223912" y="181049"/>
                </a:cubicBezTo>
                <a:cubicBezTo>
                  <a:pt x="220786" y="184174"/>
                  <a:pt x="216991" y="185737"/>
                  <a:pt x="212526" y="185737"/>
                </a:cubicBezTo>
                <a:lnTo>
                  <a:pt x="185737" y="185737"/>
                </a:lnTo>
                <a:lnTo>
                  <a:pt x="185737" y="228600"/>
                </a:lnTo>
                <a:lnTo>
                  <a:pt x="42862" y="228600"/>
                </a:lnTo>
                <a:lnTo>
                  <a:pt x="42862" y="185737"/>
                </a:lnTo>
                <a:lnTo>
                  <a:pt x="16073" y="185737"/>
                </a:lnTo>
                <a:cubicBezTo>
                  <a:pt x="11608" y="185737"/>
                  <a:pt x="7813" y="184174"/>
                  <a:pt x="4688" y="181049"/>
                </a:cubicBezTo>
                <a:cubicBezTo>
                  <a:pt x="1562" y="177924"/>
                  <a:pt x="0" y="174129"/>
                  <a:pt x="0" y="169664"/>
                </a:cubicBezTo>
                <a:lnTo>
                  <a:pt x="0" y="72777"/>
                </a:lnTo>
                <a:cubicBezTo>
                  <a:pt x="0" y="68312"/>
                  <a:pt x="1562" y="64517"/>
                  <a:pt x="4688" y="61391"/>
                </a:cubicBezTo>
                <a:cubicBezTo>
                  <a:pt x="7813" y="58266"/>
                  <a:pt x="11608" y="56703"/>
                  <a:pt x="16073" y="56703"/>
                </a:cubicBezTo>
                <a:lnTo>
                  <a:pt x="42862" y="5670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57150" tIns="28575" rIns="57150" bIns="28575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sz="1181"/>
          </a:p>
        </p:txBody>
      </p:sp>
      <p:sp>
        <p:nvSpPr>
          <p:cNvPr id="144" name="Freeform 54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/>
          <p:nvPr/>
        </p:nvSpPr>
        <p:spPr>
          <a:xfrm>
            <a:off x="4574633" y="2648560"/>
            <a:ext cx="328896" cy="308340"/>
          </a:xfrm>
          <a:custGeom>
            <a:avLst/>
            <a:gdLst/>
            <a:ahLst/>
            <a:cxnLst/>
            <a:rect l="l" t="t" r="r" b="b"/>
            <a:pathLst>
              <a:path w="228600" h="214313">
                <a:moveTo>
                  <a:pt x="121444" y="107157"/>
                </a:moveTo>
                <a:lnTo>
                  <a:pt x="121444" y="200025"/>
                </a:lnTo>
                <a:lnTo>
                  <a:pt x="200025" y="200025"/>
                </a:lnTo>
                <a:lnTo>
                  <a:pt x="200025" y="107157"/>
                </a:lnTo>
                <a:close/>
                <a:moveTo>
                  <a:pt x="28575" y="107157"/>
                </a:moveTo>
                <a:lnTo>
                  <a:pt x="28575" y="200025"/>
                </a:lnTo>
                <a:lnTo>
                  <a:pt x="107156" y="200025"/>
                </a:lnTo>
                <a:lnTo>
                  <a:pt x="107156" y="107157"/>
                </a:lnTo>
                <a:close/>
                <a:moveTo>
                  <a:pt x="121444" y="64294"/>
                </a:moveTo>
                <a:lnTo>
                  <a:pt x="121444" y="92869"/>
                </a:lnTo>
                <a:lnTo>
                  <a:pt x="214313" y="92869"/>
                </a:lnTo>
                <a:lnTo>
                  <a:pt x="214313" y="64294"/>
                </a:lnTo>
                <a:close/>
                <a:moveTo>
                  <a:pt x="14288" y="64294"/>
                </a:moveTo>
                <a:lnTo>
                  <a:pt x="14288" y="92869"/>
                </a:lnTo>
                <a:lnTo>
                  <a:pt x="107156" y="92869"/>
                </a:lnTo>
                <a:lnTo>
                  <a:pt x="107156" y="64294"/>
                </a:lnTo>
                <a:close/>
                <a:moveTo>
                  <a:pt x="173236" y="14288"/>
                </a:moveTo>
                <a:cubicBezTo>
                  <a:pt x="158949" y="14288"/>
                  <a:pt x="143619" y="26194"/>
                  <a:pt x="127248" y="50007"/>
                </a:cubicBezTo>
                <a:lnTo>
                  <a:pt x="151805" y="50007"/>
                </a:lnTo>
                <a:cubicBezTo>
                  <a:pt x="160735" y="50007"/>
                  <a:pt x="168697" y="47849"/>
                  <a:pt x="175692" y="43533"/>
                </a:cubicBezTo>
                <a:cubicBezTo>
                  <a:pt x="182687" y="39217"/>
                  <a:pt x="186184" y="33338"/>
                  <a:pt x="186184" y="25896"/>
                </a:cubicBezTo>
                <a:cubicBezTo>
                  <a:pt x="186184" y="18157"/>
                  <a:pt x="181868" y="14288"/>
                  <a:pt x="173236" y="14288"/>
                </a:cubicBezTo>
                <a:close/>
                <a:moveTo>
                  <a:pt x="55364" y="14288"/>
                </a:moveTo>
                <a:cubicBezTo>
                  <a:pt x="47030" y="14288"/>
                  <a:pt x="42863" y="18009"/>
                  <a:pt x="42863" y="25450"/>
                </a:cubicBezTo>
                <a:cubicBezTo>
                  <a:pt x="42863" y="32891"/>
                  <a:pt x="46435" y="38845"/>
                  <a:pt x="53578" y="43309"/>
                </a:cubicBezTo>
                <a:cubicBezTo>
                  <a:pt x="60722" y="47774"/>
                  <a:pt x="68759" y="50007"/>
                  <a:pt x="77689" y="50007"/>
                </a:cubicBezTo>
                <a:lnTo>
                  <a:pt x="102245" y="50007"/>
                </a:lnTo>
                <a:cubicBezTo>
                  <a:pt x="95697" y="40779"/>
                  <a:pt x="88255" y="32519"/>
                  <a:pt x="79921" y="25227"/>
                </a:cubicBezTo>
                <a:cubicBezTo>
                  <a:pt x="71587" y="17934"/>
                  <a:pt x="63401" y="14288"/>
                  <a:pt x="55364" y="14288"/>
                </a:cubicBezTo>
                <a:close/>
                <a:moveTo>
                  <a:pt x="55364" y="0"/>
                </a:moveTo>
                <a:cubicBezTo>
                  <a:pt x="66973" y="0"/>
                  <a:pt x="77986" y="4465"/>
                  <a:pt x="88404" y="13395"/>
                </a:cubicBezTo>
                <a:cubicBezTo>
                  <a:pt x="98822" y="22325"/>
                  <a:pt x="107603" y="32296"/>
                  <a:pt x="114747" y="43309"/>
                </a:cubicBezTo>
                <a:cubicBezTo>
                  <a:pt x="133797" y="14437"/>
                  <a:pt x="153293" y="0"/>
                  <a:pt x="173236" y="0"/>
                </a:cubicBezTo>
                <a:cubicBezTo>
                  <a:pt x="182464" y="0"/>
                  <a:pt x="189310" y="2530"/>
                  <a:pt x="193774" y="7591"/>
                </a:cubicBezTo>
                <a:cubicBezTo>
                  <a:pt x="198239" y="12651"/>
                  <a:pt x="200472" y="18753"/>
                  <a:pt x="200472" y="25896"/>
                </a:cubicBezTo>
                <a:cubicBezTo>
                  <a:pt x="200472" y="35124"/>
                  <a:pt x="196900" y="43161"/>
                  <a:pt x="189756" y="50007"/>
                </a:cubicBezTo>
                <a:lnTo>
                  <a:pt x="214313" y="50007"/>
                </a:lnTo>
                <a:cubicBezTo>
                  <a:pt x="218182" y="50007"/>
                  <a:pt x="221531" y="51420"/>
                  <a:pt x="224359" y="54248"/>
                </a:cubicBezTo>
                <a:cubicBezTo>
                  <a:pt x="227186" y="57076"/>
                  <a:pt x="228600" y="60425"/>
                  <a:pt x="228600" y="64294"/>
                </a:cubicBezTo>
                <a:lnTo>
                  <a:pt x="228600" y="107157"/>
                </a:lnTo>
                <a:lnTo>
                  <a:pt x="214313" y="107157"/>
                </a:lnTo>
                <a:lnTo>
                  <a:pt x="214313" y="200025"/>
                </a:lnTo>
                <a:cubicBezTo>
                  <a:pt x="214313" y="204193"/>
                  <a:pt x="212899" y="207616"/>
                  <a:pt x="210071" y="210295"/>
                </a:cubicBezTo>
                <a:cubicBezTo>
                  <a:pt x="207243" y="212973"/>
                  <a:pt x="203895" y="214313"/>
                  <a:pt x="200025" y="214313"/>
                </a:cubicBezTo>
                <a:lnTo>
                  <a:pt x="28575" y="214313"/>
                </a:lnTo>
                <a:cubicBezTo>
                  <a:pt x="24706" y="214313"/>
                  <a:pt x="21357" y="212973"/>
                  <a:pt x="18529" y="210295"/>
                </a:cubicBezTo>
                <a:cubicBezTo>
                  <a:pt x="15702" y="207616"/>
                  <a:pt x="14288" y="204193"/>
                  <a:pt x="14288" y="200025"/>
                </a:cubicBezTo>
                <a:lnTo>
                  <a:pt x="14288" y="107157"/>
                </a:lnTo>
                <a:lnTo>
                  <a:pt x="0" y="107157"/>
                </a:lnTo>
                <a:lnTo>
                  <a:pt x="0" y="64294"/>
                </a:lnTo>
                <a:cubicBezTo>
                  <a:pt x="0" y="60425"/>
                  <a:pt x="1414" y="57076"/>
                  <a:pt x="4242" y="54248"/>
                </a:cubicBezTo>
                <a:cubicBezTo>
                  <a:pt x="7070" y="51420"/>
                  <a:pt x="10418" y="50007"/>
                  <a:pt x="14288" y="50007"/>
                </a:cubicBezTo>
                <a:lnTo>
                  <a:pt x="39291" y="50007"/>
                </a:lnTo>
                <a:cubicBezTo>
                  <a:pt x="32147" y="43161"/>
                  <a:pt x="28575" y="35124"/>
                  <a:pt x="28575" y="25896"/>
                </a:cubicBezTo>
                <a:cubicBezTo>
                  <a:pt x="28575" y="18753"/>
                  <a:pt x="30733" y="12651"/>
                  <a:pt x="35049" y="7591"/>
                </a:cubicBezTo>
                <a:cubicBezTo>
                  <a:pt x="39365" y="2530"/>
                  <a:pt x="46137" y="0"/>
                  <a:pt x="5536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57150" tIns="28575" rIns="57150" bIns="28575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sz="1181"/>
          </a:p>
        </p:txBody>
      </p:sp>
      <p:sp>
        <p:nvSpPr>
          <p:cNvPr id="145" name="Freeform 55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/>
          <p:nvPr/>
        </p:nvSpPr>
        <p:spPr>
          <a:xfrm>
            <a:off x="5131636" y="2638279"/>
            <a:ext cx="328335" cy="328896"/>
          </a:xfrm>
          <a:custGeom>
            <a:avLst/>
            <a:gdLst/>
            <a:ahLst/>
            <a:cxnLst/>
            <a:rect l="l" t="t" r="r" b="b"/>
            <a:pathLst>
              <a:path w="228210" h="228600">
                <a:moveTo>
                  <a:pt x="114300" y="171450"/>
                </a:moveTo>
                <a:cubicBezTo>
                  <a:pt x="106263" y="171450"/>
                  <a:pt x="99491" y="173682"/>
                  <a:pt x="93985" y="178147"/>
                </a:cubicBezTo>
                <a:cubicBezTo>
                  <a:pt x="88478" y="182612"/>
                  <a:pt x="85725" y="187523"/>
                  <a:pt x="85725" y="192881"/>
                </a:cubicBezTo>
                <a:cubicBezTo>
                  <a:pt x="85725" y="198239"/>
                  <a:pt x="88478" y="203150"/>
                  <a:pt x="93985" y="207615"/>
                </a:cubicBezTo>
                <a:cubicBezTo>
                  <a:pt x="99491" y="212080"/>
                  <a:pt x="106263" y="214312"/>
                  <a:pt x="114300" y="214312"/>
                </a:cubicBezTo>
                <a:cubicBezTo>
                  <a:pt x="122039" y="214312"/>
                  <a:pt x="128662" y="212154"/>
                  <a:pt x="134168" y="207838"/>
                </a:cubicBezTo>
                <a:cubicBezTo>
                  <a:pt x="139675" y="203522"/>
                  <a:pt x="142577" y="198834"/>
                  <a:pt x="142875" y="193774"/>
                </a:cubicBezTo>
                <a:lnTo>
                  <a:pt x="142875" y="191988"/>
                </a:lnTo>
                <a:cubicBezTo>
                  <a:pt x="142577" y="186928"/>
                  <a:pt x="139675" y="182240"/>
                  <a:pt x="134168" y="177924"/>
                </a:cubicBezTo>
                <a:cubicBezTo>
                  <a:pt x="128662" y="173608"/>
                  <a:pt x="122039" y="171450"/>
                  <a:pt x="114300" y="171450"/>
                </a:cubicBezTo>
                <a:close/>
                <a:moveTo>
                  <a:pt x="7143" y="85725"/>
                </a:moveTo>
                <a:lnTo>
                  <a:pt x="107156" y="85725"/>
                </a:lnTo>
                <a:cubicBezTo>
                  <a:pt x="109240" y="85725"/>
                  <a:pt x="110951" y="86394"/>
                  <a:pt x="112291" y="87734"/>
                </a:cubicBezTo>
                <a:cubicBezTo>
                  <a:pt x="113630" y="89073"/>
                  <a:pt x="114300" y="90785"/>
                  <a:pt x="114300" y="92868"/>
                </a:cubicBezTo>
                <a:cubicBezTo>
                  <a:pt x="114300" y="94952"/>
                  <a:pt x="113630" y="96664"/>
                  <a:pt x="112291" y="98003"/>
                </a:cubicBezTo>
                <a:cubicBezTo>
                  <a:pt x="110951" y="99342"/>
                  <a:pt x="109240" y="100012"/>
                  <a:pt x="107156" y="100012"/>
                </a:cubicBezTo>
                <a:lnTo>
                  <a:pt x="7143" y="100012"/>
                </a:lnTo>
                <a:cubicBezTo>
                  <a:pt x="5060" y="100012"/>
                  <a:pt x="3348" y="99342"/>
                  <a:pt x="2009" y="98003"/>
                </a:cubicBezTo>
                <a:cubicBezTo>
                  <a:pt x="669" y="96664"/>
                  <a:pt x="0" y="94952"/>
                  <a:pt x="0" y="92868"/>
                </a:cubicBezTo>
                <a:cubicBezTo>
                  <a:pt x="0" y="90785"/>
                  <a:pt x="669" y="89073"/>
                  <a:pt x="2009" y="87734"/>
                </a:cubicBezTo>
                <a:cubicBezTo>
                  <a:pt x="3348" y="86394"/>
                  <a:pt x="5060" y="85725"/>
                  <a:pt x="7143" y="85725"/>
                </a:cubicBezTo>
                <a:close/>
                <a:moveTo>
                  <a:pt x="7143" y="42862"/>
                </a:moveTo>
                <a:lnTo>
                  <a:pt x="107156" y="42862"/>
                </a:lnTo>
                <a:cubicBezTo>
                  <a:pt x="109240" y="42862"/>
                  <a:pt x="110951" y="43532"/>
                  <a:pt x="112291" y="44871"/>
                </a:cubicBezTo>
                <a:cubicBezTo>
                  <a:pt x="113630" y="46211"/>
                  <a:pt x="114300" y="47922"/>
                  <a:pt x="114300" y="50006"/>
                </a:cubicBezTo>
                <a:cubicBezTo>
                  <a:pt x="114300" y="52089"/>
                  <a:pt x="113630" y="53801"/>
                  <a:pt x="112291" y="55140"/>
                </a:cubicBezTo>
                <a:cubicBezTo>
                  <a:pt x="110951" y="56480"/>
                  <a:pt x="109240" y="57150"/>
                  <a:pt x="107156" y="57150"/>
                </a:cubicBezTo>
                <a:lnTo>
                  <a:pt x="7143" y="57150"/>
                </a:lnTo>
                <a:cubicBezTo>
                  <a:pt x="5060" y="57150"/>
                  <a:pt x="3348" y="56480"/>
                  <a:pt x="2009" y="55140"/>
                </a:cubicBezTo>
                <a:cubicBezTo>
                  <a:pt x="669" y="53801"/>
                  <a:pt x="0" y="52089"/>
                  <a:pt x="0" y="50006"/>
                </a:cubicBezTo>
                <a:cubicBezTo>
                  <a:pt x="0" y="47922"/>
                  <a:pt x="669" y="46211"/>
                  <a:pt x="2009" y="44871"/>
                </a:cubicBezTo>
                <a:cubicBezTo>
                  <a:pt x="3348" y="43532"/>
                  <a:pt x="5060" y="42862"/>
                  <a:pt x="7143" y="42862"/>
                </a:cubicBezTo>
                <a:close/>
                <a:moveTo>
                  <a:pt x="152028" y="558"/>
                </a:moveTo>
                <a:cubicBezTo>
                  <a:pt x="153367" y="781"/>
                  <a:pt x="154632" y="1488"/>
                  <a:pt x="155823" y="2679"/>
                </a:cubicBezTo>
                <a:lnTo>
                  <a:pt x="225474" y="72330"/>
                </a:lnTo>
                <a:cubicBezTo>
                  <a:pt x="229046" y="75902"/>
                  <a:pt x="229121" y="79325"/>
                  <a:pt x="225698" y="82599"/>
                </a:cubicBezTo>
                <a:cubicBezTo>
                  <a:pt x="222275" y="85873"/>
                  <a:pt x="218926" y="85873"/>
                  <a:pt x="215652" y="82599"/>
                </a:cubicBezTo>
                <a:lnTo>
                  <a:pt x="157162" y="24110"/>
                </a:lnTo>
                <a:lnTo>
                  <a:pt x="157162" y="190202"/>
                </a:lnTo>
                <a:cubicBezTo>
                  <a:pt x="157162" y="191393"/>
                  <a:pt x="157162" y="192286"/>
                  <a:pt x="157162" y="192881"/>
                </a:cubicBezTo>
                <a:cubicBezTo>
                  <a:pt x="157162" y="202704"/>
                  <a:pt x="152995" y="211112"/>
                  <a:pt x="144661" y="218107"/>
                </a:cubicBezTo>
                <a:cubicBezTo>
                  <a:pt x="136326" y="225102"/>
                  <a:pt x="126206" y="228600"/>
                  <a:pt x="114300" y="228600"/>
                </a:cubicBezTo>
                <a:cubicBezTo>
                  <a:pt x="102393" y="228600"/>
                  <a:pt x="92273" y="225102"/>
                  <a:pt x="83939" y="218107"/>
                </a:cubicBezTo>
                <a:cubicBezTo>
                  <a:pt x="75604" y="211112"/>
                  <a:pt x="71437" y="202704"/>
                  <a:pt x="71437" y="192881"/>
                </a:cubicBezTo>
                <a:cubicBezTo>
                  <a:pt x="71437" y="183058"/>
                  <a:pt x="75604" y="174649"/>
                  <a:pt x="83939" y="167655"/>
                </a:cubicBezTo>
                <a:cubicBezTo>
                  <a:pt x="92273" y="160660"/>
                  <a:pt x="102393" y="157162"/>
                  <a:pt x="114300" y="157162"/>
                </a:cubicBezTo>
                <a:cubicBezTo>
                  <a:pt x="125313" y="157162"/>
                  <a:pt x="134838" y="160139"/>
                  <a:pt x="142875" y="166092"/>
                </a:cubicBezTo>
                <a:lnTo>
                  <a:pt x="142875" y="8036"/>
                </a:lnTo>
                <a:cubicBezTo>
                  <a:pt x="142875" y="4762"/>
                  <a:pt x="144512" y="2530"/>
                  <a:pt x="147786" y="1339"/>
                </a:cubicBezTo>
                <a:cubicBezTo>
                  <a:pt x="149274" y="595"/>
                  <a:pt x="150688" y="334"/>
                  <a:pt x="152028" y="558"/>
                </a:cubicBezTo>
                <a:close/>
                <a:moveTo>
                  <a:pt x="7143" y="0"/>
                </a:moveTo>
                <a:lnTo>
                  <a:pt x="107156" y="0"/>
                </a:lnTo>
                <a:cubicBezTo>
                  <a:pt x="109240" y="0"/>
                  <a:pt x="110951" y="669"/>
                  <a:pt x="112291" y="2009"/>
                </a:cubicBezTo>
                <a:cubicBezTo>
                  <a:pt x="113630" y="3348"/>
                  <a:pt x="114300" y="5060"/>
                  <a:pt x="114300" y="7143"/>
                </a:cubicBezTo>
                <a:cubicBezTo>
                  <a:pt x="114300" y="9227"/>
                  <a:pt x="113630" y="10938"/>
                  <a:pt x="112291" y="12278"/>
                </a:cubicBezTo>
                <a:cubicBezTo>
                  <a:pt x="110951" y="13617"/>
                  <a:pt x="109240" y="14287"/>
                  <a:pt x="107156" y="14287"/>
                </a:cubicBezTo>
                <a:lnTo>
                  <a:pt x="7143" y="14287"/>
                </a:lnTo>
                <a:cubicBezTo>
                  <a:pt x="5060" y="14287"/>
                  <a:pt x="3348" y="13617"/>
                  <a:pt x="2009" y="12278"/>
                </a:cubicBezTo>
                <a:cubicBezTo>
                  <a:pt x="669" y="10938"/>
                  <a:pt x="0" y="9227"/>
                  <a:pt x="0" y="7143"/>
                </a:cubicBezTo>
                <a:cubicBezTo>
                  <a:pt x="0" y="5060"/>
                  <a:pt x="669" y="3348"/>
                  <a:pt x="2009" y="2009"/>
                </a:cubicBezTo>
                <a:cubicBezTo>
                  <a:pt x="3348" y="669"/>
                  <a:pt x="5060" y="0"/>
                  <a:pt x="714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57150" tIns="28575" rIns="57150" bIns="28575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sz="1181"/>
          </a:p>
        </p:txBody>
      </p:sp>
      <p:sp>
        <p:nvSpPr>
          <p:cNvPr id="146" name="Freeform 56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/>
          <p:nvPr/>
        </p:nvSpPr>
        <p:spPr>
          <a:xfrm>
            <a:off x="5688076" y="2638229"/>
            <a:ext cx="328996" cy="328998"/>
          </a:xfrm>
          <a:custGeom>
            <a:avLst/>
            <a:gdLst/>
            <a:ahLst/>
            <a:cxnLst/>
            <a:rect l="l" t="t" r="r" b="b"/>
            <a:pathLst>
              <a:path w="228670" h="228671">
                <a:moveTo>
                  <a:pt x="44648" y="93386"/>
                </a:moveTo>
                <a:lnTo>
                  <a:pt x="134838" y="184022"/>
                </a:lnTo>
                <a:cubicBezTo>
                  <a:pt x="136029" y="172414"/>
                  <a:pt x="134540" y="160731"/>
                  <a:pt x="130373" y="148973"/>
                </a:cubicBezTo>
                <a:cubicBezTo>
                  <a:pt x="126206" y="137216"/>
                  <a:pt x="119658" y="127021"/>
                  <a:pt x="110728" y="118389"/>
                </a:cubicBezTo>
                <a:cubicBezTo>
                  <a:pt x="101798" y="109162"/>
                  <a:pt x="91455" y="102390"/>
                  <a:pt x="79697" y="98074"/>
                </a:cubicBezTo>
                <a:cubicBezTo>
                  <a:pt x="67940" y="93758"/>
                  <a:pt x="56257" y="92195"/>
                  <a:pt x="44648" y="93386"/>
                </a:cubicBezTo>
                <a:close/>
                <a:moveTo>
                  <a:pt x="136624" y="62578"/>
                </a:moveTo>
                <a:lnTo>
                  <a:pt x="104477" y="94725"/>
                </a:lnTo>
                <a:cubicBezTo>
                  <a:pt x="110430" y="98595"/>
                  <a:pt x="115862" y="102985"/>
                  <a:pt x="120774" y="107897"/>
                </a:cubicBezTo>
                <a:cubicBezTo>
                  <a:pt x="125685" y="112808"/>
                  <a:pt x="130076" y="118240"/>
                  <a:pt x="133945" y="124193"/>
                </a:cubicBezTo>
                <a:lnTo>
                  <a:pt x="166092" y="92046"/>
                </a:lnTo>
                <a:cubicBezTo>
                  <a:pt x="160139" y="88772"/>
                  <a:pt x="154632" y="84456"/>
                  <a:pt x="149572" y="79098"/>
                </a:cubicBezTo>
                <a:cubicBezTo>
                  <a:pt x="144214" y="73741"/>
                  <a:pt x="139898" y="68234"/>
                  <a:pt x="136624" y="62578"/>
                </a:cubicBezTo>
                <a:close/>
                <a:moveTo>
                  <a:pt x="143321" y="21502"/>
                </a:moveTo>
                <a:cubicBezTo>
                  <a:pt x="140642" y="39659"/>
                  <a:pt x="146000" y="55435"/>
                  <a:pt x="159395" y="68829"/>
                </a:cubicBezTo>
                <a:cubicBezTo>
                  <a:pt x="173384" y="82819"/>
                  <a:pt x="189309" y="88475"/>
                  <a:pt x="207168" y="85796"/>
                </a:cubicBezTo>
                <a:close/>
                <a:moveTo>
                  <a:pt x="141200" y="238"/>
                </a:moveTo>
                <a:cubicBezTo>
                  <a:pt x="142317" y="573"/>
                  <a:pt x="143321" y="1261"/>
                  <a:pt x="144214" y="2303"/>
                </a:cubicBezTo>
                <a:lnTo>
                  <a:pt x="226367" y="84903"/>
                </a:lnTo>
                <a:cubicBezTo>
                  <a:pt x="228451" y="86689"/>
                  <a:pt x="229121" y="88921"/>
                  <a:pt x="228376" y="91600"/>
                </a:cubicBezTo>
                <a:cubicBezTo>
                  <a:pt x="227632" y="94279"/>
                  <a:pt x="226070" y="95916"/>
                  <a:pt x="223688" y="96511"/>
                </a:cubicBezTo>
                <a:cubicBezTo>
                  <a:pt x="215652" y="99190"/>
                  <a:pt x="207317" y="100530"/>
                  <a:pt x="198685" y="100530"/>
                </a:cubicBezTo>
                <a:cubicBezTo>
                  <a:pt x="192732" y="100530"/>
                  <a:pt x="186630" y="99637"/>
                  <a:pt x="180379" y="97851"/>
                </a:cubicBezTo>
                <a:cubicBezTo>
                  <a:pt x="180379" y="97851"/>
                  <a:pt x="180379" y="98000"/>
                  <a:pt x="180379" y="98297"/>
                </a:cubicBezTo>
                <a:lnTo>
                  <a:pt x="141089" y="137141"/>
                </a:lnTo>
                <a:cubicBezTo>
                  <a:pt x="150614" y="158275"/>
                  <a:pt x="152102" y="179409"/>
                  <a:pt x="145554" y="200542"/>
                </a:cubicBezTo>
                <a:cubicBezTo>
                  <a:pt x="144958" y="203221"/>
                  <a:pt x="143321" y="204858"/>
                  <a:pt x="140642" y="205453"/>
                </a:cubicBezTo>
                <a:cubicBezTo>
                  <a:pt x="140047" y="205453"/>
                  <a:pt x="139452" y="205453"/>
                  <a:pt x="138856" y="205453"/>
                </a:cubicBezTo>
                <a:cubicBezTo>
                  <a:pt x="136773" y="205453"/>
                  <a:pt x="135136" y="204858"/>
                  <a:pt x="133945" y="203668"/>
                </a:cubicBezTo>
                <a:lnTo>
                  <a:pt x="84385" y="153661"/>
                </a:lnTo>
                <a:lnTo>
                  <a:pt x="14287" y="222866"/>
                </a:lnTo>
                <a:lnTo>
                  <a:pt x="0" y="228671"/>
                </a:lnTo>
                <a:lnTo>
                  <a:pt x="5804" y="213044"/>
                </a:lnTo>
                <a:lnTo>
                  <a:pt x="74116" y="143392"/>
                </a:lnTo>
                <a:lnTo>
                  <a:pt x="25449" y="94279"/>
                </a:lnTo>
                <a:cubicBezTo>
                  <a:pt x="23366" y="92493"/>
                  <a:pt x="22696" y="90260"/>
                  <a:pt x="23440" y="87582"/>
                </a:cubicBezTo>
                <a:cubicBezTo>
                  <a:pt x="24184" y="84903"/>
                  <a:pt x="25747" y="83266"/>
                  <a:pt x="28128" y="82670"/>
                </a:cubicBezTo>
                <a:cubicBezTo>
                  <a:pt x="36165" y="79991"/>
                  <a:pt x="44351" y="78652"/>
                  <a:pt x="52685" y="78652"/>
                </a:cubicBezTo>
                <a:cubicBezTo>
                  <a:pt x="66079" y="78652"/>
                  <a:pt x="79027" y="81628"/>
                  <a:pt x="91529" y="87582"/>
                </a:cubicBezTo>
                <a:lnTo>
                  <a:pt x="129927" y="49630"/>
                </a:lnTo>
                <a:cubicBezTo>
                  <a:pt x="130224" y="49333"/>
                  <a:pt x="130522" y="49035"/>
                  <a:pt x="130820" y="48737"/>
                </a:cubicBezTo>
                <a:cubicBezTo>
                  <a:pt x="126950" y="35641"/>
                  <a:pt x="127545" y="21055"/>
                  <a:pt x="132606" y="4982"/>
                </a:cubicBezTo>
                <a:cubicBezTo>
                  <a:pt x="133201" y="2601"/>
                  <a:pt x="134838" y="1038"/>
                  <a:pt x="137517" y="294"/>
                </a:cubicBezTo>
                <a:cubicBezTo>
                  <a:pt x="138856" y="-78"/>
                  <a:pt x="140084" y="-97"/>
                  <a:pt x="141200" y="23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57150" tIns="28575" rIns="57150" bIns="28575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sz="1181"/>
          </a:p>
        </p:txBody>
      </p:sp>
      <p:sp>
        <p:nvSpPr>
          <p:cNvPr id="147" name="Freeform 57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/>
          <p:nvPr/>
        </p:nvSpPr>
        <p:spPr>
          <a:xfrm>
            <a:off x="6245176" y="2663977"/>
            <a:ext cx="328896" cy="277506"/>
          </a:xfrm>
          <a:custGeom>
            <a:avLst/>
            <a:gdLst/>
            <a:ahLst/>
            <a:cxnLst/>
            <a:rect l="l" t="t" r="r" b="b"/>
            <a:pathLst>
              <a:path w="228600" h="192881">
                <a:moveTo>
                  <a:pt x="71438" y="80814"/>
                </a:moveTo>
                <a:lnTo>
                  <a:pt x="14288" y="136624"/>
                </a:lnTo>
                <a:lnTo>
                  <a:pt x="14288" y="178594"/>
                </a:lnTo>
                <a:lnTo>
                  <a:pt x="214313" y="178594"/>
                </a:lnTo>
                <a:lnTo>
                  <a:pt x="214313" y="165199"/>
                </a:lnTo>
                <a:cubicBezTo>
                  <a:pt x="214015" y="165199"/>
                  <a:pt x="213866" y="165050"/>
                  <a:pt x="213866" y="164753"/>
                </a:cubicBezTo>
                <a:lnTo>
                  <a:pt x="166539" y="116532"/>
                </a:lnTo>
                <a:lnTo>
                  <a:pt x="140643" y="140196"/>
                </a:lnTo>
                <a:cubicBezTo>
                  <a:pt x="136773" y="143173"/>
                  <a:pt x="133499" y="143173"/>
                  <a:pt x="130820" y="140196"/>
                </a:cubicBezTo>
                <a:close/>
                <a:moveTo>
                  <a:pt x="164306" y="42863"/>
                </a:moveTo>
                <a:cubicBezTo>
                  <a:pt x="168176" y="42863"/>
                  <a:pt x="171525" y="44276"/>
                  <a:pt x="174352" y="47104"/>
                </a:cubicBezTo>
                <a:cubicBezTo>
                  <a:pt x="177180" y="49932"/>
                  <a:pt x="178594" y="53280"/>
                  <a:pt x="178594" y="57150"/>
                </a:cubicBezTo>
                <a:cubicBezTo>
                  <a:pt x="178594" y="61020"/>
                  <a:pt x="177180" y="64368"/>
                  <a:pt x="174352" y="67196"/>
                </a:cubicBezTo>
                <a:cubicBezTo>
                  <a:pt x="171525" y="70024"/>
                  <a:pt x="168176" y="71438"/>
                  <a:pt x="164306" y="71438"/>
                </a:cubicBezTo>
                <a:cubicBezTo>
                  <a:pt x="160437" y="71438"/>
                  <a:pt x="157088" y="70024"/>
                  <a:pt x="154261" y="67196"/>
                </a:cubicBezTo>
                <a:cubicBezTo>
                  <a:pt x="151433" y="64368"/>
                  <a:pt x="150019" y="61020"/>
                  <a:pt x="150019" y="57150"/>
                </a:cubicBezTo>
                <a:cubicBezTo>
                  <a:pt x="150019" y="53280"/>
                  <a:pt x="151433" y="49932"/>
                  <a:pt x="154261" y="47104"/>
                </a:cubicBezTo>
                <a:cubicBezTo>
                  <a:pt x="157088" y="44276"/>
                  <a:pt x="160437" y="42863"/>
                  <a:pt x="164306" y="42863"/>
                </a:cubicBezTo>
                <a:close/>
                <a:moveTo>
                  <a:pt x="14288" y="14288"/>
                </a:moveTo>
                <a:lnTo>
                  <a:pt x="14288" y="116532"/>
                </a:lnTo>
                <a:lnTo>
                  <a:pt x="66526" y="65633"/>
                </a:lnTo>
                <a:cubicBezTo>
                  <a:pt x="68015" y="64443"/>
                  <a:pt x="69801" y="63847"/>
                  <a:pt x="71884" y="63847"/>
                </a:cubicBezTo>
                <a:cubicBezTo>
                  <a:pt x="73968" y="63847"/>
                  <a:pt x="75605" y="64740"/>
                  <a:pt x="76796" y="66526"/>
                </a:cubicBezTo>
                <a:lnTo>
                  <a:pt x="136178" y="125016"/>
                </a:lnTo>
                <a:lnTo>
                  <a:pt x="162967" y="101352"/>
                </a:lnTo>
                <a:cubicBezTo>
                  <a:pt x="166241" y="98971"/>
                  <a:pt x="169367" y="99268"/>
                  <a:pt x="172343" y="102245"/>
                </a:cubicBezTo>
                <a:lnTo>
                  <a:pt x="214313" y="145107"/>
                </a:lnTo>
                <a:lnTo>
                  <a:pt x="214313" y="14288"/>
                </a:lnTo>
                <a:close/>
                <a:moveTo>
                  <a:pt x="14288" y="0"/>
                </a:moveTo>
                <a:lnTo>
                  <a:pt x="214313" y="0"/>
                </a:lnTo>
                <a:cubicBezTo>
                  <a:pt x="218182" y="0"/>
                  <a:pt x="221531" y="1414"/>
                  <a:pt x="224359" y="4242"/>
                </a:cubicBezTo>
                <a:cubicBezTo>
                  <a:pt x="227186" y="7069"/>
                  <a:pt x="228600" y="10418"/>
                  <a:pt x="228600" y="14288"/>
                </a:cubicBezTo>
                <a:lnTo>
                  <a:pt x="228600" y="178594"/>
                </a:lnTo>
                <a:cubicBezTo>
                  <a:pt x="228600" y="182463"/>
                  <a:pt x="227186" y="185812"/>
                  <a:pt x="224359" y="188640"/>
                </a:cubicBezTo>
                <a:cubicBezTo>
                  <a:pt x="221531" y="191467"/>
                  <a:pt x="218182" y="192881"/>
                  <a:pt x="214313" y="192881"/>
                </a:cubicBezTo>
                <a:lnTo>
                  <a:pt x="14288" y="192881"/>
                </a:lnTo>
                <a:cubicBezTo>
                  <a:pt x="10418" y="192881"/>
                  <a:pt x="7070" y="191467"/>
                  <a:pt x="4242" y="188640"/>
                </a:cubicBezTo>
                <a:cubicBezTo>
                  <a:pt x="1414" y="185812"/>
                  <a:pt x="0" y="182463"/>
                  <a:pt x="0" y="178594"/>
                </a:cubicBezTo>
                <a:lnTo>
                  <a:pt x="0" y="14288"/>
                </a:lnTo>
                <a:cubicBezTo>
                  <a:pt x="0" y="10418"/>
                  <a:pt x="1414" y="7069"/>
                  <a:pt x="4242" y="4242"/>
                </a:cubicBezTo>
                <a:cubicBezTo>
                  <a:pt x="7070" y="1414"/>
                  <a:pt x="10418" y="0"/>
                  <a:pt x="142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57150" tIns="28575" rIns="57150" bIns="28575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sz="1181"/>
          </a:p>
        </p:txBody>
      </p:sp>
      <p:sp>
        <p:nvSpPr>
          <p:cNvPr id="148" name="Freeform 58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/>
          <p:nvPr/>
        </p:nvSpPr>
        <p:spPr>
          <a:xfrm>
            <a:off x="6802178" y="2638279"/>
            <a:ext cx="328896" cy="328896"/>
          </a:xfrm>
          <a:custGeom>
            <a:avLst/>
            <a:gdLst/>
            <a:ahLst/>
            <a:cxnLst/>
            <a:rect l="l" t="t" r="r" b="b"/>
            <a:pathLst>
              <a:path w="228600" h="228600">
                <a:moveTo>
                  <a:pt x="14288" y="19198"/>
                </a:moveTo>
                <a:lnTo>
                  <a:pt x="14288" y="187077"/>
                </a:lnTo>
                <a:lnTo>
                  <a:pt x="71438" y="210740"/>
                </a:lnTo>
                <a:lnTo>
                  <a:pt x="71438" y="40630"/>
                </a:lnTo>
                <a:close/>
                <a:moveTo>
                  <a:pt x="157163" y="18305"/>
                </a:moveTo>
                <a:lnTo>
                  <a:pt x="157163" y="187970"/>
                </a:lnTo>
                <a:lnTo>
                  <a:pt x="214313" y="209401"/>
                </a:lnTo>
                <a:lnTo>
                  <a:pt x="214313" y="42862"/>
                </a:lnTo>
                <a:close/>
                <a:moveTo>
                  <a:pt x="142875" y="17859"/>
                </a:moveTo>
                <a:lnTo>
                  <a:pt x="85725" y="40630"/>
                </a:lnTo>
                <a:lnTo>
                  <a:pt x="85725" y="210740"/>
                </a:lnTo>
                <a:lnTo>
                  <a:pt x="142875" y="187970"/>
                </a:lnTo>
                <a:close/>
                <a:moveTo>
                  <a:pt x="4912" y="0"/>
                </a:moveTo>
                <a:cubicBezTo>
                  <a:pt x="5805" y="0"/>
                  <a:pt x="6400" y="148"/>
                  <a:pt x="6698" y="446"/>
                </a:cubicBezTo>
                <a:lnTo>
                  <a:pt x="78581" y="28575"/>
                </a:lnTo>
                <a:lnTo>
                  <a:pt x="150019" y="446"/>
                </a:lnTo>
                <a:lnTo>
                  <a:pt x="221903" y="30361"/>
                </a:lnTo>
                <a:cubicBezTo>
                  <a:pt x="223689" y="30658"/>
                  <a:pt x="225252" y="31700"/>
                  <a:pt x="226591" y="33486"/>
                </a:cubicBezTo>
                <a:cubicBezTo>
                  <a:pt x="227930" y="35272"/>
                  <a:pt x="228600" y="37207"/>
                  <a:pt x="228600" y="39290"/>
                </a:cubicBezTo>
                <a:lnTo>
                  <a:pt x="228600" y="222349"/>
                </a:lnTo>
                <a:cubicBezTo>
                  <a:pt x="228600" y="225921"/>
                  <a:pt x="226963" y="227707"/>
                  <a:pt x="223689" y="227707"/>
                </a:cubicBezTo>
                <a:cubicBezTo>
                  <a:pt x="223094" y="227707"/>
                  <a:pt x="222498" y="227707"/>
                  <a:pt x="221903" y="227707"/>
                </a:cubicBezTo>
                <a:lnTo>
                  <a:pt x="150019" y="199578"/>
                </a:lnTo>
                <a:lnTo>
                  <a:pt x="79028" y="228600"/>
                </a:lnTo>
                <a:lnTo>
                  <a:pt x="6698" y="200025"/>
                </a:lnTo>
                <a:cubicBezTo>
                  <a:pt x="4912" y="199429"/>
                  <a:pt x="3349" y="198239"/>
                  <a:pt x="2009" y="196453"/>
                </a:cubicBezTo>
                <a:cubicBezTo>
                  <a:pt x="670" y="194667"/>
                  <a:pt x="0" y="192881"/>
                  <a:pt x="0" y="191095"/>
                </a:cubicBezTo>
                <a:lnTo>
                  <a:pt x="0" y="5804"/>
                </a:lnTo>
                <a:cubicBezTo>
                  <a:pt x="0" y="1934"/>
                  <a:pt x="1637" y="0"/>
                  <a:pt x="491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57150" tIns="28575" rIns="57150" bIns="28575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sz="1181"/>
          </a:p>
        </p:txBody>
      </p:sp>
      <p:sp>
        <p:nvSpPr>
          <p:cNvPr id="149" name="Freeform 59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/>
          <p:nvPr/>
        </p:nvSpPr>
        <p:spPr>
          <a:xfrm>
            <a:off x="7359180" y="2638279"/>
            <a:ext cx="328896" cy="328898"/>
          </a:xfrm>
          <a:custGeom>
            <a:avLst/>
            <a:gdLst/>
            <a:ahLst/>
            <a:cxnLst/>
            <a:rect l="l" t="t" r="r" b="b"/>
            <a:pathLst>
              <a:path w="228600" h="228601">
                <a:moveTo>
                  <a:pt x="25003" y="147340"/>
                </a:moveTo>
                <a:lnTo>
                  <a:pt x="40183" y="155824"/>
                </a:lnTo>
                <a:lnTo>
                  <a:pt x="22324" y="163860"/>
                </a:lnTo>
                <a:lnTo>
                  <a:pt x="112960" y="213420"/>
                </a:lnTo>
                <a:lnTo>
                  <a:pt x="204936" y="163860"/>
                </a:lnTo>
                <a:lnTo>
                  <a:pt x="187970" y="155824"/>
                </a:lnTo>
                <a:lnTo>
                  <a:pt x="203597" y="147340"/>
                </a:lnTo>
                <a:lnTo>
                  <a:pt x="223688" y="157163"/>
                </a:lnTo>
                <a:cubicBezTo>
                  <a:pt x="226070" y="158651"/>
                  <a:pt x="227335" y="160809"/>
                  <a:pt x="227483" y="163637"/>
                </a:cubicBezTo>
                <a:cubicBezTo>
                  <a:pt x="227632" y="166465"/>
                  <a:pt x="226367" y="168623"/>
                  <a:pt x="223688" y="170111"/>
                </a:cubicBezTo>
                <a:lnTo>
                  <a:pt x="116532" y="227708"/>
                </a:lnTo>
                <a:cubicBezTo>
                  <a:pt x="115342" y="228303"/>
                  <a:pt x="114151" y="228601"/>
                  <a:pt x="112960" y="228601"/>
                </a:cubicBezTo>
                <a:cubicBezTo>
                  <a:pt x="111770" y="228601"/>
                  <a:pt x="110728" y="228303"/>
                  <a:pt x="109835" y="227708"/>
                </a:cubicBezTo>
                <a:lnTo>
                  <a:pt x="3572" y="169665"/>
                </a:lnTo>
                <a:cubicBezTo>
                  <a:pt x="1190" y="168474"/>
                  <a:pt x="0" y="166390"/>
                  <a:pt x="0" y="163414"/>
                </a:cubicBezTo>
                <a:cubicBezTo>
                  <a:pt x="0" y="160437"/>
                  <a:pt x="1339" y="158354"/>
                  <a:pt x="4018" y="157163"/>
                </a:cubicBezTo>
                <a:close/>
                <a:moveTo>
                  <a:pt x="26342" y="95995"/>
                </a:moveTo>
                <a:lnTo>
                  <a:pt x="41523" y="104478"/>
                </a:lnTo>
                <a:lnTo>
                  <a:pt x="22324" y="113854"/>
                </a:lnTo>
                <a:lnTo>
                  <a:pt x="112960" y="163414"/>
                </a:lnTo>
                <a:lnTo>
                  <a:pt x="204936" y="113854"/>
                </a:lnTo>
                <a:lnTo>
                  <a:pt x="187077" y="104924"/>
                </a:lnTo>
                <a:lnTo>
                  <a:pt x="202257" y="96441"/>
                </a:lnTo>
                <a:lnTo>
                  <a:pt x="223688" y="107157"/>
                </a:lnTo>
                <a:cubicBezTo>
                  <a:pt x="226070" y="108645"/>
                  <a:pt x="227335" y="110803"/>
                  <a:pt x="227483" y="113631"/>
                </a:cubicBezTo>
                <a:cubicBezTo>
                  <a:pt x="227632" y="116459"/>
                  <a:pt x="226367" y="118468"/>
                  <a:pt x="223688" y="119658"/>
                </a:cubicBezTo>
                <a:lnTo>
                  <a:pt x="116532" y="177701"/>
                </a:lnTo>
                <a:cubicBezTo>
                  <a:pt x="115342" y="178297"/>
                  <a:pt x="114151" y="178594"/>
                  <a:pt x="112960" y="178594"/>
                </a:cubicBezTo>
                <a:cubicBezTo>
                  <a:pt x="111770" y="178594"/>
                  <a:pt x="110728" y="178297"/>
                  <a:pt x="109835" y="177701"/>
                </a:cubicBezTo>
                <a:lnTo>
                  <a:pt x="3572" y="119658"/>
                </a:lnTo>
                <a:cubicBezTo>
                  <a:pt x="1190" y="118468"/>
                  <a:pt x="0" y="116384"/>
                  <a:pt x="0" y="113408"/>
                </a:cubicBezTo>
                <a:cubicBezTo>
                  <a:pt x="0" y="110431"/>
                  <a:pt x="1339" y="108348"/>
                  <a:pt x="4018" y="107157"/>
                </a:cubicBezTo>
                <a:close/>
                <a:moveTo>
                  <a:pt x="115639" y="15181"/>
                </a:moveTo>
                <a:lnTo>
                  <a:pt x="23663" y="61169"/>
                </a:lnTo>
                <a:lnTo>
                  <a:pt x="114300" y="110729"/>
                </a:lnTo>
                <a:lnTo>
                  <a:pt x="206276" y="61169"/>
                </a:lnTo>
                <a:close/>
                <a:moveTo>
                  <a:pt x="112067" y="894"/>
                </a:moveTo>
                <a:cubicBezTo>
                  <a:pt x="114449" y="-297"/>
                  <a:pt x="116681" y="-297"/>
                  <a:pt x="118765" y="894"/>
                </a:cubicBezTo>
                <a:lnTo>
                  <a:pt x="224581" y="54918"/>
                </a:lnTo>
                <a:cubicBezTo>
                  <a:pt x="227260" y="56109"/>
                  <a:pt x="228600" y="58118"/>
                  <a:pt x="228600" y="60946"/>
                </a:cubicBezTo>
                <a:cubicBezTo>
                  <a:pt x="228600" y="63773"/>
                  <a:pt x="227409" y="65931"/>
                  <a:pt x="225028" y="67420"/>
                </a:cubicBezTo>
                <a:lnTo>
                  <a:pt x="117872" y="125016"/>
                </a:lnTo>
                <a:cubicBezTo>
                  <a:pt x="116681" y="125612"/>
                  <a:pt x="115490" y="125909"/>
                  <a:pt x="114300" y="125909"/>
                </a:cubicBezTo>
                <a:cubicBezTo>
                  <a:pt x="113109" y="125909"/>
                  <a:pt x="111918" y="125612"/>
                  <a:pt x="110728" y="125016"/>
                </a:cubicBezTo>
                <a:lnTo>
                  <a:pt x="4911" y="67420"/>
                </a:lnTo>
                <a:cubicBezTo>
                  <a:pt x="2232" y="65931"/>
                  <a:pt x="967" y="63773"/>
                  <a:pt x="1116" y="60946"/>
                </a:cubicBezTo>
                <a:cubicBezTo>
                  <a:pt x="1265" y="58118"/>
                  <a:pt x="2530" y="56109"/>
                  <a:pt x="4911" y="5491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57150" tIns="28575" rIns="57150" bIns="28575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sz="1181"/>
          </a:p>
        </p:txBody>
      </p:sp>
      <p:sp>
        <p:nvSpPr>
          <p:cNvPr id="150" name="Freeform 60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/>
          <p:nvPr/>
        </p:nvSpPr>
        <p:spPr>
          <a:xfrm>
            <a:off x="7916182" y="2638279"/>
            <a:ext cx="328058" cy="328896"/>
          </a:xfrm>
          <a:custGeom>
            <a:avLst/>
            <a:gdLst/>
            <a:ahLst/>
            <a:cxnLst/>
            <a:rect l="l" t="t" r="r" b="b"/>
            <a:pathLst>
              <a:path w="228018" h="228600">
                <a:moveTo>
                  <a:pt x="47044" y="85725"/>
                </a:moveTo>
                <a:cubicBezTo>
                  <a:pt x="43174" y="85725"/>
                  <a:pt x="39751" y="87139"/>
                  <a:pt x="36774" y="89966"/>
                </a:cubicBezTo>
                <a:cubicBezTo>
                  <a:pt x="33798" y="92794"/>
                  <a:pt x="32012" y="95994"/>
                  <a:pt x="31417" y="99566"/>
                </a:cubicBezTo>
                <a:lnTo>
                  <a:pt x="14004" y="212080"/>
                </a:lnTo>
                <a:cubicBezTo>
                  <a:pt x="14004" y="213568"/>
                  <a:pt x="14748" y="214312"/>
                  <a:pt x="16236" y="214312"/>
                </a:cubicBezTo>
                <a:lnTo>
                  <a:pt x="211350" y="214312"/>
                </a:lnTo>
                <a:cubicBezTo>
                  <a:pt x="213136" y="214312"/>
                  <a:pt x="214029" y="213717"/>
                  <a:pt x="214029" y="212526"/>
                </a:cubicBezTo>
                <a:lnTo>
                  <a:pt x="195276" y="100012"/>
                </a:lnTo>
                <a:cubicBezTo>
                  <a:pt x="194681" y="96143"/>
                  <a:pt x="192895" y="92794"/>
                  <a:pt x="189919" y="89966"/>
                </a:cubicBezTo>
                <a:cubicBezTo>
                  <a:pt x="186942" y="87139"/>
                  <a:pt x="183519" y="85725"/>
                  <a:pt x="179649" y="85725"/>
                </a:cubicBezTo>
                <a:lnTo>
                  <a:pt x="164022" y="85725"/>
                </a:lnTo>
                <a:lnTo>
                  <a:pt x="164022" y="102245"/>
                </a:lnTo>
                <a:cubicBezTo>
                  <a:pt x="168785" y="104923"/>
                  <a:pt x="171166" y="108942"/>
                  <a:pt x="171166" y="114300"/>
                </a:cubicBezTo>
                <a:cubicBezTo>
                  <a:pt x="171166" y="118467"/>
                  <a:pt x="169752" y="121890"/>
                  <a:pt x="166925" y="124569"/>
                </a:cubicBezTo>
                <a:cubicBezTo>
                  <a:pt x="164097" y="127248"/>
                  <a:pt x="160748" y="128587"/>
                  <a:pt x="156879" y="128587"/>
                </a:cubicBezTo>
                <a:cubicBezTo>
                  <a:pt x="153009" y="128587"/>
                  <a:pt x="149661" y="127248"/>
                  <a:pt x="146833" y="124569"/>
                </a:cubicBezTo>
                <a:cubicBezTo>
                  <a:pt x="144005" y="121890"/>
                  <a:pt x="142591" y="118467"/>
                  <a:pt x="142591" y="114300"/>
                </a:cubicBezTo>
                <a:cubicBezTo>
                  <a:pt x="142591" y="108942"/>
                  <a:pt x="144972" y="104923"/>
                  <a:pt x="149735" y="102245"/>
                </a:cubicBezTo>
                <a:lnTo>
                  <a:pt x="149735" y="85725"/>
                </a:lnTo>
                <a:lnTo>
                  <a:pt x="78297" y="85725"/>
                </a:lnTo>
                <a:lnTo>
                  <a:pt x="78297" y="102245"/>
                </a:lnTo>
                <a:cubicBezTo>
                  <a:pt x="83060" y="104923"/>
                  <a:pt x="85441" y="108942"/>
                  <a:pt x="85441" y="114300"/>
                </a:cubicBezTo>
                <a:cubicBezTo>
                  <a:pt x="85441" y="118467"/>
                  <a:pt x="84027" y="121890"/>
                  <a:pt x="81200" y="124569"/>
                </a:cubicBezTo>
                <a:cubicBezTo>
                  <a:pt x="78372" y="127248"/>
                  <a:pt x="75023" y="128587"/>
                  <a:pt x="71154" y="128587"/>
                </a:cubicBezTo>
                <a:cubicBezTo>
                  <a:pt x="67284" y="128587"/>
                  <a:pt x="63936" y="127248"/>
                  <a:pt x="61108" y="124569"/>
                </a:cubicBezTo>
                <a:cubicBezTo>
                  <a:pt x="58280" y="121890"/>
                  <a:pt x="56866" y="118467"/>
                  <a:pt x="56866" y="114300"/>
                </a:cubicBezTo>
                <a:cubicBezTo>
                  <a:pt x="56866" y="108942"/>
                  <a:pt x="59247" y="104923"/>
                  <a:pt x="64010" y="102245"/>
                </a:cubicBezTo>
                <a:lnTo>
                  <a:pt x="64010" y="85725"/>
                </a:lnTo>
                <a:close/>
                <a:moveTo>
                  <a:pt x="114016" y="14287"/>
                </a:moveTo>
                <a:cubicBezTo>
                  <a:pt x="103598" y="14287"/>
                  <a:pt x="95041" y="17933"/>
                  <a:pt x="88343" y="25226"/>
                </a:cubicBezTo>
                <a:cubicBezTo>
                  <a:pt x="81646" y="32519"/>
                  <a:pt x="78297" y="41672"/>
                  <a:pt x="78297" y="52685"/>
                </a:cubicBezTo>
                <a:lnTo>
                  <a:pt x="78297" y="71437"/>
                </a:lnTo>
                <a:lnTo>
                  <a:pt x="149735" y="71437"/>
                </a:lnTo>
                <a:lnTo>
                  <a:pt x="149735" y="52685"/>
                </a:lnTo>
                <a:cubicBezTo>
                  <a:pt x="149735" y="41672"/>
                  <a:pt x="146386" y="32519"/>
                  <a:pt x="139689" y="25226"/>
                </a:cubicBezTo>
                <a:cubicBezTo>
                  <a:pt x="132992" y="17933"/>
                  <a:pt x="124434" y="14287"/>
                  <a:pt x="114016" y="14287"/>
                </a:cubicBezTo>
                <a:close/>
                <a:moveTo>
                  <a:pt x="114239" y="0"/>
                </a:moveTo>
                <a:cubicBezTo>
                  <a:pt x="128676" y="0"/>
                  <a:pt x="140582" y="5060"/>
                  <a:pt x="149958" y="15180"/>
                </a:cubicBezTo>
                <a:cubicBezTo>
                  <a:pt x="159334" y="25300"/>
                  <a:pt x="164022" y="37802"/>
                  <a:pt x="164022" y="52685"/>
                </a:cubicBezTo>
                <a:lnTo>
                  <a:pt x="164022" y="71437"/>
                </a:lnTo>
                <a:lnTo>
                  <a:pt x="179649" y="71437"/>
                </a:lnTo>
                <a:cubicBezTo>
                  <a:pt x="187091" y="71437"/>
                  <a:pt x="193714" y="74042"/>
                  <a:pt x="199518" y="79251"/>
                </a:cubicBezTo>
                <a:cubicBezTo>
                  <a:pt x="205322" y="84460"/>
                  <a:pt x="208671" y="90636"/>
                  <a:pt x="209564" y="97780"/>
                </a:cubicBezTo>
                <a:lnTo>
                  <a:pt x="227870" y="210294"/>
                </a:lnTo>
                <a:cubicBezTo>
                  <a:pt x="228465" y="215652"/>
                  <a:pt x="227274" y="219968"/>
                  <a:pt x="224298" y="223242"/>
                </a:cubicBezTo>
                <a:cubicBezTo>
                  <a:pt x="221024" y="226814"/>
                  <a:pt x="216410" y="228600"/>
                  <a:pt x="210457" y="228600"/>
                </a:cubicBezTo>
                <a:lnTo>
                  <a:pt x="15343" y="228600"/>
                </a:lnTo>
                <a:cubicBezTo>
                  <a:pt x="10283" y="228600"/>
                  <a:pt x="6265" y="227111"/>
                  <a:pt x="3288" y="224135"/>
                </a:cubicBezTo>
                <a:cubicBezTo>
                  <a:pt x="609" y="220861"/>
                  <a:pt x="-433" y="216247"/>
                  <a:pt x="163" y="210294"/>
                </a:cubicBezTo>
                <a:lnTo>
                  <a:pt x="17129" y="97780"/>
                </a:lnTo>
                <a:cubicBezTo>
                  <a:pt x="18022" y="90636"/>
                  <a:pt x="21371" y="84460"/>
                  <a:pt x="27175" y="79251"/>
                </a:cubicBezTo>
                <a:cubicBezTo>
                  <a:pt x="32979" y="74042"/>
                  <a:pt x="39602" y="71437"/>
                  <a:pt x="47044" y="71437"/>
                </a:cubicBezTo>
                <a:lnTo>
                  <a:pt x="64010" y="71437"/>
                </a:lnTo>
                <a:lnTo>
                  <a:pt x="64010" y="52685"/>
                </a:lnTo>
                <a:cubicBezTo>
                  <a:pt x="64010" y="37802"/>
                  <a:pt x="68772" y="25300"/>
                  <a:pt x="78297" y="15180"/>
                </a:cubicBezTo>
                <a:cubicBezTo>
                  <a:pt x="87822" y="5060"/>
                  <a:pt x="99803" y="0"/>
                  <a:pt x="11423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57150" tIns="28575" rIns="57150" bIns="28575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sz="1181"/>
          </a:p>
        </p:txBody>
      </p:sp>
      <p:sp>
        <p:nvSpPr>
          <p:cNvPr id="151" name="Freeform 61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/>
          <p:nvPr/>
        </p:nvSpPr>
        <p:spPr>
          <a:xfrm>
            <a:off x="8472345" y="2638279"/>
            <a:ext cx="268511" cy="328896"/>
          </a:xfrm>
          <a:custGeom>
            <a:avLst/>
            <a:gdLst/>
            <a:ahLst/>
            <a:cxnLst/>
            <a:rect l="l" t="t" r="r" b="b"/>
            <a:pathLst>
              <a:path w="186630" h="228601">
                <a:moveTo>
                  <a:pt x="78805" y="28576"/>
                </a:moveTo>
                <a:cubicBezTo>
                  <a:pt x="61094" y="28576"/>
                  <a:pt x="45913" y="34901"/>
                  <a:pt x="33263" y="47551"/>
                </a:cubicBezTo>
                <a:cubicBezTo>
                  <a:pt x="20613" y="60202"/>
                  <a:pt x="14288" y="75382"/>
                  <a:pt x="14288" y="93093"/>
                </a:cubicBezTo>
                <a:cubicBezTo>
                  <a:pt x="14288" y="110803"/>
                  <a:pt x="20613" y="125909"/>
                  <a:pt x="33263" y="138411"/>
                </a:cubicBezTo>
                <a:cubicBezTo>
                  <a:pt x="45913" y="150912"/>
                  <a:pt x="61094" y="157163"/>
                  <a:pt x="78805" y="157163"/>
                </a:cubicBezTo>
                <a:cubicBezTo>
                  <a:pt x="96515" y="157163"/>
                  <a:pt x="111696" y="150912"/>
                  <a:pt x="124346" y="138411"/>
                </a:cubicBezTo>
                <a:cubicBezTo>
                  <a:pt x="136996" y="125909"/>
                  <a:pt x="143321" y="110803"/>
                  <a:pt x="143321" y="93093"/>
                </a:cubicBezTo>
                <a:cubicBezTo>
                  <a:pt x="143321" y="75382"/>
                  <a:pt x="136996" y="60202"/>
                  <a:pt x="124346" y="47551"/>
                </a:cubicBezTo>
                <a:cubicBezTo>
                  <a:pt x="111696" y="34901"/>
                  <a:pt x="96515" y="28576"/>
                  <a:pt x="78805" y="28576"/>
                </a:cubicBezTo>
                <a:close/>
                <a:moveTo>
                  <a:pt x="78805" y="14288"/>
                </a:moveTo>
                <a:cubicBezTo>
                  <a:pt x="100385" y="14288"/>
                  <a:pt x="118914" y="22027"/>
                  <a:pt x="134392" y="37505"/>
                </a:cubicBezTo>
                <a:cubicBezTo>
                  <a:pt x="149870" y="52983"/>
                  <a:pt x="157609" y="71587"/>
                  <a:pt x="157609" y="93316"/>
                </a:cubicBezTo>
                <a:cubicBezTo>
                  <a:pt x="157609" y="115045"/>
                  <a:pt x="149944" y="133499"/>
                  <a:pt x="134615" y="148680"/>
                </a:cubicBezTo>
                <a:cubicBezTo>
                  <a:pt x="119286" y="163860"/>
                  <a:pt x="100682" y="171451"/>
                  <a:pt x="78805" y="171451"/>
                </a:cubicBezTo>
                <a:cubicBezTo>
                  <a:pt x="56927" y="171451"/>
                  <a:pt x="38323" y="163860"/>
                  <a:pt x="22994" y="148680"/>
                </a:cubicBezTo>
                <a:cubicBezTo>
                  <a:pt x="7665" y="133499"/>
                  <a:pt x="0" y="115045"/>
                  <a:pt x="0" y="93316"/>
                </a:cubicBezTo>
                <a:cubicBezTo>
                  <a:pt x="0" y="71587"/>
                  <a:pt x="7739" y="52983"/>
                  <a:pt x="23217" y="37505"/>
                </a:cubicBezTo>
                <a:cubicBezTo>
                  <a:pt x="38695" y="22027"/>
                  <a:pt x="57224" y="14288"/>
                  <a:pt x="78805" y="14288"/>
                </a:cubicBezTo>
                <a:close/>
                <a:moveTo>
                  <a:pt x="127918" y="224"/>
                </a:moveTo>
                <a:cubicBezTo>
                  <a:pt x="129853" y="-223"/>
                  <a:pt x="131713" y="1"/>
                  <a:pt x="133499" y="894"/>
                </a:cubicBezTo>
                <a:cubicBezTo>
                  <a:pt x="150168" y="10716"/>
                  <a:pt x="163190" y="23739"/>
                  <a:pt x="172566" y="39961"/>
                </a:cubicBezTo>
                <a:cubicBezTo>
                  <a:pt x="181942" y="56183"/>
                  <a:pt x="186630" y="73671"/>
                  <a:pt x="186630" y="92423"/>
                </a:cubicBezTo>
                <a:cubicBezTo>
                  <a:pt x="186630" y="120998"/>
                  <a:pt x="177924" y="145182"/>
                  <a:pt x="160511" y="164977"/>
                </a:cubicBezTo>
                <a:cubicBezTo>
                  <a:pt x="143098" y="184771"/>
                  <a:pt x="120700" y="196156"/>
                  <a:pt x="93315" y="199133"/>
                </a:cubicBezTo>
                <a:lnTo>
                  <a:pt x="93315" y="214313"/>
                </a:lnTo>
                <a:lnTo>
                  <a:pt x="114746" y="214313"/>
                </a:lnTo>
                <a:cubicBezTo>
                  <a:pt x="116830" y="214313"/>
                  <a:pt x="118616" y="214983"/>
                  <a:pt x="120104" y="216322"/>
                </a:cubicBezTo>
                <a:cubicBezTo>
                  <a:pt x="121593" y="217662"/>
                  <a:pt x="122337" y="219299"/>
                  <a:pt x="122337" y="221234"/>
                </a:cubicBezTo>
                <a:cubicBezTo>
                  <a:pt x="122337" y="223168"/>
                  <a:pt x="121593" y="224880"/>
                  <a:pt x="120104" y="226368"/>
                </a:cubicBezTo>
                <a:cubicBezTo>
                  <a:pt x="118616" y="227856"/>
                  <a:pt x="116830" y="228601"/>
                  <a:pt x="114746" y="228601"/>
                </a:cubicBezTo>
                <a:lnTo>
                  <a:pt x="58043" y="228601"/>
                </a:lnTo>
                <a:cubicBezTo>
                  <a:pt x="55959" y="228601"/>
                  <a:pt x="54248" y="227856"/>
                  <a:pt x="52908" y="226368"/>
                </a:cubicBezTo>
                <a:cubicBezTo>
                  <a:pt x="51569" y="224880"/>
                  <a:pt x="50899" y="223168"/>
                  <a:pt x="50899" y="221234"/>
                </a:cubicBezTo>
                <a:cubicBezTo>
                  <a:pt x="50899" y="219299"/>
                  <a:pt x="51569" y="217662"/>
                  <a:pt x="52908" y="216322"/>
                </a:cubicBezTo>
                <a:cubicBezTo>
                  <a:pt x="54248" y="214983"/>
                  <a:pt x="55959" y="214313"/>
                  <a:pt x="58043" y="214313"/>
                </a:cubicBezTo>
                <a:lnTo>
                  <a:pt x="79028" y="214313"/>
                </a:lnTo>
                <a:lnTo>
                  <a:pt x="79028" y="200026"/>
                </a:lnTo>
                <a:cubicBezTo>
                  <a:pt x="65038" y="200026"/>
                  <a:pt x="51495" y="197496"/>
                  <a:pt x="38398" y="192435"/>
                </a:cubicBezTo>
                <a:cubicBezTo>
                  <a:pt x="36612" y="191542"/>
                  <a:pt x="35347" y="190203"/>
                  <a:pt x="34603" y="188417"/>
                </a:cubicBezTo>
                <a:cubicBezTo>
                  <a:pt x="33858" y="186631"/>
                  <a:pt x="33858" y="184845"/>
                  <a:pt x="34603" y="183059"/>
                </a:cubicBezTo>
                <a:cubicBezTo>
                  <a:pt x="35347" y="181273"/>
                  <a:pt x="36612" y="180008"/>
                  <a:pt x="38398" y="179264"/>
                </a:cubicBezTo>
                <a:cubicBezTo>
                  <a:pt x="40184" y="178520"/>
                  <a:pt x="41970" y="178446"/>
                  <a:pt x="43755" y="179041"/>
                </a:cubicBezTo>
                <a:cubicBezTo>
                  <a:pt x="55066" y="183506"/>
                  <a:pt x="66824" y="185738"/>
                  <a:pt x="79028" y="185738"/>
                </a:cubicBezTo>
                <a:cubicBezTo>
                  <a:pt x="105817" y="185738"/>
                  <a:pt x="128067" y="176957"/>
                  <a:pt x="145777" y="159396"/>
                </a:cubicBezTo>
                <a:cubicBezTo>
                  <a:pt x="163488" y="141834"/>
                  <a:pt x="172343" y="119510"/>
                  <a:pt x="172343" y="92423"/>
                </a:cubicBezTo>
                <a:cubicBezTo>
                  <a:pt x="172343" y="76349"/>
                  <a:pt x="168250" y="61318"/>
                  <a:pt x="160065" y="47328"/>
                </a:cubicBezTo>
                <a:cubicBezTo>
                  <a:pt x="151879" y="33338"/>
                  <a:pt x="140643" y="22027"/>
                  <a:pt x="126355" y="13395"/>
                </a:cubicBezTo>
                <a:cubicBezTo>
                  <a:pt x="124569" y="12502"/>
                  <a:pt x="123453" y="11088"/>
                  <a:pt x="123006" y="9154"/>
                </a:cubicBezTo>
                <a:cubicBezTo>
                  <a:pt x="122560" y="7219"/>
                  <a:pt x="122783" y="5358"/>
                  <a:pt x="123676" y="3573"/>
                </a:cubicBezTo>
                <a:cubicBezTo>
                  <a:pt x="124569" y="1787"/>
                  <a:pt x="125983" y="670"/>
                  <a:pt x="127918" y="22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57150" tIns="28575" rIns="57150" bIns="28575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sz="1181"/>
          </a:p>
        </p:txBody>
      </p:sp>
      <p:sp>
        <p:nvSpPr>
          <p:cNvPr id="152" name="Freeform 62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/>
          <p:nvPr/>
        </p:nvSpPr>
        <p:spPr>
          <a:xfrm>
            <a:off x="8968963" y="2638279"/>
            <a:ext cx="330180" cy="328896"/>
          </a:xfrm>
          <a:custGeom>
            <a:avLst/>
            <a:gdLst/>
            <a:ahLst/>
            <a:cxnLst/>
            <a:rect l="l" t="t" r="r" b="b"/>
            <a:pathLst>
              <a:path w="229493" h="228600">
                <a:moveTo>
                  <a:pt x="174129" y="159395"/>
                </a:moveTo>
                <a:cubicBezTo>
                  <a:pt x="169962" y="178445"/>
                  <a:pt x="163414" y="194072"/>
                  <a:pt x="154484" y="206275"/>
                </a:cubicBezTo>
                <a:cubicBezTo>
                  <a:pt x="174724" y="197346"/>
                  <a:pt x="190500" y="183356"/>
                  <a:pt x="201811" y="164306"/>
                </a:cubicBezTo>
                <a:cubicBezTo>
                  <a:pt x="194370" y="162222"/>
                  <a:pt x="185142" y="160585"/>
                  <a:pt x="174129" y="159395"/>
                </a:cubicBezTo>
                <a:close/>
                <a:moveTo>
                  <a:pt x="55811" y="159395"/>
                </a:moveTo>
                <a:cubicBezTo>
                  <a:pt x="44798" y="160585"/>
                  <a:pt x="35421" y="161925"/>
                  <a:pt x="27682" y="163413"/>
                </a:cubicBezTo>
                <a:cubicBezTo>
                  <a:pt x="39886" y="184844"/>
                  <a:pt x="57448" y="199876"/>
                  <a:pt x="80367" y="208508"/>
                </a:cubicBezTo>
                <a:cubicBezTo>
                  <a:pt x="69354" y="195709"/>
                  <a:pt x="61169" y="179338"/>
                  <a:pt x="55811" y="159395"/>
                </a:cubicBezTo>
                <a:close/>
                <a:moveTo>
                  <a:pt x="121444" y="156716"/>
                </a:moveTo>
                <a:lnTo>
                  <a:pt x="121444" y="213419"/>
                </a:lnTo>
                <a:cubicBezTo>
                  <a:pt x="129778" y="211038"/>
                  <a:pt x="137294" y="204862"/>
                  <a:pt x="143991" y="194890"/>
                </a:cubicBezTo>
                <a:cubicBezTo>
                  <a:pt x="150689" y="184919"/>
                  <a:pt x="155823" y="172640"/>
                  <a:pt x="159395" y="158055"/>
                </a:cubicBezTo>
                <a:cubicBezTo>
                  <a:pt x="147787" y="157162"/>
                  <a:pt x="135136" y="156716"/>
                  <a:pt x="121444" y="156716"/>
                </a:cubicBezTo>
                <a:close/>
                <a:moveTo>
                  <a:pt x="107603" y="156716"/>
                </a:moveTo>
                <a:cubicBezTo>
                  <a:pt x="93911" y="156716"/>
                  <a:pt x="81260" y="157162"/>
                  <a:pt x="69652" y="158055"/>
                </a:cubicBezTo>
                <a:cubicBezTo>
                  <a:pt x="73224" y="172640"/>
                  <a:pt x="78433" y="184844"/>
                  <a:pt x="85279" y="194667"/>
                </a:cubicBezTo>
                <a:cubicBezTo>
                  <a:pt x="92125" y="204489"/>
                  <a:pt x="99566" y="210591"/>
                  <a:pt x="107603" y="212973"/>
                </a:cubicBezTo>
                <a:close/>
                <a:moveTo>
                  <a:pt x="163414" y="91082"/>
                </a:moveTo>
                <a:cubicBezTo>
                  <a:pt x="150614" y="91975"/>
                  <a:pt x="136624" y="92571"/>
                  <a:pt x="121444" y="92868"/>
                </a:cubicBezTo>
                <a:lnTo>
                  <a:pt x="121444" y="142428"/>
                </a:lnTo>
                <a:cubicBezTo>
                  <a:pt x="136327" y="142428"/>
                  <a:pt x="150019" y="143023"/>
                  <a:pt x="162521" y="144214"/>
                </a:cubicBezTo>
                <a:cubicBezTo>
                  <a:pt x="164009" y="134391"/>
                  <a:pt x="164753" y="124420"/>
                  <a:pt x="164753" y="114300"/>
                </a:cubicBezTo>
                <a:cubicBezTo>
                  <a:pt x="164753" y="106561"/>
                  <a:pt x="164306" y="98822"/>
                  <a:pt x="163414" y="91082"/>
                </a:cubicBezTo>
                <a:close/>
                <a:moveTo>
                  <a:pt x="65633" y="91082"/>
                </a:moveTo>
                <a:cubicBezTo>
                  <a:pt x="64740" y="98822"/>
                  <a:pt x="64294" y="106561"/>
                  <a:pt x="64294" y="114300"/>
                </a:cubicBezTo>
                <a:cubicBezTo>
                  <a:pt x="64294" y="124420"/>
                  <a:pt x="65038" y="134243"/>
                  <a:pt x="66526" y="143768"/>
                </a:cubicBezTo>
                <a:cubicBezTo>
                  <a:pt x="79326" y="142875"/>
                  <a:pt x="93018" y="142428"/>
                  <a:pt x="107603" y="142428"/>
                </a:cubicBezTo>
                <a:lnTo>
                  <a:pt x="107603" y="92868"/>
                </a:lnTo>
                <a:cubicBezTo>
                  <a:pt x="92720" y="92571"/>
                  <a:pt x="78730" y="91975"/>
                  <a:pt x="65633" y="91082"/>
                </a:cubicBezTo>
                <a:close/>
                <a:moveTo>
                  <a:pt x="19199" y="84385"/>
                </a:moveTo>
                <a:cubicBezTo>
                  <a:pt x="15925" y="93910"/>
                  <a:pt x="14288" y="103882"/>
                  <a:pt x="14288" y="114300"/>
                </a:cubicBezTo>
                <a:cubicBezTo>
                  <a:pt x="14288" y="126801"/>
                  <a:pt x="16669" y="138856"/>
                  <a:pt x="21431" y="150465"/>
                </a:cubicBezTo>
                <a:cubicBezTo>
                  <a:pt x="29468" y="148381"/>
                  <a:pt x="39886" y="146595"/>
                  <a:pt x="52685" y="145107"/>
                </a:cubicBezTo>
                <a:cubicBezTo>
                  <a:pt x="50899" y="134987"/>
                  <a:pt x="50006" y="124718"/>
                  <a:pt x="50006" y="114300"/>
                </a:cubicBezTo>
                <a:cubicBezTo>
                  <a:pt x="50006" y="105965"/>
                  <a:pt x="50602" y="97780"/>
                  <a:pt x="51792" y="89743"/>
                </a:cubicBezTo>
                <a:cubicBezTo>
                  <a:pt x="37803" y="88255"/>
                  <a:pt x="26938" y="86469"/>
                  <a:pt x="19199" y="84385"/>
                </a:cubicBezTo>
                <a:close/>
                <a:moveTo>
                  <a:pt x="209625" y="83544"/>
                </a:moveTo>
                <a:lnTo>
                  <a:pt x="196900" y="86506"/>
                </a:lnTo>
                <a:cubicBezTo>
                  <a:pt x="191542" y="87473"/>
                  <a:pt x="185142" y="88404"/>
                  <a:pt x="177701" y="89297"/>
                </a:cubicBezTo>
                <a:cubicBezTo>
                  <a:pt x="178594" y="97631"/>
                  <a:pt x="179040" y="105965"/>
                  <a:pt x="179040" y="114300"/>
                </a:cubicBezTo>
                <a:cubicBezTo>
                  <a:pt x="179040" y="125015"/>
                  <a:pt x="178296" y="135433"/>
                  <a:pt x="176808" y="145554"/>
                </a:cubicBezTo>
                <a:cubicBezTo>
                  <a:pt x="189905" y="147042"/>
                  <a:pt x="200323" y="148828"/>
                  <a:pt x="208062" y="150911"/>
                </a:cubicBezTo>
                <a:cubicBezTo>
                  <a:pt x="212824" y="139303"/>
                  <a:pt x="215206" y="127099"/>
                  <a:pt x="215206" y="114300"/>
                </a:cubicBezTo>
                <a:cubicBezTo>
                  <a:pt x="215206" y="107602"/>
                  <a:pt x="214536" y="101054"/>
                  <a:pt x="213197" y="94654"/>
                </a:cubicBezTo>
                <a:close/>
                <a:moveTo>
                  <a:pt x="154484" y="22324"/>
                </a:moveTo>
                <a:cubicBezTo>
                  <a:pt x="164306" y="36016"/>
                  <a:pt x="171301" y="53727"/>
                  <a:pt x="175469" y="75455"/>
                </a:cubicBezTo>
                <a:cubicBezTo>
                  <a:pt x="188268" y="73967"/>
                  <a:pt x="197942" y="72181"/>
                  <a:pt x="204490" y="70098"/>
                </a:cubicBezTo>
                <a:cubicBezTo>
                  <a:pt x="193774" y="48071"/>
                  <a:pt x="177106" y="32147"/>
                  <a:pt x="154484" y="22324"/>
                </a:cubicBezTo>
                <a:close/>
                <a:moveTo>
                  <a:pt x="80367" y="20091"/>
                </a:moveTo>
                <a:cubicBezTo>
                  <a:pt x="55067" y="29319"/>
                  <a:pt x="36463" y="46285"/>
                  <a:pt x="24557" y="70991"/>
                </a:cubicBezTo>
                <a:cubicBezTo>
                  <a:pt x="31998" y="72777"/>
                  <a:pt x="41821" y="74265"/>
                  <a:pt x="54025" y="75455"/>
                </a:cubicBezTo>
                <a:cubicBezTo>
                  <a:pt x="59383" y="52834"/>
                  <a:pt x="68164" y="34379"/>
                  <a:pt x="80367" y="20091"/>
                </a:cubicBezTo>
                <a:close/>
                <a:moveTo>
                  <a:pt x="107603" y="15627"/>
                </a:moveTo>
                <a:cubicBezTo>
                  <a:pt x="98971" y="18305"/>
                  <a:pt x="91083" y="25152"/>
                  <a:pt x="83939" y="36165"/>
                </a:cubicBezTo>
                <a:cubicBezTo>
                  <a:pt x="76796" y="47178"/>
                  <a:pt x="71438" y="60722"/>
                  <a:pt x="67866" y="76795"/>
                </a:cubicBezTo>
                <a:cubicBezTo>
                  <a:pt x="80367" y="77688"/>
                  <a:pt x="93613" y="78283"/>
                  <a:pt x="107603" y="78581"/>
                </a:cubicBezTo>
                <a:close/>
                <a:moveTo>
                  <a:pt x="121444" y="15180"/>
                </a:moveTo>
                <a:lnTo>
                  <a:pt x="121444" y="78581"/>
                </a:lnTo>
                <a:cubicBezTo>
                  <a:pt x="135731" y="78283"/>
                  <a:pt x="148828" y="77688"/>
                  <a:pt x="160735" y="76795"/>
                </a:cubicBezTo>
                <a:cubicBezTo>
                  <a:pt x="157460" y="60722"/>
                  <a:pt x="152326" y="47104"/>
                  <a:pt x="145331" y="35942"/>
                </a:cubicBezTo>
                <a:cubicBezTo>
                  <a:pt x="138336" y="24780"/>
                  <a:pt x="130374" y="17859"/>
                  <a:pt x="121444" y="15180"/>
                </a:cubicBezTo>
                <a:close/>
                <a:moveTo>
                  <a:pt x="114747" y="0"/>
                </a:moveTo>
                <a:cubicBezTo>
                  <a:pt x="115044" y="0"/>
                  <a:pt x="115416" y="0"/>
                  <a:pt x="115863" y="0"/>
                </a:cubicBezTo>
                <a:cubicBezTo>
                  <a:pt x="116309" y="0"/>
                  <a:pt x="116533" y="0"/>
                  <a:pt x="116533" y="0"/>
                </a:cubicBezTo>
                <a:cubicBezTo>
                  <a:pt x="116830" y="0"/>
                  <a:pt x="117128" y="0"/>
                  <a:pt x="117426" y="0"/>
                </a:cubicBezTo>
                <a:cubicBezTo>
                  <a:pt x="117723" y="0"/>
                  <a:pt x="117872" y="0"/>
                  <a:pt x="117872" y="0"/>
                </a:cubicBezTo>
                <a:cubicBezTo>
                  <a:pt x="119063" y="0"/>
                  <a:pt x="120253" y="0"/>
                  <a:pt x="121444" y="0"/>
                </a:cubicBezTo>
                <a:cubicBezTo>
                  <a:pt x="151507" y="1786"/>
                  <a:pt x="177031" y="13692"/>
                  <a:pt x="198016" y="35718"/>
                </a:cubicBezTo>
                <a:cubicBezTo>
                  <a:pt x="219001" y="57745"/>
                  <a:pt x="229493" y="83939"/>
                  <a:pt x="229493" y="114300"/>
                </a:cubicBezTo>
                <a:cubicBezTo>
                  <a:pt x="229493" y="144661"/>
                  <a:pt x="219001" y="170854"/>
                  <a:pt x="198016" y="192881"/>
                </a:cubicBezTo>
                <a:cubicBezTo>
                  <a:pt x="177031" y="214907"/>
                  <a:pt x="151507" y="226814"/>
                  <a:pt x="121444" y="228600"/>
                </a:cubicBezTo>
                <a:cubicBezTo>
                  <a:pt x="120253" y="228600"/>
                  <a:pt x="119063" y="228600"/>
                  <a:pt x="117872" y="228600"/>
                </a:cubicBezTo>
                <a:cubicBezTo>
                  <a:pt x="117872" y="228600"/>
                  <a:pt x="117723" y="228600"/>
                  <a:pt x="117426" y="228600"/>
                </a:cubicBezTo>
                <a:cubicBezTo>
                  <a:pt x="117128" y="228600"/>
                  <a:pt x="116979" y="228600"/>
                  <a:pt x="116979" y="228600"/>
                </a:cubicBezTo>
                <a:cubicBezTo>
                  <a:pt x="116681" y="228600"/>
                  <a:pt x="116309" y="228600"/>
                  <a:pt x="115863" y="228600"/>
                </a:cubicBezTo>
                <a:cubicBezTo>
                  <a:pt x="115416" y="228600"/>
                  <a:pt x="115044" y="228600"/>
                  <a:pt x="114747" y="228600"/>
                </a:cubicBezTo>
                <a:cubicBezTo>
                  <a:pt x="83195" y="228600"/>
                  <a:pt x="56183" y="217438"/>
                  <a:pt x="33710" y="195113"/>
                </a:cubicBezTo>
                <a:cubicBezTo>
                  <a:pt x="11237" y="172789"/>
                  <a:pt x="0" y="145851"/>
                  <a:pt x="0" y="114300"/>
                </a:cubicBezTo>
                <a:cubicBezTo>
                  <a:pt x="0" y="82748"/>
                  <a:pt x="11237" y="55810"/>
                  <a:pt x="33710" y="33486"/>
                </a:cubicBezTo>
                <a:cubicBezTo>
                  <a:pt x="56183" y="11162"/>
                  <a:pt x="83195" y="0"/>
                  <a:pt x="11474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57150" tIns="28575" rIns="57150" bIns="28575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sz="1181"/>
          </a:p>
        </p:txBody>
      </p:sp>
      <p:sp>
        <p:nvSpPr>
          <p:cNvPr id="153" name="Freeform 63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/>
          <p:nvPr/>
        </p:nvSpPr>
        <p:spPr>
          <a:xfrm>
            <a:off x="9527249" y="2674253"/>
            <a:ext cx="328896" cy="256951"/>
          </a:xfrm>
          <a:custGeom>
            <a:avLst/>
            <a:gdLst/>
            <a:ahLst/>
            <a:cxnLst/>
            <a:rect l="l" t="t" r="r" b="b"/>
            <a:pathLst>
              <a:path w="228600" h="178594">
                <a:moveTo>
                  <a:pt x="221456" y="121444"/>
                </a:moveTo>
                <a:cubicBezTo>
                  <a:pt x="223540" y="121444"/>
                  <a:pt x="225252" y="122113"/>
                  <a:pt x="226591" y="123453"/>
                </a:cubicBezTo>
                <a:cubicBezTo>
                  <a:pt x="227930" y="124792"/>
                  <a:pt x="228600" y="126504"/>
                  <a:pt x="228600" y="128587"/>
                </a:cubicBezTo>
                <a:lnTo>
                  <a:pt x="228600" y="171450"/>
                </a:lnTo>
                <a:cubicBezTo>
                  <a:pt x="228600" y="173533"/>
                  <a:pt x="227930" y="175245"/>
                  <a:pt x="226591" y="176584"/>
                </a:cubicBezTo>
                <a:cubicBezTo>
                  <a:pt x="225252" y="177924"/>
                  <a:pt x="223540" y="178594"/>
                  <a:pt x="221456" y="178594"/>
                </a:cubicBezTo>
                <a:lnTo>
                  <a:pt x="178594" y="178594"/>
                </a:lnTo>
                <a:cubicBezTo>
                  <a:pt x="176510" y="178594"/>
                  <a:pt x="174799" y="177924"/>
                  <a:pt x="173459" y="176584"/>
                </a:cubicBezTo>
                <a:cubicBezTo>
                  <a:pt x="172120" y="175245"/>
                  <a:pt x="171450" y="173533"/>
                  <a:pt x="171450" y="171450"/>
                </a:cubicBezTo>
                <a:cubicBezTo>
                  <a:pt x="171450" y="169366"/>
                  <a:pt x="172120" y="167655"/>
                  <a:pt x="173459" y="166315"/>
                </a:cubicBezTo>
                <a:cubicBezTo>
                  <a:pt x="174799" y="164976"/>
                  <a:pt x="176510" y="164306"/>
                  <a:pt x="178594" y="164306"/>
                </a:cubicBezTo>
                <a:lnTo>
                  <a:pt x="214313" y="164306"/>
                </a:lnTo>
                <a:lnTo>
                  <a:pt x="214313" y="128587"/>
                </a:lnTo>
                <a:cubicBezTo>
                  <a:pt x="214313" y="126504"/>
                  <a:pt x="214982" y="124792"/>
                  <a:pt x="216322" y="123453"/>
                </a:cubicBezTo>
                <a:cubicBezTo>
                  <a:pt x="217661" y="122113"/>
                  <a:pt x="219373" y="121444"/>
                  <a:pt x="221456" y="121444"/>
                </a:cubicBezTo>
                <a:close/>
                <a:moveTo>
                  <a:pt x="7144" y="121444"/>
                </a:moveTo>
                <a:cubicBezTo>
                  <a:pt x="9228" y="121444"/>
                  <a:pt x="10939" y="122113"/>
                  <a:pt x="12279" y="123453"/>
                </a:cubicBezTo>
                <a:cubicBezTo>
                  <a:pt x="13618" y="124792"/>
                  <a:pt x="14288" y="126504"/>
                  <a:pt x="14288" y="128587"/>
                </a:cubicBezTo>
                <a:lnTo>
                  <a:pt x="14288" y="164306"/>
                </a:lnTo>
                <a:lnTo>
                  <a:pt x="50006" y="164306"/>
                </a:lnTo>
                <a:cubicBezTo>
                  <a:pt x="52090" y="164306"/>
                  <a:pt x="53802" y="164976"/>
                  <a:pt x="55141" y="166315"/>
                </a:cubicBezTo>
                <a:cubicBezTo>
                  <a:pt x="56481" y="167655"/>
                  <a:pt x="57150" y="169366"/>
                  <a:pt x="57150" y="171450"/>
                </a:cubicBezTo>
                <a:cubicBezTo>
                  <a:pt x="57150" y="173533"/>
                  <a:pt x="56481" y="175245"/>
                  <a:pt x="55141" y="176584"/>
                </a:cubicBezTo>
                <a:cubicBezTo>
                  <a:pt x="53802" y="177924"/>
                  <a:pt x="52090" y="178594"/>
                  <a:pt x="50006" y="178594"/>
                </a:cubicBezTo>
                <a:lnTo>
                  <a:pt x="7144" y="178594"/>
                </a:lnTo>
                <a:cubicBezTo>
                  <a:pt x="5060" y="178594"/>
                  <a:pt x="3349" y="177924"/>
                  <a:pt x="2009" y="176584"/>
                </a:cubicBezTo>
                <a:cubicBezTo>
                  <a:pt x="670" y="175245"/>
                  <a:pt x="0" y="173533"/>
                  <a:pt x="0" y="171450"/>
                </a:cubicBezTo>
                <a:lnTo>
                  <a:pt x="0" y="128587"/>
                </a:lnTo>
                <a:cubicBezTo>
                  <a:pt x="0" y="126504"/>
                  <a:pt x="670" y="124792"/>
                  <a:pt x="2009" y="123453"/>
                </a:cubicBezTo>
                <a:cubicBezTo>
                  <a:pt x="3349" y="122113"/>
                  <a:pt x="5060" y="121444"/>
                  <a:pt x="7144" y="121444"/>
                </a:cubicBezTo>
                <a:close/>
                <a:moveTo>
                  <a:pt x="178594" y="0"/>
                </a:moveTo>
                <a:lnTo>
                  <a:pt x="221456" y="0"/>
                </a:lnTo>
                <a:cubicBezTo>
                  <a:pt x="223540" y="0"/>
                  <a:pt x="225252" y="669"/>
                  <a:pt x="226591" y="2009"/>
                </a:cubicBezTo>
                <a:cubicBezTo>
                  <a:pt x="227930" y="3348"/>
                  <a:pt x="228600" y="5060"/>
                  <a:pt x="228600" y="7144"/>
                </a:cubicBezTo>
                <a:lnTo>
                  <a:pt x="228600" y="50006"/>
                </a:lnTo>
                <a:cubicBezTo>
                  <a:pt x="228600" y="52090"/>
                  <a:pt x="227930" y="53801"/>
                  <a:pt x="226591" y="55141"/>
                </a:cubicBezTo>
                <a:cubicBezTo>
                  <a:pt x="225252" y="56480"/>
                  <a:pt x="223540" y="57150"/>
                  <a:pt x="221456" y="57150"/>
                </a:cubicBezTo>
                <a:cubicBezTo>
                  <a:pt x="219373" y="57150"/>
                  <a:pt x="217661" y="56480"/>
                  <a:pt x="216322" y="55141"/>
                </a:cubicBezTo>
                <a:cubicBezTo>
                  <a:pt x="214982" y="53801"/>
                  <a:pt x="214313" y="52090"/>
                  <a:pt x="214313" y="50006"/>
                </a:cubicBezTo>
                <a:lnTo>
                  <a:pt x="214313" y="14287"/>
                </a:lnTo>
                <a:lnTo>
                  <a:pt x="178594" y="14287"/>
                </a:lnTo>
                <a:cubicBezTo>
                  <a:pt x="176510" y="14287"/>
                  <a:pt x="174799" y="13618"/>
                  <a:pt x="173459" y="12278"/>
                </a:cubicBezTo>
                <a:cubicBezTo>
                  <a:pt x="172120" y="10939"/>
                  <a:pt x="171450" y="9227"/>
                  <a:pt x="171450" y="7144"/>
                </a:cubicBezTo>
                <a:cubicBezTo>
                  <a:pt x="171450" y="5060"/>
                  <a:pt x="172120" y="3348"/>
                  <a:pt x="173459" y="2009"/>
                </a:cubicBezTo>
                <a:cubicBezTo>
                  <a:pt x="174799" y="669"/>
                  <a:pt x="176510" y="0"/>
                  <a:pt x="178594" y="0"/>
                </a:cubicBezTo>
                <a:close/>
                <a:moveTo>
                  <a:pt x="7144" y="0"/>
                </a:moveTo>
                <a:lnTo>
                  <a:pt x="50006" y="0"/>
                </a:lnTo>
                <a:cubicBezTo>
                  <a:pt x="52090" y="0"/>
                  <a:pt x="53802" y="669"/>
                  <a:pt x="55141" y="2009"/>
                </a:cubicBezTo>
                <a:cubicBezTo>
                  <a:pt x="56481" y="3348"/>
                  <a:pt x="57150" y="5060"/>
                  <a:pt x="57150" y="7144"/>
                </a:cubicBezTo>
                <a:cubicBezTo>
                  <a:pt x="57150" y="9227"/>
                  <a:pt x="56481" y="10939"/>
                  <a:pt x="55141" y="12278"/>
                </a:cubicBezTo>
                <a:cubicBezTo>
                  <a:pt x="53802" y="13618"/>
                  <a:pt x="52090" y="14287"/>
                  <a:pt x="50006" y="14287"/>
                </a:cubicBezTo>
                <a:lnTo>
                  <a:pt x="14288" y="14287"/>
                </a:lnTo>
                <a:lnTo>
                  <a:pt x="14288" y="50006"/>
                </a:lnTo>
                <a:cubicBezTo>
                  <a:pt x="14288" y="52090"/>
                  <a:pt x="13618" y="53801"/>
                  <a:pt x="12279" y="55141"/>
                </a:cubicBezTo>
                <a:cubicBezTo>
                  <a:pt x="10939" y="56480"/>
                  <a:pt x="9228" y="57150"/>
                  <a:pt x="7144" y="57150"/>
                </a:cubicBezTo>
                <a:cubicBezTo>
                  <a:pt x="5060" y="57150"/>
                  <a:pt x="3349" y="56480"/>
                  <a:pt x="2009" y="55141"/>
                </a:cubicBezTo>
                <a:cubicBezTo>
                  <a:pt x="670" y="53801"/>
                  <a:pt x="0" y="52090"/>
                  <a:pt x="0" y="50006"/>
                </a:cubicBezTo>
                <a:lnTo>
                  <a:pt x="0" y="7144"/>
                </a:lnTo>
                <a:cubicBezTo>
                  <a:pt x="0" y="5060"/>
                  <a:pt x="670" y="3348"/>
                  <a:pt x="2009" y="2009"/>
                </a:cubicBezTo>
                <a:cubicBezTo>
                  <a:pt x="3349" y="669"/>
                  <a:pt x="5060" y="0"/>
                  <a:pt x="714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57150" tIns="28575" rIns="57150" bIns="28575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sz="1181"/>
          </a:p>
        </p:txBody>
      </p:sp>
      <p:sp>
        <p:nvSpPr>
          <p:cNvPr id="154" name="Freeform 64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/>
          <p:nvPr/>
        </p:nvSpPr>
        <p:spPr>
          <a:xfrm>
            <a:off x="10084249" y="2674253"/>
            <a:ext cx="328896" cy="256951"/>
          </a:xfrm>
          <a:custGeom>
            <a:avLst/>
            <a:gdLst/>
            <a:ahLst/>
            <a:cxnLst/>
            <a:rect l="l" t="t" r="r" b="b"/>
            <a:pathLst>
              <a:path w="228600" h="178594">
                <a:moveTo>
                  <a:pt x="14287" y="64294"/>
                </a:moveTo>
                <a:lnTo>
                  <a:pt x="14287" y="164306"/>
                </a:lnTo>
                <a:lnTo>
                  <a:pt x="214312" y="164306"/>
                </a:lnTo>
                <a:lnTo>
                  <a:pt x="214312" y="64294"/>
                </a:lnTo>
                <a:close/>
                <a:moveTo>
                  <a:pt x="14287" y="14287"/>
                </a:moveTo>
                <a:lnTo>
                  <a:pt x="14287" y="50006"/>
                </a:lnTo>
                <a:lnTo>
                  <a:pt x="214312" y="50006"/>
                </a:lnTo>
                <a:lnTo>
                  <a:pt x="214312" y="35719"/>
                </a:lnTo>
                <a:lnTo>
                  <a:pt x="101352" y="35719"/>
                </a:lnTo>
                <a:lnTo>
                  <a:pt x="96887" y="31700"/>
                </a:lnTo>
                <a:lnTo>
                  <a:pt x="79027" y="14287"/>
                </a:lnTo>
                <a:close/>
                <a:moveTo>
                  <a:pt x="14287" y="0"/>
                </a:moveTo>
                <a:lnTo>
                  <a:pt x="85725" y="0"/>
                </a:lnTo>
                <a:lnTo>
                  <a:pt x="107156" y="21431"/>
                </a:lnTo>
                <a:lnTo>
                  <a:pt x="214312" y="21431"/>
                </a:lnTo>
                <a:cubicBezTo>
                  <a:pt x="218182" y="21431"/>
                  <a:pt x="221530" y="22845"/>
                  <a:pt x="224358" y="25673"/>
                </a:cubicBezTo>
                <a:cubicBezTo>
                  <a:pt x="227186" y="28500"/>
                  <a:pt x="228600" y="31849"/>
                  <a:pt x="228600" y="35719"/>
                </a:cubicBezTo>
                <a:lnTo>
                  <a:pt x="228600" y="164306"/>
                </a:lnTo>
                <a:cubicBezTo>
                  <a:pt x="228600" y="168176"/>
                  <a:pt x="227186" y="171524"/>
                  <a:pt x="224358" y="174352"/>
                </a:cubicBezTo>
                <a:cubicBezTo>
                  <a:pt x="221530" y="177180"/>
                  <a:pt x="218182" y="178594"/>
                  <a:pt x="214312" y="178594"/>
                </a:cubicBezTo>
                <a:lnTo>
                  <a:pt x="14287" y="178594"/>
                </a:lnTo>
                <a:cubicBezTo>
                  <a:pt x="10418" y="178594"/>
                  <a:pt x="7069" y="177180"/>
                  <a:pt x="4241" y="174352"/>
                </a:cubicBezTo>
                <a:cubicBezTo>
                  <a:pt x="1414" y="171524"/>
                  <a:pt x="0" y="168176"/>
                  <a:pt x="0" y="164306"/>
                </a:cubicBezTo>
                <a:lnTo>
                  <a:pt x="0" y="64294"/>
                </a:lnTo>
                <a:lnTo>
                  <a:pt x="0" y="50006"/>
                </a:lnTo>
                <a:lnTo>
                  <a:pt x="0" y="14287"/>
                </a:lnTo>
                <a:cubicBezTo>
                  <a:pt x="0" y="10418"/>
                  <a:pt x="1414" y="7069"/>
                  <a:pt x="4241" y="4241"/>
                </a:cubicBezTo>
                <a:cubicBezTo>
                  <a:pt x="7069" y="1414"/>
                  <a:pt x="10418" y="0"/>
                  <a:pt x="1428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57150" tIns="28575" rIns="57150" bIns="28575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sz="1181"/>
          </a:p>
        </p:txBody>
      </p:sp>
      <p:sp>
        <p:nvSpPr>
          <p:cNvPr id="155" name="Freeform 65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/>
          <p:nvPr/>
        </p:nvSpPr>
        <p:spPr>
          <a:xfrm>
            <a:off x="10641251" y="2643420"/>
            <a:ext cx="328896" cy="318617"/>
          </a:xfrm>
          <a:custGeom>
            <a:avLst/>
            <a:gdLst/>
            <a:ahLst/>
            <a:cxnLst/>
            <a:rect l="l" t="t" r="r" b="b"/>
            <a:pathLst>
              <a:path w="228600" h="221456">
                <a:moveTo>
                  <a:pt x="178594" y="164306"/>
                </a:moveTo>
                <a:lnTo>
                  <a:pt x="192881" y="164306"/>
                </a:lnTo>
                <a:cubicBezTo>
                  <a:pt x="194965" y="164306"/>
                  <a:pt x="196677" y="165050"/>
                  <a:pt x="198016" y="166538"/>
                </a:cubicBezTo>
                <a:cubicBezTo>
                  <a:pt x="199356" y="168026"/>
                  <a:pt x="200025" y="169664"/>
                  <a:pt x="200025" y="171450"/>
                </a:cubicBezTo>
                <a:lnTo>
                  <a:pt x="200025" y="178593"/>
                </a:lnTo>
                <a:cubicBezTo>
                  <a:pt x="200025" y="180677"/>
                  <a:pt x="199356" y="182388"/>
                  <a:pt x="198016" y="183728"/>
                </a:cubicBezTo>
                <a:cubicBezTo>
                  <a:pt x="196677" y="185067"/>
                  <a:pt x="194965" y="185737"/>
                  <a:pt x="192881" y="185737"/>
                </a:cubicBezTo>
                <a:lnTo>
                  <a:pt x="178594" y="185737"/>
                </a:lnTo>
                <a:cubicBezTo>
                  <a:pt x="176510" y="185737"/>
                  <a:pt x="174799" y="185067"/>
                  <a:pt x="173459" y="183728"/>
                </a:cubicBezTo>
                <a:cubicBezTo>
                  <a:pt x="172120" y="182388"/>
                  <a:pt x="171450" y="180677"/>
                  <a:pt x="171450" y="178593"/>
                </a:cubicBezTo>
                <a:lnTo>
                  <a:pt x="171450" y="171450"/>
                </a:lnTo>
                <a:cubicBezTo>
                  <a:pt x="171450" y="169664"/>
                  <a:pt x="172120" y="168026"/>
                  <a:pt x="173459" y="166538"/>
                </a:cubicBezTo>
                <a:cubicBezTo>
                  <a:pt x="174799" y="165050"/>
                  <a:pt x="176510" y="164306"/>
                  <a:pt x="178594" y="164306"/>
                </a:cubicBezTo>
                <a:close/>
                <a:moveTo>
                  <a:pt x="35719" y="164306"/>
                </a:moveTo>
                <a:lnTo>
                  <a:pt x="50006" y="164306"/>
                </a:lnTo>
                <a:cubicBezTo>
                  <a:pt x="52090" y="164306"/>
                  <a:pt x="53802" y="165050"/>
                  <a:pt x="55141" y="166538"/>
                </a:cubicBezTo>
                <a:cubicBezTo>
                  <a:pt x="56481" y="168026"/>
                  <a:pt x="57150" y="169664"/>
                  <a:pt x="57150" y="171450"/>
                </a:cubicBezTo>
                <a:lnTo>
                  <a:pt x="57150" y="178593"/>
                </a:lnTo>
                <a:cubicBezTo>
                  <a:pt x="57150" y="180677"/>
                  <a:pt x="56481" y="182388"/>
                  <a:pt x="55141" y="183728"/>
                </a:cubicBezTo>
                <a:cubicBezTo>
                  <a:pt x="53802" y="185067"/>
                  <a:pt x="52090" y="185737"/>
                  <a:pt x="50006" y="185737"/>
                </a:cubicBezTo>
                <a:lnTo>
                  <a:pt x="35719" y="185737"/>
                </a:lnTo>
                <a:cubicBezTo>
                  <a:pt x="33635" y="185737"/>
                  <a:pt x="31924" y="185067"/>
                  <a:pt x="30584" y="183728"/>
                </a:cubicBezTo>
                <a:cubicBezTo>
                  <a:pt x="29245" y="182388"/>
                  <a:pt x="28575" y="180677"/>
                  <a:pt x="28575" y="178593"/>
                </a:cubicBezTo>
                <a:lnTo>
                  <a:pt x="28575" y="171450"/>
                </a:lnTo>
                <a:cubicBezTo>
                  <a:pt x="28575" y="169664"/>
                  <a:pt x="29245" y="168026"/>
                  <a:pt x="30584" y="166538"/>
                </a:cubicBezTo>
                <a:cubicBezTo>
                  <a:pt x="31924" y="165050"/>
                  <a:pt x="33635" y="164306"/>
                  <a:pt x="35719" y="164306"/>
                </a:cubicBezTo>
                <a:close/>
                <a:moveTo>
                  <a:pt x="178594" y="121443"/>
                </a:moveTo>
                <a:lnTo>
                  <a:pt x="192881" y="121443"/>
                </a:lnTo>
                <a:cubicBezTo>
                  <a:pt x="194965" y="121443"/>
                  <a:pt x="196677" y="122187"/>
                  <a:pt x="198016" y="123676"/>
                </a:cubicBezTo>
                <a:cubicBezTo>
                  <a:pt x="199356" y="125164"/>
                  <a:pt x="200025" y="126801"/>
                  <a:pt x="200025" y="128587"/>
                </a:cubicBezTo>
                <a:lnTo>
                  <a:pt x="200025" y="135731"/>
                </a:lnTo>
                <a:cubicBezTo>
                  <a:pt x="200025" y="137814"/>
                  <a:pt x="199356" y="139526"/>
                  <a:pt x="198016" y="140865"/>
                </a:cubicBezTo>
                <a:cubicBezTo>
                  <a:pt x="196677" y="142205"/>
                  <a:pt x="194965" y="142875"/>
                  <a:pt x="192881" y="142875"/>
                </a:cubicBezTo>
                <a:lnTo>
                  <a:pt x="178594" y="142875"/>
                </a:lnTo>
                <a:cubicBezTo>
                  <a:pt x="176510" y="142875"/>
                  <a:pt x="174799" y="142205"/>
                  <a:pt x="173459" y="140865"/>
                </a:cubicBezTo>
                <a:cubicBezTo>
                  <a:pt x="172120" y="139526"/>
                  <a:pt x="171450" y="137814"/>
                  <a:pt x="171450" y="135731"/>
                </a:cubicBezTo>
                <a:lnTo>
                  <a:pt x="171450" y="128587"/>
                </a:lnTo>
                <a:cubicBezTo>
                  <a:pt x="171450" y="126801"/>
                  <a:pt x="172120" y="125164"/>
                  <a:pt x="173459" y="123676"/>
                </a:cubicBezTo>
                <a:cubicBezTo>
                  <a:pt x="174799" y="122187"/>
                  <a:pt x="176510" y="121443"/>
                  <a:pt x="178594" y="121443"/>
                </a:cubicBezTo>
                <a:close/>
                <a:moveTo>
                  <a:pt x="35719" y="121443"/>
                </a:moveTo>
                <a:lnTo>
                  <a:pt x="50006" y="121443"/>
                </a:lnTo>
                <a:cubicBezTo>
                  <a:pt x="52090" y="121443"/>
                  <a:pt x="53802" y="122187"/>
                  <a:pt x="55141" y="123676"/>
                </a:cubicBezTo>
                <a:cubicBezTo>
                  <a:pt x="56481" y="125164"/>
                  <a:pt x="57150" y="126801"/>
                  <a:pt x="57150" y="128587"/>
                </a:cubicBezTo>
                <a:lnTo>
                  <a:pt x="57150" y="135731"/>
                </a:lnTo>
                <a:cubicBezTo>
                  <a:pt x="57150" y="137814"/>
                  <a:pt x="56481" y="139526"/>
                  <a:pt x="55141" y="140865"/>
                </a:cubicBezTo>
                <a:cubicBezTo>
                  <a:pt x="53802" y="142205"/>
                  <a:pt x="52090" y="142875"/>
                  <a:pt x="50006" y="142875"/>
                </a:cubicBezTo>
                <a:lnTo>
                  <a:pt x="35719" y="142875"/>
                </a:lnTo>
                <a:cubicBezTo>
                  <a:pt x="33635" y="142875"/>
                  <a:pt x="31924" y="142205"/>
                  <a:pt x="30584" y="140865"/>
                </a:cubicBezTo>
                <a:cubicBezTo>
                  <a:pt x="29245" y="139526"/>
                  <a:pt x="28575" y="137814"/>
                  <a:pt x="28575" y="135731"/>
                </a:cubicBezTo>
                <a:lnTo>
                  <a:pt x="28575" y="128587"/>
                </a:lnTo>
                <a:cubicBezTo>
                  <a:pt x="28575" y="126801"/>
                  <a:pt x="29245" y="125164"/>
                  <a:pt x="30584" y="123676"/>
                </a:cubicBezTo>
                <a:cubicBezTo>
                  <a:pt x="31924" y="122187"/>
                  <a:pt x="33635" y="121443"/>
                  <a:pt x="35719" y="121443"/>
                </a:cubicBezTo>
                <a:close/>
                <a:moveTo>
                  <a:pt x="178594" y="78581"/>
                </a:moveTo>
                <a:lnTo>
                  <a:pt x="192881" y="78581"/>
                </a:lnTo>
                <a:cubicBezTo>
                  <a:pt x="194965" y="78581"/>
                  <a:pt x="196677" y="79325"/>
                  <a:pt x="198016" y="80813"/>
                </a:cubicBezTo>
                <a:cubicBezTo>
                  <a:pt x="199356" y="82301"/>
                  <a:pt x="200025" y="83939"/>
                  <a:pt x="200025" y="85725"/>
                </a:cubicBezTo>
                <a:lnTo>
                  <a:pt x="200025" y="92868"/>
                </a:lnTo>
                <a:cubicBezTo>
                  <a:pt x="200025" y="94952"/>
                  <a:pt x="199356" y="96663"/>
                  <a:pt x="198016" y="98003"/>
                </a:cubicBezTo>
                <a:cubicBezTo>
                  <a:pt x="196677" y="99342"/>
                  <a:pt x="194965" y="100012"/>
                  <a:pt x="192881" y="100012"/>
                </a:cubicBezTo>
                <a:lnTo>
                  <a:pt x="178594" y="100012"/>
                </a:lnTo>
                <a:cubicBezTo>
                  <a:pt x="176510" y="100012"/>
                  <a:pt x="174799" y="99342"/>
                  <a:pt x="173459" y="98003"/>
                </a:cubicBezTo>
                <a:cubicBezTo>
                  <a:pt x="172120" y="96663"/>
                  <a:pt x="171450" y="94952"/>
                  <a:pt x="171450" y="92868"/>
                </a:cubicBezTo>
                <a:lnTo>
                  <a:pt x="171450" y="85725"/>
                </a:lnTo>
                <a:cubicBezTo>
                  <a:pt x="171450" y="83939"/>
                  <a:pt x="172120" y="82301"/>
                  <a:pt x="173459" y="80813"/>
                </a:cubicBezTo>
                <a:cubicBezTo>
                  <a:pt x="174799" y="79325"/>
                  <a:pt x="176510" y="78581"/>
                  <a:pt x="178594" y="78581"/>
                </a:cubicBezTo>
                <a:close/>
                <a:moveTo>
                  <a:pt x="35719" y="78581"/>
                </a:moveTo>
                <a:lnTo>
                  <a:pt x="50006" y="78581"/>
                </a:lnTo>
                <a:cubicBezTo>
                  <a:pt x="52090" y="78581"/>
                  <a:pt x="53802" y="79325"/>
                  <a:pt x="55141" y="80813"/>
                </a:cubicBezTo>
                <a:cubicBezTo>
                  <a:pt x="56481" y="82301"/>
                  <a:pt x="57150" y="83939"/>
                  <a:pt x="57150" y="85725"/>
                </a:cubicBezTo>
                <a:lnTo>
                  <a:pt x="57150" y="92868"/>
                </a:lnTo>
                <a:cubicBezTo>
                  <a:pt x="57150" y="94952"/>
                  <a:pt x="56481" y="96663"/>
                  <a:pt x="55141" y="98003"/>
                </a:cubicBezTo>
                <a:cubicBezTo>
                  <a:pt x="53802" y="99342"/>
                  <a:pt x="52090" y="100012"/>
                  <a:pt x="50006" y="100012"/>
                </a:cubicBezTo>
                <a:lnTo>
                  <a:pt x="35719" y="100012"/>
                </a:lnTo>
                <a:cubicBezTo>
                  <a:pt x="33635" y="100012"/>
                  <a:pt x="31924" y="99342"/>
                  <a:pt x="30584" y="98003"/>
                </a:cubicBezTo>
                <a:cubicBezTo>
                  <a:pt x="29245" y="96663"/>
                  <a:pt x="28575" y="94952"/>
                  <a:pt x="28575" y="92868"/>
                </a:cubicBezTo>
                <a:lnTo>
                  <a:pt x="28575" y="85725"/>
                </a:lnTo>
                <a:cubicBezTo>
                  <a:pt x="28575" y="83939"/>
                  <a:pt x="29245" y="82301"/>
                  <a:pt x="30584" y="80813"/>
                </a:cubicBezTo>
                <a:cubicBezTo>
                  <a:pt x="31924" y="79325"/>
                  <a:pt x="33635" y="78581"/>
                  <a:pt x="35719" y="78581"/>
                </a:cubicBezTo>
                <a:close/>
                <a:moveTo>
                  <a:pt x="178594" y="35718"/>
                </a:moveTo>
                <a:lnTo>
                  <a:pt x="192881" y="35718"/>
                </a:lnTo>
                <a:cubicBezTo>
                  <a:pt x="194965" y="35718"/>
                  <a:pt x="196677" y="36462"/>
                  <a:pt x="198016" y="37951"/>
                </a:cubicBezTo>
                <a:cubicBezTo>
                  <a:pt x="199356" y="39439"/>
                  <a:pt x="200025" y="41076"/>
                  <a:pt x="200025" y="42862"/>
                </a:cubicBezTo>
                <a:lnTo>
                  <a:pt x="200025" y="50006"/>
                </a:lnTo>
                <a:cubicBezTo>
                  <a:pt x="200025" y="52089"/>
                  <a:pt x="199356" y="53801"/>
                  <a:pt x="198016" y="55140"/>
                </a:cubicBezTo>
                <a:cubicBezTo>
                  <a:pt x="196677" y="56480"/>
                  <a:pt x="194965" y="57150"/>
                  <a:pt x="192881" y="57150"/>
                </a:cubicBezTo>
                <a:lnTo>
                  <a:pt x="178594" y="57150"/>
                </a:lnTo>
                <a:cubicBezTo>
                  <a:pt x="176510" y="57150"/>
                  <a:pt x="174799" y="56480"/>
                  <a:pt x="173459" y="55140"/>
                </a:cubicBezTo>
                <a:cubicBezTo>
                  <a:pt x="172120" y="53801"/>
                  <a:pt x="171450" y="52089"/>
                  <a:pt x="171450" y="50006"/>
                </a:cubicBezTo>
                <a:lnTo>
                  <a:pt x="171450" y="42862"/>
                </a:lnTo>
                <a:cubicBezTo>
                  <a:pt x="171450" y="41076"/>
                  <a:pt x="172120" y="39439"/>
                  <a:pt x="173459" y="37951"/>
                </a:cubicBezTo>
                <a:cubicBezTo>
                  <a:pt x="174799" y="36462"/>
                  <a:pt x="176510" y="35718"/>
                  <a:pt x="178594" y="35718"/>
                </a:cubicBezTo>
                <a:close/>
                <a:moveTo>
                  <a:pt x="35719" y="35718"/>
                </a:moveTo>
                <a:lnTo>
                  <a:pt x="50006" y="35718"/>
                </a:lnTo>
                <a:cubicBezTo>
                  <a:pt x="52090" y="35718"/>
                  <a:pt x="53802" y="36462"/>
                  <a:pt x="55141" y="37951"/>
                </a:cubicBezTo>
                <a:cubicBezTo>
                  <a:pt x="56481" y="39439"/>
                  <a:pt x="57150" y="41076"/>
                  <a:pt x="57150" y="42862"/>
                </a:cubicBezTo>
                <a:lnTo>
                  <a:pt x="57150" y="50006"/>
                </a:lnTo>
                <a:cubicBezTo>
                  <a:pt x="57150" y="52089"/>
                  <a:pt x="56481" y="53801"/>
                  <a:pt x="55141" y="55140"/>
                </a:cubicBezTo>
                <a:cubicBezTo>
                  <a:pt x="53802" y="56480"/>
                  <a:pt x="52090" y="57150"/>
                  <a:pt x="50006" y="57150"/>
                </a:cubicBezTo>
                <a:lnTo>
                  <a:pt x="35719" y="57150"/>
                </a:lnTo>
                <a:cubicBezTo>
                  <a:pt x="33635" y="57150"/>
                  <a:pt x="31924" y="56480"/>
                  <a:pt x="30584" y="55140"/>
                </a:cubicBezTo>
                <a:cubicBezTo>
                  <a:pt x="29245" y="53801"/>
                  <a:pt x="28575" y="52089"/>
                  <a:pt x="28575" y="50006"/>
                </a:cubicBezTo>
                <a:lnTo>
                  <a:pt x="28575" y="42862"/>
                </a:lnTo>
                <a:cubicBezTo>
                  <a:pt x="28575" y="41076"/>
                  <a:pt x="29245" y="39439"/>
                  <a:pt x="30584" y="37951"/>
                </a:cubicBezTo>
                <a:cubicBezTo>
                  <a:pt x="31924" y="36462"/>
                  <a:pt x="33635" y="35718"/>
                  <a:pt x="35719" y="35718"/>
                </a:cubicBezTo>
                <a:close/>
                <a:moveTo>
                  <a:pt x="14288" y="14287"/>
                </a:moveTo>
                <a:lnTo>
                  <a:pt x="14288" y="207168"/>
                </a:lnTo>
                <a:lnTo>
                  <a:pt x="214313" y="207168"/>
                </a:lnTo>
                <a:lnTo>
                  <a:pt x="214313" y="14287"/>
                </a:lnTo>
                <a:close/>
                <a:moveTo>
                  <a:pt x="14288" y="0"/>
                </a:moveTo>
                <a:lnTo>
                  <a:pt x="214313" y="0"/>
                </a:lnTo>
                <a:cubicBezTo>
                  <a:pt x="218182" y="0"/>
                  <a:pt x="221531" y="1413"/>
                  <a:pt x="224359" y="4241"/>
                </a:cubicBezTo>
                <a:cubicBezTo>
                  <a:pt x="227186" y="7069"/>
                  <a:pt x="228600" y="10417"/>
                  <a:pt x="228600" y="14287"/>
                </a:cubicBezTo>
                <a:lnTo>
                  <a:pt x="228600" y="207168"/>
                </a:lnTo>
                <a:cubicBezTo>
                  <a:pt x="228600" y="211038"/>
                  <a:pt x="227186" y="214386"/>
                  <a:pt x="224359" y="217214"/>
                </a:cubicBezTo>
                <a:cubicBezTo>
                  <a:pt x="221531" y="220042"/>
                  <a:pt x="218182" y="221456"/>
                  <a:pt x="214313" y="221456"/>
                </a:cubicBezTo>
                <a:lnTo>
                  <a:pt x="14288" y="221456"/>
                </a:lnTo>
                <a:cubicBezTo>
                  <a:pt x="10418" y="221456"/>
                  <a:pt x="7070" y="220042"/>
                  <a:pt x="4242" y="217214"/>
                </a:cubicBezTo>
                <a:cubicBezTo>
                  <a:pt x="1414" y="214386"/>
                  <a:pt x="0" y="211038"/>
                  <a:pt x="0" y="207168"/>
                </a:cubicBezTo>
                <a:lnTo>
                  <a:pt x="0" y="14287"/>
                </a:lnTo>
                <a:cubicBezTo>
                  <a:pt x="0" y="10417"/>
                  <a:pt x="1414" y="7069"/>
                  <a:pt x="4242" y="4241"/>
                </a:cubicBezTo>
                <a:cubicBezTo>
                  <a:pt x="7070" y="1413"/>
                  <a:pt x="10418" y="0"/>
                  <a:pt x="142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57150" tIns="28575" rIns="57150" bIns="28575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sz="1181"/>
          </a:p>
        </p:txBody>
      </p:sp>
      <p:sp>
        <p:nvSpPr>
          <p:cNvPr id="156" name="Freeform 66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/>
          <p:nvPr/>
        </p:nvSpPr>
        <p:spPr>
          <a:xfrm>
            <a:off x="11198255" y="2638924"/>
            <a:ext cx="326327" cy="327612"/>
          </a:xfrm>
          <a:custGeom>
            <a:avLst/>
            <a:gdLst/>
            <a:ahLst/>
            <a:cxnLst/>
            <a:rect l="l" t="t" r="r" b="b"/>
            <a:pathLst>
              <a:path w="226814" h="227707">
                <a:moveTo>
                  <a:pt x="40184" y="160734"/>
                </a:moveTo>
                <a:cubicBezTo>
                  <a:pt x="33040" y="160734"/>
                  <a:pt x="26864" y="163339"/>
                  <a:pt x="21655" y="168548"/>
                </a:cubicBezTo>
                <a:cubicBezTo>
                  <a:pt x="16446" y="173757"/>
                  <a:pt x="13841" y="180008"/>
                  <a:pt x="13841" y="187300"/>
                </a:cubicBezTo>
                <a:cubicBezTo>
                  <a:pt x="13841" y="194593"/>
                  <a:pt x="16446" y="200769"/>
                  <a:pt x="21655" y="205829"/>
                </a:cubicBezTo>
                <a:cubicBezTo>
                  <a:pt x="26864" y="210890"/>
                  <a:pt x="33040" y="213420"/>
                  <a:pt x="40184" y="213420"/>
                </a:cubicBezTo>
                <a:cubicBezTo>
                  <a:pt x="47328" y="213420"/>
                  <a:pt x="53504" y="210890"/>
                  <a:pt x="58713" y="205829"/>
                </a:cubicBezTo>
                <a:cubicBezTo>
                  <a:pt x="63922" y="200769"/>
                  <a:pt x="66526" y="194593"/>
                  <a:pt x="66526" y="187300"/>
                </a:cubicBezTo>
                <a:cubicBezTo>
                  <a:pt x="66526" y="180008"/>
                  <a:pt x="63922" y="173757"/>
                  <a:pt x="58713" y="168548"/>
                </a:cubicBezTo>
                <a:cubicBezTo>
                  <a:pt x="53504" y="163339"/>
                  <a:pt x="47328" y="160734"/>
                  <a:pt x="40184" y="160734"/>
                </a:cubicBezTo>
                <a:close/>
                <a:moveTo>
                  <a:pt x="40184" y="146893"/>
                </a:moveTo>
                <a:cubicBezTo>
                  <a:pt x="51197" y="146893"/>
                  <a:pt x="60648" y="150837"/>
                  <a:pt x="68536" y="158725"/>
                </a:cubicBezTo>
                <a:cubicBezTo>
                  <a:pt x="76423" y="166613"/>
                  <a:pt x="80367" y="176138"/>
                  <a:pt x="80367" y="187300"/>
                </a:cubicBezTo>
                <a:cubicBezTo>
                  <a:pt x="80367" y="198462"/>
                  <a:pt x="76423" y="207987"/>
                  <a:pt x="68536" y="215875"/>
                </a:cubicBezTo>
                <a:cubicBezTo>
                  <a:pt x="60648" y="223763"/>
                  <a:pt x="51197" y="227707"/>
                  <a:pt x="40184" y="227707"/>
                </a:cubicBezTo>
                <a:cubicBezTo>
                  <a:pt x="29171" y="227707"/>
                  <a:pt x="19720" y="223763"/>
                  <a:pt x="11832" y="215875"/>
                </a:cubicBezTo>
                <a:cubicBezTo>
                  <a:pt x="3944" y="207987"/>
                  <a:pt x="0" y="198462"/>
                  <a:pt x="0" y="187300"/>
                </a:cubicBezTo>
                <a:cubicBezTo>
                  <a:pt x="0" y="176138"/>
                  <a:pt x="3944" y="166613"/>
                  <a:pt x="11832" y="158725"/>
                </a:cubicBezTo>
                <a:cubicBezTo>
                  <a:pt x="19720" y="150837"/>
                  <a:pt x="29171" y="146893"/>
                  <a:pt x="40184" y="146893"/>
                </a:cubicBezTo>
                <a:close/>
                <a:moveTo>
                  <a:pt x="21878" y="73224"/>
                </a:moveTo>
                <a:cubicBezTo>
                  <a:pt x="59680" y="73224"/>
                  <a:pt x="91083" y="85800"/>
                  <a:pt x="116086" y="110951"/>
                </a:cubicBezTo>
                <a:cubicBezTo>
                  <a:pt x="141089" y="136103"/>
                  <a:pt x="153591" y="167729"/>
                  <a:pt x="153591" y="205829"/>
                </a:cubicBezTo>
                <a:cubicBezTo>
                  <a:pt x="153591" y="207615"/>
                  <a:pt x="152921" y="209252"/>
                  <a:pt x="151582" y="210741"/>
                </a:cubicBezTo>
                <a:cubicBezTo>
                  <a:pt x="150242" y="212229"/>
                  <a:pt x="148531" y="212973"/>
                  <a:pt x="146447" y="212973"/>
                </a:cubicBezTo>
                <a:cubicBezTo>
                  <a:pt x="144363" y="212973"/>
                  <a:pt x="142652" y="212229"/>
                  <a:pt x="141313" y="210741"/>
                </a:cubicBezTo>
                <a:cubicBezTo>
                  <a:pt x="139973" y="209252"/>
                  <a:pt x="139303" y="207615"/>
                  <a:pt x="139303" y="205829"/>
                </a:cubicBezTo>
                <a:cubicBezTo>
                  <a:pt x="139303" y="171897"/>
                  <a:pt x="128141" y="143768"/>
                  <a:pt x="105817" y="121444"/>
                </a:cubicBezTo>
                <a:cubicBezTo>
                  <a:pt x="83493" y="99120"/>
                  <a:pt x="55513" y="87958"/>
                  <a:pt x="21878" y="87958"/>
                </a:cubicBezTo>
                <a:cubicBezTo>
                  <a:pt x="19794" y="87958"/>
                  <a:pt x="18083" y="87213"/>
                  <a:pt x="16743" y="85725"/>
                </a:cubicBezTo>
                <a:cubicBezTo>
                  <a:pt x="15404" y="84237"/>
                  <a:pt x="14734" y="82525"/>
                  <a:pt x="14734" y="80591"/>
                </a:cubicBezTo>
                <a:cubicBezTo>
                  <a:pt x="14734" y="78656"/>
                  <a:pt x="15404" y="76944"/>
                  <a:pt x="16743" y="75456"/>
                </a:cubicBezTo>
                <a:cubicBezTo>
                  <a:pt x="18083" y="73968"/>
                  <a:pt x="19794" y="73224"/>
                  <a:pt x="21878" y="73224"/>
                </a:cubicBezTo>
                <a:close/>
                <a:moveTo>
                  <a:pt x="21878" y="0"/>
                </a:moveTo>
                <a:cubicBezTo>
                  <a:pt x="49560" y="0"/>
                  <a:pt x="76051" y="5432"/>
                  <a:pt x="101352" y="16297"/>
                </a:cubicBezTo>
                <a:cubicBezTo>
                  <a:pt x="126653" y="27161"/>
                  <a:pt x="148456" y="41746"/>
                  <a:pt x="166762" y="60052"/>
                </a:cubicBezTo>
                <a:cubicBezTo>
                  <a:pt x="185068" y="78358"/>
                  <a:pt x="199653" y="100161"/>
                  <a:pt x="210518" y="125462"/>
                </a:cubicBezTo>
                <a:cubicBezTo>
                  <a:pt x="221382" y="150763"/>
                  <a:pt x="226814" y="177254"/>
                  <a:pt x="226814" y="204936"/>
                </a:cubicBezTo>
                <a:cubicBezTo>
                  <a:pt x="226814" y="207020"/>
                  <a:pt x="226145" y="208806"/>
                  <a:pt x="224805" y="210294"/>
                </a:cubicBezTo>
                <a:cubicBezTo>
                  <a:pt x="223466" y="211783"/>
                  <a:pt x="221754" y="212527"/>
                  <a:pt x="219671" y="212527"/>
                </a:cubicBezTo>
                <a:cubicBezTo>
                  <a:pt x="217587" y="212527"/>
                  <a:pt x="215801" y="211783"/>
                  <a:pt x="214313" y="210294"/>
                </a:cubicBezTo>
                <a:cubicBezTo>
                  <a:pt x="212824" y="208806"/>
                  <a:pt x="212080" y="207020"/>
                  <a:pt x="212080" y="204936"/>
                </a:cubicBezTo>
                <a:cubicBezTo>
                  <a:pt x="212080" y="170706"/>
                  <a:pt x="203597" y="138931"/>
                  <a:pt x="186631" y="109612"/>
                </a:cubicBezTo>
                <a:cubicBezTo>
                  <a:pt x="169664" y="80293"/>
                  <a:pt x="146596" y="57150"/>
                  <a:pt x="117426" y="40184"/>
                </a:cubicBezTo>
                <a:cubicBezTo>
                  <a:pt x="88255" y="23217"/>
                  <a:pt x="56406" y="14734"/>
                  <a:pt x="21878" y="14734"/>
                </a:cubicBezTo>
                <a:cubicBezTo>
                  <a:pt x="19794" y="14734"/>
                  <a:pt x="18083" y="13990"/>
                  <a:pt x="16743" y="12502"/>
                </a:cubicBezTo>
                <a:cubicBezTo>
                  <a:pt x="15404" y="11013"/>
                  <a:pt x="14734" y="9302"/>
                  <a:pt x="14734" y="7367"/>
                </a:cubicBezTo>
                <a:cubicBezTo>
                  <a:pt x="14734" y="5432"/>
                  <a:pt x="15404" y="3721"/>
                  <a:pt x="16743" y="2233"/>
                </a:cubicBezTo>
                <a:cubicBezTo>
                  <a:pt x="18083" y="744"/>
                  <a:pt x="19794" y="0"/>
                  <a:pt x="2187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57150" tIns="28575" rIns="57150" bIns="28575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sz="1181"/>
          </a:p>
        </p:txBody>
      </p:sp>
      <p:sp>
        <p:nvSpPr>
          <p:cNvPr id="157" name="Freeform 67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/>
          <p:nvPr/>
        </p:nvSpPr>
        <p:spPr>
          <a:xfrm>
            <a:off x="674318" y="3203245"/>
            <a:ext cx="328896" cy="328896"/>
          </a:xfrm>
          <a:custGeom>
            <a:avLst/>
            <a:gdLst/>
            <a:ahLst/>
            <a:cxnLst/>
            <a:rect l="l" t="t" r="r" b="b"/>
            <a:pathLst>
              <a:path w="228600" h="228600">
                <a:moveTo>
                  <a:pt x="190649" y="128587"/>
                </a:moveTo>
                <a:cubicBezTo>
                  <a:pt x="189161" y="128587"/>
                  <a:pt x="187970" y="129034"/>
                  <a:pt x="187077" y="129927"/>
                </a:cubicBezTo>
                <a:cubicBezTo>
                  <a:pt x="186184" y="130820"/>
                  <a:pt x="185738" y="131861"/>
                  <a:pt x="185738" y="133052"/>
                </a:cubicBezTo>
                <a:lnTo>
                  <a:pt x="185738" y="180826"/>
                </a:lnTo>
                <a:cubicBezTo>
                  <a:pt x="185738" y="182314"/>
                  <a:pt x="186184" y="183505"/>
                  <a:pt x="187077" y="184398"/>
                </a:cubicBezTo>
                <a:cubicBezTo>
                  <a:pt x="187970" y="185291"/>
                  <a:pt x="189161" y="185737"/>
                  <a:pt x="190649" y="185737"/>
                </a:cubicBezTo>
                <a:lnTo>
                  <a:pt x="209401" y="185737"/>
                </a:lnTo>
                <a:cubicBezTo>
                  <a:pt x="210890" y="185737"/>
                  <a:pt x="212080" y="185291"/>
                  <a:pt x="212973" y="184398"/>
                </a:cubicBezTo>
                <a:cubicBezTo>
                  <a:pt x="213866" y="183505"/>
                  <a:pt x="214313" y="182314"/>
                  <a:pt x="214313" y="180826"/>
                </a:cubicBezTo>
                <a:lnTo>
                  <a:pt x="214313" y="133052"/>
                </a:lnTo>
                <a:cubicBezTo>
                  <a:pt x="214313" y="131861"/>
                  <a:pt x="213866" y="130820"/>
                  <a:pt x="212973" y="129927"/>
                </a:cubicBezTo>
                <a:cubicBezTo>
                  <a:pt x="212080" y="129034"/>
                  <a:pt x="210890" y="128587"/>
                  <a:pt x="209401" y="128587"/>
                </a:cubicBezTo>
                <a:close/>
                <a:moveTo>
                  <a:pt x="19199" y="128587"/>
                </a:moveTo>
                <a:cubicBezTo>
                  <a:pt x="17711" y="128587"/>
                  <a:pt x="16520" y="129034"/>
                  <a:pt x="15627" y="129927"/>
                </a:cubicBezTo>
                <a:cubicBezTo>
                  <a:pt x="14734" y="130820"/>
                  <a:pt x="14288" y="131861"/>
                  <a:pt x="14288" y="133052"/>
                </a:cubicBezTo>
                <a:lnTo>
                  <a:pt x="14288" y="181272"/>
                </a:lnTo>
                <a:cubicBezTo>
                  <a:pt x="14288" y="182463"/>
                  <a:pt x="14734" y="183505"/>
                  <a:pt x="15627" y="184398"/>
                </a:cubicBezTo>
                <a:cubicBezTo>
                  <a:pt x="16520" y="185291"/>
                  <a:pt x="17711" y="185737"/>
                  <a:pt x="19199" y="185737"/>
                </a:cubicBezTo>
                <a:lnTo>
                  <a:pt x="38398" y="185737"/>
                </a:lnTo>
                <a:cubicBezTo>
                  <a:pt x="39589" y="185737"/>
                  <a:pt x="40630" y="185291"/>
                  <a:pt x="41523" y="184398"/>
                </a:cubicBezTo>
                <a:cubicBezTo>
                  <a:pt x="42416" y="183505"/>
                  <a:pt x="42863" y="182463"/>
                  <a:pt x="42863" y="181272"/>
                </a:cubicBezTo>
                <a:lnTo>
                  <a:pt x="42863" y="133052"/>
                </a:lnTo>
                <a:cubicBezTo>
                  <a:pt x="42863" y="131861"/>
                  <a:pt x="42416" y="130820"/>
                  <a:pt x="41523" y="129927"/>
                </a:cubicBezTo>
                <a:cubicBezTo>
                  <a:pt x="40630" y="129034"/>
                  <a:pt x="39589" y="128587"/>
                  <a:pt x="38398" y="128587"/>
                </a:cubicBezTo>
                <a:close/>
                <a:moveTo>
                  <a:pt x="114747" y="0"/>
                </a:moveTo>
                <a:cubicBezTo>
                  <a:pt x="144215" y="0"/>
                  <a:pt x="169515" y="9450"/>
                  <a:pt x="190649" y="28351"/>
                </a:cubicBezTo>
                <a:cubicBezTo>
                  <a:pt x="211783" y="47253"/>
                  <a:pt x="223987" y="71288"/>
                  <a:pt x="227261" y="100459"/>
                </a:cubicBezTo>
                <a:cubicBezTo>
                  <a:pt x="228154" y="108495"/>
                  <a:pt x="228600" y="117574"/>
                  <a:pt x="228600" y="127694"/>
                </a:cubicBezTo>
                <a:cubicBezTo>
                  <a:pt x="228600" y="128289"/>
                  <a:pt x="228451" y="129034"/>
                  <a:pt x="228154" y="129927"/>
                </a:cubicBezTo>
                <a:cubicBezTo>
                  <a:pt x="228451" y="131117"/>
                  <a:pt x="228600" y="132159"/>
                  <a:pt x="228600" y="133052"/>
                </a:cubicBezTo>
                <a:lnTo>
                  <a:pt x="228600" y="180826"/>
                </a:lnTo>
                <a:cubicBezTo>
                  <a:pt x="228600" y="188863"/>
                  <a:pt x="224880" y="194667"/>
                  <a:pt x="217438" y="198239"/>
                </a:cubicBezTo>
                <a:cubicBezTo>
                  <a:pt x="216843" y="198834"/>
                  <a:pt x="216099" y="199429"/>
                  <a:pt x="215206" y="200025"/>
                </a:cubicBezTo>
                <a:lnTo>
                  <a:pt x="141536" y="228600"/>
                </a:lnTo>
                <a:lnTo>
                  <a:pt x="128588" y="228600"/>
                </a:lnTo>
                <a:lnTo>
                  <a:pt x="107156" y="228600"/>
                </a:lnTo>
                <a:cubicBezTo>
                  <a:pt x="105073" y="228600"/>
                  <a:pt x="103361" y="227930"/>
                  <a:pt x="102022" y="226590"/>
                </a:cubicBezTo>
                <a:cubicBezTo>
                  <a:pt x="100682" y="225251"/>
                  <a:pt x="100013" y="223539"/>
                  <a:pt x="100013" y="221456"/>
                </a:cubicBezTo>
                <a:lnTo>
                  <a:pt x="100013" y="214312"/>
                </a:lnTo>
                <a:cubicBezTo>
                  <a:pt x="100013" y="212526"/>
                  <a:pt x="100682" y="210889"/>
                  <a:pt x="102022" y="209401"/>
                </a:cubicBezTo>
                <a:cubicBezTo>
                  <a:pt x="103361" y="207913"/>
                  <a:pt x="105073" y="207168"/>
                  <a:pt x="107156" y="207168"/>
                </a:cubicBezTo>
                <a:lnTo>
                  <a:pt x="128588" y="207168"/>
                </a:lnTo>
                <a:cubicBezTo>
                  <a:pt x="130671" y="207168"/>
                  <a:pt x="132383" y="207913"/>
                  <a:pt x="133722" y="209401"/>
                </a:cubicBezTo>
                <a:cubicBezTo>
                  <a:pt x="135062" y="210889"/>
                  <a:pt x="135731" y="212526"/>
                  <a:pt x="135731" y="214312"/>
                </a:cubicBezTo>
                <a:lnTo>
                  <a:pt x="135731" y="215652"/>
                </a:lnTo>
                <a:lnTo>
                  <a:pt x="181719" y="197792"/>
                </a:lnTo>
                <a:cubicBezTo>
                  <a:pt x="174873" y="194220"/>
                  <a:pt x="171450" y="188565"/>
                  <a:pt x="171450" y="180826"/>
                </a:cubicBezTo>
                <a:lnTo>
                  <a:pt x="171450" y="133052"/>
                </a:lnTo>
                <a:cubicBezTo>
                  <a:pt x="171450" y="127992"/>
                  <a:pt x="173311" y="123601"/>
                  <a:pt x="177031" y="119881"/>
                </a:cubicBezTo>
                <a:cubicBezTo>
                  <a:pt x="180752" y="116160"/>
                  <a:pt x="185291" y="114300"/>
                  <a:pt x="190649" y="114300"/>
                </a:cubicBezTo>
                <a:lnTo>
                  <a:pt x="209401" y="114300"/>
                </a:lnTo>
                <a:cubicBezTo>
                  <a:pt x="210890" y="114300"/>
                  <a:pt x="212378" y="114448"/>
                  <a:pt x="213866" y="114746"/>
                </a:cubicBezTo>
                <a:cubicBezTo>
                  <a:pt x="213569" y="108198"/>
                  <a:pt x="213271" y="103882"/>
                  <a:pt x="212973" y="101798"/>
                </a:cubicBezTo>
                <a:cubicBezTo>
                  <a:pt x="210294" y="76497"/>
                  <a:pt x="199653" y="55587"/>
                  <a:pt x="181050" y="39067"/>
                </a:cubicBezTo>
                <a:cubicBezTo>
                  <a:pt x="162446" y="22547"/>
                  <a:pt x="140345" y="14287"/>
                  <a:pt x="114747" y="14287"/>
                </a:cubicBezTo>
                <a:cubicBezTo>
                  <a:pt x="88255" y="14287"/>
                  <a:pt x="65410" y="23440"/>
                  <a:pt x="46211" y="41746"/>
                </a:cubicBezTo>
                <a:cubicBezTo>
                  <a:pt x="27013" y="60052"/>
                  <a:pt x="16669" y="82748"/>
                  <a:pt x="15181" y="109835"/>
                </a:cubicBezTo>
                <a:cubicBezTo>
                  <a:pt x="15181" y="110132"/>
                  <a:pt x="15181" y="110802"/>
                  <a:pt x="15181" y="111844"/>
                </a:cubicBezTo>
                <a:cubicBezTo>
                  <a:pt x="15181" y="112886"/>
                  <a:pt x="15181" y="113853"/>
                  <a:pt x="15181" y="114746"/>
                </a:cubicBezTo>
                <a:cubicBezTo>
                  <a:pt x="16371" y="114448"/>
                  <a:pt x="17711" y="114300"/>
                  <a:pt x="19199" y="114300"/>
                </a:cubicBezTo>
                <a:lnTo>
                  <a:pt x="38398" y="114300"/>
                </a:lnTo>
                <a:cubicBezTo>
                  <a:pt x="43458" y="114300"/>
                  <a:pt x="47848" y="116160"/>
                  <a:pt x="51569" y="119881"/>
                </a:cubicBezTo>
                <a:cubicBezTo>
                  <a:pt x="55290" y="123601"/>
                  <a:pt x="57150" y="127992"/>
                  <a:pt x="57150" y="133052"/>
                </a:cubicBezTo>
                <a:lnTo>
                  <a:pt x="57150" y="181272"/>
                </a:lnTo>
                <a:cubicBezTo>
                  <a:pt x="57150" y="186332"/>
                  <a:pt x="55290" y="190723"/>
                  <a:pt x="51569" y="194444"/>
                </a:cubicBezTo>
                <a:cubicBezTo>
                  <a:pt x="47848" y="198164"/>
                  <a:pt x="43458" y="200025"/>
                  <a:pt x="38398" y="200025"/>
                </a:cubicBezTo>
                <a:lnTo>
                  <a:pt x="19199" y="200025"/>
                </a:lnTo>
                <a:cubicBezTo>
                  <a:pt x="13841" y="200025"/>
                  <a:pt x="9302" y="198164"/>
                  <a:pt x="5581" y="194444"/>
                </a:cubicBezTo>
                <a:cubicBezTo>
                  <a:pt x="1861" y="190723"/>
                  <a:pt x="0" y="186332"/>
                  <a:pt x="0" y="181272"/>
                </a:cubicBezTo>
                <a:lnTo>
                  <a:pt x="0" y="133052"/>
                </a:lnTo>
                <a:cubicBezTo>
                  <a:pt x="0" y="131861"/>
                  <a:pt x="149" y="130522"/>
                  <a:pt x="447" y="129034"/>
                </a:cubicBezTo>
                <a:lnTo>
                  <a:pt x="447" y="125908"/>
                </a:lnTo>
                <a:cubicBezTo>
                  <a:pt x="447" y="122039"/>
                  <a:pt x="744" y="116532"/>
                  <a:pt x="1340" y="109388"/>
                </a:cubicBezTo>
                <a:cubicBezTo>
                  <a:pt x="2828" y="78134"/>
                  <a:pt x="14511" y="52089"/>
                  <a:pt x="36389" y="31254"/>
                </a:cubicBezTo>
                <a:cubicBezTo>
                  <a:pt x="58266" y="10418"/>
                  <a:pt x="84386" y="0"/>
                  <a:pt x="11474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57150" tIns="28575" rIns="57150" bIns="28575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sz="1181"/>
          </a:p>
        </p:txBody>
      </p:sp>
      <p:sp>
        <p:nvSpPr>
          <p:cNvPr id="158" name="Freeform 68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/>
          <p:nvPr/>
        </p:nvSpPr>
        <p:spPr>
          <a:xfrm>
            <a:off x="1237608" y="3213524"/>
            <a:ext cx="328896" cy="308340"/>
          </a:xfrm>
          <a:custGeom>
            <a:avLst/>
            <a:gdLst/>
            <a:ahLst/>
            <a:cxnLst/>
            <a:rect l="l" t="t" r="r" b="b"/>
            <a:pathLst>
              <a:path w="228600" h="214313">
                <a:moveTo>
                  <a:pt x="190649" y="128588"/>
                </a:moveTo>
                <a:cubicBezTo>
                  <a:pt x="189161" y="128588"/>
                  <a:pt x="187970" y="129034"/>
                  <a:pt x="187077" y="129927"/>
                </a:cubicBezTo>
                <a:cubicBezTo>
                  <a:pt x="186184" y="130820"/>
                  <a:pt x="185738" y="132011"/>
                  <a:pt x="185738" y="133499"/>
                </a:cubicBezTo>
                <a:lnTo>
                  <a:pt x="185738" y="195114"/>
                </a:lnTo>
                <a:cubicBezTo>
                  <a:pt x="185738" y="196602"/>
                  <a:pt x="186184" y="197793"/>
                  <a:pt x="187077" y="198686"/>
                </a:cubicBezTo>
                <a:cubicBezTo>
                  <a:pt x="187970" y="199579"/>
                  <a:pt x="189161" y="200025"/>
                  <a:pt x="190649" y="200025"/>
                </a:cubicBezTo>
                <a:lnTo>
                  <a:pt x="209401" y="200025"/>
                </a:lnTo>
                <a:cubicBezTo>
                  <a:pt x="210890" y="200025"/>
                  <a:pt x="212080" y="199579"/>
                  <a:pt x="212973" y="198686"/>
                </a:cubicBezTo>
                <a:cubicBezTo>
                  <a:pt x="213866" y="197793"/>
                  <a:pt x="214313" y="196602"/>
                  <a:pt x="214313" y="195114"/>
                </a:cubicBezTo>
                <a:lnTo>
                  <a:pt x="214313" y="133499"/>
                </a:lnTo>
                <a:cubicBezTo>
                  <a:pt x="214313" y="132011"/>
                  <a:pt x="213866" y="130820"/>
                  <a:pt x="212973" y="129927"/>
                </a:cubicBezTo>
                <a:cubicBezTo>
                  <a:pt x="212080" y="129034"/>
                  <a:pt x="210890" y="128588"/>
                  <a:pt x="209401" y="128588"/>
                </a:cubicBezTo>
                <a:close/>
                <a:moveTo>
                  <a:pt x="19199" y="128588"/>
                </a:moveTo>
                <a:cubicBezTo>
                  <a:pt x="17711" y="128588"/>
                  <a:pt x="16520" y="129034"/>
                  <a:pt x="15627" y="129927"/>
                </a:cubicBezTo>
                <a:cubicBezTo>
                  <a:pt x="14734" y="130820"/>
                  <a:pt x="14288" y="132011"/>
                  <a:pt x="14288" y="133499"/>
                </a:cubicBezTo>
                <a:lnTo>
                  <a:pt x="14288" y="195561"/>
                </a:lnTo>
                <a:cubicBezTo>
                  <a:pt x="14288" y="196751"/>
                  <a:pt x="14734" y="197793"/>
                  <a:pt x="15627" y="198686"/>
                </a:cubicBezTo>
                <a:cubicBezTo>
                  <a:pt x="16520" y="199579"/>
                  <a:pt x="17711" y="200025"/>
                  <a:pt x="19199" y="200025"/>
                </a:cubicBezTo>
                <a:lnTo>
                  <a:pt x="38398" y="200025"/>
                </a:lnTo>
                <a:cubicBezTo>
                  <a:pt x="39589" y="200025"/>
                  <a:pt x="40630" y="199579"/>
                  <a:pt x="41523" y="198686"/>
                </a:cubicBezTo>
                <a:cubicBezTo>
                  <a:pt x="42416" y="197793"/>
                  <a:pt x="42863" y="196751"/>
                  <a:pt x="42863" y="195561"/>
                </a:cubicBezTo>
                <a:lnTo>
                  <a:pt x="42863" y="133499"/>
                </a:lnTo>
                <a:cubicBezTo>
                  <a:pt x="42863" y="132011"/>
                  <a:pt x="42416" y="130820"/>
                  <a:pt x="41523" y="129927"/>
                </a:cubicBezTo>
                <a:cubicBezTo>
                  <a:pt x="40630" y="129034"/>
                  <a:pt x="39589" y="128588"/>
                  <a:pt x="38398" y="128588"/>
                </a:cubicBezTo>
                <a:close/>
                <a:moveTo>
                  <a:pt x="114747" y="0"/>
                </a:moveTo>
                <a:cubicBezTo>
                  <a:pt x="144215" y="0"/>
                  <a:pt x="169515" y="9451"/>
                  <a:pt x="190649" y="28352"/>
                </a:cubicBezTo>
                <a:cubicBezTo>
                  <a:pt x="211783" y="47253"/>
                  <a:pt x="223987" y="71289"/>
                  <a:pt x="227261" y="100459"/>
                </a:cubicBezTo>
                <a:cubicBezTo>
                  <a:pt x="228154" y="108496"/>
                  <a:pt x="228600" y="117575"/>
                  <a:pt x="228600" y="127695"/>
                </a:cubicBezTo>
                <a:cubicBezTo>
                  <a:pt x="228600" y="128290"/>
                  <a:pt x="228451" y="129034"/>
                  <a:pt x="228154" y="129927"/>
                </a:cubicBezTo>
                <a:cubicBezTo>
                  <a:pt x="228451" y="131118"/>
                  <a:pt x="228600" y="132309"/>
                  <a:pt x="228600" y="133499"/>
                </a:cubicBezTo>
                <a:lnTo>
                  <a:pt x="228600" y="195114"/>
                </a:lnTo>
                <a:cubicBezTo>
                  <a:pt x="228600" y="200472"/>
                  <a:pt x="226740" y="205011"/>
                  <a:pt x="223019" y="208732"/>
                </a:cubicBezTo>
                <a:cubicBezTo>
                  <a:pt x="219298" y="212453"/>
                  <a:pt x="214759" y="214313"/>
                  <a:pt x="209401" y="214313"/>
                </a:cubicBezTo>
                <a:lnTo>
                  <a:pt x="190649" y="214313"/>
                </a:lnTo>
                <a:cubicBezTo>
                  <a:pt x="185291" y="214313"/>
                  <a:pt x="180752" y="212453"/>
                  <a:pt x="177031" y="208732"/>
                </a:cubicBezTo>
                <a:cubicBezTo>
                  <a:pt x="173311" y="205011"/>
                  <a:pt x="171450" y="200472"/>
                  <a:pt x="171450" y="195114"/>
                </a:cubicBezTo>
                <a:lnTo>
                  <a:pt x="171450" y="133499"/>
                </a:lnTo>
                <a:cubicBezTo>
                  <a:pt x="171450" y="128141"/>
                  <a:pt x="173311" y="123602"/>
                  <a:pt x="177031" y="119881"/>
                </a:cubicBezTo>
                <a:cubicBezTo>
                  <a:pt x="180752" y="116161"/>
                  <a:pt x="185291" y="114300"/>
                  <a:pt x="190649" y="114300"/>
                </a:cubicBezTo>
                <a:lnTo>
                  <a:pt x="209401" y="114300"/>
                </a:lnTo>
                <a:cubicBezTo>
                  <a:pt x="210890" y="114300"/>
                  <a:pt x="212378" y="114449"/>
                  <a:pt x="213866" y="114747"/>
                </a:cubicBezTo>
                <a:cubicBezTo>
                  <a:pt x="213569" y="108198"/>
                  <a:pt x="213271" y="103882"/>
                  <a:pt x="212973" y="101799"/>
                </a:cubicBezTo>
                <a:cubicBezTo>
                  <a:pt x="210294" y="76498"/>
                  <a:pt x="199653" y="55588"/>
                  <a:pt x="181050" y="39068"/>
                </a:cubicBezTo>
                <a:cubicBezTo>
                  <a:pt x="162446" y="22548"/>
                  <a:pt x="140345" y="14288"/>
                  <a:pt x="114747" y="14288"/>
                </a:cubicBezTo>
                <a:cubicBezTo>
                  <a:pt x="88255" y="14288"/>
                  <a:pt x="65410" y="23441"/>
                  <a:pt x="46211" y="41747"/>
                </a:cubicBezTo>
                <a:cubicBezTo>
                  <a:pt x="27013" y="60053"/>
                  <a:pt x="16669" y="82749"/>
                  <a:pt x="15181" y="109836"/>
                </a:cubicBezTo>
                <a:cubicBezTo>
                  <a:pt x="15181" y="110133"/>
                  <a:pt x="15181" y="110803"/>
                  <a:pt x="15181" y="111845"/>
                </a:cubicBezTo>
                <a:cubicBezTo>
                  <a:pt x="15181" y="112887"/>
                  <a:pt x="15181" y="113854"/>
                  <a:pt x="15181" y="114747"/>
                </a:cubicBezTo>
                <a:cubicBezTo>
                  <a:pt x="16371" y="114449"/>
                  <a:pt x="17711" y="114300"/>
                  <a:pt x="19199" y="114300"/>
                </a:cubicBezTo>
                <a:lnTo>
                  <a:pt x="38398" y="114300"/>
                </a:lnTo>
                <a:cubicBezTo>
                  <a:pt x="43458" y="114300"/>
                  <a:pt x="47848" y="116161"/>
                  <a:pt x="51569" y="119881"/>
                </a:cubicBezTo>
                <a:cubicBezTo>
                  <a:pt x="55290" y="123602"/>
                  <a:pt x="57150" y="128141"/>
                  <a:pt x="57150" y="133499"/>
                </a:cubicBezTo>
                <a:lnTo>
                  <a:pt x="57150" y="195561"/>
                </a:lnTo>
                <a:cubicBezTo>
                  <a:pt x="57150" y="200621"/>
                  <a:pt x="55290" y="205011"/>
                  <a:pt x="51569" y="208732"/>
                </a:cubicBezTo>
                <a:cubicBezTo>
                  <a:pt x="47848" y="212453"/>
                  <a:pt x="43458" y="214313"/>
                  <a:pt x="38398" y="214313"/>
                </a:cubicBezTo>
                <a:lnTo>
                  <a:pt x="19199" y="214313"/>
                </a:lnTo>
                <a:cubicBezTo>
                  <a:pt x="13841" y="214313"/>
                  <a:pt x="9302" y="212453"/>
                  <a:pt x="5581" y="208732"/>
                </a:cubicBezTo>
                <a:cubicBezTo>
                  <a:pt x="1861" y="205011"/>
                  <a:pt x="0" y="200621"/>
                  <a:pt x="0" y="195561"/>
                </a:cubicBezTo>
                <a:lnTo>
                  <a:pt x="0" y="133053"/>
                </a:lnTo>
                <a:cubicBezTo>
                  <a:pt x="0" y="131862"/>
                  <a:pt x="149" y="130523"/>
                  <a:pt x="447" y="129034"/>
                </a:cubicBezTo>
                <a:lnTo>
                  <a:pt x="447" y="125909"/>
                </a:lnTo>
                <a:cubicBezTo>
                  <a:pt x="447" y="122039"/>
                  <a:pt x="744" y="116533"/>
                  <a:pt x="1340" y="109389"/>
                </a:cubicBezTo>
                <a:cubicBezTo>
                  <a:pt x="2828" y="78135"/>
                  <a:pt x="14511" y="52090"/>
                  <a:pt x="36389" y="31254"/>
                </a:cubicBezTo>
                <a:cubicBezTo>
                  <a:pt x="58266" y="10418"/>
                  <a:pt x="84386" y="0"/>
                  <a:pt x="11474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57150" tIns="28575" rIns="57150" bIns="28575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sz="1181"/>
          </a:p>
        </p:txBody>
      </p:sp>
      <p:sp>
        <p:nvSpPr>
          <p:cNvPr id="159" name="Freeform 69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/>
          <p:nvPr/>
        </p:nvSpPr>
        <p:spPr>
          <a:xfrm>
            <a:off x="1800898" y="3203888"/>
            <a:ext cx="226115" cy="327610"/>
          </a:xfrm>
          <a:custGeom>
            <a:avLst/>
            <a:gdLst/>
            <a:ahLst/>
            <a:cxnLst/>
            <a:rect l="l" t="t" r="r" b="b"/>
            <a:pathLst>
              <a:path w="157162" h="227707">
                <a:moveTo>
                  <a:pt x="78135" y="19199"/>
                </a:moveTo>
                <a:cubicBezTo>
                  <a:pt x="69800" y="31105"/>
                  <a:pt x="61615" y="43384"/>
                  <a:pt x="53578" y="56034"/>
                </a:cubicBezTo>
                <a:cubicBezTo>
                  <a:pt x="45541" y="68684"/>
                  <a:pt x="36984" y="84758"/>
                  <a:pt x="27905" y="104254"/>
                </a:cubicBezTo>
                <a:cubicBezTo>
                  <a:pt x="18827" y="123751"/>
                  <a:pt x="14287" y="139154"/>
                  <a:pt x="14287" y="150465"/>
                </a:cubicBezTo>
                <a:cubicBezTo>
                  <a:pt x="14287" y="168027"/>
                  <a:pt x="20538" y="182910"/>
                  <a:pt x="33040" y="195114"/>
                </a:cubicBezTo>
                <a:cubicBezTo>
                  <a:pt x="45541" y="207318"/>
                  <a:pt x="60573" y="213420"/>
                  <a:pt x="78135" y="213420"/>
                </a:cubicBezTo>
                <a:cubicBezTo>
                  <a:pt x="95994" y="213420"/>
                  <a:pt x="111249" y="207318"/>
                  <a:pt x="123899" y="195114"/>
                </a:cubicBezTo>
                <a:cubicBezTo>
                  <a:pt x="136550" y="182910"/>
                  <a:pt x="142875" y="168027"/>
                  <a:pt x="142875" y="150465"/>
                </a:cubicBezTo>
                <a:cubicBezTo>
                  <a:pt x="142875" y="138857"/>
                  <a:pt x="138336" y="123304"/>
                  <a:pt x="129257" y="103808"/>
                </a:cubicBezTo>
                <a:cubicBezTo>
                  <a:pt x="120179" y="84311"/>
                  <a:pt x="111547" y="68238"/>
                  <a:pt x="103361" y="55587"/>
                </a:cubicBezTo>
                <a:cubicBezTo>
                  <a:pt x="95176" y="42937"/>
                  <a:pt x="86767" y="30808"/>
                  <a:pt x="78135" y="19199"/>
                </a:cubicBezTo>
                <a:close/>
                <a:moveTo>
                  <a:pt x="78135" y="0"/>
                </a:moveTo>
                <a:cubicBezTo>
                  <a:pt x="80516" y="0"/>
                  <a:pt x="82451" y="893"/>
                  <a:pt x="83939" y="2679"/>
                </a:cubicBezTo>
                <a:cubicBezTo>
                  <a:pt x="87511" y="7442"/>
                  <a:pt x="91976" y="13692"/>
                  <a:pt x="97334" y="21431"/>
                </a:cubicBezTo>
                <a:cubicBezTo>
                  <a:pt x="102691" y="29170"/>
                  <a:pt x="110579" y="41226"/>
                  <a:pt x="120997" y="57597"/>
                </a:cubicBezTo>
                <a:cubicBezTo>
                  <a:pt x="131415" y="73968"/>
                  <a:pt x="140047" y="90636"/>
                  <a:pt x="146893" y="107603"/>
                </a:cubicBezTo>
                <a:cubicBezTo>
                  <a:pt x="153739" y="124569"/>
                  <a:pt x="157162" y="138857"/>
                  <a:pt x="157162" y="150465"/>
                </a:cubicBezTo>
                <a:cubicBezTo>
                  <a:pt x="157162" y="171897"/>
                  <a:pt x="149423" y="190128"/>
                  <a:pt x="133945" y="205160"/>
                </a:cubicBezTo>
                <a:cubicBezTo>
                  <a:pt x="118467" y="220191"/>
                  <a:pt x="99864" y="227707"/>
                  <a:pt x="78135" y="227707"/>
                </a:cubicBezTo>
                <a:cubicBezTo>
                  <a:pt x="56704" y="227707"/>
                  <a:pt x="38323" y="220191"/>
                  <a:pt x="22994" y="205160"/>
                </a:cubicBezTo>
                <a:cubicBezTo>
                  <a:pt x="7665" y="190128"/>
                  <a:pt x="0" y="171897"/>
                  <a:pt x="0" y="150465"/>
                </a:cubicBezTo>
                <a:cubicBezTo>
                  <a:pt x="0" y="139154"/>
                  <a:pt x="3423" y="125090"/>
                  <a:pt x="10269" y="108273"/>
                </a:cubicBezTo>
                <a:cubicBezTo>
                  <a:pt x="17115" y="91455"/>
                  <a:pt x="25673" y="74786"/>
                  <a:pt x="35942" y="58266"/>
                </a:cubicBezTo>
                <a:cubicBezTo>
                  <a:pt x="46211" y="41746"/>
                  <a:pt x="53950" y="29542"/>
                  <a:pt x="59159" y="21655"/>
                </a:cubicBezTo>
                <a:cubicBezTo>
                  <a:pt x="64368" y="13767"/>
                  <a:pt x="68759" y="7442"/>
                  <a:pt x="72330" y="2679"/>
                </a:cubicBezTo>
                <a:cubicBezTo>
                  <a:pt x="73819" y="893"/>
                  <a:pt x="75754" y="0"/>
                  <a:pt x="7813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57150" tIns="28575" rIns="57150" bIns="28575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sz="1181"/>
          </a:p>
        </p:txBody>
      </p:sp>
      <p:sp>
        <p:nvSpPr>
          <p:cNvPr id="160" name="Freeform 70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/>
          <p:nvPr/>
        </p:nvSpPr>
        <p:spPr>
          <a:xfrm>
            <a:off x="2261407" y="3228941"/>
            <a:ext cx="329110" cy="277506"/>
          </a:xfrm>
          <a:custGeom>
            <a:avLst/>
            <a:gdLst/>
            <a:ahLst/>
            <a:cxnLst/>
            <a:rect l="l" t="t" r="r" b="b"/>
            <a:pathLst>
              <a:path w="228749" h="192881">
                <a:moveTo>
                  <a:pt x="14437" y="100459"/>
                </a:moveTo>
                <a:lnTo>
                  <a:pt x="14437" y="178594"/>
                </a:lnTo>
                <a:lnTo>
                  <a:pt x="214462" y="178594"/>
                </a:lnTo>
                <a:lnTo>
                  <a:pt x="214462" y="100459"/>
                </a:lnTo>
                <a:lnTo>
                  <a:pt x="155972" y="100459"/>
                </a:lnTo>
                <a:cubicBezTo>
                  <a:pt x="152698" y="109389"/>
                  <a:pt x="147415" y="116384"/>
                  <a:pt x="140122" y="121444"/>
                </a:cubicBezTo>
                <a:cubicBezTo>
                  <a:pt x="132830" y="126504"/>
                  <a:pt x="124272" y="129034"/>
                  <a:pt x="114449" y="129034"/>
                </a:cubicBezTo>
                <a:cubicBezTo>
                  <a:pt x="104627" y="129034"/>
                  <a:pt x="96069" y="126504"/>
                  <a:pt x="88776" y="121444"/>
                </a:cubicBezTo>
                <a:cubicBezTo>
                  <a:pt x="81484" y="116384"/>
                  <a:pt x="76349" y="109389"/>
                  <a:pt x="73373" y="100459"/>
                </a:cubicBezTo>
                <a:close/>
                <a:moveTo>
                  <a:pt x="36761" y="14288"/>
                </a:moveTo>
                <a:lnTo>
                  <a:pt x="16669" y="86171"/>
                </a:lnTo>
                <a:lnTo>
                  <a:pt x="84981" y="86171"/>
                </a:lnTo>
                <a:cubicBezTo>
                  <a:pt x="85279" y="94506"/>
                  <a:pt x="88107" y="101352"/>
                  <a:pt x="93464" y="106710"/>
                </a:cubicBezTo>
                <a:cubicBezTo>
                  <a:pt x="98822" y="112068"/>
                  <a:pt x="105817" y="114746"/>
                  <a:pt x="114449" y="114746"/>
                </a:cubicBezTo>
                <a:cubicBezTo>
                  <a:pt x="123081" y="114746"/>
                  <a:pt x="130151" y="112068"/>
                  <a:pt x="135657" y="106710"/>
                </a:cubicBezTo>
                <a:cubicBezTo>
                  <a:pt x="141164" y="101352"/>
                  <a:pt x="144066" y="94506"/>
                  <a:pt x="144364" y="86171"/>
                </a:cubicBezTo>
                <a:lnTo>
                  <a:pt x="210890" y="86171"/>
                </a:lnTo>
                <a:lnTo>
                  <a:pt x="189905" y="14288"/>
                </a:lnTo>
                <a:close/>
                <a:moveTo>
                  <a:pt x="31403" y="0"/>
                </a:moveTo>
                <a:lnTo>
                  <a:pt x="195263" y="0"/>
                </a:lnTo>
                <a:cubicBezTo>
                  <a:pt x="198835" y="0"/>
                  <a:pt x="201216" y="1637"/>
                  <a:pt x="202407" y="4911"/>
                </a:cubicBezTo>
                <a:lnTo>
                  <a:pt x="228303" y="95994"/>
                </a:lnTo>
                <a:cubicBezTo>
                  <a:pt x="228600" y="96887"/>
                  <a:pt x="228749" y="97929"/>
                  <a:pt x="228749" y="99120"/>
                </a:cubicBezTo>
                <a:cubicBezTo>
                  <a:pt x="228749" y="99120"/>
                  <a:pt x="228749" y="99268"/>
                  <a:pt x="228749" y="99566"/>
                </a:cubicBezTo>
                <a:cubicBezTo>
                  <a:pt x="228749" y="99864"/>
                  <a:pt x="228749" y="100161"/>
                  <a:pt x="228749" y="100459"/>
                </a:cubicBezTo>
                <a:lnTo>
                  <a:pt x="228749" y="178594"/>
                </a:lnTo>
                <a:cubicBezTo>
                  <a:pt x="228749" y="182761"/>
                  <a:pt x="227335" y="186184"/>
                  <a:pt x="224508" y="188863"/>
                </a:cubicBezTo>
                <a:cubicBezTo>
                  <a:pt x="221680" y="191542"/>
                  <a:pt x="218331" y="192881"/>
                  <a:pt x="214462" y="192881"/>
                </a:cubicBezTo>
                <a:lnTo>
                  <a:pt x="14437" y="192881"/>
                </a:lnTo>
                <a:cubicBezTo>
                  <a:pt x="10567" y="192881"/>
                  <a:pt x="7219" y="191542"/>
                  <a:pt x="4391" y="188863"/>
                </a:cubicBezTo>
                <a:cubicBezTo>
                  <a:pt x="1563" y="186184"/>
                  <a:pt x="149" y="182761"/>
                  <a:pt x="149" y="178594"/>
                </a:cubicBezTo>
                <a:lnTo>
                  <a:pt x="149" y="100459"/>
                </a:lnTo>
                <a:cubicBezTo>
                  <a:pt x="149" y="98971"/>
                  <a:pt x="298" y="97631"/>
                  <a:pt x="596" y="96441"/>
                </a:cubicBezTo>
                <a:cubicBezTo>
                  <a:pt x="0" y="94655"/>
                  <a:pt x="-148" y="93018"/>
                  <a:pt x="149" y="91529"/>
                </a:cubicBezTo>
                <a:lnTo>
                  <a:pt x="24259" y="5358"/>
                </a:lnTo>
                <a:cubicBezTo>
                  <a:pt x="25152" y="1786"/>
                  <a:pt x="27534" y="0"/>
                  <a:pt x="3140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57150" tIns="28575" rIns="57150" bIns="28575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sz="1181"/>
          </a:p>
        </p:txBody>
      </p:sp>
      <p:sp>
        <p:nvSpPr>
          <p:cNvPr id="161" name="Freeform 71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/>
          <p:nvPr/>
        </p:nvSpPr>
        <p:spPr>
          <a:xfrm>
            <a:off x="2824910" y="3203245"/>
            <a:ext cx="328896" cy="328896"/>
          </a:xfrm>
          <a:custGeom>
            <a:avLst/>
            <a:gdLst/>
            <a:ahLst/>
            <a:cxnLst/>
            <a:rect l="l" t="t" r="r" b="b"/>
            <a:pathLst>
              <a:path w="228600" h="228600">
                <a:moveTo>
                  <a:pt x="92869" y="48666"/>
                </a:moveTo>
                <a:lnTo>
                  <a:pt x="92869" y="85725"/>
                </a:lnTo>
                <a:lnTo>
                  <a:pt x="129927" y="85725"/>
                </a:lnTo>
                <a:close/>
                <a:moveTo>
                  <a:pt x="14288" y="42862"/>
                </a:moveTo>
                <a:lnTo>
                  <a:pt x="14288" y="214312"/>
                </a:lnTo>
                <a:lnTo>
                  <a:pt x="135731" y="214312"/>
                </a:lnTo>
                <a:lnTo>
                  <a:pt x="135731" y="100012"/>
                </a:lnTo>
                <a:lnTo>
                  <a:pt x="78581" y="100012"/>
                </a:lnTo>
                <a:lnTo>
                  <a:pt x="78581" y="42862"/>
                </a:lnTo>
                <a:close/>
                <a:moveTo>
                  <a:pt x="14288" y="28575"/>
                </a:moveTo>
                <a:lnTo>
                  <a:pt x="92869" y="28575"/>
                </a:lnTo>
                <a:lnTo>
                  <a:pt x="150019" y="85725"/>
                </a:lnTo>
                <a:lnTo>
                  <a:pt x="150019" y="214312"/>
                </a:lnTo>
                <a:cubicBezTo>
                  <a:pt x="150019" y="218182"/>
                  <a:pt x="148605" y="221530"/>
                  <a:pt x="145777" y="224358"/>
                </a:cubicBezTo>
                <a:cubicBezTo>
                  <a:pt x="142950" y="227186"/>
                  <a:pt x="139601" y="228600"/>
                  <a:pt x="135731" y="228600"/>
                </a:cubicBezTo>
                <a:lnTo>
                  <a:pt x="14288" y="228600"/>
                </a:lnTo>
                <a:cubicBezTo>
                  <a:pt x="10418" y="228600"/>
                  <a:pt x="7070" y="227186"/>
                  <a:pt x="4242" y="224358"/>
                </a:cubicBezTo>
                <a:cubicBezTo>
                  <a:pt x="1414" y="221530"/>
                  <a:pt x="0" y="218182"/>
                  <a:pt x="0" y="214312"/>
                </a:cubicBezTo>
                <a:lnTo>
                  <a:pt x="0" y="42862"/>
                </a:lnTo>
                <a:cubicBezTo>
                  <a:pt x="0" y="38993"/>
                  <a:pt x="1414" y="35644"/>
                  <a:pt x="4242" y="32816"/>
                </a:cubicBezTo>
                <a:cubicBezTo>
                  <a:pt x="7070" y="29988"/>
                  <a:pt x="10418" y="28575"/>
                  <a:pt x="14288" y="28575"/>
                </a:cubicBezTo>
                <a:close/>
                <a:moveTo>
                  <a:pt x="171450" y="20091"/>
                </a:moveTo>
                <a:lnTo>
                  <a:pt x="171450" y="57150"/>
                </a:lnTo>
                <a:lnTo>
                  <a:pt x="208508" y="57150"/>
                </a:lnTo>
                <a:close/>
                <a:moveTo>
                  <a:pt x="92869" y="0"/>
                </a:moveTo>
                <a:lnTo>
                  <a:pt x="171450" y="0"/>
                </a:lnTo>
                <a:lnTo>
                  <a:pt x="228600" y="57150"/>
                </a:lnTo>
                <a:lnTo>
                  <a:pt x="228600" y="185737"/>
                </a:lnTo>
                <a:cubicBezTo>
                  <a:pt x="228600" y="189607"/>
                  <a:pt x="227186" y="192955"/>
                  <a:pt x="224359" y="195783"/>
                </a:cubicBezTo>
                <a:cubicBezTo>
                  <a:pt x="221531" y="198611"/>
                  <a:pt x="218182" y="200025"/>
                  <a:pt x="214313" y="200025"/>
                </a:cubicBezTo>
                <a:lnTo>
                  <a:pt x="164306" y="200025"/>
                </a:lnTo>
                <a:lnTo>
                  <a:pt x="164306" y="185737"/>
                </a:lnTo>
                <a:lnTo>
                  <a:pt x="214313" y="185737"/>
                </a:lnTo>
                <a:lnTo>
                  <a:pt x="214313" y="71437"/>
                </a:lnTo>
                <a:lnTo>
                  <a:pt x="157163" y="71437"/>
                </a:lnTo>
                <a:lnTo>
                  <a:pt x="157163" y="14287"/>
                </a:lnTo>
                <a:lnTo>
                  <a:pt x="78581" y="14287"/>
                </a:lnTo>
                <a:cubicBezTo>
                  <a:pt x="78581" y="10418"/>
                  <a:pt x="79995" y="7069"/>
                  <a:pt x="82823" y="4241"/>
                </a:cubicBezTo>
                <a:cubicBezTo>
                  <a:pt x="85651" y="1413"/>
                  <a:pt x="88999" y="0"/>
                  <a:pt x="9286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57150" tIns="28575" rIns="57150" bIns="28575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sz="1181"/>
          </a:p>
        </p:txBody>
      </p:sp>
      <p:sp>
        <p:nvSpPr>
          <p:cNvPr id="162" name="Freeform 72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/>
          <p:nvPr/>
        </p:nvSpPr>
        <p:spPr>
          <a:xfrm>
            <a:off x="3388201" y="3203245"/>
            <a:ext cx="330824" cy="328896"/>
          </a:xfrm>
          <a:custGeom>
            <a:avLst/>
            <a:gdLst/>
            <a:ahLst/>
            <a:cxnLst/>
            <a:rect l="l" t="t" r="r" b="b"/>
            <a:pathLst>
              <a:path w="229940" h="228600">
                <a:moveTo>
                  <a:pt x="32817" y="107156"/>
                </a:moveTo>
                <a:lnTo>
                  <a:pt x="17190" y="125462"/>
                </a:lnTo>
                <a:lnTo>
                  <a:pt x="32817" y="142875"/>
                </a:lnTo>
                <a:lnTo>
                  <a:pt x="172120" y="142875"/>
                </a:lnTo>
                <a:lnTo>
                  <a:pt x="172120" y="107156"/>
                </a:lnTo>
                <a:close/>
                <a:moveTo>
                  <a:pt x="57820" y="28575"/>
                </a:moveTo>
                <a:lnTo>
                  <a:pt x="57820" y="64293"/>
                </a:lnTo>
                <a:lnTo>
                  <a:pt x="197123" y="64293"/>
                </a:lnTo>
                <a:lnTo>
                  <a:pt x="212750" y="46434"/>
                </a:lnTo>
                <a:lnTo>
                  <a:pt x="197123" y="28575"/>
                </a:lnTo>
                <a:close/>
                <a:moveTo>
                  <a:pt x="114747" y="0"/>
                </a:moveTo>
                <a:cubicBezTo>
                  <a:pt x="116682" y="0"/>
                  <a:pt x="118393" y="669"/>
                  <a:pt x="119882" y="2009"/>
                </a:cubicBezTo>
                <a:cubicBezTo>
                  <a:pt x="121370" y="3348"/>
                  <a:pt x="122114" y="4911"/>
                  <a:pt x="122114" y="6697"/>
                </a:cubicBezTo>
                <a:lnTo>
                  <a:pt x="122114" y="14287"/>
                </a:lnTo>
                <a:lnTo>
                  <a:pt x="200249" y="14287"/>
                </a:lnTo>
                <a:cubicBezTo>
                  <a:pt x="202332" y="14287"/>
                  <a:pt x="204118" y="15031"/>
                  <a:pt x="205607" y="16520"/>
                </a:cubicBezTo>
                <a:lnTo>
                  <a:pt x="227931" y="41523"/>
                </a:lnTo>
                <a:cubicBezTo>
                  <a:pt x="230610" y="44797"/>
                  <a:pt x="230610" y="47922"/>
                  <a:pt x="227931" y="50899"/>
                </a:cubicBezTo>
                <a:lnTo>
                  <a:pt x="205607" y="75902"/>
                </a:lnTo>
                <a:cubicBezTo>
                  <a:pt x="204118" y="77688"/>
                  <a:pt x="202332" y="78581"/>
                  <a:pt x="200249" y="78581"/>
                </a:cubicBezTo>
                <a:lnTo>
                  <a:pt x="122114" y="78581"/>
                </a:lnTo>
                <a:lnTo>
                  <a:pt x="122114" y="92868"/>
                </a:lnTo>
                <a:lnTo>
                  <a:pt x="179264" y="92868"/>
                </a:lnTo>
                <a:cubicBezTo>
                  <a:pt x="181050" y="92868"/>
                  <a:pt x="182687" y="93538"/>
                  <a:pt x="184175" y="94878"/>
                </a:cubicBezTo>
                <a:cubicBezTo>
                  <a:pt x="185664" y="96217"/>
                  <a:pt x="186408" y="97929"/>
                  <a:pt x="186408" y="100012"/>
                </a:cubicBezTo>
                <a:lnTo>
                  <a:pt x="186408" y="150018"/>
                </a:lnTo>
                <a:cubicBezTo>
                  <a:pt x="186408" y="152102"/>
                  <a:pt x="185664" y="153813"/>
                  <a:pt x="184175" y="155153"/>
                </a:cubicBezTo>
                <a:cubicBezTo>
                  <a:pt x="182687" y="156492"/>
                  <a:pt x="181050" y="157162"/>
                  <a:pt x="179264" y="157162"/>
                </a:cubicBezTo>
                <a:lnTo>
                  <a:pt x="122114" y="157162"/>
                </a:lnTo>
                <a:lnTo>
                  <a:pt x="122114" y="221902"/>
                </a:lnTo>
                <a:cubicBezTo>
                  <a:pt x="122114" y="223688"/>
                  <a:pt x="121370" y="225251"/>
                  <a:pt x="119882" y="226590"/>
                </a:cubicBezTo>
                <a:cubicBezTo>
                  <a:pt x="118393" y="227930"/>
                  <a:pt x="116682" y="228600"/>
                  <a:pt x="114747" y="228600"/>
                </a:cubicBezTo>
                <a:cubicBezTo>
                  <a:pt x="112812" y="228600"/>
                  <a:pt x="111175" y="227930"/>
                  <a:pt x="109836" y="226590"/>
                </a:cubicBezTo>
                <a:cubicBezTo>
                  <a:pt x="108496" y="225251"/>
                  <a:pt x="107826" y="223688"/>
                  <a:pt x="107826" y="221902"/>
                </a:cubicBezTo>
                <a:lnTo>
                  <a:pt x="107826" y="157162"/>
                </a:lnTo>
                <a:lnTo>
                  <a:pt x="29692" y="157162"/>
                </a:lnTo>
                <a:cubicBezTo>
                  <a:pt x="27608" y="157162"/>
                  <a:pt x="25822" y="156418"/>
                  <a:pt x="24334" y="154930"/>
                </a:cubicBezTo>
                <a:lnTo>
                  <a:pt x="2010" y="129927"/>
                </a:lnTo>
                <a:cubicBezTo>
                  <a:pt x="-669" y="126950"/>
                  <a:pt x="-669" y="123825"/>
                  <a:pt x="2010" y="120550"/>
                </a:cubicBezTo>
                <a:lnTo>
                  <a:pt x="24334" y="95101"/>
                </a:lnTo>
                <a:cubicBezTo>
                  <a:pt x="25822" y="93613"/>
                  <a:pt x="27608" y="92868"/>
                  <a:pt x="29692" y="92868"/>
                </a:cubicBezTo>
                <a:lnTo>
                  <a:pt x="107826" y="92868"/>
                </a:lnTo>
                <a:lnTo>
                  <a:pt x="107826" y="78581"/>
                </a:lnTo>
                <a:lnTo>
                  <a:pt x="50676" y="78581"/>
                </a:lnTo>
                <a:cubicBezTo>
                  <a:pt x="48593" y="78581"/>
                  <a:pt x="46881" y="77837"/>
                  <a:pt x="45542" y="76348"/>
                </a:cubicBezTo>
                <a:cubicBezTo>
                  <a:pt x="44202" y="74860"/>
                  <a:pt x="43533" y="73223"/>
                  <a:pt x="43533" y="71437"/>
                </a:cubicBezTo>
                <a:lnTo>
                  <a:pt x="43533" y="21431"/>
                </a:lnTo>
                <a:cubicBezTo>
                  <a:pt x="43533" y="19347"/>
                  <a:pt x="44202" y="17636"/>
                  <a:pt x="45542" y="16296"/>
                </a:cubicBezTo>
                <a:cubicBezTo>
                  <a:pt x="46881" y="14957"/>
                  <a:pt x="48593" y="14287"/>
                  <a:pt x="50676" y="14287"/>
                </a:cubicBezTo>
                <a:lnTo>
                  <a:pt x="107826" y="14287"/>
                </a:lnTo>
                <a:lnTo>
                  <a:pt x="107826" y="6697"/>
                </a:lnTo>
                <a:cubicBezTo>
                  <a:pt x="107826" y="4911"/>
                  <a:pt x="108496" y="3348"/>
                  <a:pt x="109836" y="2009"/>
                </a:cubicBezTo>
                <a:cubicBezTo>
                  <a:pt x="111175" y="669"/>
                  <a:pt x="112812" y="0"/>
                  <a:pt x="11474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57150" tIns="28575" rIns="57150" bIns="28575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sz="1181"/>
          </a:p>
        </p:txBody>
      </p:sp>
      <p:sp>
        <p:nvSpPr>
          <p:cNvPr id="163" name="Freeform 73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/>
          <p:nvPr/>
        </p:nvSpPr>
        <p:spPr>
          <a:xfrm>
            <a:off x="3953420" y="3203245"/>
            <a:ext cx="298382" cy="328896"/>
          </a:xfrm>
          <a:custGeom>
            <a:avLst/>
            <a:gdLst/>
            <a:ahLst/>
            <a:cxnLst/>
            <a:rect l="l" t="t" r="r" b="b"/>
            <a:pathLst>
              <a:path w="207391" h="228600">
                <a:moveTo>
                  <a:pt x="14287" y="35718"/>
                </a:moveTo>
                <a:lnTo>
                  <a:pt x="14287" y="107156"/>
                </a:lnTo>
                <a:lnTo>
                  <a:pt x="156716" y="107156"/>
                </a:lnTo>
                <a:lnTo>
                  <a:pt x="190202" y="71437"/>
                </a:lnTo>
                <a:lnTo>
                  <a:pt x="156716" y="35718"/>
                </a:lnTo>
                <a:close/>
                <a:moveTo>
                  <a:pt x="93092" y="0"/>
                </a:moveTo>
                <a:cubicBezTo>
                  <a:pt x="95027" y="0"/>
                  <a:pt x="96664" y="669"/>
                  <a:pt x="98003" y="2009"/>
                </a:cubicBezTo>
                <a:cubicBezTo>
                  <a:pt x="99343" y="3348"/>
                  <a:pt x="100012" y="4911"/>
                  <a:pt x="100012" y="6697"/>
                </a:cubicBezTo>
                <a:lnTo>
                  <a:pt x="100459" y="21431"/>
                </a:lnTo>
                <a:lnTo>
                  <a:pt x="159841" y="21431"/>
                </a:lnTo>
                <a:cubicBezTo>
                  <a:pt x="161925" y="21431"/>
                  <a:pt x="163711" y="22175"/>
                  <a:pt x="165199" y="23663"/>
                </a:cubicBezTo>
                <a:lnTo>
                  <a:pt x="204936" y="66526"/>
                </a:lnTo>
                <a:cubicBezTo>
                  <a:pt x="208210" y="69800"/>
                  <a:pt x="208210" y="73074"/>
                  <a:pt x="204936" y="76348"/>
                </a:cubicBezTo>
                <a:lnTo>
                  <a:pt x="165199" y="119211"/>
                </a:lnTo>
                <a:cubicBezTo>
                  <a:pt x="163711" y="120699"/>
                  <a:pt x="161925" y="121443"/>
                  <a:pt x="159841" y="121443"/>
                </a:cubicBezTo>
                <a:lnTo>
                  <a:pt x="100012" y="121443"/>
                </a:lnTo>
                <a:lnTo>
                  <a:pt x="100012" y="221902"/>
                </a:lnTo>
                <a:cubicBezTo>
                  <a:pt x="100012" y="223688"/>
                  <a:pt x="99343" y="225251"/>
                  <a:pt x="98003" y="226590"/>
                </a:cubicBezTo>
                <a:cubicBezTo>
                  <a:pt x="96664" y="227930"/>
                  <a:pt x="95027" y="228600"/>
                  <a:pt x="93092" y="228600"/>
                </a:cubicBezTo>
                <a:cubicBezTo>
                  <a:pt x="91157" y="228600"/>
                  <a:pt x="89446" y="227930"/>
                  <a:pt x="87957" y="226590"/>
                </a:cubicBezTo>
                <a:cubicBezTo>
                  <a:pt x="86469" y="225251"/>
                  <a:pt x="85725" y="223688"/>
                  <a:pt x="85725" y="221902"/>
                </a:cubicBezTo>
                <a:lnTo>
                  <a:pt x="85725" y="121443"/>
                </a:lnTo>
                <a:lnTo>
                  <a:pt x="7144" y="121443"/>
                </a:lnTo>
                <a:cubicBezTo>
                  <a:pt x="5358" y="121443"/>
                  <a:pt x="3721" y="120774"/>
                  <a:pt x="2232" y="119434"/>
                </a:cubicBezTo>
                <a:cubicBezTo>
                  <a:pt x="744" y="118095"/>
                  <a:pt x="0" y="116383"/>
                  <a:pt x="0" y="114300"/>
                </a:cubicBezTo>
                <a:lnTo>
                  <a:pt x="0" y="28575"/>
                </a:lnTo>
                <a:cubicBezTo>
                  <a:pt x="0" y="26491"/>
                  <a:pt x="744" y="24780"/>
                  <a:pt x="2232" y="23440"/>
                </a:cubicBezTo>
                <a:cubicBezTo>
                  <a:pt x="3721" y="22101"/>
                  <a:pt x="5358" y="21431"/>
                  <a:pt x="7144" y="21431"/>
                </a:cubicBezTo>
                <a:lnTo>
                  <a:pt x="86171" y="21431"/>
                </a:lnTo>
                <a:lnTo>
                  <a:pt x="86171" y="6697"/>
                </a:lnTo>
                <a:cubicBezTo>
                  <a:pt x="86171" y="4911"/>
                  <a:pt x="86841" y="3348"/>
                  <a:pt x="88181" y="2009"/>
                </a:cubicBezTo>
                <a:cubicBezTo>
                  <a:pt x="89520" y="669"/>
                  <a:pt x="91157" y="0"/>
                  <a:pt x="9309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57150" tIns="28575" rIns="57150" bIns="28575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sz="1181"/>
          </a:p>
        </p:txBody>
      </p:sp>
      <p:sp>
        <p:nvSpPr>
          <p:cNvPr id="164" name="Freeform 74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/>
          <p:nvPr/>
        </p:nvSpPr>
        <p:spPr>
          <a:xfrm>
            <a:off x="4486194" y="3203245"/>
            <a:ext cx="329611" cy="328896"/>
          </a:xfrm>
          <a:custGeom>
            <a:avLst/>
            <a:gdLst/>
            <a:ahLst/>
            <a:cxnLst/>
            <a:rect l="l" t="t" r="r" b="b"/>
            <a:pathLst>
              <a:path w="229096" h="228600">
                <a:moveTo>
                  <a:pt x="167233" y="78581"/>
                </a:moveTo>
                <a:lnTo>
                  <a:pt x="129729" y="185737"/>
                </a:lnTo>
                <a:lnTo>
                  <a:pt x="208756" y="78581"/>
                </a:lnTo>
                <a:close/>
                <a:moveTo>
                  <a:pt x="77490" y="78581"/>
                </a:moveTo>
                <a:lnTo>
                  <a:pt x="113655" y="188416"/>
                </a:lnTo>
                <a:lnTo>
                  <a:pt x="152053" y="78581"/>
                </a:lnTo>
                <a:close/>
                <a:moveTo>
                  <a:pt x="20787" y="78581"/>
                </a:moveTo>
                <a:lnTo>
                  <a:pt x="97582" y="185737"/>
                </a:lnTo>
                <a:lnTo>
                  <a:pt x="62310" y="78581"/>
                </a:lnTo>
                <a:close/>
                <a:moveTo>
                  <a:pt x="187772" y="20538"/>
                </a:moveTo>
                <a:lnTo>
                  <a:pt x="172145" y="64293"/>
                </a:lnTo>
                <a:lnTo>
                  <a:pt x="210542" y="64293"/>
                </a:lnTo>
                <a:close/>
                <a:moveTo>
                  <a:pt x="114548" y="19198"/>
                </a:moveTo>
                <a:lnTo>
                  <a:pt x="82848" y="64293"/>
                </a:lnTo>
                <a:lnTo>
                  <a:pt x="149374" y="64293"/>
                </a:lnTo>
                <a:close/>
                <a:moveTo>
                  <a:pt x="42218" y="18305"/>
                </a:moveTo>
                <a:lnTo>
                  <a:pt x="18108" y="64293"/>
                </a:lnTo>
                <a:lnTo>
                  <a:pt x="57398" y="64293"/>
                </a:lnTo>
                <a:close/>
                <a:moveTo>
                  <a:pt x="128836" y="14287"/>
                </a:moveTo>
                <a:lnTo>
                  <a:pt x="160536" y="54917"/>
                </a:lnTo>
                <a:lnTo>
                  <a:pt x="174824" y="14287"/>
                </a:lnTo>
                <a:close/>
                <a:moveTo>
                  <a:pt x="56059" y="14287"/>
                </a:moveTo>
                <a:lnTo>
                  <a:pt x="70346" y="57596"/>
                </a:lnTo>
                <a:lnTo>
                  <a:pt x="100261" y="14287"/>
                </a:lnTo>
                <a:close/>
                <a:moveTo>
                  <a:pt x="43111" y="0"/>
                </a:moveTo>
                <a:lnTo>
                  <a:pt x="113655" y="0"/>
                </a:lnTo>
                <a:cubicBezTo>
                  <a:pt x="113953" y="0"/>
                  <a:pt x="114102" y="0"/>
                  <a:pt x="114102" y="0"/>
                </a:cubicBezTo>
                <a:lnTo>
                  <a:pt x="185986" y="0"/>
                </a:lnTo>
                <a:cubicBezTo>
                  <a:pt x="190748" y="0"/>
                  <a:pt x="194171" y="2083"/>
                  <a:pt x="196255" y="6250"/>
                </a:cubicBezTo>
                <a:lnTo>
                  <a:pt x="227509" y="66079"/>
                </a:lnTo>
                <a:cubicBezTo>
                  <a:pt x="229890" y="70247"/>
                  <a:pt x="229592" y="74265"/>
                  <a:pt x="226616" y="78134"/>
                </a:cubicBezTo>
                <a:lnTo>
                  <a:pt x="117674" y="226367"/>
                </a:lnTo>
                <a:cubicBezTo>
                  <a:pt x="116483" y="227855"/>
                  <a:pt x="115069" y="228600"/>
                  <a:pt x="113432" y="228600"/>
                </a:cubicBezTo>
                <a:cubicBezTo>
                  <a:pt x="111795" y="228600"/>
                  <a:pt x="110530" y="227855"/>
                  <a:pt x="109637" y="226367"/>
                </a:cubicBezTo>
                <a:lnTo>
                  <a:pt x="2481" y="76795"/>
                </a:lnTo>
                <a:cubicBezTo>
                  <a:pt x="-496" y="72925"/>
                  <a:pt x="-794" y="68907"/>
                  <a:pt x="1588" y="64740"/>
                </a:cubicBezTo>
                <a:lnTo>
                  <a:pt x="32395" y="6250"/>
                </a:lnTo>
                <a:cubicBezTo>
                  <a:pt x="34776" y="2083"/>
                  <a:pt x="38348" y="0"/>
                  <a:pt x="431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57150" tIns="28575" rIns="57150" bIns="28575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sz="1181"/>
          </a:p>
        </p:txBody>
      </p:sp>
      <p:sp>
        <p:nvSpPr>
          <p:cNvPr id="165" name="Freeform 75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/>
          <p:nvPr/>
        </p:nvSpPr>
        <p:spPr>
          <a:xfrm>
            <a:off x="5050198" y="3203245"/>
            <a:ext cx="328896" cy="328896"/>
          </a:xfrm>
          <a:custGeom>
            <a:avLst/>
            <a:gdLst/>
            <a:ahLst/>
            <a:cxnLst/>
            <a:rect l="l" t="t" r="r" b="b"/>
            <a:pathLst>
              <a:path w="228600" h="228600">
                <a:moveTo>
                  <a:pt x="171450" y="107156"/>
                </a:moveTo>
                <a:lnTo>
                  <a:pt x="171450" y="164306"/>
                </a:lnTo>
                <a:cubicBezTo>
                  <a:pt x="179784" y="164306"/>
                  <a:pt x="184547" y="164306"/>
                  <a:pt x="185737" y="164306"/>
                </a:cubicBezTo>
                <a:cubicBezTo>
                  <a:pt x="194072" y="164306"/>
                  <a:pt x="200992" y="161553"/>
                  <a:pt x="206499" y="156046"/>
                </a:cubicBezTo>
                <a:cubicBezTo>
                  <a:pt x="212005" y="150539"/>
                  <a:pt x="214759" y="143693"/>
                  <a:pt x="214759" y="135508"/>
                </a:cubicBezTo>
                <a:cubicBezTo>
                  <a:pt x="214759" y="127322"/>
                  <a:pt x="212005" y="120550"/>
                  <a:pt x="206499" y="115193"/>
                </a:cubicBezTo>
                <a:cubicBezTo>
                  <a:pt x="200992" y="109835"/>
                  <a:pt x="194072" y="107156"/>
                  <a:pt x="185737" y="107156"/>
                </a:cubicBezTo>
                <a:cubicBezTo>
                  <a:pt x="183951" y="107156"/>
                  <a:pt x="179189" y="107156"/>
                  <a:pt x="171450" y="107156"/>
                </a:cubicBezTo>
                <a:close/>
                <a:moveTo>
                  <a:pt x="14287" y="78581"/>
                </a:moveTo>
                <a:lnTo>
                  <a:pt x="14287" y="185737"/>
                </a:lnTo>
                <a:cubicBezTo>
                  <a:pt x="14287" y="193774"/>
                  <a:pt x="17041" y="200546"/>
                  <a:pt x="22547" y="206052"/>
                </a:cubicBezTo>
                <a:cubicBezTo>
                  <a:pt x="28054" y="211559"/>
                  <a:pt x="34826" y="214312"/>
                  <a:pt x="42862" y="214312"/>
                </a:cubicBezTo>
                <a:lnTo>
                  <a:pt x="128587" y="214312"/>
                </a:lnTo>
                <a:cubicBezTo>
                  <a:pt x="136624" y="214312"/>
                  <a:pt x="143396" y="211559"/>
                  <a:pt x="148902" y="206052"/>
                </a:cubicBezTo>
                <a:cubicBezTo>
                  <a:pt x="154409" y="200546"/>
                  <a:pt x="157162" y="193774"/>
                  <a:pt x="157162" y="185737"/>
                </a:cubicBezTo>
                <a:lnTo>
                  <a:pt x="157162" y="78581"/>
                </a:lnTo>
                <a:close/>
                <a:moveTo>
                  <a:pt x="14287" y="64293"/>
                </a:moveTo>
                <a:lnTo>
                  <a:pt x="157162" y="64293"/>
                </a:lnTo>
                <a:cubicBezTo>
                  <a:pt x="161032" y="64293"/>
                  <a:pt x="164380" y="65633"/>
                  <a:pt x="167208" y="68312"/>
                </a:cubicBezTo>
                <a:cubicBezTo>
                  <a:pt x="170036" y="70991"/>
                  <a:pt x="171450" y="74414"/>
                  <a:pt x="171450" y="78581"/>
                </a:cubicBezTo>
                <a:lnTo>
                  <a:pt x="171450" y="92868"/>
                </a:lnTo>
                <a:cubicBezTo>
                  <a:pt x="179189" y="92868"/>
                  <a:pt x="183951" y="92868"/>
                  <a:pt x="185737" y="92868"/>
                </a:cubicBezTo>
                <a:cubicBezTo>
                  <a:pt x="197643" y="92868"/>
                  <a:pt x="207764" y="97110"/>
                  <a:pt x="216098" y="105593"/>
                </a:cubicBezTo>
                <a:cubicBezTo>
                  <a:pt x="224433" y="114076"/>
                  <a:pt x="228600" y="124197"/>
                  <a:pt x="228600" y="135954"/>
                </a:cubicBezTo>
                <a:cubicBezTo>
                  <a:pt x="228600" y="147712"/>
                  <a:pt x="224433" y="157757"/>
                  <a:pt x="216098" y="166092"/>
                </a:cubicBezTo>
                <a:cubicBezTo>
                  <a:pt x="207764" y="174426"/>
                  <a:pt x="197643" y="178593"/>
                  <a:pt x="185737" y="178593"/>
                </a:cubicBezTo>
                <a:cubicBezTo>
                  <a:pt x="183951" y="178593"/>
                  <a:pt x="179189" y="178593"/>
                  <a:pt x="171450" y="178593"/>
                </a:cubicBezTo>
                <a:lnTo>
                  <a:pt x="171450" y="185737"/>
                </a:lnTo>
                <a:cubicBezTo>
                  <a:pt x="171450" y="197643"/>
                  <a:pt x="167283" y="207764"/>
                  <a:pt x="158948" y="216098"/>
                </a:cubicBezTo>
                <a:cubicBezTo>
                  <a:pt x="150614" y="224432"/>
                  <a:pt x="140493" y="228600"/>
                  <a:pt x="128587" y="228600"/>
                </a:cubicBezTo>
                <a:lnTo>
                  <a:pt x="42862" y="228600"/>
                </a:lnTo>
                <a:cubicBezTo>
                  <a:pt x="30956" y="228600"/>
                  <a:pt x="20836" y="224432"/>
                  <a:pt x="12501" y="216098"/>
                </a:cubicBezTo>
                <a:cubicBezTo>
                  <a:pt x="4167" y="207764"/>
                  <a:pt x="0" y="197643"/>
                  <a:pt x="0" y="185737"/>
                </a:cubicBezTo>
                <a:lnTo>
                  <a:pt x="0" y="78581"/>
                </a:lnTo>
                <a:cubicBezTo>
                  <a:pt x="0" y="74414"/>
                  <a:pt x="1414" y="70991"/>
                  <a:pt x="4241" y="68312"/>
                </a:cubicBezTo>
                <a:cubicBezTo>
                  <a:pt x="7069" y="65633"/>
                  <a:pt x="10418" y="64293"/>
                  <a:pt x="14287" y="64293"/>
                </a:cubicBezTo>
                <a:close/>
                <a:moveTo>
                  <a:pt x="128587" y="0"/>
                </a:moveTo>
                <a:cubicBezTo>
                  <a:pt x="130671" y="0"/>
                  <a:pt x="132382" y="669"/>
                  <a:pt x="133722" y="2009"/>
                </a:cubicBezTo>
                <a:cubicBezTo>
                  <a:pt x="135061" y="3348"/>
                  <a:pt x="135731" y="5060"/>
                  <a:pt x="135731" y="7143"/>
                </a:cubicBezTo>
                <a:lnTo>
                  <a:pt x="135731" y="42862"/>
                </a:lnTo>
                <a:cubicBezTo>
                  <a:pt x="135731" y="44946"/>
                  <a:pt x="135061" y="46657"/>
                  <a:pt x="133722" y="47997"/>
                </a:cubicBezTo>
                <a:cubicBezTo>
                  <a:pt x="132382" y="49336"/>
                  <a:pt x="130671" y="50006"/>
                  <a:pt x="128587" y="50006"/>
                </a:cubicBezTo>
                <a:cubicBezTo>
                  <a:pt x="126504" y="50006"/>
                  <a:pt x="124792" y="49336"/>
                  <a:pt x="123453" y="47997"/>
                </a:cubicBezTo>
                <a:cubicBezTo>
                  <a:pt x="122113" y="46657"/>
                  <a:pt x="121443" y="44946"/>
                  <a:pt x="121443" y="42862"/>
                </a:cubicBezTo>
                <a:lnTo>
                  <a:pt x="121443" y="7143"/>
                </a:lnTo>
                <a:cubicBezTo>
                  <a:pt x="121443" y="5060"/>
                  <a:pt x="122113" y="3348"/>
                  <a:pt x="123453" y="2009"/>
                </a:cubicBezTo>
                <a:cubicBezTo>
                  <a:pt x="124792" y="669"/>
                  <a:pt x="126504" y="0"/>
                  <a:pt x="128587" y="0"/>
                </a:cubicBezTo>
                <a:close/>
                <a:moveTo>
                  <a:pt x="85725" y="0"/>
                </a:moveTo>
                <a:cubicBezTo>
                  <a:pt x="87808" y="0"/>
                  <a:pt x="89520" y="669"/>
                  <a:pt x="90859" y="2009"/>
                </a:cubicBezTo>
                <a:cubicBezTo>
                  <a:pt x="92199" y="3348"/>
                  <a:pt x="92868" y="5060"/>
                  <a:pt x="92868" y="7143"/>
                </a:cubicBezTo>
                <a:lnTo>
                  <a:pt x="92868" y="42862"/>
                </a:lnTo>
                <a:cubicBezTo>
                  <a:pt x="92868" y="44946"/>
                  <a:pt x="92199" y="46657"/>
                  <a:pt x="90859" y="47997"/>
                </a:cubicBezTo>
                <a:cubicBezTo>
                  <a:pt x="89520" y="49336"/>
                  <a:pt x="87808" y="50006"/>
                  <a:pt x="85725" y="50006"/>
                </a:cubicBezTo>
                <a:cubicBezTo>
                  <a:pt x="83641" y="50006"/>
                  <a:pt x="81930" y="49336"/>
                  <a:pt x="80590" y="47997"/>
                </a:cubicBezTo>
                <a:cubicBezTo>
                  <a:pt x="79251" y="46657"/>
                  <a:pt x="78581" y="44946"/>
                  <a:pt x="78581" y="42862"/>
                </a:cubicBezTo>
                <a:lnTo>
                  <a:pt x="78581" y="7143"/>
                </a:lnTo>
                <a:cubicBezTo>
                  <a:pt x="78581" y="5060"/>
                  <a:pt x="79251" y="3348"/>
                  <a:pt x="80590" y="2009"/>
                </a:cubicBezTo>
                <a:cubicBezTo>
                  <a:pt x="81930" y="669"/>
                  <a:pt x="83641" y="0"/>
                  <a:pt x="85725" y="0"/>
                </a:cubicBezTo>
                <a:close/>
                <a:moveTo>
                  <a:pt x="42862" y="0"/>
                </a:moveTo>
                <a:cubicBezTo>
                  <a:pt x="44946" y="0"/>
                  <a:pt x="46657" y="669"/>
                  <a:pt x="47997" y="2009"/>
                </a:cubicBezTo>
                <a:cubicBezTo>
                  <a:pt x="49336" y="3348"/>
                  <a:pt x="50006" y="5060"/>
                  <a:pt x="50006" y="7143"/>
                </a:cubicBezTo>
                <a:lnTo>
                  <a:pt x="50006" y="42862"/>
                </a:lnTo>
                <a:cubicBezTo>
                  <a:pt x="50006" y="44946"/>
                  <a:pt x="49336" y="46657"/>
                  <a:pt x="47997" y="47997"/>
                </a:cubicBezTo>
                <a:cubicBezTo>
                  <a:pt x="46657" y="49336"/>
                  <a:pt x="44946" y="50006"/>
                  <a:pt x="42862" y="50006"/>
                </a:cubicBezTo>
                <a:cubicBezTo>
                  <a:pt x="40779" y="50006"/>
                  <a:pt x="39067" y="49336"/>
                  <a:pt x="37728" y="47997"/>
                </a:cubicBezTo>
                <a:cubicBezTo>
                  <a:pt x="36388" y="46657"/>
                  <a:pt x="35718" y="44946"/>
                  <a:pt x="35718" y="42862"/>
                </a:cubicBezTo>
                <a:lnTo>
                  <a:pt x="35718" y="7143"/>
                </a:lnTo>
                <a:cubicBezTo>
                  <a:pt x="35718" y="5060"/>
                  <a:pt x="36388" y="3348"/>
                  <a:pt x="37728" y="2009"/>
                </a:cubicBezTo>
                <a:cubicBezTo>
                  <a:pt x="39067" y="669"/>
                  <a:pt x="40779" y="0"/>
                  <a:pt x="4286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57150" tIns="28575" rIns="57150" bIns="28575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sz="1181"/>
          </a:p>
        </p:txBody>
      </p:sp>
      <p:sp>
        <p:nvSpPr>
          <p:cNvPr id="166" name="Freeform 76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/>
          <p:nvPr/>
        </p:nvSpPr>
        <p:spPr>
          <a:xfrm>
            <a:off x="5613488" y="3203245"/>
            <a:ext cx="328896" cy="328896"/>
          </a:xfrm>
          <a:custGeom>
            <a:avLst/>
            <a:gdLst/>
            <a:ahLst/>
            <a:cxnLst/>
            <a:rect l="l" t="t" r="r" b="b"/>
            <a:pathLst>
              <a:path w="228600" h="228600">
                <a:moveTo>
                  <a:pt x="99120" y="108942"/>
                </a:moveTo>
                <a:lnTo>
                  <a:pt x="79921" y="148232"/>
                </a:lnTo>
                <a:lnTo>
                  <a:pt x="118765" y="133498"/>
                </a:lnTo>
                <a:close/>
                <a:moveTo>
                  <a:pt x="150019" y="84385"/>
                </a:moveTo>
                <a:lnTo>
                  <a:pt x="110728" y="100012"/>
                </a:lnTo>
                <a:lnTo>
                  <a:pt x="130374" y="125015"/>
                </a:lnTo>
                <a:close/>
                <a:moveTo>
                  <a:pt x="168046" y="61726"/>
                </a:moveTo>
                <a:cubicBezTo>
                  <a:pt x="169348" y="61949"/>
                  <a:pt x="170557" y="62656"/>
                  <a:pt x="171673" y="63847"/>
                </a:cubicBezTo>
                <a:cubicBezTo>
                  <a:pt x="173906" y="66228"/>
                  <a:pt x="174278" y="68907"/>
                  <a:pt x="172790" y="71884"/>
                </a:cubicBezTo>
                <a:lnTo>
                  <a:pt x="138857" y="137963"/>
                </a:lnTo>
                <a:cubicBezTo>
                  <a:pt x="138262" y="139154"/>
                  <a:pt x="137369" y="140196"/>
                  <a:pt x="136178" y="141089"/>
                </a:cubicBezTo>
                <a:lnTo>
                  <a:pt x="67866" y="169217"/>
                </a:lnTo>
                <a:cubicBezTo>
                  <a:pt x="66973" y="169813"/>
                  <a:pt x="65931" y="170110"/>
                  <a:pt x="64740" y="170110"/>
                </a:cubicBezTo>
                <a:cubicBezTo>
                  <a:pt x="62955" y="170110"/>
                  <a:pt x="61317" y="169366"/>
                  <a:pt x="59829" y="167878"/>
                </a:cubicBezTo>
                <a:cubicBezTo>
                  <a:pt x="57746" y="165497"/>
                  <a:pt x="57448" y="162966"/>
                  <a:pt x="58936" y="160288"/>
                </a:cubicBezTo>
                <a:lnTo>
                  <a:pt x="90637" y="95547"/>
                </a:lnTo>
                <a:cubicBezTo>
                  <a:pt x="91530" y="94357"/>
                  <a:pt x="92571" y="93315"/>
                  <a:pt x="93762" y="92422"/>
                </a:cubicBezTo>
                <a:lnTo>
                  <a:pt x="163860" y="62507"/>
                </a:lnTo>
                <a:cubicBezTo>
                  <a:pt x="165348" y="61763"/>
                  <a:pt x="166744" y="61503"/>
                  <a:pt x="168046" y="61726"/>
                </a:cubicBezTo>
                <a:close/>
                <a:moveTo>
                  <a:pt x="114300" y="14287"/>
                </a:moveTo>
                <a:cubicBezTo>
                  <a:pt x="86618" y="14287"/>
                  <a:pt x="63029" y="24035"/>
                  <a:pt x="43532" y="43532"/>
                </a:cubicBezTo>
                <a:cubicBezTo>
                  <a:pt x="24036" y="63028"/>
                  <a:pt x="14288" y="86618"/>
                  <a:pt x="14288" y="114300"/>
                </a:cubicBezTo>
                <a:cubicBezTo>
                  <a:pt x="14288" y="141982"/>
                  <a:pt x="24036" y="165645"/>
                  <a:pt x="43532" y="185291"/>
                </a:cubicBezTo>
                <a:cubicBezTo>
                  <a:pt x="63029" y="204936"/>
                  <a:pt x="86618" y="214759"/>
                  <a:pt x="114300" y="214759"/>
                </a:cubicBezTo>
                <a:cubicBezTo>
                  <a:pt x="141982" y="214759"/>
                  <a:pt x="165572" y="204936"/>
                  <a:pt x="185068" y="185291"/>
                </a:cubicBezTo>
                <a:cubicBezTo>
                  <a:pt x="204564" y="165645"/>
                  <a:pt x="214313" y="141982"/>
                  <a:pt x="214313" y="114300"/>
                </a:cubicBezTo>
                <a:cubicBezTo>
                  <a:pt x="214313" y="86618"/>
                  <a:pt x="204564" y="63028"/>
                  <a:pt x="185068" y="43532"/>
                </a:cubicBezTo>
                <a:cubicBezTo>
                  <a:pt x="165572" y="24035"/>
                  <a:pt x="141982" y="14287"/>
                  <a:pt x="114300" y="14287"/>
                </a:cubicBezTo>
                <a:close/>
                <a:moveTo>
                  <a:pt x="114300" y="0"/>
                </a:moveTo>
                <a:cubicBezTo>
                  <a:pt x="145852" y="0"/>
                  <a:pt x="172790" y="11162"/>
                  <a:pt x="195114" y="33486"/>
                </a:cubicBezTo>
                <a:cubicBezTo>
                  <a:pt x="217438" y="55810"/>
                  <a:pt x="228600" y="82748"/>
                  <a:pt x="228600" y="114300"/>
                </a:cubicBezTo>
                <a:cubicBezTo>
                  <a:pt x="228600" y="145851"/>
                  <a:pt x="217438" y="172789"/>
                  <a:pt x="195114" y="195113"/>
                </a:cubicBezTo>
                <a:cubicBezTo>
                  <a:pt x="172790" y="217438"/>
                  <a:pt x="145852" y="228600"/>
                  <a:pt x="114300" y="228600"/>
                </a:cubicBezTo>
                <a:cubicBezTo>
                  <a:pt x="82749" y="228600"/>
                  <a:pt x="55811" y="217438"/>
                  <a:pt x="33487" y="195113"/>
                </a:cubicBezTo>
                <a:cubicBezTo>
                  <a:pt x="11162" y="172789"/>
                  <a:pt x="0" y="145851"/>
                  <a:pt x="0" y="114300"/>
                </a:cubicBezTo>
                <a:cubicBezTo>
                  <a:pt x="0" y="82748"/>
                  <a:pt x="11162" y="55810"/>
                  <a:pt x="33487" y="33486"/>
                </a:cubicBezTo>
                <a:cubicBezTo>
                  <a:pt x="55811" y="11162"/>
                  <a:pt x="82749" y="0"/>
                  <a:pt x="1143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57150" tIns="28575" rIns="57150" bIns="28575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sz="1181"/>
          </a:p>
        </p:txBody>
      </p:sp>
      <p:sp>
        <p:nvSpPr>
          <p:cNvPr id="167" name="Freeform 77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/>
          <p:nvPr/>
        </p:nvSpPr>
        <p:spPr>
          <a:xfrm>
            <a:off x="6176779" y="3203245"/>
            <a:ext cx="329750" cy="328896"/>
          </a:xfrm>
          <a:custGeom>
            <a:avLst/>
            <a:gdLst/>
            <a:ahLst/>
            <a:cxnLst/>
            <a:rect l="l" t="t" r="r" b="b"/>
            <a:pathLst>
              <a:path w="229195" h="228600">
                <a:moveTo>
                  <a:pt x="45095" y="14287"/>
                </a:moveTo>
                <a:cubicBezTo>
                  <a:pt x="43905" y="14287"/>
                  <a:pt x="42863" y="14585"/>
                  <a:pt x="41970" y="15180"/>
                </a:cubicBezTo>
                <a:cubicBezTo>
                  <a:pt x="35719" y="19645"/>
                  <a:pt x="29840" y="24631"/>
                  <a:pt x="24334" y="30137"/>
                </a:cubicBezTo>
                <a:cubicBezTo>
                  <a:pt x="18827" y="35644"/>
                  <a:pt x="15627" y="39588"/>
                  <a:pt x="14734" y="41969"/>
                </a:cubicBezTo>
                <a:cubicBezTo>
                  <a:pt x="15925" y="69651"/>
                  <a:pt x="38026" y="104998"/>
                  <a:pt x="81037" y="148009"/>
                </a:cubicBezTo>
                <a:cubicBezTo>
                  <a:pt x="124048" y="191021"/>
                  <a:pt x="159395" y="213122"/>
                  <a:pt x="187077" y="214312"/>
                </a:cubicBezTo>
                <a:cubicBezTo>
                  <a:pt x="189458" y="213419"/>
                  <a:pt x="193402" y="210219"/>
                  <a:pt x="198909" y="204713"/>
                </a:cubicBezTo>
                <a:cubicBezTo>
                  <a:pt x="204416" y="199206"/>
                  <a:pt x="209401" y="193327"/>
                  <a:pt x="213866" y="187077"/>
                </a:cubicBezTo>
                <a:cubicBezTo>
                  <a:pt x="214759" y="185588"/>
                  <a:pt x="215057" y="184398"/>
                  <a:pt x="214759" y="183505"/>
                </a:cubicBezTo>
                <a:cubicBezTo>
                  <a:pt x="197198" y="171301"/>
                  <a:pt x="182315" y="161478"/>
                  <a:pt x="170111" y="154037"/>
                </a:cubicBezTo>
                <a:cubicBezTo>
                  <a:pt x="168920" y="154037"/>
                  <a:pt x="167432" y="154483"/>
                  <a:pt x="165646" y="155376"/>
                </a:cubicBezTo>
                <a:cubicBezTo>
                  <a:pt x="162967" y="156567"/>
                  <a:pt x="156270" y="160288"/>
                  <a:pt x="145554" y="166538"/>
                </a:cubicBezTo>
                <a:lnTo>
                  <a:pt x="137964" y="171003"/>
                </a:lnTo>
                <a:lnTo>
                  <a:pt x="130374" y="165645"/>
                </a:lnTo>
                <a:cubicBezTo>
                  <a:pt x="120551" y="158799"/>
                  <a:pt x="108645" y="148381"/>
                  <a:pt x="94655" y="134391"/>
                </a:cubicBezTo>
                <a:cubicBezTo>
                  <a:pt x="80665" y="120402"/>
                  <a:pt x="70247" y="108495"/>
                  <a:pt x="63401" y="98673"/>
                </a:cubicBezTo>
                <a:lnTo>
                  <a:pt x="58043" y="91082"/>
                </a:lnTo>
                <a:lnTo>
                  <a:pt x="62508" y="83046"/>
                </a:lnTo>
                <a:cubicBezTo>
                  <a:pt x="68461" y="72628"/>
                  <a:pt x="72182" y="66079"/>
                  <a:pt x="73670" y="63400"/>
                </a:cubicBezTo>
                <a:cubicBezTo>
                  <a:pt x="74563" y="61614"/>
                  <a:pt x="75010" y="60126"/>
                  <a:pt x="75010" y="58936"/>
                </a:cubicBezTo>
                <a:cubicBezTo>
                  <a:pt x="64294" y="41969"/>
                  <a:pt x="54471" y="27086"/>
                  <a:pt x="45542" y="14287"/>
                </a:cubicBezTo>
                <a:cubicBezTo>
                  <a:pt x="45244" y="14287"/>
                  <a:pt x="45095" y="14287"/>
                  <a:pt x="45095" y="14287"/>
                </a:cubicBezTo>
                <a:close/>
                <a:moveTo>
                  <a:pt x="169664" y="0"/>
                </a:moveTo>
                <a:lnTo>
                  <a:pt x="221010" y="0"/>
                </a:lnTo>
                <a:lnTo>
                  <a:pt x="223689" y="0"/>
                </a:lnTo>
                <a:cubicBezTo>
                  <a:pt x="225177" y="0"/>
                  <a:pt x="226368" y="446"/>
                  <a:pt x="227261" y="1339"/>
                </a:cubicBezTo>
                <a:cubicBezTo>
                  <a:pt x="228154" y="2232"/>
                  <a:pt x="228600" y="3572"/>
                  <a:pt x="228600" y="5357"/>
                </a:cubicBezTo>
                <a:lnTo>
                  <a:pt x="228600" y="8036"/>
                </a:lnTo>
                <a:lnTo>
                  <a:pt x="228600" y="59382"/>
                </a:lnTo>
                <a:cubicBezTo>
                  <a:pt x="228600" y="62656"/>
                  <a:pt x="226814" y="64293"/>
                  <a:pt x="223242" y="64293"/>
                </a:cubicBezTo>
                <a:lnTo>
                  <a:pt x="219671" y="64293"/>
                </a:lnTo>
                <a:cubicBezTo>
                  <a:pt x="218182" y="64293"/>
                  <a:pt x="216917" y="63772"/>
                  <a:pt x="215875" y="62731"/>
                </a:cubicBezTo>
                <a:cubicBezTo>
                  <a:pt x="214834" y="61689"/>
                  <a:pt x="214313" y="60424"/>
                  <a:pt x="214313" y="58936"/>
                </a:cubicBezTo>
                <a:lnTo>
                  <a:pt x="214759" y="24110"/>
                </a:lnTo>
                <a:lnTo>
                  <a:pt x="153144" y="85278"/>
                </a:lnTo>
                <a:cubicBezTo>
                  <a:pt x="149870" y="88552"/>
                  <a:pt x="146522" y="88552"/>
                  <a:pt x="143098" y="85278"/>
                </a:cubicBezTo>
                <a:cubicBezTo>
                  <a:pt x="139675" y="82004"/>
                  <a:pt x="139601" y="78730"/>
                  <a:pt x="142875" y="75455"/>
                </a:cubicBezTo>
                <a:lnTo>
                  <a:pt x="204044" y="14287"/>
                </a:lnTo>
                <a:lnTo>
                  <a:pt x="170557" y="14287"/>
                </a:lnTo>
                <a:cubicBezTo>
                  <a:pt x="166985" y="14287"/>
                  <a:pt x="164902" y="12501"/>
                  <a:pt x="164306" y="8929"/>
                </a:cubicBezTo>
                <a:lnTo>
                  <a:pt x="164306" y="5357"/>
                </a:lnTo>
                <a:cubicBezTo>
                  <a:pt x="164604" y="3869"/>
                  <a:pt x="165274" y="2604"/>
                  <a:pt x="166316" y="1562"/>
                </a:cubicBezTo>
                <a:cubicBezTo>
                  <a:pt x="167357" y="521"/>
                  <a:pt x="168474" y="0"/>
                  <a:pt x="169664" y="0"/>
                </a:cubicBezTo>
                <a:close/>
                <a:moveTo>
                  <a:pt x="45095" y="0"/>
                </a:moveTo>
                <a:cubicBezTo>
                  <a:pt x="50155" y="0"/>
                  <a:pt x="54025" y="1637"/>
                  <a:pt x="56704" y="4911"/>
                </a:cubicBezTo>
                <a:cubicBezTo>
                  <a:pt x="63848" y="14734"/>
                  <a:pt x="74117" y="30212"/>
                  <a:pt x="87511" y="51345"/>
                </a:cubicBezTo>
                <a:cubicBezTo>
                  <a:pt x="90488" y="56405"/>
                  <a:pt x="90041" y="62656"/>
                  <a:pt x="86172" y="70098"/>
                </a:cubicBezTo>
                <a:cubicBezTo>
                  <a:pt x="84683" y="72777"/>
                  <a:pt x="80963" y="79474"/>
                  <a:pt x="75010" y="90189"/>
                </a:cubicBezTo>
                <a:cubicBezTo>
                  <a:pt x="81260" y="99417"/>
                  <a:pt x="91232" y="110728"/>
                  <a:pt x="104924" y="124122"/>
                </a:cubicBezTo>
                <a:cubicBezTo>
                  <a:pt x="118319" y="137517"/>
                  <a:pt x="129481" y="147488"/>
                  <a:pt x="138410" y="154037"/>
                </a:cubicBezTo>
                <a:cubicBezTo>
                  <a:pt x="149126" y="148084"/>
                  <a:pt x="155972" y="144214"/>
                  <a:pt x="158949" y="142428"/>
                </a:cubicBezTo>
                <a:cubicBezTo>
                  <a:pt x="162818" y="140642"/>
                  <a:pt x="166539" y="139749"/>
                  <a:pt x="170111" y="139749"/>
                </a:cubicBezTo>
                <a:cubicBezTo>
                  <a:pt x="172790" y="139749"/>
                  <a:pt x="175171" y="140345"/>
                  <a:pt x="177255" y="141535"/>
                </a:cubicBezTo>
                <a:cubicBezTo>
                  <a:pt x="190947" y="149870"/>
                  <a:pt x="206425" y="160139"/>
                  <a:pt x="223689" y="172343"/>
                </a:cubicBezTo>
                <a:cubicBezTo>
                  <a:pt x="226665" y="174426"/>
                  <a:pt x="228451" y="177626"/>
                  <a:pt x="229047" y="181942"/>
                </a:cubicBezTo>
                <a:cubicBezTo>
                  <a:pt x="229642" y="186258"/>
                  <a:pt x="228451" y="190648"/>
                  <a:pt x="225475" y="195113"/>
                </a:cubicBezTo>
                <a:cubicBezTo>
                  <a:pt x="223987" y="197495"/>
                  <a:pt x="221605" y="200694"/>
                  <a:pt x="218331" y="204713"/>
                </a:cubicBezTo>
                <a:cubicBezTo>
                  <a:pt x="215057" y="208731"/>
                  <a:pt x="210146" y="213717"/>
                  <a:pt x="203597" y="219670"/>
                </a:cubicBezTo>
                <a:cubicBezTo>
                  <a:pt x="197049" y="225623"/>
                  <a:pt x="191691" y="228600"/>
                  <a:pt x="187524" y="228600"/>
                </a:cubicBezTo>
                <a:lnTo>
                  <a:pt x="187077" y="228600"/>
                </a:lnTo>
                <a:cubicBezTo>
                  <a:pt x="155526" y="227707"/>
                  <a:pt x="116756" y="204192"/>
                  <a:pt x="70768" y="158055"/>
                </a:cubicBezTo>
                <a:cubicBezTo>
                  <a:pt x="24780" y="111918"/>
                  <a:pt x="1191" y="73223"/>
                  <a:pt x="0" y="41969"/>
                </a:cubicBezTo>
                <a:cubicBezTo>
                  <a:pt x="0" y="37802"/>
                  <a:pt x="3051" y="32295"/>
                  <a:pt x="9153" y="25449"/>
                </a:cubicBezTo>
                <a:cubicBezTo>
                  <a:pt x="15255" y="18603"/>
                  <a:pt x="20315" y="13617"/>
                  <a:pt x="24334" y="10492"/>
                </a:cubicBezTo>
                <a:cubicBezTo>
                  <a:pt x="28352" y="7367"/>
                  <a:pt x="31552" y="5060"/>
                  <a:pt x="33933" y="3572"/>
                </a:cubicBezTo>
                <a:cubicBezTo>
                  <a:pt x="37207" y="1190"/>
                  <a:pt x="40928" y="0"/>
                  <a:pt x="4509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57150" tIns="28575" rIns="57150" bIns="28575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sz="1181"/>
          </a:p>
        </p:txBody>
      </p:sp>
      <p:sp>
        <p:nvSpPr>
          <p:cNvPr id="168" name="Freeform 78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/>
          <p:nvPr/>
        </p:nvSpPr>
        <p:spPr>
          <a:xfrm>
            <a:off x="6740924" y="3203245"/>
            <a:ext cx="329750" cy="328896"/>
          </a:xfrm>
          <a:custGeom>
            <a:avLst/>
            <a:gdLst/>
            <a:ahLst/>
            <a:cxnLst/>
            <a:rect l="l" t="t" r="r" b="b"/>
            <a:pathLst>
              <a:path w="229195" h="228600">
                <a:moveTo>
                  <a:pt x="45095" y="14287"/>
                </a:moveTo>
                <a:cubicBezTo>
                  <a:pt x="43905" y="14287"/>
                  <a:pt x="42863" y="14585"/>
                  <a:pt x="41970" y="15180"/>
                </a:cubicBezTo>
                <a:cubicBezTo>
                  <a:pt x="35719" y="19645"/>
                  <a:pt x="29840" y="24631"/>
                  <a:pt x="24334" y="30137"/>
                </a:cubicBezTo>
                <a:cubicBezTo>
                  <a:pt x="18827" y="35644"/>
                  <a:pt x="15627" y="39588"/>
                  <a:pt x="14734" y="41969"/>
                </a:cubicBezTo>
                <a:cubicBezTo>
                  <a:pt x="15925" y="69651"/>
                  <a:pt x="38026" y="104998"/>
                  <a:pt x="81037" y="148009"/>
                </a:cubicBezTo>
                <a:cubicBezTo>
                  <a:pt x="124048" y="191021"/>
                  <a:pt x="159395" y="213122"/>
                  <a:pt x="187077" y="214312"/>
                </a:cubicBezTo>
                <a:cubicBezTo>
                  <a:pt x="189458" y="213419"/>
                  <a:pt x="193402" y="210219"/>
                  <a:pt x="198909" y="204713"/>
                </a:cubicBezTo>
                <a:cubicBezTo>
                  <a:pt x="204416" y="199206"/>
                  <a:pt x="209401" y="193327"/>
                  <a:pt x="213866" y="187077"/>
                </a:cubicBezTo>
                <a:cubicBezTo>
                  <a:pt x="214759" y="185588"/>
                  <a:pt x="215057" y="184398"/>
                  <a:pt x="214759" y="183505"/>
                </a:cubicBezTo>
                <a:cubicBezTo>
                  <a:pt x="197198" y="171301"/>
                  <a:pt x="182315" y="161478"/>
                  <a:pt x="170111" y="154037"/>
                </a:cubicBezTo>
                <a:cubicBezTo>
                  <a:pt x="168920" y="154037"/>
                  <a:pt x="167432" y="154483"/>
                  <a:pt x="165646" y="155376"/>
                </a:cubicBezTo>
                <a:cubicBezTo>
                  <a:pt x="162967" y="156567"/>
                  <a:pt x="156270" y="160288"/>
                  <a:pt x="145554" y="166538"/>
                </a:cubicBezTo>
                <a:lnTo>
                  <a:pt x="137964" y="171003"/>
                </a:lnTo>
                <a:lnTo>
                  <a:pt x="130374" y="165645"/>
                </a:lnTo>
                <a:cubicBezTo>
                  <a:pt x="120551" y="158799"/>
                  <a:pt x="108645" y="148381"/>
                  <a:pt x="94655" y="134391"/>
                </a:cubicBezTo>
                <a:cubicBezTo>
                  <a:pt x="80665" y="120402"/>
                  <a:pt x="70247" y="108495"/>
                  <a:pt x="63401" y="98673"/>
                </a:cubicBezTo>
                <a:lnTo>
                  <a:pt x="58043" y="91082"/>
                </a:lnTo>
                <a:lnTo>
                  <a:pt x="62508" y="83046"/>
                </a:lnTo>
                <a:cubicBezTo>
                  <a:pt x="68461" y="72628"/>
                  <a:pt x="72182" y="66079"/>
                  <a:pt x="73670" y="63400"/>
                </a:cubicBezTo>
                <a:cubicBezTo>
                  <a:pt x="74563" y="61614"/>
                  <a:pt x="75010" y="60126"/>
                  <a:pt x="75010" y="58936"/>
                </a:cubicBezTo>
                <a:cubicBezTo>
                  <a:pt x="64294" y="41969"/>
                  <a:pt x="54471" y="27086"/>
                  <a:pt x="45542" y="14287"/>
                </a:cubicBezTo>
                <a:cubicBezTo>
                  <a:pt x="45244" y="14287"/>
                  <a:pt x="45095" y="14287"/>
                  <a:pt x="45095" y="14287"/>
                </a:cubicBezTo>
                <a:close/>
                <a:moveTo>
                  <a:pt x="220619" y="223"/>
                </a:moveTo>
                <a:cubicBezTo>
                  <a:pt x="222294" y="223"/>
                  <a:pt x="223987" y="1041"/>
                  <a:pt x="225698" y="2679"/>
                </a:cubicBezTo>
                <a:cubicBezTo>
                  <a:pt x="229121" y="5953"/>
                  <a:pt x="229196" y="9376"/>
                  <a:pt x="225921" y="12948"/>
                </a:cubicBezTo>
                <a:lnTo>
                  <a:pt x="167432" y="71437"/>
                </a:lnTo>
                <a:lnTo>
                  <a:pt x="201365" y="71437"/>
                </a:lnTo>
                <a:cubicBezTo>
                  <a:pt x="204639" y="71139"/>
                  <a:pt x="206574" y="72925"/>
                  <a:pt x="207169" y="76795"/>
                </a:cubicBezTo>
                <a:lnTo>
                  <a:pt x="207169" y="80367"/>
                </a:lnTo>
                <a:cubicBezTo>
                  <a:pt x="207169" y="81855"/>
                  <a:pt x="206648" y="83120"/>
                  <a:pt x="205606" y="84162"/>
                </a:cubicBezTo>
                <a:cubicBezTo>
                  <a:pt x="204564" y="85204"/>
                  <a:pt x="203299" y="85725"/>
                  <a:pt x="201811" y="85725"/>
                </a:cubicBezTo>
                <a:lnTo>
                  <a:pt x="150465" y="85278"/>
                </a:lnTo>
                <a:lnTo>
                  <a:pt x="147787" y="85725"/>
                </a:lnTo>
                <a:cubicBezTo>
                  <a:pt x="146298" y="85725"/>
                  <a:pt x="145108" y="85129"/>
                  <a:pt x="144215" y="83939"/>
                </a:cubicBezTo>
                <a:cubicBezTo>
                  <a:pt x="143322" y="83046"/>
                  <a:pt x="142875" y="81855"/>
                  <a:pt x="142875" y="80367"/>
                </a:cubicBezTo>
                <a:lnTo>
                  <a:pt x="143322" y="77688"/>
                </a:lnTo>
                <a:lnTo>
                  <a:pt x="142875" y="77688"/>
                </a:lnTo>
                <a:lnTo>
                  <a:pt x="143322" y="25896"/>
                </a:lnTo>
                <a:cubicBezTo>
                  <a:pt x="143322" y="22919"/>
                  <a:pt x="145108" y="21431"/>
                  <a:pt x="148680" y="21431"/>
                </a:cubicBezTo>
                <a:lnTo>
                  <a:pt x="152251" y="21431"/>
                </a:lnTo>
                <a:cubicBezTo>
                  <a:pt x="153740" y="21431"/>
                  <a:pt x="154930" y="21952"/>
                  <a:pt x="155823" y="22994"/>
                </a:cubicBezTo>
                <a:cubicBezTo>
                  <a:pt x="156716" y="24035"/>
                  <a:pt x="157163" y="25300"/>
                  <a:pt x="157163" y="26789"/>
                </a:cubicBezTo>
                <a:lnTo>
                  <a:pt x="157163" y="61168"/>
                </a:lnTo>
                <a:lnTo>
                  <a:pt x="215652" y="2679"/>
                </a:lnTo>
                <a:cubicBezTo>
                  <a:pt x="217289" y="1041"/>
                  <a:pt x="218945" y="223"/>
                  <a:pt x="220619" y="223"/>
                </a:cubicBezTo>
                <a:close/>
                <a:moveTo>
                  <a:pt x="45095" y="0"/>
                </a:moveTo>
                <a:cubicBezTo>
                  <a:pt x="50155" y="0"/>
                  <a:pt x="54025" y="1637"/>
                  <a:pt x="56704" y="4911"/>
                </a:cubicBezTo>
                <a:cubicBezTo>
                  <a:pt x="63848" y="14734"/>
                  <a:pt x="74117" y="30212"/>
                  <a:pt x="87511" y="51345"/>
                </a:cubicBezTo>
                <a:cubicBezTo>
                  <a:pt x="90488" y="56405"/>
                  <a:pt x="90041" y="62656"/>
                  <a:pt x="86172" y="70098"/>
                </a:cubicBezTo>
                <a:cubicBezTo>
                  <a:pt x="84683" y="72777"/>
                  <a:pt x="80963" y="79474"/>
                  <a:pt x="75010" y="90189"/>
                </a:cubicBezTo>
                <a:cubicBezTo>
                  <a:pt x="81260" y="99417"/>
                  <a:pt x="91232" y="110728"/>
                  <a:pt x="104924" y="124122"/>
                </a:cubicBezTo>
                <a:cubicBezTo>
                  <a:pt x="118319" y="137517"/>
                  <a:pt x="129481" y="147488"/>
                  <a:pt x="138410" y="154037"/>
                </a:cubicBezTo>
                <a:cubicBezTo>
                  <a:pt x="149126" y="148084"/>
                  <a:pt x="155972" y="144214"/>
                  <a:pt x="158949" y="142428"/>
                </a:cubicBezTo>
                <a:cubicBezTo>
                  <a:pt x="162818" y="140642"/>
                  <a:pt x="166539" y="139749"/>
                  <a:pt x="170111" y="139749"/>
                </a:cubicBezTo>
                <a:cubicBezTo>
                  <a:pt x="172790" y="139749"/>
                  <a:pt x="175171" y="140345"/>
                  <a:pt x="177255" y="141535"/>
                </a:cubicBezTo>
                <a:cubicBezTo>
                  <a:pt x="190947" y="149870"/>
                  <a:pt x="206425" y="160139"/>
                  <a:pt x="223689" y="172343"/>
                </a:cubicBezTo>
                <a:cubicBezTo>
                  <a:pt x="226665" y="174426"/>
                  <a:pt x="228451" y="177626"/>
                  <a:pt x="229047" y="181942"/>
                </a:cubicBezTo>
                <a:cubicBezTo>
                  <a:pt x="229642" y="186258"/>
                  <a:pt x="228451" y="190648"/>
                  <a:pt x="225475" y="195113"/>
                </a:cubicBezTo>
                <a:cubicBezTo>
                  <a:pt x="223987" y="197495"/>
                  <a:pt x="221605" y="200694"/>
                  <a:pt x="218331" y="204713"/>
                </a:cubicBezTo>
                <a:cubicBezTo>
                  <a:pt x="215057" y="208731"/>
                  <a:pt x="210146" y="213717"/>
                  <a:pt x="203597" y="219670"/>
                </a:cubicBezTo>
                <a:cubicBezTo>
                  <a:pt x="197049" y="225623"/>
                  <a:pt x="191691" y="228600"/>
                  <a:pt x="187524" y="228600"/>
                </a:cubicBezTo>
                <a:lnTo>
                  <a:pt x="187077" y="228600"/>
                </a:lnTo>
                <a:cubicBezTo>
                  <a:pt x="155526" y="227707"/>
                  <a:pt x="116756" y="204192"/>
                  <a:pt x="70768" y="158055"/>
                </a:cubicBezTo>
                <a:cubicBezTo>
                  <a:pt x="24780" y="111918"/>
                  <a:pt x="1191" y="73223"/>
                  <a:pt x="0" y="41969"/>
                </a:cubicBezTo>
                <a:cubicBezTo>
                  <a:pt x="0" y="37802"/>
                  <a:pt x="3051" y="32295"/>
                  <a:pt x="9153" y="25449"/>
                </a:cubicBezTo>
                <a:cubicBezTo>
                  <a:pt x="15255" y="18603"/>
                  <a:pt x="20315" y="13617"/>
                  <a:pt x="24334" y="10492"/>
                </a:cubicBezTo>
                <a:cubicBezTo>
                  <a:pt x="28352" y="7367"/>
                  <a:pt x="31552" y="5060"/>
                  <a:pt x="33933" y="3572"/>
                </a:cubicBezTo>
                <a:cubicBezTo>
                  <a:pt x="37207" y="1190"/>
                  <a:pt x="40928" y="0"/>
                  <a:pt x="4509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57150" tIns="28575" rIns="57150" bIns="28575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sz="1181"/>
          </a:p>
        </p:txBody>
      </p:sp>
      <p:sp>
        <p:nvSpPr>
          <p:cNvPr id="169" name="Freeform 79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/>
          <p:nvPr/>
        </p:nvSpPr>
        <p:spPr>
          <a:xfrm>
            <a:off x="7305069" y="3202702"/>
            <a:ext cx="328896" cy="329985"/>
          </a:xfrm>
          <a:custGeom>
            <a:avLst/>
            <a:gdLst/>
            <a:ahLst/>
            <a:cxnLst/>
            <a:rect l="l" t="t" r="r" b="b"/>
            <a:pathLst>
              <a:path w="228600" h="229357">
                <a:moveTo>
                  <a:pt x="186631" y="14734"/>
                </a:moveTo>
                <a:cubicBezTo>
                  <a:pt x="158949" y="15925"/>
                  <a:pt x="123676" y="38026"/>
                  <a:pt x="80814" y="81037"/>
                </a:cubicBezTo>
                <a:cubicBezTo>
                  <a:pt x="37951" y="124048"/>
                  <a:pt x="15776" y="159395"/>
                  <a:pt x="14288" y="187077"/>
                </a:cubicBezTo>
                <a:cubicBezTo>
                  <a:pt x="15181" y="189458"/>
                  <a:pt x="18455" y="193402"/>
                  <a:pt x="24110" y="198909"/>
                </a:cubicBezTo>
                <a:cubicBezTo>
                  <a:pt x="29766" y="204416"/>
                  <a:pt x="35719" y="209401"/>
                  <a:pt x="41970" y="213866"/>
                </a:cubicBezTo>
                <a:cubicBezTo>
                  <a:pt x="43160" y="214759"/>
                  <a:pt x="44202" y="215057"/>
                  <a:pt x="45095" y="214759"/>
                </a:cubicBezTo>
                <a:cubicBezTo>
                  <a:pt x="57597" y="196900"/>
                  <a:pt x="67568" y="182017"/>
                  <a:pt x="75010" y="170111"/>
                </a:cubicBezTo>
                <a:cubicBezTo>
                  <a:pt x="75010" y="168920"/>
                  <a:pt x="74563" y="167432"/>
                  <a:pt x="73670" y="165646"/>
                </a:cubicBezTo>
                <a:cubicBezTo>
                  <a:pt x="72182" y="162967"/>
                  <a:pt x="68461" y="156270"/>
                  <a:pt x="62508" y="145554"/>
                </a:cubicBezTo>
                <a:lnTo>
                  <a:pt x="58043" y="137964"/>
                </a:lnTo>
                <a:lnTo>
                  <a:pt x="62955" y="130374"/>
                </a:lnTo>
                <a:cubicBezTo>
                  <a:pt x="69801" y="120551"/>
                  <a:pt x="80367" y="108645"/>
                  <a:pt x="94655" y="94655"/>
                </a:cubicBezTo>
                <a:cubicBezTo>
                  <a:pt x="108645" y="80665"/>
                  <a:pt x="120551" y="70247"/>
                  <a:pt x="130374" y="63401"/>
                </a:cubicBezTo>
                <a:lnTo>
                  <a:pt x="137517" y="58043"/>
                </a:lnTo>
                <a:lnTo>
                  <a:pt x="145554" y="62508"/>
                </a:lnTo>
                <a:cubicBezTo>
                  <a:pt x="156270" y="68461"/>
                  <a:pt x="162967" y="72182"/>
                  <a:pt x="165646" y="73670"/>
                </a:cubicBezTo>
                <a:cubicBezTo>
                  <a:pt x="167432" y="74563"/>
                  <a:pt x="168920" y="75010"/>
                  <a:pt x="170111" y="75010"/>
                </a:cubicBezTo>
                <a:cubicBezTo>
                  <a:pt x="187077" y="64294"/>
                  <a:pt x="201960" y="54471"/>
                  <a:pt x="214759" y="45542"/>
                </a:cubicBezTo>
                <a:cubicBezTo>
                  <a:pt x="214759" y="45244"/>
                  <a:pt x="214759" y="45095"/>
                  <a:pt x="214759" y="45095"/>
                </a:cubicBezTo>
                <a:cubicBezTo>
                  <a:pt x="214759" y="43904"/>
                  <a:pt x="214462" y="42863"/>
                  <a:pt x="213866" y="41970"/>
                </a:cubicBezTo>
                <a:cubicBezTo>
                  <a:pt x="209401" y="35719"/>
                  <a:pt x="204416" y="29840"/>
                  <a:pt x="198909" y="24334"/>
                </a:cubicBezTo>
                <a:cubicBezTo>
                  <a:pt x="193402" y="18827"/>
                  <a:pt x="189310" y="15627"/>
                  <a:pt x="186631" y="14734"/>
                </a:cubicBezTo>
                <a:close/>
                <a:moveTo>
                  <a:pt x="187077" y="0"/>
                </a:moveTo>
                <a:cubicBezTo>
                  <a:pt x="191244" y="0"/>
                  <a:pt x="196677" y="3051"/>
                  <a:pt x="203374" y="9153"/>
                </a:cubicBezTo>
                <a:cubicBezTo>
                  <a:pt x="210071" y="15255"/>
                  <a:pt x="214908" y="20241"/>
                  <a:pt x="217885" y="24110"/>
                </a:cubicBezTo>
                <a:cubicBezTo>
                  <a:pt x="220861" y="27980"/>
                  <a:pt x="223242" y="31254"/>
                  <a:pt x="225028" y="33933"/>
                </a:cubicBezTo>
                <a:cubicBezTo>
                  <a:pt x="227410" y="37207"/>
                  <a:pt x="228600" y="40928"/>
                  <a:pt x="228600" y="45095"/>
                </a:cubicBezTo>
                <a:cubicBezTo>
                  <a:pt x="228600" y="50155"/>
                  <a:pt x="226814" y="54025"/>
                  <a:pt x="223242" y="56704"/>
                </a:cubicBezTo>
                <a:cubicBezTo>
                  <a:pt x="211336" y="65336"/>
                  <a:pt x="196007" y="75605"/>
                  <a:pt x="177255" y="87511"/>
                </a:cubicBezTo>
                <a:cubicBezTo>
                  <a:pt x="172194" y="90488"/>
                  <a:pt x="166092" y="90041"/>
                  <a:pt x="158949" y="86172"/>
                </a:cubicBezTo>
                <a:cubicBezTo>
                  <a:pt x="155972" y="84683"/>
                  <a:pt x="149126" y="80963"/>
                  <a:pt x="138410" y="75010"/>
                </a:cubicBezTo>
                <a:cubicBezTo>
                  <a:pt x="129183" y="81558"/>
                  <a:pt x="117872" y="91529"/>
                  <a:pt x="104478" y="104924"/>
                </a:cubicBezTo>
                <a:cubicBezTo>
                  <a:pt x="91083" y="118319"/>
                  <a:pt x="81112" y="129481"/>
                  <a:pt x="74563" y="138410"/>
                </a:cubicBezTo>
                <a:cubicBezTo>
                  <a:pt x="80814" y="149126"/>
                  <a:pt x="84683" y="155972"/>
                  <a:pt x="86172" y="158949"/>
                </a:cubicBezTo>
                <a:cubicBezTo>
                  <a:pt x="88255" y="162818"/>
                  <a:pt x="89297" y="166539"/>
                  <a:pt x="89297" y="170111"/>
                </a:cubicBezTo>
                <a:cubicBezTo>
                  <a:pt x="89297" y="172790"/>
                  <a:pt x="88702" y="175171"/>
                  <a:pt x="87511" y="177254"/>
                </a:cubicBezTo>
                <a:cubicBezTo>
                  <a:pt x="79177" y="190947"/>
                  <a:pt x="68908" y="206425"/>
                  <a:pt x="56704" y="223689"/>
                </a:cubicBezTo>
                <a:cubicBezTo>
                  <a:pt x="54323" y="226963"/>
                  <a:pt x="51048" y="228823"/>
                  <a:pt x="46881" y="229270"/>
                </a:cubicBezTo>
                <a:cubicBezTo>
                  <a:pt x="42714" y="229716"/>
                  <a:pt x="38249" y="228451"/>
                  <a:pt x="33487" y="225475"/>
                </a:cubicBezTo>
                <a:cubicBezTo>
                  <a:pt x="31403" y="223986"/>
                  <a:pt x="28352" y="221605"/>
                  <a:pt x="24334" y="218331"/>
                </a:cubicBezTo>
                <a:cubicBezTo>
                  <a:pt x="20315" y="215057"/>
                  <a:pt x="15255" y="210145"/>
                  <a:pt x="9153" y="203597"/>
                </a:cubicBezTo>
                <a:cubicBezTo>
                  <a:pt x="3051" y="197049"/>
                  <a:pt x="0" y="191691"/>
                  <a:pt x="0" y="187524"/>
                </a:cubicBezTo>
                <a:lnTo>
                  <a:pt x="0" y="187077"/>
                </a:lnTo>
                <a:cubicBezTo>
                  <a:pt x="1191" y="155526"/>
                  <a:pt x="24780" y="116756"/>
                  <a:pt x="70768" y="70768"/>
                </a:cubicBezTo>
                <a:cubicBezTo>
                  <a:pt x="116756" y="24780"/>
                  <a:pt x="155526" y="1191"/>
                  <a:pt x="18707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57150" tIns="28575" rIns="57150" bIns="28575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sz="1181"/>
          </a:p>
        </p:txBody>
      </p:sp>
      <p:sp>
        <p:nvSpPr>
          <p:cNvPr id="170" name="Freeform 80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/>
          <p:nvPr/>
        </p:nvSpPr>
        <p:spPr>
          <a:xfrm>
            <a:off x="7868358" y="3203245"/>
            <a:ext cx="328896" cy="328896"/>
          </a:xfrm>
          <a:custGeom>
            <a:avLst/>
            <a:gdLst/>
            <a:ahLst/>
            <a:cxnLst/>
            <a:rect l="l" t="t" r="r" b="b"/>
            <a:pathLst>
              <a:path w="228600" h="228600">
                <a:moveTo>
                  <a:pt x="135731" y="164306"/>
                </a:moveTo>
                <a:lnTo>
                  <a:pt x="178594" y="164306"/>
                </a:lnTo>
                <a:cubicBezTo>
                  <a:pt x="180678" y="164306"/>
                  <a:pt x="182389" y="165050"/>
                  <a:pt x="183729" y="166538"/>
                </a:cubicBezTo>
                <a:cubicBezTo>
                  <a:pt x="185068" y="168027"/>
                  <a:pt x="185738" y="169738"/>
                  <a:pt x="185738" y="171673"/>
                </a:cubicBezTo>
                <a:cubicBezTo>
                  <a:pt x="185738" y="173608"/>
                  <a:pt x="185068" y="175245"/>
                  <a:pt x="183729" y="176584"/>
                </a:cubicBezTo>
                <a:cubicBezTo>
                  <a:pt x="182389" y="177924"/>
                  <a:pt x="180678" y="178593"/>
                  <a:pt x="178594" y="178593"/>
                </a:cubicBezTo>
                <a:lnTo>
                  <a:pt x="135731" y="178593"/>
                </a:lnTo>
                <a:cubicBezTo>
                  <a:pt x="133648" y="178593"/>
                  <a:pt x="131936" y="177924"/>
                  <a:pt x="130597" y="176584"/>
                </a:cubicBezTo>
                <a:cubicBezTo>
                  <a:pt x="129257" y="175245"/>
                  <a:pt x="128588" y="173608"/>
                  <a:pt x="128588" y="171673"/>
                </a:cubicBezTo>
                <a:cubicBezTo>
                  <a:pt x="128588" y="169738"/>
                  <a:pt x="129257" y="168027"/>
                  <a:pt x="130597" y="166538"/>
                </a:cubicBezTo>
                <a:cubicBezTo>
                  <a:pt x="131936" y="165050"/>
                  <a:pt x="133648" y="164306"/>
                  <a:pt x="135731" y="164306"/>
                </a:cubicBezTo>
                <a:close/>
                <a:moveTo>
                  <a:pt x="135731" y="135731"/>
                </a:moveTo>
                <a:lnTo>
                  <a:pt x="178594" y="135731"/>
                </a:lnTo>
                <a:cubicBezTo>
                  <a:pt x="180678" y="135731"/>
                  <a:pt x="182389" y="136475"/>
                  <a:pt x="183729" y="137963"/>
                </a:cubicBezTo>
                <a:cubicBezTo>
                  <a:pt x="185068" y="139452"/>
                  <a:pt x="185738" y="141163"/>
                  <a:pt x="185738" y="143098"/>
                </a:cubicBezTo>
                <a:cubicBezTo>
                  <a:pt x="185738" y="145033"/>
                  <a:pt x="185068" y="146670"/>
                  <a:pt x="183729" y="148009"/>
                </a:cubicBezTo>
                <a:cubicBezTo>
                  <a:pt x="182389" y="149349"/>
                  <a:pt x="180678" y="150018"/>
                  <a:pt x="178594" y="150018"/>
                </a:cubicBezTo>
                <a:lnTo>
                  <a:pt x="135731" y="150018"/>
                </a:lnTo>
                <a:cubicBezTo>
                  <a:pt x="133648" y="150018"/>
                  <a:pt x="131936" y="149349"/>
                  <a:pt x="130597" y="148009"/>
                </a:cubicBezTo>
                <a:cubicBezTo>
                  <a:pt x="129257" y="146670"/>
                  <a:pt x="128588" y="145033"/>
                  <a:pt x="128588" y="143098"/>
                </a:cubicBezTo>
                <a:cubicBezTo>
                  <a:pt x="128588" y="141163"/>
                  <a:pt x="129257" y="139452"/>
                  <a:pt x="130597" y="137963"/>
                </a:cubicBezTo>
                <a:cubicBezTo>
                  <a:pt x="131936" y="136475"/>
                  <a:pt x="133648" y="135731"/>
                  <a:pt x="135731" y="135731"/>
                </a:cubicBezTo>
                <a:close/>
                <a:moveTo>
                  <a:pt x="51290" y="129424"/>
                </a:moveTo>
                <a:cubicBezTo>
                  <a:pt x="52964" y="129461"/>
                  <a:pt x="54620" y="130373"/>
                  <a:pt x="56257" y="132159"/>
                </a:cubicBezTo>
                <a:lnTo>
                  <a:pt x="71438" y="147339"/>
                </a:lnTo>
                <a:lnTo>
                  <a:pt x="86618" y="132159"/>
                </a:lnTo>
                <a:cubicBezTo>
                  <a:pt x="89892" y="128587"/>
                  <a:pt x="93241" y="128513"/>
                  <a:pt x="96664" y="131936"/>
                </a:cubicBezTo>
                <a:cubicBezTo>
                  <a:pt x="100087" y="135359"/>
                  <a:pt x="100162" y="138707"/>
                  <a:pt x="96887" y="141982"/>
                </a:cubicBezTo>
                <a:lnTo>
                  <a:pt x="81707" y="157162"/>
                </a:lnTo>
                <a:lnTo>
                  <a:pt x="96887" y="172343"/>
                </a:lnTo>
                <a:cubicBezTo>
                  <a:pt x="100162" y="175617"/>
                  <a:pt x="100087" y="178965"/>
                  <a:pt x="96664" y="182388"/>
                </a:cubicBezTo>
                <a:cubicBezTo>
                  <a:pt x="93241" y="185812"/>
                  <a:pt x="89892" y="185886"/>
                  <a:pt x="86618" y="182612"/>
                </a:cubicBezTo>
                <a:lnTo>
                  <a:pt x="71438" y="167431"/>
                </a:lnTo>
                <a:lnTo>
                  <a:pt x="56257" y="182612"/>
                </a:lnTo>
                <a:cubicBezTo>
                  <a:pt x="52983" y="185886"/>
                  <a:pt x="49634" y="185812"/>
                  <a:pt x="46211" y="182388"/>
                </a:cubicBezTo>
                <a:cubicBezTo>
                  <a:pt x="42788" y="178965"/>
                  <a:pt x="42714" y="175617"/>
                  <a:pt x="45988" y="172343"/>
                </a:cubicBezTo>
                <a:lnTo>
                  <a:pt x="61169" y="157162"/>
                </a:lnTo>
                <a:lnTo>
                  <a:pt x="45988" y="141982"/>
                </a:lnTo>
                <a:cubicBezTo>
                  <a:pt x="42714" y="138707"/>
                  <a:pt x="42788" y="135359"/>
                  <a:pt x="46211" y="131936"/>
                </a:cubicBezTo>
                <a:cubicBezTo>
                  <a:pt x="47923" y="130224"/>
                  <a:pt x="49616" y="129387"/>
                  <a:pt x="51290" y="129424"/>
                </a:cubicBezTo>
                <a:close/>
                <a:moveTo>
                  <a:pt x="135731" y="64293"/>
                </a:moveTo>
                <a:lnTo>
                  <a:pt x="178594" y="64293"/>
                </a:lnTo>
                <a:cubicBezTo>
                  <a:pt x="180678" y="64293"/>
                  <a:pt x="182389" y="65038"/>
                  <a:pt x="183729" y="66526"/>
                </a:cubicBezTo>
                <a:cubicBezTo>
                  <a:pt x="185068" y="68014"/>
                  <a:pt x="185738" y="69726"/>
                  <a:pt x="185738" y="71660"/>
                </a:cubicBezTo>
                <a:cubicBezTo>
                  <a:pt x="185738" y="73595"/>
                  <a:pt x="185068" y="75232"/>
                  <a:pt x="183729" y="76572"/>
                </a:cubicBezTo>
                <a:cubicBezTo>
                  <a:pt x="182389" y="77911"/>
                  <a:pt x="180678" y="78581"/>
                  <a:pt x="178594" y="78581"/>
                </a:cubicBezTo>
                <a:lnTo>
                  <a:pt x="135731" y="78581"/>
                </a:lnTo>
                <a:cubicBezTo>
                  <a:pt x="133648" y="78581"/>
                  <a:pt x="131936" y="77911"/>
                  <a:pt x="130597" y="76572"/>
                </a:cubicBezTo>
                <a:cubicBezTo>
                  <a:pt x="129257" y="75232"/>
                  <a:pt x="128588" y="73595"/>
                  <a:pt x="128588" y="71660"/>
                </a:cubicBezTo>
                <a:cubicBezTo>
                  <a:pt x="128588" y="69726"/>
                  <a:pt x="129257" y="68014"/>
                  <a:pt x="130597" y="66526"/>
                </a:cubicBezTo>
                <a:cubicBezTo>
                  <a:pt x="131936" y="65038"/>
                  <a:pt x="133648" y="64293"/>
                  <a:pt x="135731" y="64293"/>
                </a:cubicBezTo>
                <a:close/>
                <a:moveTo>
                  <a:pt x="71438" y="42862"/>
                </a:moveTo>
                <a:cubicBezTo>
                  <a:pt x="73521" y="42862"/>
                  <a:pt x="75233" y="43606"/>
                  <a:pt x="76572" y="45095"/>
                </a:cubicBezTo>
                <a:cubicBezTo>
                  <a:pt x="77912" y="46583"/>
                  <a:pt x="78581" y="48220"/>
                  <a:pt x="78581" y="50006"/>
                </a:cubicBezTo>
                <a:lnTo>
                  <a:pt x="78581" y="64293"/>
                </a:lnTo>
                <a:lnTo>
                  <a:pt x="92869" y="64293"/>
                </a:lnTo>
                <a:cubicBezTo>
                  <a:pt x="94953" y="64293"/>
                  <a:pt x="96664" y="65038"/>
                  <a:pt x="98004" y="66526"/>
                </a:cubicBezTo>
                <a:cubicBezTo>
                  <a:pt x="99343" y="68014"/>
                  <a:pt x="100013" y="69726"/>
                  <a:pt x="100013" y="71660"/>
                </a:cubicBezTo>
                <a:cubicBezTo>
                  <a:pt x="100013" y="73595"/>
                  <a:pt x="99343" y="75232"/>
                  <a:pt x="98004" y="76572"/>
                </a:cubicBezTo>
                <a:cubicBezTo>
                  <a:pt x="96664" y="77911"/>
                  <a:pt x="94953" y="78581"/>
                  <a:pt x="92869" y="78581"/>
                </a:cubicBezTo>
                <a:lnTo>
                  <a:pt x="78581" y="78581"/>
                </a:lnTo>
                <a:lnTo>
                  <a:pt x="78581" y="92868"/>
                </a:lnTo>
                <a:cubicBezTo>
                  <a:pt x="78581" y="94952"/>
                  <a:pt x="77912" y="96664"/>
                  <a:pt x="76572" y="98003"/>
                </a:cubicBezTo>
                <a:cubicBezTo>
                  <a:pt x="75233" y="99342"/>
                  <a:pt x="73521" y="100012"/>
                  <a:pt x="71438" y="100012"/>
                </a:cubicBezTo>
                <a:cubicBezTo>
                  <a:pt x="69354" y="100012"/>
                  <a:pt x="67643" y="99342"/>
                  <a:pt x="66303" y="98003"/>
                </a:cubicBezTo>
                <a:cubicBezTo>
                  <a:pt x="64964" y="96664"/>
                  <a:pt x="64294" y="94952"/>
                  <a:pt x="64294" y="92868"/>
                </a:cubicBezTo>
                <a:lnTo>
                  <a:pt x="64294" y="78581"/>
                </a:lnTo>
                <a:lnTo>
                  <a:pt x="50006" y="78581"/>
                </a:lnTo>
                <a:cubicBezTo>
                  <a:pt x="47923" y="78581"/>
                  <a:pt x="46211" y="77911"/>
                  <a:pt x="44872" y="76572"/>
                </a:cubicBezTo>
                <a:cubicBezTo>
                  <a:pt x="43532" y="75232"/>
                  <a:pt x="42863" y="73595"/>
                  <a:pt x="42863" y="71660"/>
                </a:cubicBezTo>
                <a:cubicBezTo>
                  <a:pt x="42863" y="69726"/>
                  <a:pt x="43532" y="68014"/>
                  <a:pt x="44872" y="66526"/>
                </a:cubicBezTo>
                <a:cubicBezTo>
                  <a:pt x="46211" y="65038"/>
                  <a:pt x="47923" y="64293"/>
                  <a:pt x="50006" y="64293"/>
                </a:cubicBezTo>
                <a:lnTo>
                  <a:pt x="64294" y="64293"/>
                </a:lnTo>
                <a:lnTo>
                  <a:pt x="64294" y="50006"/>
                </a:lnTo>
                <a:cubicBezTo>
                  <a:pt x="64294" y="48220"/>
                  <a:pt x="64964" y="46583"/>
                  <a:pt x="66303" y="45095"/>
                </a:cubicBezTo>
                <a:cubicBezTo>
                  <a:pt x="67643" y="43606"/>
                  <a:pt x="69354" y="42862"/>
                  <a:pt x="71438" y="42862"/>
                </a:cubicBezTo>
                <a:close/>
                <a:moveTo>
                  <a:pt x="14288" y="14287"/>
                </a:moveTo>
                <a:lnTo>
                  <a:pt x="14288" y="214312"/>
                </a:lnTo>
                <a:lnTo>
                  <a:pt x="214313" y="214312"/>
                </a:lnTo>
                <a:lnTo>
                  <a:pt x="214313" y="14287"/>
                </a:lnTo>
                <a:close/>
                <a:moveTo>
                  <a:pt x="14288" y="0"/>
                </a:moveTo>
                <a:lnTo>
                  <a:pt x="214313" y="0"/>
                </a:lnTo>
                <a:cubicBezTo>
                  <a:pt x="218182" y="0"/>
                  <a:pt x="221531" y="1413"/>
                  <a:pt x="224359" y="4241"/>
                </a:cubicBezTo>
                <a:cubicBezTo>
                  <a:pt x="227186" y="7069"/>
                  <a:pt x="228600" y="10418"/>
                  <a:pt x="228600" y="14287"/>
                </a:cubicBezTo>
                <a:lnTo>
                  <a:pt x="228600" y="214312"/>
                </a:lnTo>
                <a:cubicBezTo>
                  <a:pt x="228600" y="218182"/>
                  <a:pt x="227186" y="221530"/>
                  <a:pt x="224359" y="224358"/>
                </a:cubicBezTo>
                <a:cubicBezTo>
                  <a:pt x="221531" y="227186"/>
                  <a:pt x="218182" y="228600"/>
                  <a:pt x="214313" y="228600"/>
                </a:cubicBezTo>
                <a:lnTo>
                  <a:pt x="14288" y="228600"/>
                </a:lnTo>
                <a:cubicBezTo>
                  <a:pt x="10418" y="228600"/>
                  <a:pt x="7070" y="227186"/>
                  <a:pt x="4242" y="224358"/>
                </a:cubicBezTo>
                <a:cubicBezTo>
                  <a:pt x="1414" y="221530"/>
                  <a:pt x="0" y="218182"/>
                  <a:pt x="0" y="214312"/>
                </a:cubicBezTo>
                <a:lnTo>
                  <a:pt x="0" y="14287"/>
                </a:lnTo>
                <a:cubicBezTo>
                  <a:pt x="0" y="10418"/>
                  <a:pt x="1414" y="7069"/>
                  <a:pt x="4242" y="4241"/>
                </a:cubicBezTo>
                <a:cubicBezTo>
                  <a:pt x="7070" y="1413"/>
                  <a:pt x="10418" y="0"/>
                  <a:pt x="142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57150" tIns="28575" rIns="57150" bIns="28575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sz="1181"/>
          </a:p>
        </p:txBody>
      </p:sp>
      <p:sp>
        <p:nvSpPr>
          <p:cNvPr id="171" name="Freeform 81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/>
          <p:nvPr/>
        </p:nvSpPr>
        <p:spPr>
          <a:xfrm>
            <a:off x="8431648" y="3216095"/>
            <a:ext cx="328896" cy="303202"/>
          </a:xfrm>
          <a:custGeom>
            <a:avLst/>
            <a:gdLst/>
            <a:ahLst/>
            <a:cxnLst/>
            <a:rect l="l" t="t" r="r" b="b"/>
            <a:pathLst>
              <a:path w="228600" h="210741">
                <a:moveTo>
                  <a:pt x="202257" y="82153"/>
                </a:moveTo>
                <a:cubicBezTo>
                  <a:pt x="219819" y="92571"/>
                  <a:pt x="228600" y="107603"/>
                  <a:pt x="228600" y="127248"/>
                </a:cubicBezTo>
                <a:cubicBezTo>
                  <a:pt x="228600" y="148382"/>
                  <a:pt x="218182" y="164307"/>
                  <a:pt x="197346" y="175022"/>
                </a:cubicBezTo>
                <a:cubicBezTo>
                  <a:pt x="197346" y="175022"/>
                  <a:pt x="197346" y="175171"/>
                  <a:pt x="197346" y="175469"/>
                </a:cubicBezTo>
                <a:cubicBezTo>
                  <a:pt x="197346" y="179636"/>
                  <a:pt x="198239" y="184770"/>
                  <a:pt x="200025" y="190872"/>
                </a:cubicBezTo>
                <a:cubicBezTo>
                  <a:pt x="201811" y="196974"/>
                  <a:pt x="203448" y="201514"/>
                  <a:pt x="204936" y="204490"/>
                </a:cubicBezTo>
                <a:cubicBezTo>
                  <a:pt x="205234" y="205085"/>
                  <a:pt x="205383" y="205681"/>
                  <a:pt x="205383" y="206276"/>
                </a:cubicBezTo>
                <a:cubicBezTo>
                  <a:pt x="205383" y="209253"/>
                  <a:pt x="203894" y="210741"/>
                  <a:pt x="200918" y="210741"/>
                </a:cubicBezTo>
                <a:cubicBezTo>
                  <a:pt x="200918" y="210741"/>
                  <a:pt x="200769" y="210741"/>
                  <a:pt x="200471" y="210741"/>
                </a:cubicBezTo>
                <a:cubicBezTo>
                  <a:pt x="200174" y="210741"/>
                  <a:pt x="199876" y="210741"/>
                  <a:pt x="199578" y="210741"/>
                </a:cubicBezTo>
                <a:cubicBezTo>
                  <a:pt x="192732" y="209550"/>
                  <a:pt x="185365" y="205978"/>
                  <a:pt x="177477" y="200025"/>
                </a:cubicBezTo>
                <a:cubicBezTo>
                  <a:pt x="169589" y="194072"/>
                  <a:pt x="164157" y="189161"/>
                  <a:pt x="161181" y="185291"/>
                </a:cubicBezTo>
                <a:cubicBezTo>
                  <a:pt x="158502" y="185887"/>
                  <a:pt x="155525" y="186184"/>
                  <a:pt x="152251" y="186184"/>
                </a:cubicBezTo>
                <a:cubicBezTo>
                  <a:pt x="151953" y="186184"/>
                  <a:pt x="151284" y="186184"/>
                  <a:pt x="150242" y="186184"/>
                </a:cubicBezTo>
                <a:cubicBezTo>
                  <a:pt x="149200" y="186184"/>
                  <a:pt x="148381" y="186184"/>
                  <a:pt x="147786" y="186184"/>
                </a:cubicBezTo>
                <a:cubicBezTo>
                  <a:pt x="118913" y="186184"/>
                  <a:pt x="96887" y="176659"/>
                  <a:pt x="81706" y="157609"/>
                </a:cubicBezTo>
                <a:lnTo>
                  <a:pt x="101798" y="157609"/>
                </a:lnTo>
                <a:cubicBezTo>
                  <a:pt x="114002" y="167134"/>
                  <a:pt x="129331" y="171897"/>
                  <a:pt x="147786" y="171897"/>
                </a:cubicBezTo>
                <a:lnTo>
                  <a:pt x="158948" y="171450"/>
                </a:lnTo>
                <a:lnTo>
                  <a:pt x="166538" y="170111"/>
                </a:lnTo>
                <a:lnTo>
                  <a:pt x="168324" y="172343"/>
                </a:lnTo>
                <a:cubicBezTo>
                  <a:pt x="169217" y="174129"/>
                  <a:pt x="171226" y="176585"/>
                  <a:pt x="174352" y="179710"/>
                </a:cubicBezTo>
                <a:cubicBezTo>
                  <a:pt x="177477" y="182836"/>
                  <a:pt x="181124" y="185887"/>
                  <a:pt x="185291" y="188863"/>
                </a:cubicBezTo>
                <a:cubicBezTo>
                  <a:pt x="184398" y="185887"/>
                  <a:pt x="183802" y="178296"/>
                  <a:pt x="183505" y="166093"/>
                </a:cubicBezTo>
                <a:lnTo>
                  <a:pt x="190649" y="162521"/>
                </a:lnTo>
                <a:cubicBezTo>
                  <a:pt x="206424" y="154186"/>
                  <a:pt x="214312" y="142429"/>
                  <a:pt x="214312" y="127248"/>
                </a:cubicBezTo>
                <a:cubicBezTo>
                  <a:pt x="214312" y="114747"/>
                  <a:pt x="209103" y="104924"/>
                  <a:pt x="198685" y="97780"/>
                </a:cubicBezTo>
                <a:cubicBezTo>
                  <a:pt x="200769" y="91827"/>
                  <a:pt x="201959" y="86618"/>
                  <a:pt x="202257" y="82153"/>
                </a:cubicBezTo>
                <a:close/>
                <a:moveTo>
                  <a:pt x="93315" y="14288"/>
                </a:moveTo>
                <a:cubicBezTo>
                  <a:pt x="71586" y="14288"/>
                  <a:pt x="52983" y="19646"/>
                  <a:pt x="37504" y="30361"/>
                </a:cubicBezTo>
                <a:cubicBezTo>
                  <a:pt x="22026" y="41077"/>
                  <a:pt x="14287" y="54174"/>
                  <a:pt x="14287" y="69652"/>
                </a:cubicBezTo>
                <a:cubicBezTo>
                  <a:pt x="14287" y="79475"/>
                  <a:pt x="16743" y="89000"/>
                  <a:pt x="21654" y="98227"/>
                </a:cubicBezTo>
                <a:cubicBezTo>
                  <a:pt x="26566" y="107454"/>
                  <a:pt x="33635" y="114449"/>
                  <a:pt x="42862" y="119212"/>
                </a:cubicBezTo>
                <a:lnTo>
                  <a:pt x="50899" y="123230"/>
                </a:lnTo>
                <a:lnTo>
                  <a:pt x="50006" y="132160"/>
                </a:lnTo>
                <a:lnTo>
                  <a:pt x="50006" y="133499"/>
                </a:lnTo>
                <a:cubicBezTo>
                  <a:pt x="50006" y="134392"/>
                  <a:pt x="49559" y="136327"/>
                  <a:pt x="48667" y="139303"/>
                </a:cubicBezTo>
                <a:cubicBezTo>
                  <a:pt x="47774" y="142280"/>
                  <a:pt x="46732" y="145852"/>
                  <a:pt x="45541" y="150019"/>
                </a:cubicBezTo>
                <a:cubicBezTo>
                  <a:pt x="54471" y="144364"/>
                  <a:pt x="60870" y="139303"/>
                  <a:pt x="64740" y="134839"/>
                </a:cubicBezTo>
                <a:lnTo>
                  <a:pt x="73670" y="127248"/>
                </a:lnTo>
                <a:lnTo>
                  <a:pt x="81706" y="127695"/>
                </a:lnTo>
                <a:cubicBezTo>
                  <a:pt x="86171" y="128588"/>
                  <a:pt x="90636" y="128885"/>
                  <a:pt x="95101" y="128588"/>
                </a:cubicBezTo>
                <a:cubicBezTo>
                  <a:pt x="117127" y="128588"/>
                  <a:pt x="135359" y="123007"/>
                  <a:pt x="149795" y="111845"/>
                </a:cubicBezTo>
                <a:cubicBezTo>
                  <a:pt x="164232" y="100683"/>
                  <a:pt x="171450" y="86618"/>
                  <a:pt x="171450" y="69652"/>
                </a:cubicBezTo>
                <a:cubicBezTo>
                  <a:pt x="171450" y="54174"/>
                  <a:pt x="163859" y="41077"/>
                  <a:pt x="148679" y="30361"/>
                </a:cubicBezTo>
                <a:cubicBezTo>
                  <a:pt x="133499" y="19646"/>
                  <a:pt x="115044" y="14288"/>
                  <a:pt x="93315" y="14288"/>
                </a:cubicBezTo>
                <a:close/>
                <a:moveTo>
                  <a:pt x="93315" y="0"/>
                </a:moveTo>
                <a:cubicBezTo>
                  <a:pt x="118913" y="0"/>
                  <a:pt x="140717" y="6772"/>
                  <a:pt x="158725" y="20315"/>
                </a:cubicBezTo>
                <a:cubicBezTo>
                  <a:pt x="176733" y="33859"/>
                  <a:pt x="185737" y="50304"/>
                  <a:pt x="185737" y="69652"/>
                </a:cubicBezTo>
                <a:cubicBezTo>
                  <a:pt x="186035" y="91083"/>
                  <a:pt x="177477" y="108645"/>
                  <a:pt x="160064" y="122337"/>
                </a:cubicBezTo>
                <a:cubicBezTo>
                  <a:pt x="142651" y="136029"/>
                  <a:pt x="120848" y="142875"/>
                  <a:pt x="94654" y="142875"/>
                </a:cubicBezTo>
                <a:cubicBezTo>
                  <a:pt x="94059" y="142875"/>
                  <a:pt x="93241" y="142875"/>
                  <a:pt x="92199" y="142875"/>
                </a:cubicBezTo>
                <a:cubicBezTo>
                  <a:pt x="91157" y="142875"/>
                  <a:pt x="90487" y="142875"/>
                  <a:pt x="90190" y="142875"/>
                </a:cubicBezTo>
                <a:cubicBezTo>
                  <a:pt x="86320" y="142875"/>
                  <a:pt x="82897" y="142578"/>
                  <a:pt x="79920" y="141982"/>
                </a:cubicBezTo>
                <a:cubicBezTo>
                  <a:pt x="76944" y="145554"/>
                  <a:pt x="69949" y="150838"/>
                  <a:pt x="58936" y="157833"/>
                </a:cubicBezTo>
                <a:cubicBezTo>
                  <a:pt x="47922" y="164827"/>
                  <a:pt x="38397" y="169069"/>
                  <a:pt x="30361" y="170557"/>
                </a:cubicBezTo>
                <a:cubicBezTo>
                  <a:pt x="30361" y="170557"/>
                  <a:pt x="30212" y="170557"/>
                  <a:pt x="29914" y="170557"/>
                </a:cubicBezTo>
                <a:cubicBezTo>
                  <a:pt x="29617" y="170557"/>
                  <a:pt x="29319" y="170557"/>
                  <a:pt x="29021" y="170557"/>
                </a:cubicBezTo>
                <a:cubicBezTo>
                  <a:pt x="27533" y="170557"/>
                  <a:pt x="26268" y="170036"/>
                  <a:pt x="25226" y="168995"/>
                </a:cubicBezTo>
                <a:cubicBezTo>
                  <a:pt x="24184" y="167953"/>
                  <a:pt x="23663" y="166688"/>
                  <a:pt x="23663" y="165200"/>
                </a:cubicBezTo>
                <a:cubicBezTo>
                  <a:pt x="23663" y="164604"/>
                  <a:pt x="23812" y="163860"/>
                  <a:pt x="24110" y="162967"/>
                </a:cubicBezTo>
                <a:cubicBezTo>
                  <a:pt x="32147" y="148977"/>
                  <a:pt x="36165" y="138708"/>
                  <a:pt x="36165" y="132160"/>
                </a:cubicBezTo>
                <a:cubicBezTo>
                  <a:pt x="36463" y="132160"/>
                  <a:pt x="36611" y="132160"/>
                  <a:pt x="36611" y="132160"/>
                </a:cubicBezTo>
                <a:cubicBezTo>
                  <a:pt x="24705" y="125909"/>
                  <a:pt x="15627" y="117128"/>
                  <a:pt x="9376" y="105817"/>
                </a:cubicBezTo>
                <a:cubicBezTo>
                  <a:pt x="3125" y="94506"/>
                  <a:pt x="0" y="82451"/>
                  <a:pt x="0" y="69652"/>
                </a:cubicBezTo>
                <a:cubicBezTo>
                  <a:pt x="0" y="50304"/>
                  <a:pt x="9078" y="33859"/>
                  <a:pt x="27235" y="20315"/>
                </a:cubicBezTo>
                <a:cubicBezTo>
                  <a:pt x="45392" y="6772"/>
                  <a:pt x="67419" y="0"/>
                  <a:pt x="9331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57150" tIns="28575" rIns="57150" bIns="28575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sz="1181"/>
          </a:p>
        </p:txBody>
      </p:sp>
      <p:sp>
        <p:nvSpPr>
          <p:cNvPr id="172" name="Freeform 82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/>
          <p:nvPr/>
        </p:nvSpPr>
        <p:spPr>
          <a:xfrm>
            <a:off x="9032638" y="3213524"/>
            <a:ext cx="328896" cy="307054"/>
          </a:xfrm>
          <a:custGeom>
            <a:avLst/>
            <a:gdLst/>
            <a:ahLst/>
            <a:cxnLst/>
            <a:rect l="l" t="t" r="r" b="b"/>
            <a:pathLst>
              <a:path w="228600" h="213419">
                <a:moveTo>
                  <a:pt x="14287" y="113853"/>
                </a:moveTo>
                <a:lnTo>
                  <a:pt x="14287" y="199132"/>
                </a:lnTo>
                <a:lnTo>
                  <a:pt x="214312" y="199132"/>
                </a:lnTo>
                <a:lnTo>
                  <a:pt x="214312" y="113853"/>
                </a:lnTo>
                <a:lnTo>
                  <a:pt x="135731" y="113853"/>
                </a:lnTo>
                <a:lnTo>
                  <a:pt x="135731" y="128141"/>
                </a:lnTo>
                <a:cubicBezTo>
                  <a:pt x="135731" y="132010"/>
                  <a:pt x="134317" y="135359"/>
                  <a:pt x="131489" y="138187"/>
                </a:cubicBezTo>
                <a:cubicBezTo>
                  <a:pt x="128662" y="141015"/>
                  <a:pt x="125313" y="142428"/>
                  <a:pt x="121443" y="142428"/>
                </a:cubicBezTo>
                <a:lnTo>
                  <a:pt x="107156" y="142428"/>
                </a:lnTo>
                <a:cubicBezTo>
                  <a:pt x="103286" y="142428"/>
                  <a:pt x="99938" y="141015"/>
                  <a:pt x="97110" y="138187"/>
                </a:cubicBezTo>
                <a:cubicBezTo>
                  <a:pt x="94282" y="135359"/>
                  <a:pt x="92868" y="132010"/>
                  <a:pt x="92868" y="128141"/>
                </a:cubicBezTo>
                <a:lnTo>
                  <a:pt x="92868" y="113853"/>
                </a:lnTo>
                <a:close/>
                <a:moveTo>
                  <a:pt x="107156" y="91976"/>
                </a:moveTo>
                <a:lnTo>
                  <a:pt x="107156" y="128141"/>
                </a:lnTo>
                <a:lnTo>
                  <a:pt x="121443" y="128141"/>
                </a:lnTo>
                <a:lnTo>
                  <a:pt x="121443" y="91976"/>
                </a:lnTo>
                <a:close/>
                <a:moveTo>
                  <a:pt x="14287" y="49560"/>
                </a:moveTo>
                <a:lnTo>
                  <a:pt x="14287" y="99566"/>
                </a:lnTo>
                <a:lnTo>
                  <a:pt x="92868" y="99566"/>
                </a:lnTo>
                <a:lnTo>
                  <a:pt x="92868" y="91976"/>
                </a:lnTo>
                <a:cubicBezTo>
                  <a:pt x="92868" y="88106"/>
                  <a:pt x="94282" y="84757"/>
                  <a:pt x="97110" y="81930"/>
                </a:cubicBezTo>
                <a:cubicBezTo>
                  <a:pt x="99938" y="79102"/>
                  <a:pt x="103286" y="77688"/>
                  <a:pt x="107156" y="77688"/>
                </a:cubicBezTo>
                <a:lnTo>
                  <a:pt x="121443" y="77688"/>
                </a:lnTo>
                <a:cubicBezTo>
                  <a:pt x="125313" y="77688"/>
                  <a:pt x="128662" y="79102"/>
                  <a:pt x="131489" y="81930"/>
                </a:cubicBezTo>
                <a:cubicBezTo>
                  <a:pt x="134317" y="84757"/>
                  <a:pt x="135731" y="88106"/>
                  <a:pt x="135731" y="91976"/>
                </a:cubicBezTo>
                <a:lnTo>
                  <a:pt x="135731" y="99566"/>
                </a:lnTo>
                <a:lnTo>
                  <a:pt x="214312" y="99566"/>
                </a:lnTo>
                <a:lnTo>
                  <a:pt x="214312" y="49560"/>
                </a:lnTo>
                <a:close/>
                <a:moveTo>
                  <a:pt x="92868" y="14287"/>
                </a:moveTo>
                <a:cubicBezTo>
                  <a:pt x="90785" y="14287"/>
                  <a:pt x="89073" y="14957"/>
                  <a:pt x="87734" y="16297"/>
                </a:cubicBezTo>
                <a:cubicBezTo>
                  <a:pt x="86394" y="17636"/>
                  <a:pt x="85725" y="19348"/>
                  <a:pt x="85725" y="21431"/>
                </a:cubicBezTo>
                <a:lnTo>
                  <a:pt x="85725" y="35272"/>
                </a:lnTo>
                <a:lnTo>
                  <a:pt x="142875" y="35272"/>
                </a:lnTo>
                <a:lnTo>
                  <a:pt x="142875" y="21431"/>
                </a:lnTo>
                <a:cubicBezTo>
                  <a:pt x="142875" y="19348"/>
                  <a:pt x="142205" y="17636"/>
                  <a:pt x="140866" y="16297"/>
                </a:cubicBezTo>
                <a:cubicBezTo>
                  <a:pt x="139526" y="14957"/>
                  <a:pt x="137815" y="14287"/>
                  <a:pt x="135731" y="14287"/>
                </a:cubicBezTo>
                <a:close/>
                <a:moveTo>
                  <a:pt x="92868" y="0"/>
                </a:moveTo>
                <a:lnTo>
                  <a:pt x="135731" y="0"/>
                </a:lnTo>
                <a:cubicBezTo>
                  <a:pt x="141684" y="0"/>
                  <a:pt x="146744" y="2083"/>
                  <a:pt x="150911" y="6251"/>
                </a:cubicBezTo>
                <a:cubicBezTo>
                  <a:pt x="155079" y="10418"/>
                  <a:pt x="157162" y="15478"/>
                  <a:pt x="157162" y="21431"/>
                </a:cubicBezTo>
                <a:lnTo>
                  <a:pt x="157162" y="35272"/>
                </a:lnTo>
                <a:lnTo>
                  <a:pt x="214312" y="35272"/>
                </a:lnTo>
                <a:cubicBezTo>
                  <a:pt x="218182" y="35272"/>
                  <a:pt x="221530" y="36686"/>
                  <a:pt x="224358" y="39514"/>
                </a:cubicBezTo>
                <a:cubicBezTo>
                  <a:pt x="227186" y="42341"/>
                  <a:pt x="228600" y="45690"/>
                  <a:pt x="228600" y="49560"/>
                </a:cubicBezTo>
                <a:lnTo>
                  <a:pt x="228600" y="199132"/>
                </a:lnTo>
                <a:cubicBezTo>
                  <a:pt x="228600" y="203001"/>
                  <a:pt x="227186" y="206350"/>
                  <a:pt x="224358" y="209178"/>
                </a:cubicBezTo>
                <a:cubicBezTo>
                  <a:pt x="221530" y="212006"/>
                  <a:pt x="218182" y="213419"/>
                  <a:pt x="214312" y="213419"/>
                </a:cubicBezTo>
                <a:lnTo>
                  <a:pt x="14287" y="213419"/>
                </a:lnTo>
                <a:cubicBezTo>
                  <a:pt x="10418" y="213419"/>
                  <a:pt x="7069" y="212006"/>
                  <a:pt x="4241" y="209178"/>
                </a:cubicBezTo>
                <a:cubicBezTo>
                  <a:pt x="1414" y="206350"/>
                  <a:pt x="0" y="203001"/>
                  <a:pt x="0" y="199132"/>
                </a:cubicBezTo>
                <a:lnTo>
                  <a:pt x="0" y="113853"/>
                </a:lnTo>
                <a:lnTo>
                  <a:pt x="0" y="99566"/>
                </a:lnTo>
                <a:lnTo>
                  <a:pt x="0" y="49560"/>
                </a:lnTo>
                <a:cubicBezTo>
                  <a:pt x="0" y="45690"/>
                  <a:pt x="1414" y="42341"/>
                  <a:pt x="4241" y="39514"/>
                </a:cubicBezTo>
                <a:cubicBezTo>
                  <a:pt x="7069" y="36686"/>
                  <a:pt x="10418" y="35272"/>
                  <a:pt x="14287" y="35272"/>
                </a:cubicBezTo>
                <a:lnTo>
                  <a:pt x="71437" y="35272"/>
                </a:lnTo>
                <a:lnTo>
                  <a:pt x="71437" y="21431"/>
                </a:lnTo>
                <a:cubicBezTo>
                  <a:pt x="71437" y="15478"/>
                  <a:pt x="73521" y="10418"/>
                  <a:pt x="77688" y="6251"/>
                </a:cubicBezTo>
                <a:cubicBezTo>
                  <a:pt x="81855" y="2083"/>
                  <a:pt x="86915" y="0"/>
                  <a:pt x="9286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57150" tIns="28575" rIns="57150" bIns="28575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sz="1181"/>
          </a:p>
        </p:txBody>
      </p:sp>
      <p:sp>
        <p:nvSpPr>
          <p:cNvPr id="173" name="Freeform 83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/>
          <p:nvPr/>
        </p:nvSpPr>
        <p:spPr>
          <a:xfrm>
            <a:off x="9558229" y="3203156"/>
            <a:ext cx="328896" cy="329077"/>
          </a:xfrm>
          <a:custGeom>
            <a:avLst/>
            <a:gdLst/>
            <a:ahLst/>
            <a:cxnLst/>
            <a:rect l="l" t="t" r="r" b="b"/>
            <a:pathLst>
              <a:path w="228600" h="228726">
                <a:moveTo>
                  <a:pt x="191542" y="139429"/>
                </a:moveTo>
                <a:cubicBezTo>
                  <a:pt x="193327" y="138833"/>
                  <a:pt x="195113" y="139057"/>
                  <a:pt x="196899" y="140098"/>
                </a:cubicBezTo>
                <a:cubicBezTo>
                  <a:pt x="198685" y="141140"/>
                  <a:pt x="199801" y="142629"/>
                  <a:pt x="200248" y="144563"/>
                </a:cubicBezTo>
                <a:cubicBezTo>
                  <a:pt x="200694" y="146498"/>
                  <a:pt x="200471" y="148284"/>
                  <a:pt x="199578" y="149921"/>
                </a:cubicBezTo>
                <a:cubicBezTo>
                  <a:pt x="198685" y="151558"/>
                  <a:pt x="197197" y="152674"/>
                  <a:pt x="195113" y="153270"/>
                </a:cubicBezTo>
                <a:lnTo>
                  <a:pt x="145107" y="167557"/>
                </a:lnTo>
                <a:cubicBezTo>
                  <a:pt x="144512" y="167557"/>
                  <a:pt x="143917" y="167557"/>
                  <a:pt x="143321" y="167557"/>
                </a:cubicBezTo>
                <a:cubicBezTo>
                  <a:pt x="139749" y="167557"/>
                  <a:pt x="137517" y="165771"/>
                  <a:pt x="136624" y="162199"/>
                </a:cubicBezTo>
                <a:cubicBezTo>
                  <a:pt x="136029" y="160414"/>
                  <a:pt x="136177" y="158702"/>
                  <a:pt x="137070" y="157065"/>
                </a:cubicBezTo>
                <a:cubicBezTo>
                  <a:pt x="137963" y="155428"/>
                  <a:pt x="139452" y="154312"/>
                  <a:pt x="141535" y="153716"/>
                </a:cubicBezTo>
                <a:close/>
                <a:moveTo>
                  <a:pt x="37951" y="139429"/>
                </a:moveTo>
                <a:lnTo>
                  <a:pt x="87957" y="153716"/>
                </a:lnTo>
                <a:cubicBezTo>
                  <a:pt x="90041" y="154312"/>
                  <a:pt x="91529" y="155428"/>
                  <a:pt x="92422" y="157065"/>
                </a:cubicBezTo>
                <a:cubicBezTo>
                  <a:pt x="93315" y="158702"/>
                  <a:pt x="93464" y="160414"/>
                  <a:pt x="92868" y="162199"/>
                </a:cubicBezTo>
                <a:cubicBezTo>
                  <a:pt x="91976" y="165771"/>
                  <a:pt x="89743" y="167557"/>
                  <a:pt x="86171" y="167557"/>
                </a:cubicBezTo>
                <a:cubicBezTo>
                  <a:pt x="85576" y="167557"/>
                  <a:pt x="84981" y="167557"/>
                  <a:pt x="84385" y="167557"/>
                </a:cubicBezTo>
                <a:lnTo>
                  <a:pt x="34379" y="153270"/>
                </a:lnTo>
                <a:cubicBezTo>
                  <a:pt x="32295" y="152674"/>
                  <a:pt x="30807" y="151558"/>
                  <a:pt x="29914" y="149921"/>
                </a:cubicBezTo>
                <a:cubicBezTo>
                  <a:pt x="29021" y="148284"/>
                  <a:pt x="28798" y="146498"/>
                  <a:pt x="29244" y="144563"/>
                </a:cubicBezTo>
                <a:cubicBezTo>
                  <a:pt x="29691" y="142629"/>
                  <a:pt x="30807" y="141140"/>
                  <a:pt x="32593" y="140098"/>
                </a:cubicBezTo>
                <a:cubicBezTo>
                  <a:pt x="34379" y="139057"/>
                  <a:pt x="36165" y="138833"/>
                  <a:pt x="37951" y="139429"/>
                </a:cubicBezTo>
                <a:close/>
                <a:moveTo>
                  <a:pt x="191542" y="96566"/>
                </a:moveTo>
                <a:cubicBezTo>
                  <a:pt x="193327" y="95971"/>
                  <a:pt x="195113" y="96194"/>
                  <a:pt x="196899" y="97236"/>
                </a:cubicBezTo>
                <a:cubicBezTo>
                  <a:pt x="198685" y="98278"/>
                  <a:pt x="199801" y="99766"/>
                  <a:pt x="200248" y="101701"/>
                </a:cubicBezTo>
                <a:cubicBezTo>
                  <a:pt x="200694" y="103636"/>
                  <a:pt x="200471" y="105422"/>
                  <a:pt x="199578" y="107059"/>
                </a:cubicBezTo>
                <a:cubicBezTo>
                  <a:pt x="198685" y="108696"/>
                  <a:pt x="197197" y="109812"/>
                  <a:pt x="195113" y="110407"/>
                </a:cubicBezTo>
                <a:lnTo>
                  <a:pt x="145107" y="124695"/>
                </a:lnTo>
                <a:cubicBezTo>
                  <a:pt x="144512" y="124695"/>
                  <a:pt x="143917" y="124695"/>
                  <a:pt x="143321" y="124695"/>
                </a:cubicBezTo>
                <a:cubicBezTo>
                  <a:pt x="139749" y="124695"/>
                  <a:pt x="137517" y="122909"/>
                  <a:pt x="136624" y="119337"/>
                </a:cubicBezTo>
                <a:cubicBezTo>
                  <a:pt x="136029" y="117551"/>
                  <a:pt x="136177" y="115839"/>
                  <a:pt x="137070" y="114202"/>
                </a:cubicBezTo>
                <a:cubicBezTo>
                  <a:pt x="137963" y="112565"/>
                  <a:pt x="139452" y="111449"/>
                  <a:pt x="141535" y="110854"/>
                </a:cubicBezTo>
                <a:close/>
                <a:moveTo>
                  <a:pt x="37951" y="96566"/>
                </a:moveTo>
                <a:lnTo>
                  <a:pt x="87957" y="110854"/>
                </a:lnTo>
                <a:cubicBezTo>
                  <a:pt x="90041" y="111449"/>
                  <a:pt x="91529" y="112565"/>
                  <a:pt x="92422" y="114202"/>
                </a:cubicBezTo>
                <a:cubicBezTo>
                  <a:pt x="93315" y="115839"/>
                  <a:pt x="93464" y="117551"/>
                  <a:pt x="92868" y="119337"/>
                </a:cubicBezTo>
                <a:cubicBezTo>
                  <a:pt x="91976" y="122909"/>
                  <a:pt x="89743" y="124695"/>
                  <a:pt x="86171" y="124695"/>
                </a:cubicBezTo>
                <a:cubicBezTo>
                  <a:pt x="85576" y="124695"/>
                  <a:pt x="84981" y="124695"/>
                  <a:pt x="84385" y="124695"/>
                </a:cubicBezTo>
                <a:lnTo>
                  <a:pt x="34379" y="110407"/>
                </a:lnTo>
                <a:cubicBezTo>
                  <a:pt x="32295" y="109812"/>
                  <a:pt x="30807" y="108696"/>
                  <a:pt x="29914" y="107059"/>
                </a:cubicBezTo>
                <a:cubicBezTo>
                  <a:pt x="29021" y="105422"/>
                  <a:pt x="28798" y="103636"/>
                  <a:pt x="29244" y="101701"/>
                </a:cubicBezTo>
                <a:cubicBezTo>
                  <a:pt x="29691" y="99766"/>
                  <a:pt x="30807" y="98278"/>
                  <a:pt x="32593" y="97236"/>
                </a:cubicBezTo>
                <a:cubicBezTo>
                  <a:pt x="34379" y="96194"/>
                  <a:pt x="36165" y="95971"/>
                  <a:pt x="37951" y="96566"/>
                </a:cubicBezTo>
                <a:close/>
                <a:moveTo>
                  <a:pt x="191542" y="53704"/>
                </a:moveTo>
                <a:cubicBezTo>
                  <a:pt x="193327" y="53108"/>
                  <a:pt x="195113" y="53332"/>
                  <a:pt x="196899" y="54373"/>
                </a:cubicBezTo>
                <a:cubicBezTo>
                  <a:pt x="198685" y="55415"/>
                  <a:pt x="199801" y="56904"/>
                  <a:pt x="200248" y="58838"/>
                </a:cubicBezTo>
                <a:cubicBezTo>
                  <a:pt x="200694" y="60773"/>
                  <a:pt x="200471" y="62559"/>
                  <a:pt x="199578" y="64196"/>
                </a:cubicBezTo>
                <a:cubicBezTo>
                  <a:pt x="198685" y="65833"/>
                  <a:pt x="197197" y="66949"/>
                  <a:pt x="195113" y="67545"/>
                </a:cubicBezTo>
                <a:lnTo>
                  <a:pt x="145107" y="81832"/>
                </a:lnTo>
                <a:cubicBezTo>
                  <a:pt x="144512" y="81832"/>
                  <a:pt x="143917" y="81832"/>
                  <a:pt x="143321" y="81832"/>
                </a:cubicBezTo>
                <a:cubicBezTo>
                  <a:pt x="139749" y="81832"/>
                  <a:pt x="137517" y="80046"/>
                  <a:pt x="136624" y="76474"/>
                </a:cubicBezTo>
                <a:cubicBezTo>
                  <a:pt x="136029" y="74689"/>
                  <a:pt x="136177" y="72977"/>
                  <a:pt x="137070" y="71340"/>
                </a:cubicBezTo>
                <a:cubicBezTo>
                  <a:pt x="137963" y="69703"/>
                  <a:pt x="139452" y="68587"/>
                  <a:pt x="141535" y="67991"/>
                </a:cubicBezTo>
                <a:close/>
                <a:moveTo>
                  <a:pt x="37951" y="53704"/>
                </a:moveTo>
                <a:lnTo>
                  <a:pt x="87957" y="67991"/>
                </a:lnTo>
                <a:cubicBezTo>
                  <a:pt x="90041" y="68587"/>
                  <a:pt x="91529" y="69703"/>
                  <a:pt x="92422" y="71340"/>
                </a:cubicBezTo>
                <a:cubicBezTo>
                  <a:pt x="93315" y="72977"/>
                  <a:pt x="93464" y="74689"/>
                  <a:pt x="92868" y="76474"/>
                </a:cubicBezTo>
                <a:cubicBezTo>
                  <a:pt x="91976" y="80046"/>
                  <a:pt x="89743" y="81832"/>
                  <a:pt x="86171" y="81832"/>
                </a:cubicBezTo>
                <a:cubicBezTo>
                  <a:pt x="85576" y="81832"/>
                  <a:pt x="84981" y="81832"/>
                  <a:pt x="84385" y="81832"/>
                </a:cubicBezTo>
                <a:lnTo>
                  <a:pt x="34379" y="67545"/>
                </a:lnTo>
                <a:cubicBezTo>
                  <a:pt x="32295" y="66949"/>
                  <a:pt x="30807" y="65833"/>
                  <a:pt x="29914" y="64196"/>
                </a:cubicBezTo>
                <a:cubicBezTo>
                  <a:pt x="29021" y="62559"/>
                  <a:pt x="28798" y="60773"/>
                  <a:pt x="29244" y="58838"/>
                </a:cubicBezTo>
                <a:cubicBezTo>
                  <a:pt x="29691" y="56904"/>
                  <a:pt x="30807" y="55415"/>
                  <a:pt x="32593" y="54373"/>
                </a:cubicBezTo>
                <a:cubicBezTo>
                  <a:pt x="34379" y="53332"/>
                  <a:pt x="36165" y="53108"/>
                  <a:pt x="37951" y="53704"/>
                </a:cubicBezTo>
                <a:close/>
                <a:moveTo>
                  <a:pt x="214312" y="14860"/>
                </a:moveTo>
                <a:lnTo>
                  <a:pt x="121890" y="39863"/>
                </a:lnTo>
                <a:cubicBezTo>
                  <a:pt x="121890" y="39863"/>
                  <a:pt x="121741" y="39863"/>
                  <a:pt x="121443" y="39863"/>
                </a:cubicBezTo>
                <a:lnTo>
                  <a:pt x="121443" y="213099"/>
                </a:lnTo>
                <a:lnTo>
                  <a:pt x="212526" y="188542"/>
                </a:lnTo>
                <a:cubicBezTo>
                  <a:pt x="213717" y="188244"/>
                  <a:pt x="214312" y="187500"/>
                  <a:pt x="214312" y="186310"/>
                </a:cubicBezTo>
                <a:close/>
                <a:moveTo>
                  <a:pt x="14287" y="14860"/>
                </a:moveTo>
                <a:lnTo>
                  <a:pt x="14287" y="186310"/>
                </a:lnTo>
                <a:cubicBezTo>
                  <a:pt x="14287" y="187500"/>
                  <a:pt x="14883" y="188244"/>
                  <a:pt x="16073" y="188542"/>
                </a:cubicBezTo>
                <a:lnTo>
                  <a:pt x="107156" y="213545"/>
                </a:lnTo>
                <a:lnTo>
                  <a:pt x="107156" y="40309"/>
                </a:lnTo>
                <a:cubicBezTo>
                  <a:pt x="105965" y="40309"/>
                  <a:pt x="105072" y="40160"/>
                  <a:pt x="104477" y="39863"/>
                </a:cubicBezTo>
                <a:close/>
                <a:moveTo>
                  <a:pt x="10157" y="181"/>
                </a:moveTo>
                <a:cubicBezTo>
                  <a:pt x="12018" y="-153"/>
                  <a:pt x="13990" y="-23"/>
                  <a:pt x="16073" y="572"/>
                </a:cubicBezTo>
                <a:lnTo>
                  <a:pt x="108049" y="26022"/>
                </a:lnTo>
                <a:cubicBezTo>
                  <a:pt x="109240" y="26319"/>
                  <a:pt x="110951" y="26468"/>
                  <a:pt x="113184" y="26468"/>
                </a:cubicBezTo>
                <a:cubicBezTo>
                  <a:pt x="115416" y="26468"/>
                  <a:pt x="117127" y="26319"/>
                  <a:pt x="118318" y="26022"/>
                </a:cubicBezTo>
                <a:lnTo>
                  <a:pt x="212526" y="572"/>
                </a:lnTo>
                <a:cubicBezTo>
                  <a:pt x="216693" y="-619"/>
                  <a:pt x="220414" y="51"/>
                  <a:pt x="223688" y="2581"/>
                </a:cubicBezTo>
                <a:cubicBezTo>
                  <a:pt x="226963" y="5111"/>
                  <a:pt x="228600" y="8460"/>
                  <a:pt x="228600" y="12627"/>
                </a:cubicBezTo>
                <a:lnTo>
                  <a:pt x="228600" y="186310"/>
                </a:lnTo>
                <a:cubicBezTo>
                  <a:pt x="228600" y="189881"/>
                  <a:pt x="227409" y="193230"/>
                  <a:pt x="225028" y="196356"/>
                </a:cubicBezTo>
                <a:cubicBezTo>
                  <a:pt x="222647" y="199481"/>
                  <a:pt x="219670" y="201490"/>
                  <a:pt x="216098" y="202383"/>
                </a:cubicBezTo>
                <a:lnTo>
                  <a:pt x="121890" y="227833"/>
                </a:lnTo>
                <a:cubicBezTo>
                  <a:pt x="119509" y="228428"/>
                  <a:pt x="116681" y="228726"/>
                  <a:pt x="113407" y="228726"/>
                </a:cubicBezTo>
                <a:cubicBezTo>
                  <a:pt x="109835" y="228726"/>
                  <a:pt x="106858" y="228428"/>
                  <a:pt x="104477" y="227833"/>
                </a:cubicBezTo>
                <a:lnTo>
                  <a:pt x="12055" y="202383"/>
                </a:lnTo>
                <a:cubicBezTo>
                  <a:pt x="8781" y="201490"/>
                  <a:pt x="5953" y="199481"/>
                  <a:pt x="3572" y="196356"/>
                </a:cubicBezTo>
                <a:cubicBezTo>
                  <a:pt x="1190" y="193230"/>
                  <a:pt x="0" y="189881"/>
                  <a:pt x="0" y="186310"/>
                </a:cubicBezTo>
                <a:lnTo>
                  <a:pt x="0" y="12627"/>
                </a:lnTo>
                <a:cubicBezTo>
                  <a:pt x="0" y="8460"/>
                  <a:pt x="1637" y="5111"/>
                  <a:pt x="4911" y="2581"/>
                </a:cubicBezTo>
                <a:cubicBezTo>
                  <a:pt x="6548" y="1316"/>
                  <a:pt x="8297" y="516"/>
                  <a:pt x="10157" y="18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57150" tIns="28575" rIns="57150" bIns="28575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sz="1181"/>
          </a:p>
        </p:txBody>
      </p:sp>
      <p:sp>
        <p:nvSpPr>
          <p:cNvPr id="174" name="Freeform 84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/>
          <p:nvPr/>
        </p:nvSpPr>
        <p:spPr>
          <a:xfrm>
            <a:off x="10121517" y="3208385"/>
            <a:ext cx="327691" cy="318617"/>
          </a:xfrm>
          <a:custGeom>
            <a:avLst/>
            <a:gdLst/>
            <a:ahLst/>
            <a:cxnLst/>
            <a:rect l="l" t="t" r="r" b="b"/>
            <a:pathLst>
              <a:path w="227762" h="221456">
                <a:moveTo>
                  <a:pt x="167431" y="185737"/>
                </a:moveTo>
                <a:cubicBezTo>
                  <a:pt x="172492" y="185737"/>
                  <a:pt x="176733" y="187449"/>
                  <a:pt x="180156" y="190872"/>
                </a:cubicBezTo>
                <a:cubicBezTo>
                  <a:pt x="183579" y="194295"/>
                  <a:pt x="185291" y="198536"/>
                  <a:pt x="185291" y="203596"/>
                </a:cubicBezTo>
                <a:cubicBezTo>
                  <a:pt x="185291" y="208657"/>
                  <a:pt x="183579" y="212898"/>
                  <a:pt x="180156" y="216321"/>
                </a:cubicBezTo>
                <a:cubicBezTo>
                  <a:pt x="176733" y="219744"/>
                  <a:pt x="172492" y="221456"/>
                  <a:pt x="167431" y="221456"/>
                </a:cubicBezTo>
                <a:cubicBezTo>
                  <a:pt x="162371" y="221456"/>
                  <a:pt x="158130" y="219744"/>
                  <a:pt x="154707" y="216321"/>
                </a:cubicBezTo>
                <a:cubicBezTo>
                  <a:pt x="151284" y="212898"/>
                  <a:pt x="149572" y="208657"/>
                  <a:pt x="149572" y="203596"/>
                </a:cubicBezTo>
                <a:cubicBezTo>
                  <a:pt x="149572" y="198536"/>
                  <a:pt x="151284" y="194295"/>
                  <a:pt x="154707" y="190872"/>
                </a:cubicBezTo>
                <a:cubicBezTo>
                  <a:pt x="158130" y="187449"/>
                  <a:pt x="162371" y="185737"/>
                  <a:pt x="167431" y="185737"/>
                </a:cubicBezTo>
                <a:close/>
                <a:moveTo>
                  <a:pt x="103138" y="185737"/>
                </a:moveTo>
                <a:cubicBezTo>
                  <a:pt x="108198" y="185737"/>
                  <a:pt x="112439" y="187449"/>
                  <a:pt x="115862" y="190872"/>
                </a:cubicBezTo>
                <a:cubicBezTo>
                  <a:pt x="119285" y="194295"/>
                  <a:pt x="120997" y="198536"/>
                  <a:pt x="120997" y="203596"/>
                </a:cubicBezTo>
                <a:cubicBezTo>
                  <a:pt x="120997" y="208657"/>
                  <a:pt x="119285" y="212898"/>
                  <a:pt x="115862" y="216321"/>
                </a:cubicBezTo>
                <a:cubicBezTo>
                  <a:pt x="112439" y="219744"/>
                  <a:pt x="108198" y="221456"/>
                  <a:pt x="103138" y="221456"/>
                </a:cubicBezTo>
                <a:cubicBezTo>
                  <a:pt x="98077" y="221456"/>
                  <a:pt x="93836" y="219744"/>
                  <a:pt x="90413" y="216321"/>
                </a:cubicBezTo>
                <a:cubicBezTo>
                  <a:pt x="86990" y="212898"/>
                  <a:pt x="85278" y="208657"/>
                  <a:pt x="85278" y="203596"/>
                </a:cubicBezTo>
                <a:cubicBezTo>
                  <a:pt x="85278" y="198536"/>
                  <a:pt x="86990" y="194295"/>
                  <a:pt x="90413" y="190872"/>
                </a:cubicBezTo>
                <a:cubicBezTo>
                  <a:pt x="93836" y="187449"/>
                  <a:pt x="98077" y="185737"/>
                  <a:pt x="103138" y="185737"/>
                </a:cubicBezTo>
                <a:close/>
                <a:moveTo>
                  <a:pt x="72777" y="70991"/>
                </a:moveTo>
                <a:lnTo>
                  <a:pt x="95547" y="157162"/>
                </a:lnTo>
                <a:lnTo>
                  <a:pt x="181719" y="157162"/>
                </a:lnTo>
                <a:lnTo>
                  <a:pt x="210294" y="70991"/>
                </a:lnTo>
                <a:close/>
                <a:moveTo>
                  <a:pt x="142428" y="27682"/>
                </a:moveTo>
                <a:lnTo>
                  <a:pt x="108495" y="56703"/>
                </a:lnTo>
                <a:lnTo>
                  <a:pt x="176361" y="56703"/>
                </a:lnTo>
                <a:close/>
                <a:moveTo>
                  <a:pt x="7143" y="0"/>
                </a:moveTo>
                <a:lnTo>
                  <a:pt x="37951" y="0"/>
                </a:lnTo>
                <a:cubicBezTo>
                  <a:pt x="47476" y="0"/>
                  <a:pt x="54024" y="5804"/>
                  <a:pt x="57596" y="17412"/>
                </a:cubicBezTo>
                <a:lnTo>
                  <a:pt x="68758" y="56703"/>
                </a:lnTo>
                <a:lnTo>
                  <a:pt x="87064" y="56703"/>
                </a:lnTo>
                <a:lnTo>
                  <a:pt x="132159" y="17859"/>
                </a:lnTo>
                <a:cubicBezTo>
                  <a:pt x="135136" y="14882"/>
                  <a:pt x="138559" y="13394"/>
                  <a:pt x="142428" y="13394"/>
                </a:cubicBezTo>
                <a:cubicBezTo>
                  <a:pt x="146298" y="13394"/>
                  <a:pt x="149572" y="14882"/>
                  <a:pt x="152251" y="17859"/>
                </a:cubicBezTo>
                <a:lnTo>
                  <a:pt x="198239" y="56703"/>
                </a:lnTo>
                <a:lnTo>
                  <a:pt x="220563" y="56703"/>
                </a:lnTo>
                <a:cubicBezTo>
                  <a:pt x="222944" y="56703"/>
                  <a:pt x="224879" y="57745"/>
                  <a:pt x="226367" y="59828"/>
                </a:cubicBezTo>
                <a:cubicBezTo>
                  <a:pt x="227856" y="61912"/>
                  <a:pt x="228153" y="64144"/>
                  <a:pt x="227260" y="66526"/>
                </a:cubicBezTo>
                <a:lnTo>
                  <a:pt x="193327" y="166538"/>
                </a:lnTo>
                <a:cubicBezTo>
                  <a:pt x="192137" y="169812"/>
                  <a:pt x="189904" y="171450"/>
                  <a:pt x="186630" y="171450"/>
                </a:cubicBezTo>
                <a:lnTo>
                  <a:pt x="90190" y="171450"/>
                </a:lnTo>
                <a:cubicBezTo>
                  <a:pt x="86618" y="171450"/>
                  <a:pt x="84236" y="169664"/>
                  <a:pt x="83046" y="166092"/>
                </a:cubicBezTo>
                <a:lnTo>
                  <a:pt x="43755" y="20984"/>
                </a:lnTo>
                <a:cubicBezTo>
                  <a:pt x="42267" y="16519"/>
                  <a:pt x="40332" y="14287"/>
                  <a:pt x="37951" y="14287"/>
                </a:cubicBezTo>
                <a:lnTo>
                  <a:pt x="7143" y="14287"/>
                </a:lnTo>
                <a:cubicBezTo>
                  <a:pt x="5358" y="14287"/>
                  <a:pt x="3720" y="13543"/>
                  <a:pt x="2232" y="12055"/>
                </a:cubicBezTo>
                <a:cubicBezTo>
                  <a:pt x="744" y="10566"/>
                  <a:pt x="0" y="8855"/>
                  <a:pt x="0" y="6920"/>
                </a:cubicBezTo>
                <a:cubicBezTo>
                  <a:pt x="0" y="4985"/>
                  <a:pt x="744" y="3348"/>
                  <a:pt x="2232" y="2009"/>
                </a:cubicBezTo>
                <a:cubicBezTo>
                  <a:pt x="3720" y="669"/>
                  <a:pt x="5358" y="0"/>
                  <a:pt x="714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57150" tIns="28575" rIns="57150" bIns="28575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sz="1181"/>
          </a:p>
        </p:txBody>
      </p:sp>
      <p:sp>
        <p:nvSpPr>
          <p:cNvPr id="175" name="Freeform 85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/>
          <p:nvPr/>
        </p:nvSpPr>
        <p:spPr>
          <a:xfrm>
            <a:off x="10683610" y="3208385"/>
            <a:ext cx="327691" cy="318617"/>
          </a:xfrm>
          <a:custGeom>
            <a:avLst/>
            <a:gdLst/>
            <a:ahLst/>
            <a:cxnLst/>
            <a:rect l="l" t="t" r="r" b="b"/>
            <a:pathLst>
              <a:path w="227762" h="221456">
                <a:moveTo>
                  <a:pt x="167431" y="185737"/>
                </a:moveTo>
                <a:cubicBezTo>
                  <a:pt x="172492" y="185737"/>
                  <a:pt x="176733" y="187449"/>
                  <a:pt x="180156" y="190872"/>
                </a:cubicBezTo>
                <a:cubicBezTo>
                  <a:pt x="183579" y="194295"/>
                  <a:pt x="185291" y="198536"/>
                  <a:pt x="185291" y="203596"/>
                </a:cubicBezTo>
                <a:cubicBezTo>
                  <a:pt x="185291" y="208657"/>
                  <a:pt x="183579" y="212898"/>
                  <a:pt x="180156" y="216321"/>
                </a:cubicBezTo>
                <a:cubicBezTo>
                  <a:pt x="176733" y="219744"/>
                  <a:pt x="172492" y="221456"/>
                  <a:pt x="167431" y="221456"/>
                </a:cubicBezTo>
                <a:cubicBezTo>
                  <a:pt x="162371" y="221456"/>
                  <a:pt x="158130" y="219744"/>
                  <a:pt x="154707" y="216321"/>
                </a:cubicBezTo>
                <a:cubicBezTo>
                  <a:pt x="151284" y="212898"/>
                  <a:pt x="149572" y="208657"/>
                  <a:pt x="149572" y="203596"/>
                </a:cubicBezTo>
                <a:cubicBezTo>
                  <a:pt x="149572" y="198536"/>
                  <a:pt x="151284" y="194295"/>
                  <a:pt x="154707" y="190872"/>
                </a:cubicBezTo>
                <a:cubicBezTo>
                  <a:pt x="158130" y="187449"/>
                  <a:pt x="162371" y="185737"/>
                  <a:pt x="167431" y="185737"/>
                </a:cubicBezTo>
                <a:close/>
                <a:moveTo>
                  <a:pt x="103138" y="185737"/>
                </a:moveTo>
                <a:cubicBezTo>
                  <a:pt x="108198" y="185737"/>
                  <a:pt x="112439" y="187449"/>
                  <a:pt x="115862" y="190872"/>
                </a:cubicBezTo>
                <a:cubicBezTo>
                  <a:pt x="119285" y="194295"/>
                  <a:pt x="120997" y="198536"/>
                  <a:pt x="120997" y="203596"/>
                </a:cubicBezTo>
                <a:cubicBezTo>
                  <a:pt x="120997" y="208657"/>
                  <a:pt x="119285" y="212898"/>
                  <a:pt x="115862" y="216321"/>
                </a:cubicBezTo>
                <a:cubicBezTo>
                  <a:pt x="112439" y="219744"/>
                  <a:pt x="108198" y="221456"/>
                  <a:pt x="103138" y="221456"/>
                </a:cubicBezTo>
                <a:cubicBezTo>
                  <a:pt x="98077" y="221456"/>
                  <a:pt x="93836" y="219744"/>
                  <a:pt x="90413" y="216321"/>
                </a:cubicBezTo>
                <a:cubicBezTo>
                  <a:pt x="86990" y="212898"/>
                  <a:pt x="85278" y="208657"/>
                  <a:pt x="85278" y="203596"/>
                </a:cubicBezTo>
                <a:cubicBezTo>
                  <a:pt x="85278" y="198536"/>
                  <a:pt x="86990" y="194295"/>
                  <a:pt x="90413" y="190872"/>
                </a:cubicBezTo>
                <a:cubicBezTo>
                  <a:pt x="93836" y="187449"/>
                  <a:pt x="98077" y="185737"/>
                  <a:pt x="103138" y="185737"/>
                </a:cubicBezTo>
                <a:close/>
                <a:moveTo>
                  <a:pt x="72777" y="70991"/>
                </a:moveTo>
                <a:lnTo>
                  <a:pt x="95547" y="157162"/>
                </a:lnTo>
                <a:lnTo>
                  <a:pt x="181719" y="157162"/>
                </a:lnTo>
                <a:lnTo>
                  <a:pt x="210294" y="70991"/>
                </a:lnTo>
                <a:close/>
                <a:moveTo>
                  <a:pt x="7143" y="0"/>
                </a:moveTo>
                <a:lnTo>
                  <a:pt x="37951" y="0"/>
                </a:lnTo>
                <a:cubicBezTo>
                  <a:pt x="47476" y="0"/>
                  <a:pt x="54024" y="5804"/>
                  <a:pt x="57596" y="17412"/>
                </a:cubicBezTo>
                <a:lnTo>
                  <a:pt x="68758" y="56703"/>
                </a:lnTo>
                <a:lnTo>
                  <a:pt x="220563" y="56703"/>
                </a:lnTo>
                <a:cubicBezTo>
                  <a:pt x="222944" y="56703"/>
                  <a:pt x="224879" y="57745"/>
                  <a:pt x="226367" y="59828"/>
                </a:cubicBezTo>
                <a:cubicBezTo>
                  <a:pt x="227856" y="61912"/>
                  <a:pt x="228153" y="64144"/>
                  <a:pt x="227260" y="66526"/>
                </a:cubicBezTo>
                <a:lnTo>
                  <a:pt x="193327" y="166538"/>
                </a:lnTo>
                <a:cubicBezTo>
                  <a:pt x="192137" y="169812"/>
                  <a:pt x="189904" y="171450"/>
                  <a:pt x="186630" y="171450"/>
                </a:cubicBezTo>
                <a:lnTo>
                  <a:pt x="90190" y="171450"/>
                </a:lnTo>
                <a:cubicBezTo>
                  <a:pt x="86618" y="171450"/>
                  <a:pt x="84236" y="169664"/>
                  <a:pt x="83046" y="166092"/>
                </a:cubicBezTo>
                <a:lnTo>
                  <a:pt x="43755" y="20984"/>
                </a:lnTo>
                <a:cubicBezTo>
                  <a:pt x="42267" y="16519"/>
                  <a:pt x="40332" y="14287"/>
                  <a:pt x="37951" y="14287"/>
                </a:cubicBezTo>
                <a:lnTo>
                  <a:pt x="7143" y="14287"/>
                </a:lnTo>
                <a:cubicBezTo>
                  <a:pt x="5358" y="14287"/>
                  <a:pt x="3720" y="13543"/>
                  <a:pt x="2232" y="12055"/>
                </a:cubicBezTo>
                <a:cubicBezTo>
                  <a:pt x="744" y="10566"/>
                  <a:pt x="0" y="8855"/>
                  <a:pt x="0" y="6920"/>
                </a:cubicBezTo>
                <a:cubicBezTo>
                  <a:pt x="0" y="4985"/>
                  <a:pt x="744" y="3348"/>
                  <a:pt x="2232" y="2009"/>
                </a:cubicBezTo>
                <a:cubicBezTo>
                  <a:pt x="3720" y="669"/>
                  <a:pt x="5358" y="0"/>
                  <a:pt x="714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57150" tIns="28575" rIns="57150" bIns="28575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sz="1181"/>
          </a:p>
        </p:txBody>
      </p:sp>
      <p:sp>
        <p:nvSpPr>
          <p:cNvPr id="176" name="Freeform 86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/>
          <p:nvPr/>
        </p:nvSpPr>
        <p:spPr>
          <a:xfrm>
            <a:off x="705151" y="3864545"/>
            <a:ext cx="267229" cy="327610"/>
          </a:xfrm>
          <a:custGeom>
            <a:avLst/>
            <a:gdLst/>
            <a:ahLst/>
            <a:cxnLst/>
            <a:rect l="l" t="t" r="r" b="b"/>
            <a:pathLst>
              <a:path w="185738" h="227707">
                <a:moveTo>
                  <a:pt x="14288" y="49113"/>
                </a:moveTo>
                <a:lnTo>
                  <a:pt x="14288" y="213420"/>
                </a:lnTo>
                <a:lnTo>
                  <a:pt x="171450" y="213420"/>
                </a:lnTo>
                <a:lnTo>
                  <a:pt x="171450" y="49113"/>
                </a:lnTo>
                <a:lnTo>
                  <a:pt x="128588" y="49113"/>
                </a:lnTo>
                <a:lnTo>
                  <a:pt x="128588" y="63847"/>
                </a:lnTo>
                <a:lnTo>
                  <a:pt x="128588" y="65633"/>
                </a:lnTo>
                <a:cubicBezTo>
                  <a:pt x="128290" y="66824"/>
                  <a:pt x="127546" y="68015"/>
                  <a:pt x="126356" y="69205"/>
                </a:cubicBezTo>
                <a:cubicBezTo>
                  <a:pt x="125165" y="70396"/>
                  <a:pt x="123528" y="70991"/>
                  <a:pt x="121444" y="70991"/>
                </a:cubicBezTo>
                <a:cubicBezTo>
                  <a:pt x="116384" y="70991"/>
                  <a:pt x="114003" y="68610"/>
                  <a:pt x="114300" y="63847"/>
                </a:cubicBezTo>
                <a:lnTo>
                  <a:pt x="114300" y="49113"/>
                </a:lnTo>
                <a:lnTo>
                  <a:pt x="71884" y="49113"/>
                </a:lnTo>
                <a:lnTo>
                  <a:pt x="71884" y="63847"/>
                </a:lnTo>
                <a:lnTo>
                  <a:pt x="71884" y="65633"/>
                </a:lnTo>
                <a:cubicBezTo>
                  <a:pt x="71884" y="66824"/>
                  <a:pt x="71215" y="68015"/>
                  <a:pt x="69875" y="69205"/>
                </a:cubicBezTo>
                <a:cubicBezTo>
                  <a:pt x="68536" y="70396"/>
                  <a:pt x="66675" y="70991"/>
                  <a:pt x="64294" y="70991"/>
                </a:cubicBezTo>
                <a:cubicBezTo>
                  <a:pt x="59532" y="70991"/>
                  <a:pt x="57299" y="68610"/>
                  <a:pt x="57597" y="63847"/>
                </a:cubicBezTo>
                <a:lnTo>
                  <a:pt x="57597" y="49113"/>
                </a:lnTo>
                <a:close/>
                <a:moveTo>
                  <a:pt x="79028" y="14288"/>
                </a:moveTo>
                <a:cubicBezTo>
                  <a:pt x="76945" y="14288"/>
                  <a:pt x="75233" y="14957"/>
                  <a:pt x="73894" y="16297"/>
                </a:cubicBezTo>
                <a:cubicBezTo>
                  <a:pt x="72554" y="17636"/>
                  <a:pt x="71884" y="19348"/>
                  <a:pt x="71884" y="21431"/>
                </a:cubicBezTo>
                <a:lnTo>
                  <a:pt x="71884" y="34826"/>
                </a:lnTo>
                <a:lnTo>
                  <a:pt x="114300" y="34826"/>
                </a:lnTo>
                <a:lnTo>
                  <a:pt x="114300" y="21431"/>
                </a:lnTo>
                <a:cubicBezTo>
                  <a:pt x="114300" y="19348"/>
                  <a:pt x="113631" y="17636"/>
                  <a:pt x="112291" y="16297"/>
                </a:cubicBezTo>
                <a:cubicBezTo>
                  <a:pt x="110952" y="14957"/>
                  <a:pt x="109240" y="14288"/>
                  <a:pt x="107157" y="14288"/>
                </a:cubicBezTo>
                <a:close/>
                <a:moveTo>
                  <a:pt x="79028" y="0"/>
                </a:moveTo>
                <a:lnTo>
                  <a:pt x="107157" y="0"/>
                </a:lnTo>
                <a:cubicBezTo>
                  <a:pt x="113110" y="0"/>
                  <a:pt x="118170" y="2084"/>
                  <a:pt x="122337" y="6251"/>
                </a:cubicBezTo>
                <a:cubicBezTo>
                  <a:pt x="126504" y="10418"/>
                  <a:pt x="128588" y="15478"/>
                  <a:pt x="128588" y="21431"/>
                </a:cubicBezTo>
                <a:lnTo>
                  <a:pt x="128588" y="34826"/>
                </a:lnTo>
                <a:lnTo>
                  <a:pt x="171450" y="34826"/>
                </a:lnTo>
                <a:cubicBezTo>
                  <a:pt x="175320" y="34826"/>
                  <a:pt x="178669" y="36240"/>
                  <a:pt x="181496" y="39067"/>
                </a:cubicBezTo>
                <a:cubicBezTo>
                  <a:pt x="184324" y="41895"/>
                  <a:pt x="185738" y="45244"/>
                  <a:pt x="185738" y="49113"/>
                </a:cubicBezTo>
                <a:lnTo>
                  <a:pt x="185738" y="213420"/>
                </a:lnTo>
                <a:cubicBezTo>
                  <a:pt x="185738" y="217587"/>
                  <a:pt x="184324" y="221010"/>
                  <a:pt x="181496" y="223689"/>
                </a:cubicBezTo>
                <a:cubicBezTo>
                  <a:pt x="178669" y="226368"/>
                  <a:pt x="175320" y="227707"/>
                  <a:pt x="171450" y="227707"/>
                </a:cubicBezTo>
                <a:lnTo>
                  <a:pt x="14288" y="227707"/>
                </a:lnTo>
                <a:cubicBezTo>
                  <a:pt x="10418" y="227707"/>
                  <a:pt x="7070" y="226368"/>
                  <a:pt x="4242" y="223689"/>
                </a:cubicBezTo>
                <a:cubicBezTo>
                  <a:pt x="1414" y="221010"/>
                  <a:pt x="0" y="217587"/>
                  <a:pt x="0" y="213420"/>
                </a:cubicBezTo>
                <a:lnTo>
                  <a:pt x="0" y="49113"/>
                </a:lnTo>
                <a:cubicBezTo>
                  <a:pt x="0" y="45244"/>
                  <a:pt x="1414" y="41895"/>
                  <a:pt x="4242" y="39067"/>
                </a:cubicBezTo>
                <a:cubicBezTo>
                  <a:pt x="7070" y="36240"/>
                  <a:pt x="10418" y="34826"/>
                  <a:pt x="14288" y="34826"/>
                </a:cubicBezTo>
                <a:lnTo>
                  <a:pt x="57597" y="34826"/>
                </a:lnTo>
                <a:lnTo>
                  <a:pt x="57597" y="21431"/>
                </a:lnTo>
                <a:cubicBezTo>
                  <a:pt x="57597" y="15478"/>
                  <a:pt x="59681" y="10418"/>
                  <a:pt x="63848" y="6251"/>
                </a:cubicBezTo>
                <a:cubicBezTo>
                  <a:pt x="68015" y="2084"/>
                  <a:pt x="73075" y="0"/>
                  <a:pt x="7902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57150" tIns="28575" rIns="57150" bIns="28575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sz="1181"/>
          </a:p>
        </p:txBody>
      </p:sp>
      <p:sp>
        <p:nvSpPr>
          <p:cNvPr id="177" name="Freeform 87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/>
          <p:nvPr/>
        </p:nvSpPr>
        <p:spPr>
          <a:xfrm>
            <a:off x="1207044" y="3890103"/>
            <a:ext cx="328680" cy="276498"/>
          </a:xfrm>
          <a:custGeom>
            <a:avLst/>
            <a:gdLst/>
            <a:ahLst/>
            <a:cxnLst/>
            <a:rect l="l" t="t" r="r" b="b"/>
            <a:pathLst>
              <a:path w="228450" h="192181">
                <a:moveTo>
                  <a:pt x="92422" y="22070"/>
                </a:moveTo>
                <a:lnTo>
                  <a:pt x="18306" y="83239"/>
                </a:lnTo>
                <a:lnTo>
                  <a:pt x="92422" y="144853"/>
                </a:lnTo>
                <a:lnTo>
                  <a:pt x="92422" y="111814"/>
                </a:lnTo>
                <a:cubicBezTo>
                  <a:pt x="92422" y="109730"/>
                  <a:pt x="93166" y="108018"/>
                  <a:pt x="94654" y="106679"/>
                </a:cubicBezTo>
                <a:cubicBezTo>
                  <a:pt x="96143" y="105340"/>
                  <a:pt x="97780" y="104670"/>
                  <a:pt x="99566" y="104670"/>
                </a:cubicBezTo>
                <a:lnTo>
                  <a:pt x="100012" y="104670"/>
                </a:lnTo>
                <a:cubicBezTo>
                  <a:pt x="116979" y="104670"/>
                  <a:pt x="132085" y="105935"/>
                  <a:pt x="145330" y="108465"/>
                </a:cubicBezTo>
                <a:cubicBezTo>
                  <a:pt x="158576" y="110995"/>
                  <a:pt x="169589" y="114716"/>
                  <a:pt x="178370" y="119627"/>
                </a:cubicBezTo>
                <a:cubicBezTo>
                  <a:pt x="187151" y="124538"/>
                  <a:pt x="194220" y="129301"/>
                  <a:pt x="199578" y="133915"/>
                </a:cubicBezTo>
                <a:cubicBezTo>
                  <a:pt x="204936" y="138528"/>
                  <a:pt x="209847" y="143960"/>
                  <a:pt x="214312" y="150211"/>
                </a:cubicBezTo>
                <a:cubicBezTo>
                  <a:pt x="211336" y="128482"/>
                  <a:pt x="203448" y="110325"/>
                  <a:pt x="190649" y="95740"/>
                </a:cubicBezTo>
                <a:cubicBezTo>
                  <a:pt x="171003" y="72821"/>
                  <a:pt x="140642" y="61361"/>
                  <a:pt x="99566" y="61361"/>
                </a:cubicBezTo>
                <a:cubicBezTo>
                  <a:pt x="97780" y="61361"/>
                  <a:pt x="96143" y="60691"/>
                  <a:pt x="94654" y="59352"/>
                </a:cubicBezTo>
                <a:cubicBezTo>
                  <a:pt x="93166" y="58012"/>
                  <a:pt x="92422" y="56301"/>
                  <a:pt x="92422" y="54217"/>
                </a:cubicBezTo>
                <a:close/>
                <a:moveTo>
                  <a:pt x="98784" y="25"/>
                </a:moveTo>
                <a:cubicBezTo>
                  <a:pt x="100049" y="-87"/>
                  <a:pt x="101352" y="192"/>
                  <a:pt x="102691" y="862"/>
                </a:cubicBezTo>
                <a:cubicBezTo>
                  <a:pt x="105370" y="2202"/>
                  <a:pt x="106709" y="4360"/>
                  <a:pt x="106709" y="7336"/>
                </a:cubicBezTo>
                <a:lnTo>
                  <a:pt x="106709" y="47520"/>
                </a:lnTo>
                <a:cubicBezTo>
                  <a:pt x="148977" y="48710"/>
                  <a:pt x="180677" y="61659"/>
                  <a:pt x="201811" y="86364"/>
                </a:cubicBezTo>
                <a:cubicBezTo>
                  <a:pt x="208061" y="93805"/>
                  <a:pt x="213270" y="102289"/>
                  <a:pt x="217438" y="111814"/>
                </a:cubicBezTo>
                <a:cubicBezTo>
                  <a:pt x="221605" y="121339"/>
                  <a:pt x="224358" y="129971"/>
                  <a:pt x="225698" y="137710"/>
                </a:cubicBezTo>
                <a:cubicBezTo>
                  <a:pt x="227037" y="145449"/>
                  <a:pt x="227856" y="153411"/>
                  <a:pt x="228153" y="161597"/>
                </a:cubicBezTo>
                <a:cubicBezTo>
                  <a:pt x="228451" y="169782"/>
                  <a:pt x="228525" y="175438"/>
                  <a:pt x="228376" y="178563"/>
                </a:cubicBezTo>
                <a:cubicBezTo>
                  <a:pt x="228228" y="181688"/>
                  <a:pt x="228004" y="184293"/>
                  <a:pt x="227707" y="186376"/>
                </a:cubicBezTo>
                <a:cubicBezTo>
                  <a:pt x="227111" y="190246"/>
                  <a:pt x="224879" y="192181"/>
                  <a:pt x="221009" y="192181"/>
                </a:cubicBezTo>
                <a:lnTo>
                  <a:pt x="220563" y="192181"/>
                </a:lnTo>
                <a:cubicBezTo>
                  <a:pt x="216991" y="192181"/>
                  <a:pt x="215056" y="190097"/>
                  <a:pt x="214759" y="185930"/>
                </a:cubicBezTo>
                <a:cubicBezTo>
                  <a:pt x="214461" y="184739"/>
                  <a:pt x="214163" y="183177"/>
                  <a:pt x="213866" y="181242"/>
                </a:cubicBezTo>
                <a:cubicBezTo>
                  <a:pt x="213568" y="179307"/>
                  <a:pt x="212526" y="176033"/>
                  <a:pt x="210740" y="171419"/>
                </a:cubicBezTo>
                <a:cubicBezTo>
                  <a:pt x="208954" y="166806"/>
                  <a:pt x="206648" y="162415"/>
                  <a:pt x="203820" y="158248"/>
                </a:cubicBezTo>
                <a:cubicBezTo>
                  <a:pt x="200992" y="154081"/>
                  <a:pt x="196751" y="149542"/>
                  <a:pt x="191095" y="144630"/>
                </a:cubicBezTo>
                <a:cubicBezTo>
                  <a:pt x="185440" y="139719"/>
                  <a:pt x="179040" y="135403"/>
                  <a:pt x="171896" y="131682"/>
                </a:cubicBezTo>
                <a:cubicBezTo>
                  <a:pt x="164752" y="127961"/>
                  <a:pt x="155525" y="124910"/>
                  <a:pt x="144214" y="122529"/>
                </a:cubicBezTo>
                <a:cubicBezTo>
                  <a:pt x="132903" y="120148"/>
                  <a:pt x="120402" y="118957"/>
                  <a:pt x="106709" y="118957"/>
                </a:cubicBezTo>
                <a:lnTo>
                  <a:pt x="106709" y="160034"/>
                </a:lnTo>
                <a:cubicBezTo>
                  <a:pt x="106709" y="163010"/>
                  <a:pt x="105370" y="165168"/>
                  <a:pt x="102691" y="166508"/>
                </a:cubicBezTo>
                <a:cubicBezTo>
                  <a:pt x="100012" y="167847"/>
                  <a:pt x="97482" y="167475"/>
                  <a:pt x="95101" y="165392"/>
                </a:cubicBezTo>
                <a:lnTo>
                  <a:pt x="2679" y="88596"/>
                </a:lnTo>
                <a:cubicBezTo>
                  <a:pt x="893" y="87406"/>
                  <a:pt x="0" y="85620"/>
                  <a:pt x="0" y="83239"/>
                </a:cubicBezTo>
                <a:cubicBezTo>
                  <a:pt x="0" y="80857"/>
                  <a:pt x="893" y="79071"/>
                  <a:pt x="2679" y="77881"/>
                </a:cubicBezTo>
                <a:lnTo>
                  <a:pt x="95101" y="1532"/>
                </a:lnTo>
                <a:cubicBezTo>
                  <a:pt x="96292" y="639"/>
                  <a:pt x="97519" y="137"/>
                  <a:pt x="98784" y="2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57150" tIns="28575" rIns="57150" bIns="28575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sz="1181"/>
          </a:p>
        </p:txBody>
      </p:sp>
      <p:sp>
        <p:nvSpPr>
          <p:cNvPr id="178" name="Freeform 88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/>
          <p:nvPr/>
        </p:nvSpPr>
        <p:spPr>
          <a:xfrm>
            <a:off x="1770384" y="3890103"/>
            <a:ext cx="328682" cy="276498"/>
          </a:xfrm>
          <a:custGeom>
            <a:avLst/>
            <a:gdLst/>
            <a:ahLst/>
            <a:cxnLst/>
            <a:rect l="l" t="t" r="r" b="b"/>
            <a:pathLst>
              <a:path w="228451" h="192181">
                <a:moveTo>
                  <a:pt x="136029" y="22070"/>
                </a:moveTo>
                <a:lnTo>
                  <a:pt x="136029" y="54217"/>
                </a:lnTo>
                <a:cubicBezTo>
                  <a:pt x="136029" y="56301"/>
                  <a:pt x="135285" y="58012"/>
                  <a:pt x="133797" y="59352"/>
                </a:cubicBezTo>
                <a:cubicBezTo>
                  <a:pt x="132308" y="60691"/>
                  <a:pt x="130671" y="61361"/>
                  <a:pt x="128885" y="61361"/>
                </a:cubicBezTo>
                <a:cubicBezTo>
                  <a:pt x="87809" y="61361"/>
                  <a:pt x="57448" y="72821"/>
                  <a:pt x="37802" y="95740"/>
                </a:cubicBezTo>
                <a:cubicBezTo>
                  <a:pt x="25003" y="110325"/>
                  <a:pt x="17115" y="128482"/>
                  <a:pt x="14139" y="150211"/>
                </a:cubicBezTo>
                <a:cubicBezTo>
                  <a:pt x="18604" y="143960"/>
                  <a:pt x="23515" y="138528"/>
                  <a:pt x="28873" y="133915"/>
                </a:cubicBezTo>
                <a:cubicBezTo>
                  <a:pt x="34231" y="129301"/>
                  <a:pt x="41300" y="124538"/>
                  <a:pt x="50081" y="119627"/>
                </a:cubicBezTo>
                <a:cubicBezTo>
                  <a:pt x="58862" y="114716"/>
                  <a:pt x="69875" y="110995"/>
                  <a:pt x="83121" y="108465"/>
                </a:cubicBezTo>
                <a:cubicBezTo>
                  <a:pt x="96366" y="105935"/>
                  <a:pt x="111472" y="104670"/>
                  <a:pt x="128439" y="104670"/>
                </a:cubicBezTo>
                <a:lnTo>
                  <a:pt x="128885" y="104670"/>
                </a:lnTo>
                <a:cubicBezTo>
                  <a:pt x="130671" y="104670"/>
                  <a:pt x="132308" y="105340"/>
                  <a:pt x="133797" y="106679"/>
                </a:cubicBezTo>
                <a:cubicBezTo>
                  <a:pt x="135285" y="108018"/>
                  <a:pt x="136029" y="109730"/>
                  <a:pt x="136029" y="111814"/>
                </a:cubicBezTo>
                <a:lnTo>
                  <a:pt x="136029" y="144853"/>
                </a:lnTo>
                <a:lnTo>
                  <a:pt x="210145" y="83239"/>
                </a:lnTo>
                <a:close/>
                <a:moveTo>
                  <a:pt x="129667" y="25"/>
                </a:moveTo>
                <a:cubicBezTo>
                  <a:pt x="130932" y="137"/>
                  <a:pt x="132159" y="639"/>
                  <a:pt x="133350" y="1532"/>
                </a:cubicBezTo>
                <a:lnTo>
                  <a:pt x="225772" y="77881"/>
                </a:lnTo>
                <a:cubicBezTo>
                  <a:pt x="227558" y="79071"/>
                  <a:pt x="228451" y="80857"/>
                  <a:pt x="228451" y="83239"/>
                </a:cubicBezTo>
                <a:cubicBezTo>
                  <a:pt x="228451" y="85620"/>
                  <a:pt x="227558" y="87406"/>
                  <a:pt x="225772" y="88596"/>
                </a:cubicBezTo>
                <a:lnTo>
                  <a:pt x="133350" y="165392"/>
                </a:lnTo>
                <a:cubicBezTo>
                  <a:pt x="130969" y="167475"/>
                  <a:pt x="128439" y="167847"/>
                  <a:pt x="125760" y="166508"/>
                </a:cubicBezTo>
                <a:cubicBezTo>
                  <a:pt x="123081" y="165168"/>
                  <a:pt x="121741" y="163010"/>
                  <a:pt x="121741" y="160034"/>
                </a:cubicBezTo>
                <a:lnTo>
                  <a:pt x="121295" y="118957"/>
                </a:lnTo>
                <a:cubicBezTo>
                  <a:pt x="107603" y="118957"/>
                  <a:pt x="95101" y="120148"/>
                  <a:pt x="83790" y="122529"/>
                </a:cubicBezTo>
                <a:cubicBezTo>
                  <a:pt x="72479" y="124910"/>
                  <a:pt x="63252" y="127961"/>
                  <a:pt x="56108" y="131682"/>
                </a:cubicBezTo>
                <a:cubicBezTo>
                  <a:pt x="48965" y="135403"/>
                  <a:pt x="42639" y="139719"/>
                  <a:pt x="37133" y="144630"/>
                </a:cubicBezTo>
                <a:cubicBezTo>
                  <a:pt x="31626" y="149542"/>
                  <a:pt x="27459" y="154081"/>
                  <a:pt x="24631" y="158248"/>
                </a:cubicBezTo>
                <a:cubicBezTo>
                  <a:pt x="21803" y="162415"/>
                  <a:pt x="19497" y="166806"/>
                  <a:pt x="17711" y="171419"/>
                </a:cubicBezTo>
                <a:cubicBezTo>
                  <a:pt x="15925" y="176033"/>
                  <a:pt x="14883" y="179233"/>
                  <a:pt x="14585" y="181019"/>
                </a:cubicBezTo>
                <a:cubicBezTo>
                  <a:pt x="14288" y="182805"/>
                  <a:pt x="13990" y="184442"/>
                  <a:pt x="13692" y="185930"/>
                </a:cubicBezTo>
                <a:cubicBezTo>
                  <a:pt x="13395" y="190097"/>
                  <a:pt x="11460" y="192181"/>
                  <a:pt x="7888" y="192181"/>
                </a:cubicBezTo>
                <a:lnTo>
                  <a:pt x="7441" y="192181"/>
                </a:lnTo>
                <a:cubicBezTo>
                  <a:pt x="3572" y="192181"/>
                  <a:pt x="1340" y="190246"/>
                  <a:pt x="744" y="186376"/>
                </a:cubicBezTo>
                <a:cubicBezTo>
                  <a:pt x="447" y="184293"/>
                  <a:pt x="223" y="181688"/>
                  <a:pt x="74" y="178563"/>
                </a:cubicBezTo>
                <a:cubicBezTo>
                  <a:pt x="-74" y="175438"/>
                  <a:pt x="0" y="169782"/>
                  <a:pt x="298" y="161597"/>
                </a:cubicBezTo>
                <a:cubicBezTo>
                  <a:pt x="595" y="153411"/>
                  <a:pt x="1414" y="145449"/>
                  <a:pt x="2753" y="137710"/>
                </a:cubicBezTo>
                <a:cubicBezTo>
                  <a:pt x="4093" y="129971"/>
                  <a:pt x="6846" y="121339"/>
                  <a:pt x="11013" y="111814"/>
                </a:cubicBezTo>
                <a:cubicBezTo>
                  <a:pt x="15181" y="102289"/>
                  <a:pt x="20390" y="93805"/>
                  <a:pt x="26640" y="86364"/>
                </a:cubicBezTo>
                <a:cubicBezTo>
                  <a:pt x="47774" y="61659"/>
                  <a:pt x="79325" y="48710"/>
                  <a:pt x="121295" y="47520"/>
                </a:cubicBezTo>
                <a:lnTo>
                  <a:pt x="121741" y="7336"/>
                </a:lnTo>
                <a:cubicBezTo>
                  <a:pt x="121741" y="4360"/>
                  <a:pt x="123081" y="2202"/>
                  <a:pt x="125760" y="862"/>
                </a:cubicBezTo>
                <a:cubicBezTo>
                  <a:pt x="127099" y="192"/>
                  <a:pt x="128402" y="-87"/>
                  <a:pt x="129667" y="2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57150" tIns="28575" rIns="57150" bIns="28575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sz="1181"/>
          </a:p>
        </p:txBody>
      </p:sp>
      <p:sp>
        <p:nvSpPr>
          <p:cNvPr id="179" name="Freeform 89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/>
          <p:nvPr/>
        </p:nvSpPr>
        <p:spPr>
          <a:xfrm>
            <a:off x="2333727" y="3863903"/>
            <a:ext cx="328896" cy="328896"/>
          </a:xfrm>
          <a:custGeom>
            <a:avLst/>
            <a:gdLst/>
            <a:ahLst/>
            <a:cxnLst/>
            <a:rect l="l" t="t" r="r" b="b"/>
            <a:pathLst>
              <a:path w="228600" h="228600">
                <a:moveTo>
                  <a:pt x="160734" y="13841"/>
                </a:moveTo>
                <a:cubicBezTo>
                  <a:pt x="136624" y="15329"/>
                  <a:pt x="120997" y="19645"/>
                  <a:pt x="113853" y="26789"/>
                </a:cubicBezTo>
                <a:lnTo>
                  <a:pt x="111174" y="29914"/>
                </a:lnTo>
                <a:cubicBezTo>
                  <a:pt x="105817" y="34974"/>
                  <a:pt x="102393" y="41969"/>
                  <a:pt x="100905" y="50899"/>
                </a:cubicBezTo>
                <a:cubicBezTo>
                  <a:pt x="99417" y="59829"/>
                  <a:pt x="99715" y="67568"/>
                  <a:pt x="101798" y="74116"/>
                </a:cubicBezTo>
                <a:cubicBezTo>
                  <a:pt x="102989" y="79176"/>
                  <a:pt x="105072" y="83790"/>
                  <a:pt x="108049" y="87957"/>
                </a:cubicBezTo>
                <a:lnTo>
                  <a:pt x="18306" y="179486"/>
                </a:lnTo>
                <a:cubicBezTo>
                  <a:pt x="15627" y="182165"/>
                  <a:pt x="14287" y="185514"/>
                  <a:pt x="14287" y="189532"/>
                </a:cubicBezTo>
                <a:cubicBezTo>
                  <a:pt x="14287" y="193551"/>
                  <a:pt x="15627" y="197048"/>
                  <a:pt x="18306" y="200025"/>
                </a:cubicBezTo>
                <a:lnTo>
                  <a:pt x="28575" y="209847"/>
                </a:lnTo>
                <a:cubicBezTo>
                  <a:pt x="31254" y="212824"/>
                  <a:pt x="34528" y="214312"/>
                  <a:pt x="38397" y="214312"/>
                </a:cubicBezTo>
                <a:cubicBezTo>
                  <a:pt x="42267" y="214312"/>
                  <a:pt x="45690" y="212824"/>
                  <a:pt x="48667" y="209847"/>
                </a:cubicBezTo>
                <a:lnTo>
                  <a:pt x="140196" y="117872"/>
                </a:lnTo>
                <a:cubicBezTo>
                  <a:pt x="143768" y="121146"/>
                  <a:pt x="147786" y="123676"/>
                  <a:pt x="152251" y="125462"/>
                </a:cubicBezTo>
                <a:cubicBezTo>
                  <a:pt x="157311" y="127545"/>
                  <a:pt x="163264" y="128587"/>
                  <a:pt x="170110" y="128587"/>
                </a:cubicBezTo>
                <a:cubicBezTo>
                  <a:pt x="181719" y="128587"/>
                  <a:pt x="191542" y="124569"/>
                  <a:pt x="199578" y="116532"/>
                </a:cubicBezTo>
                <a:lnTo>
                  <a:pt x="202257" y="113853"/>
                </a:lnTo>
                <a:cubicBezTo>
                  <a:pt x="209103" y="106709"/>
                  <a:pt x="213270" y="92124"/>
                  <a:pt x="214759" y="70098"/>
                </a:cubicBezTo>
                <a:lnTo>
                  <a:pt x="185291" y="95994"/>
                </a:lnTo>
                <a:cubicBezTo>
                  <a:pt x="182314" y="98970"/>
                  <a:pt x="179338" y="98970"/>
                  <a:pt x="176361" y="95994"/>
                </a:cubicBezTo>
                <a:lnTo>
                  <a:pt x="134838" y="53578"/>
                </a:lnTo>
                <a:cubicBezTo>
                  <a:pt x="131861" y="50304"/>
                  <a:pt x="131713" y="47178"/>
                  <a:pt x="134392" y="44202"/>
                </a:cubicBezTo>
                <a:close/>
                <a:moveTo>
                  <a:pt x="174129" y="0"/>
                </a:moveTo>
                <a:lnTo>
                  <a:pt x="175915" y="0"/>
                </a:lnTo>
                <a:cubicBezTo>
                  <a:pt x="178891" y="0"/>
                  <a:pt x="180975" y="1339"/>
                  <a:pt x="182165" y="4018"/>
                </a:cubicBezTo>
                <a:cubicBezTo>
                  <a:pt x="183356" y="6697"/>
                  <a:pt x="183058" y="9078"/>
                  <a:pt x="181272" y="11162"/>
                </a:cubicBezTo>
                <a:lnTo>
                  <a:pt x="148679" y="48220"/>
                </a:lnTo>
                <a:lnTo>
                  <a:pt x="181272" y="81706"/>
                </a:lnTo>
                <a:lnTo>
                  <a:pt x="217438" y="49113"/>
                </a:lnTo>
                <a:cubicBezTo>
                  <a:pt x="219521" y="47327"/>
                  <a:pt x="221902" y="47029"/>
                  <a:pt x="224581" y="48220"/>
                </a:cubicBezTo>
                <a:cubicBezTo>
                  <a:pt x="227260" y="49411"/>
                  <a:pt x="228600" y="51494"/>
                  <a:pt x="228600" y="54471"/>
                </a:cubicBezTo>
                <a:cubicBezTo>
                  <a:pt x="228600" y="89297"/>
                  <a:pt x="223093" y="112216"/>
                  <a:pt x="212080" y="123229"/>
                </a:cubicBezTo>
                <a:lnTo>
                  <a:pt x="208954" y="126355"/>
                </a:lnTo>
                <a:cubicBezTo>
                  <a:pt x="198239" y="137368"/>
                  <a:pt x="185291" y="142875"/>
                  <a:pt x="170110" y="142875"/>
                </a:cubicBezTo>
                <a:cubicBezTo>
                  <a:pt x="160288" y="142875"/>
                  <a:pt x="151060" y="140493"/>
                  <a:pt x="142428" y="135731"/>
                </a:cubicBezTo>
                <a:lnTo>
                  <a:pt x="58489" y="220116"/>
                </a:lnTo>
                <a:cubicBezTo>
                  <a:pt x="53131" y="225772"/>
                  <a:pt x="46509" y="228600"/>
                  <a:pt x="38621" y="228600"/>
                </a:cubicBezTo>
                <a:cubicBezTo>
                  <a:pt x="30733" y="228600"/>
                  <a:pt x="23961" y="225772"/>
                  <a:pt x="18306" y="220116"/>
                </a:cubicBezTo>
                <a:lnTo>
                  <a:pt x="8483" y="209847"/>
                </a:lnTo>
                <a:cubicBezTo>
                  <a:pt x="2827" y="204489"/>
                  <a:pt x="0" y="197792"/>
                  <a:pt x="0" y="189755"/>
                </a:cubicBezTo>
                <a:cubicBezTo>
                  <a:pt x="0" y="181719"/>
                  <a:pt x="2827" y="174873"/>
                  <a:pt x="8483" y="169217"/>
                </a:cubicBezTo>
                <a:lnTo>
                  <a:pt x="90636" y="85278"/>
                </a:lnTo>
                <a:cubicBezTo>
                  <a:pt x="86171" y="74860"/>
                  <a:pt x="84832" y="63475"/>
                  <a:pt x="86618" y="51122"/>
                </a:cubicBezTo>
                <a:cubicBezTo>
                  <a:pt x="88404" y="38769"/>
                  <a:pt x="93315" y="28426"/>
                  <a:pt x="101352" y="20091"/>
                </a:cubicBezTo>
                <a:lnTo>
                  <a:pt x="104477" y="16966"/>
                </a:lnTo>
                <a:cubicBezTo>
                  <a:pt x="115788" y="5655"/>
                  <a:pt x="139005" y="0"/>
                  <a:pt x="17412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57150" tIns="28575" rIns="57150" bIns="28575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sz="1181"/>
          </a:p>
        </p:txBody>
      </p:sp>
      <p:sp>
        <p:nvSpPr>
          <p:cNvPr id="180" name="Freeform 90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/>
          <p:nvPr/>
        </p:nvSpPr>
        <p:spPr>
          <a:xfrm>
            <a:off x="2897286" y="3863903"/>
            <a:ext cx="328896" cy="328896"/>
          </a:xfrm>
          <a:custGeom>
            <a:avLst/>
            <a:gdLst/>
            <a:ahLst/>
            <a:cxnLst/>
            <a:rect l="l" t="t" r="r" b="b"/>
            <a:pathLst>
              <a:path w="228600" h="228600">
                <a:moveTo>
                  <a:pt x="114076" y="35272"/>
                </a:moveTo>
                <a:cubicBezTo>
                  <a:pt x="84162" y="35272"/>
                  <a:pt x="60498" y="41523"/>
                  <a:pt x="43085" y="54024"/>
                </a:cubicBezTo>
                <a:cubicBezTo>
                  <a:pt x="25673" y="66526"/>
                  <a:pt x="16073" y="84088"/>
                  <a:pt x="14287" y="106709"/>
                </a:cubicBezTo>
                <a:lnTo>
                  <a:pt x="214312" y="106709"/>
                </a:lnTo>
                <a:cubicBezTo>
                  <a:pt x="212526" y="84088"/>
                  <a:pt x="202852" y="66526"/>
                  <a:pt x="185291" y="54024"/>
                </a:cubicBezTo>
                <a:cubicBezTo>
                  <a:pt x="167729" y="41523"/>
                  <a:pt x="143991" y="35272"/>
                  <a:pt x="114076" y="35272"/>
                </a:cubicBezTo>
                <a:close/>
                <a:moveTo>
                  <a:pt x="114076" y="0"/>
                </a:moveTo>
                <a:cubicBezTo>
                  <a:pt x="116011" y="0"/>
                  <a:pt x="117723" y="669"/>
                  <a:pt x="119211" y="2009"/>
                </a:cubicBezTo>
                <a:cubicBezTo>
                  <a:pt x="120699" y="3348"/>
                  <a:pt x="121443" y="5060"/>
                  <a:pt x="121443" y="7143"/>
                </a:cubicBezTo>
                <a:lnTo>
                  <a:pt x="121443" y="21431"/>
                </a:lnTo>
                <a:cubicBezTo>
                  <a:pt x="154781" y="22324"/>
                  <a:pt x="180975" y="31030"/>
                  <a:pt x="200025" y="47550"/>
                </a:cubicBezTo>
                <a:cubicBezTo>
                  <a:pt x="219075" y="64070"/>
                  <a:pt x="228600" y="86171"/>
                  <a:pt x="228600" y="113853"/>
                </a:cubicBezTo>
                <a:cubicBezTo>
                  <a:pt x="228600" y="115639"/>
                  <a:pt x="227930" y="117276"/>
                  <a:pt x="226591" y="118764"/>
                </a:cubicBezTo>
                <a:cubicBezTo>
                  <a:pt x="225251" y="120253"/>
                  <a:pt x="223540" y="120997"/>
                  <a:pt x="221456" y="120997"/>
                </a:cubicBezTo>
                <a:lnTo>
                  <a:pt x="121443" y="120997"/>
                </a:lnTo>
                <a:lnTo>
                  <a:pt x="121443" y="193327"/>
                </a:lnTo>
                <a:cubicBezTo>
                  <a:pt x="121443" y="203150"/>
                  <a:pt x="117946" y="211484"/>
                  <a:pt x="110951" y="218330"/>
                </a:cubicBezTo>
                <a:cubicBezTo>
                  <a:pt x="103956" y="225177"/>
                  <a:pt x="95622" y="228600"/>
                  <a:pt x="85948" y="228600"/>
                </a:cubicBezTo>
                <a:cubicBezTo>
                  <a:pt x="76274" y="228600"/>
                  <a:pt x="68014" y="225177"/>
                  <a:pt x="61168" y="218330"/>
                </a:cubicBezTo>
                <a:cubicBezTo>
                  <a:pt x="54322" y="211484"/>
                  <a:pt x="50899" y="203150"/>
                  <a:pt x="50899" y="193327"/>
                </a:cubicBezTo>
                <a:cubicBezTo>
                  <a:pt x="50899" y="191244"/>
                  <a:pt x="51569" y="189532"/>
                  <a:pt x="52908" y="188193"/>
                </a:cubicBezTo>
                <a:cubicBezTo>
                  <a:pt x="54248" y="186853"/>
                  <a:pt x="55885" y="186184"/>
                  <a:pt x="57819" y="186184"/>
                </a:cubicBezTo>
                <a:cubicBezTo>
                  <a:pt x="59754" y="186184"/>
                  <a:pt x="61466" y="186853"/>
                  <a:pt x="62954" y="188193"/>
                </a:cubicBezTo>
                <a:cubicBezTo>
                  <a:pt x="64442" y="189532"/>
                  <a:pt x="65186" y="191244"/>
                  <a:pt x="65186" y="193327"/>
                </a:cubicBezTo>
                <a:cubicBezTo>
                  <a:pt x="65186" y="198983"/>
                  <a:pt x="67196" y="203894"/>
                  <a:pt x="71214" y="208061"/>
                </a:cubicBezTo>
                <a:cubicBezTo>
                  <a:pt x="75232" y="212229"/>
                  <a:pt x="80144" y="214312"/>
                  <a:pt x="85948" y="214312"/>
                </a:cubicBezTo>
                <a:cubicBezTo>
                  <a:pt x="91752" y="214312"/>
                  <a:pt x="96738" y="212229"/>
                  <a:pt x="100905" y="208061"/>
                </a:cubicBezTo>
                <a:cubicBezTo>
                  <a:pt x="105072" y="203894"/>
                  <a:pt x="107156" y="198983"/>
                  <a:pt x="107156" y="193327"/>
                </a:cubicBezTo>
                <a:lnTo>
                  <a:pt x="107156" y="120997"/>
                </a:lnTo>
                <a:lnTo>
                  <a:pt x="7143" y="120997"/>
                </a:lnTo>
                <a:cubicBezTo>
                  <a:pt x="5060" y="120997"/>
                  <a:pt x="3348" y="120253"/>
                  <a:pt x="2009" y="118764"/>
                </a:cubicBezTo>
                <a:cubicBezTo>
                  <a:pt x="669" y="117276"/>
                  <a:pt x="0" y="115639"/>
                  <a:pt x="0" y="113853"/>
                </a:cubicBezTo>
                <a:cubicBezTo>
                  <a:pt x="0" y="86171"/>
                  <a:pt x="9525" y="64070"/>
                  <a:pt x="28575" y="47550"/>
                </a:cubicBezTo>
                <a:cubicBezTo>
                  <a:pt x="47625" y="31030"/>
                  <a:pt x="73818" y="22324"/>
                  <a:pt x="107156" y="21431"/>
                </a:cubicBezTo>
                <a:lnTo>
                  <a:pt x="107156" y="7143"/>
                </a:lnTo>
                <a:cubicBezTo>
                  <a:pt x="107156" y="5060"/>
                  <a:pt x="107826" y="3348"/>
                  <a:pt x="109165" y="2009"/>
                </a:cubicBezTo>
                <a:cubicBezTo>
                  <a:pt x="110505" y="669"/>
                  <a:pt x="112142" y="0"/>
                  <a:pt x="11407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57150" tIns="28575" rIns="57150" bIns="28575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sz="1181"/>
          </a:p>
        </p:txBody>
      </p:sp>
      <p:sp>
        <p:nvSpPr>
          <p:cNvPr id="181" name="Freeform 91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/>
          <p:nvPr/>
        </p:nvSpPr>
        <p:spPr>
          <a:xfrm>
            <a:off x="3460844" y="3863903"/>
            <a:ext cx="267229" cy="328895"/>
          </a:xfrm>
          <a:custGeom>
            <a:avLst/>
            <a:gdLst/>
            <a:ahLst/>
            <a:cxnLst/>
            <a:rect l="l" t="t" r="r" b="b"/>
            <a:pathLst>
              <a:path w="185738" h="228600">
                <a:moveTo>
                  <a:pt x="31254" y="50006"/>
                </a:moveTo>
                <a:lnTo>
                  <a:pt x="47774" y="213419"/>
                </a:lnTo>
                <a:cubicBezTo>
                  <a:pt x="47774" y="214014"/>
                  <a:pt x="47923" y="214312"/>
                  <a:pt x="48221" y="214312"/>
                </a:cubicBezTo>
                <a:lnTo>
                  <a:pt x="137518" y="214312"/>
                </a:lnTo>
                <a:cubicBezTo>
                  <a:pt x="137815" y="214312"/>
                  <a:pt x="137964" y="214163"/>
                  <a:pt x="137964" y="213866"/>
                </a:cubicBezTo>
                <a:lnTo>
                  <a:pt x="154484" y="50006"/>
                </a:lnTo>
                <a:close/>
                <a:moveTo>
                  <a:pt x="73670" y="13841"/>
                </a:moveTo>
                <a:cubicBezTo>
                  <a:pt x="72182" y="13841"/>
                  <a:pt x="71438" y="14585"/>
                  <a:pt x="71438" y="16073"/>
                </a:cubicBezTo>
                <a:lnTo>
                  <a:pt x="71438" y="35718"/>
                </a:lnTo>
                <a:lnTo>
                  <a:pt x="114300" y="35718"/>
                </a:lnTo>
                <a:lnTo>
                  <a:pt x="114300" y="16073"/>
                </a:lnTo>
                <a:cubicBezTo>
                  <a:pt x="114300" y="14585"/>
                  <a:pt x="113556" y="13841"/>
                  <a:pt x="112068" y="13841"/>
                </a:cubicBezTo>
                <a:close/>
                <a:moveTo>
                  <a:pt x="73670" y="0"/>
                </a:moveTo>
                <a:lnTo>
                  <a:pt x="112068" y="0"/>
                </a:lnTo>
                <a:cubicBezTo>
                  <a:pt x="116533" y="0"/>
                  <a:pt x="120402" y="1562"/>
                  <a:pt x="123677" y="4688"/>
                </a:cubicBezTo>
                <a:cubicBezTo>
                  <a:pt x="126951" y="7813"/>
                  <a:pt x="128588" y="11608"/>
                  <a:pt x="128588" y="16073"/>
                </a:cubicBezTo>
                <a:lnTo>
                  <a:pt x="128588" y="35718"/>
                </a:lnTo>
                <a:lnTo>
                  <a:pt x="178594" y="35718"/>
                </a:lnTo>
                <a:cubicBezTo>
                  <a:pt x="180678" y="35718"/>
                  <a:pt x="182389" y="36388"/>
                  <a:pt x="183729" y="37728"/>
                </a:cubicBezTo>
                <a:cubicBezTo>
                  <a:pt x="185068" y="39067"/>
                  <a:pt x="185738" y="40704"/>
                  <a:pt x="185738" y="42639"/>
                </a:cubicBezTo>
                <a:cubicBezTo>
                  <a:pt x="185738" y="44574"/>
                  <a:pt x="185068" y="46285"/>
                  <a:pt x="183729" y="47773"/>
                </a:cubicBezTo>
                <a:cubicBezTo>
                  <a:pt x="182389" y="49262"/>
                  <a:pt x="180678" y="50006"/>
                  <a:pt x="178594" y="50006"/>
                </a:cubicBezTo>
                <a:lnTo>
                  <a:pt x="168772" y="50006"/>
                </a:lnTo>
                <a:lnTo>
                  <a:pt x="152252" y="215205"/>
                </a:lnTo>
                <a:cubicBezTo>
                  <a:pt x="151954" y="219075"/>
                  <a:pt x="150391" y="222274"/>
                  <a:pt x="147564" y="224805"/>
                </a:cubicBezTo>
                <a:cubicBezTo>
                  <a:pt x="144736" y="227335"/>
                  <a:pt x="141387" y="228600"/>
                  <a:pt x="137518" y="228600"/>
                </a:cubicBezTo>
                <a:lnTo>
                  <a:pt x="48221" y="228600"/>
                </a:lnTo>
                <a:cubicBezTo>
                  <a:pt x="44351" y="228600"/>
                  <a:pt x="41003" y="227260"/>
                  <a:pt x="38175" y="224581"/>
                </a:cubicBezTo>
                <a:cubicBezTo>
                  <a:pt x="35347" y="221902"/>
                  <a:pt x="33784" y="218628"/>
                  <a:pt x="33487" y="214759"/>
                </a:cubicBezTo>
                <a:lnTo>
                  <a:pt x="16967" y="50006"/>
                </a:lnTo>
                <a:lnTo>
                  <a:pt x="7144" y="50006"/>
                </a:lnTo>
                <a:cubicBezTo>
                  <a:pt x="5061" y="50006"/>
                  <a:pt x="3349" y="49262"/>
                  <a:pt x="2010" y="47773"/>
                </a:cubicBezTo>
                <a:cubicBezTo>
                  <a:pt x="670" y="46285"/>
                  <a:pt x="0" y="44574"/>
                  <a:pt x="0" y="42639"/>
                </a:cubicBezTo>
                <a:cubicBezTo>
                  <a:pt x="0" y="40704"/>
                  <a:pt x="670" y="39067"/>
                  <a:pt x="2010" y="37728"/>
                </a:cubicBezTo>
                <a:cubicBezTo>
                  <a:pt x="3349" y="36388"/>
                  <a:pt x="5061" y="35718"/>
                  <a:pt x="7144" y="35718"/>
                </a:cubicBezTo>
                <a:lnTo>
                  <a:pt x="57150" y="35718"/>
                </a:lnTo>
                <a:lnTo>
                  <a:pt x="57150" y="16073"/>
                </a:lnTo>
                <a:cubicBezTo>
                  <a:pt x="57150" y="11608"/>
                  <a:pt x="58788" y="7813"/>
                  <a:pt x="62062" y="4688"/>
                </a:cubicBezTo>
                <a:cubicBezTo>
                  <a:pt x="65336" y="1562"/>
                  <a:pt x="69206" y="0"/>
                  <a:pt x="7367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57150" tIns="28575" rIns="57150" bIns="28575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sz="1181"/>
          </a:p>
        </p:txBody>
      </p:sp>
      <p:sp>
        <p:nvSpPr>
          <p:cNvPr id="182" name="Freeform 92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/>
          <p:nvPr/>
        </p:nvSpPr>
        <p:spPr>
          <a:xfrm>
            <a:off x="3962734" y="3863903"/>
            <a:ext cx="328896" cy="328896"/>
          </a:xfrm>
          <a:custGeom>
            <a:avLst/>
            <a:gdLst/>
            <a:ahLst/>
            <a:cxnLst/>
            <a:rect l="l" t="t" r="r" b="b"/>
            <a:pathLst>
              <a:path w="228600" h="228600">
                <a:moveTo>
                  <a:pt x="171450" y="42862"/>
                </a:moveTo>
                <a:cubicBezTo>
                  <a:pt x="167581" y="42862"/>
                  <a:pt x="164232" y="44276"/>
                  <a:pt x="161404" y="47104"/>
                </a:cubicBezTo>
                <a:cubicBezTo>
                  <a:pt x="158577" y="49931"/>
                  <a:pt x="157163" y="53280"/>
                  <a:pt x="157163" y="57150"/>
                </a:cubicBezTo>
                <a:cubicBezTo>
                  <a:pt x="157163" y="61019"/>
                  <a:pt x="158577" y="64368"/>
                  <a:pt x="161404" y="67196"/>
                </a:cubicBezTo>
                <a:cubicBezTo>
                  <a:pt x="164232" y="70023"/>
                  <a:pt x="167581" y="71437"/>
                  <a:pt x="171450" y="71437"/>
                </a:cubicBezTo>
                <a:cubicBezTo>
                  <a:pt x="175320" y="71437"/>
                  <a:pt x="178668" y="70023"/>
                  <a:pt x="181496" y="67196"/>
                </a:cubicBezTo>
                <a:cubicBezTo>
                  <a:pt x="184324" y="64368"/>
                  <a:pt x="185738" y="61019"/>
                  <a:pt x="185738" y="57150"/>
                </a:cubicBezTo>
                <a:cubicBezTo>
                  <a:pt x="185738" y="53280"/>
                  <a:pt x="184324" y="49931"/>
                  <a:pt x="181496" y="47104"/>
                </a:cubicBezTo>
                <a:cubicBezTo>
                  <a:pt x="178668" y="44276"/>
                  <a:pt x="175320" y="42862"/>
                  <a:pt x="171450" y="42862"/>
                </a:cubicBezTo>
                <a:close/>
                <a:moveTo>
                  <a:pt x="171673" y="28575"/>
                </a:moveTo>
                <a:cubicBezTo>
                  <a:pt x="179561" y="28575"/>
                  <a:pt x="186259" y="31328"/>
                  <a:pt x="191765" y="36835"/>
                </a:cubicBezTo>
                <a:cubicBezTo>
                  <a:pt x="197272" y="42341"/>
                  <a:pt x="200025" y="49113"/>
                  <a:pt x="200025" y="57150"/>
                </a:cubicBezTo>
                <a:cubicBezTo>
                  <a:pt x="200025" y="65186"/>
                  <a:pt x="197272" y="71958"/>
                  <a:pt x="191765" y="77465"/>
                </a:cubicBezTo>
                <a:cubicBezTo>
                  <a:pt x="186259" y="82971"/>
                  <a:pt x="179561" y="85725"/>
                  <a:pt x="171673" y="85725"/>
                </a:cubicBezTo>
                <a:cubicBezTo>
                  <a:pt x="163786" y="85725"/>
                  <a:pt x="157014" y="82971"/>
                  <a:pt x="151358" y="77465"/>
                </a:cubicBezTo>
                <a:cubicBezTo>
                  <a:pt x="145703" y="71958"/>
                  <a:pt x="142875" y="65186"/>
                  <a:pt x="142875" y="57150"/>
                </a:cubicBezTo>
                <a:cubicBezTo>
                  <a:pt x="142875" y="49113"/>
                  <a:pt x="145703" y="42341"/>
                  <a:pt x="151358" y="36835"/>
                </a:cubicBezTo>
                <a:cubicBezTo>
                  <a:pt x="157014" y="31328"/>
                  <a:pt x="163786" y="28575"/>
                  <a:pt x="171673" y="28575"/>
                </a:cubicBezTo>
                <a:close/>
                <a:moveTo>
                  <a:pt x="133946" y="14287"/>
                </a:moveTo>
                <a:cubicBezTo>
                  <a:pt x="130076" y="14287"/>
                  <a:pt x="127844" y="14585"/>
                  <a:pt x="127248" y="15180"/>
                </a:cubicBezTo>
                <a:lnTo>
                  <a:pt x="14288" y="127694"/>
                </a:lnTo>
                <a:lnTo>
                  <a:pt x="100459" y="214312"/>
                </a:lnTo>
                <a:lnTo>
                  <a:pt x="213866" y="101352"/>
                </a:lnTo>
                <a:cubicBezTo>
                  <a:pt x="214164" y="100459"/>
                  <a:pt x="214313" y="97631"/>
                  <a:pt x="214313" y="92868"/>
                </a:cubicBezTo>
                <a:lnTo>
                  <a:pt x="214313" y="17413"/>
                </a:lnTo>
                <a:cubicBezTo>
                  <a:pt x="214313" y="15329"/>
                  <a:pt x="213271" y="14287"/>
                  <a:pt x="211187" y="14287"/>
                </a:cubicBezTo>
                <a:lnTo>
                  <a:pt x="137071" y="14287"/>
                </a:lnTo>
                <a:close/>
                <a:moveTo>
                  <a:pt x="133946" y="0"/>
                </a:moveTo>
                <a:lnTo>
                  <a:pt x="137071" y="0"/>
                </a:lnTo>
                <a:lnTo>
                  <a:pt x="211187" y="0"/>
                </a:lnTo>
                <a:cubicBezTo>
                  <a:pt x="215950" y="0"/>
                  <a:pt x="220043" y="1711"/>
                  <a:pt x="223466" y="5134"/>
                </a:cubicBezTo>
                <a:cubicBezTo>
                  <a:pt x="226889" y="8557"/>
                  <a:pt x="228600" y="12650"/>
                  <a:pt x="228600" y="17413"/>
                </a:cubicBezTo>
                <a:lnTo>
                  <a:pt x="228600" y="92868"/>
                </a:lnTo>
                <a:cubicBezTo>
                  <a:pt x="228600" y="102096"/>
                  <a:pt x="226963" y="108347"/>
                  <a:pt x="223689" y="111621"/>
                </a:cubicBezTo>
                <a:lnTo>
                  <a:pt x="110728" y="224581"/>
                </a:lnTo>
                <a:cubicBezTo>
                  <a:pt x="108049" y="227260"/>
                  <a:pt x="104701" y="228600"/>
                  <a:pt x="100682" y="228600"/>
                </a:cubicBezTo>
                <a:cubicBezTo>
                  <a:pt x="96664" y="228600"/>
                  <a:pt x="93315" y="227260"/>
                  <a:pt x="90637" y="224581"/>
                </a:cubicBezTo>
                <a:lnTo>
                  <a:pt x="4019" y="137963"/>
                </a:lnTo>
                <a:cubicBezTo>
                  <a:pt x="1340" y="135284"/>
                  <a:pt x="0" y="131936"/>
                  <a:pt x="0" y="127917"/>
                </a:cubicBezTo>
                <a:cubicBezTo>
                  <a:pt x="0" y="123899"/>
                  <a:pt x="1340" y="120550"/>
                  <a:pt x="4019" y="117872"/>
                </a:cubicBezTo>
                <a:lnTo>
                  <a:pt x="116979" y="4911"/>
                </a:lnTo>
                <a:cubicBezTo>
                  <a:pt x="120253" y="1637"/>
                  <a:pt x="125909" y="0"/>
                  <a:pt x="13394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57150" tIns="28575" rIns="57150" bIns="28575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sz="1181"/>
          </a:p>
        </p:txBody>
      </p:sp>
      <p:sp>
        <p:nvSpPr>
          <p:cNvPr id="183" name="Freeform 93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/>
          <p:nvPr/>
        </p:nvSpPr>
        <p:spPr>
          <a:xfrm>
            <a:off x="4526293" y="3863903"/>
            <a:ext cx="328896" cy="328896"/>
          </a:xfrm>
          <a:custGeom>
            <a:avLst/>
            <a:gdLst/>
            <a:ahLst/>
            <a:cxnLst/>
            <a:rect l="l" t="t" r="r" b="b"/>
            <a:pathLst>
              <a:path w="228600" h="228600">
                <a:moveTo>
                  <a:pt x="100013" y="169664"/>
                </a:moveTo>
                <a:lnTo>
                  <a:pt x="100013" y="213419"/>
                </a:lnTo>
                <a:cubicBezTo>
                  <a:pt x="104775" y="214014"/>
                  <a:pt x="109538" y="214312"/>
                  <a:pt x="114300" y="214312"/>
                </a:cubicBezTo>
                <a:cubicBezTo>
                  <a:pt x="119063" y="214312"/>
                  <a:pt x="123825" y="214014"/>
                  <a:pt x="128588" y="213419"/>
                </a:cubicBezTo>
                <a:lnTo>
                  <a:pt x="128588" y="169664"/>
                </a:lnTo>
                <a:cubicBezTo>
                  <a:pt x="123825" y="170854"/>
                  <a:pt x="119063" y="171450"/>
                  <a:pt x="114300" y="171450"/>
                </a:cubicBezTo>
                <a:cubicBezTo>
                  <a:pt x="109538" y="171450"/>
                  <a:pt x="104775" y="170854"/>
                  <a:pt x="100013" y="169664"/>
                </a:cubicBezTo>
                <a:close/>
                <a:moveTo>
                  <a:pt x="163860" y="142875"/>
                </a:moveTo>
                <a:cubicBezTo>
                  <a:pt x="158800" y="151804"/>
                  <a:pt x="151805" y="158799"/>
                  <a:pt x="142875" y="163859"/>
                </a:cubicBezTo>
                <a:lnTo>
                  <a:pt x="142875" y="210294"/>
                </a:lnTo>
                <a:cubicBezTo>
                  <a:pt x="158949" y="205531"/>
                  <a:pt x="172939" y="197122"/>
                  <a:pt x="184845" y="185067"/>
                </a:cubicBezTo>
                <a:cubicBezTo>
                  <a:pt x="196751" y="173012"/>
                  <a:pt x="205085" y="158948"/>
                  <a:pt x="209848" y="142875"/>
                </a:cubicBezTo>
                <a:close/>
                <a:moveTo>
                  <a:pt x="18753" y="142875"/>
                </a:moveTo>
                <a:cubicBezTo>
                  <a:pt x="23515" y="158948"/>
                  <a:pt x="31849" y="173012"/>
                  <a:pt x="43756" y="185067"/>
                </a:cubicBezTo>
                <a:cubicBezTo>
                  <a:pt x="55662" y="197122"/>
                  <a:pt x="69652" y="205531"/>
                  <a:pt x="85725" y="210294"/>
                </a:cubicBezTo>
                <a:lnTo>
                  <a:pt x="85725" y="163859"/>
                </a:lnTo>
                <a:cubicBezTo>
                  <a:pt x="76796" y="158799"/>
                  <a:pt x="69801" y="151804"/>
                  <a:pt x="64740" y="142875"/>
                </a:cubicBezTo>
                <a:close/>
                <a:moveTo>
                  <a:pt x="169664" y="100012"/>
                </a:moveTo>
                <a:cubicBezTo>
                  <a:pt x="170855" y="104775"/>
                  <a:pt x="171450" y="109537"/>
                  <a:pt x="171450" y="114300"/>
                </a:cubicBezTo>
                <a:cubicBezTo>
                  <a:pt x="171450" y="119062"/>
                  <a:pt x="170855" y="123825"/>
                  <a:pt x="169664" y="128587"/>
                </a:cubicBezTo>
                <a:lnTo>
                  <a:pt x="212973" y="128587"/>
                </a:lnTo>
                <a:cubicBezTo>
                  <a:pt x="213866" y="123527"/>
                  <a:pt x="214313" y="118764"/>
                  <a:pt x="214313" y="114300"/>
                </a:cubicBezTo>
                <a:cubicBezTo>
                  <a:pt x="214313" y="109835"/>
                  <a:pt x="213866" y="105072"/>
                  <a:pt x="212973" y="100012"/>
                </a:cubicBezTo>
                <a:close/>
                <a:moveTo>
                  <a:pt x="15627" y="100012"/>
                </a:moveTo>
                <a:cubicBezTo>
                  <a:pt x="14734" y="105072"/>
                  <a:pt x="14288" y="109835"/>
                  <a:pt x="14288" y="114300"/>
                </a:cubicBezTo>
                <a:cubicBezTo>
                  <a:pt x="14288" y="118764"/>
                  <a:pt x="14734" y="123527"/>
                  <a:pt x="15627" y="128587"/>
                </a:cubicBezTo>
                <a:lnTo>
                  <a:pt x="58936" y="128587"/>
                </a:lnTo>
                <a:cubicBezTo>
                  <a:pt x="57746" y="123825"/>
                  <a:pt x="57150" y="119062"/>
                  <a:pt x="57150" y="114300"/>
                </a:cubicBezTo>
                <a:cubicBezTo>
                  <a:pt x="57150" y="109537"/>
                  <a:pt x="57746" y="104775"/>
                  <a:pt x="58936" y="100012"/>
                </a:cubicBezTo>
                <a:close/>
                <a:moveTo>
                  <a:pt x="114300" y="71437"/>
                </a:moveTo>
                <a:cubicBezTo>
                  <a:pt x="102394" y="71437"/>
                  <a:pt x="92274" y="75604"/>
                  <a:pt x="83939" y="83939"/>
                </a:cubicBezTo>
                <a:cubicBezTo>
                  <a:pt x="75605" y="92273"/>
                  <a:pt x="71438" y="102393"/>
                  <a:pt x="71438" y="114300"/>
                </a:cubicBezTo>
                <a:cubicBezTo>
                  <a:pt x="71438" y="126206"/>
                  <a:pt x="75605" y="136326"/>
                  <a:pt x="83939" y="144661"/>
                </a:cubicBezTo>
                <a:cubicBezTo>
                  <a:pt x="92274" y="152995"/>
                  <a:pt x="102394" y="157162"/>
                  <a:pt x="114300" y="157162"/>
                </a:cubicBezTo>
                <a:cubicBezTo>
                  <a:pt x="126206" y="157162"/>
                  <a:pt x="136327" y="152995"/>
                  <a:pt x="144661" y="144661"/>
                </a:cubicBezTo>
                <a:cubicBezTo>
                  <a:pt x="152996" y="136326"/>
                  <a:pt x="157163" y="126206"/>
                  <a:pt x="157163" y="114300"/>
                </a:cubicBezTo>
                <a:cubicBezTo>
                  <a:pt x="157163" y="102393"/>
                  <a:pt x="152996" y="92273"/>
                  <a:pt x="144661" y="83939"/>
                </a:cubicBezTo>
                <a:cubicBezTo>
                  <a:pt x="136327" y="75604"/>
                  <a:pt x="126206" y="71437"/>
                  <a:pt x="114300" y="71437"/>
                </a:cubicBezTo>
                <a:close/>
                <a:moveTo>
                  <a:pt x="142875" y="18305"/>
                </a:moveTo>
                <a:lnTo>
                  <a:pt x="142875" y="64740"/>
                </a:lnTo>
                <a:cubicBezTo>
                  <a:pt x="151507" y="70098"/>
                  <a:pt x="158502" y="77093"/>
                  <a:pt x="163860" y="85725"/>
                </a:cubicBezTo>
                <a:lnTo>
                  <a:pt x="209848" y="85725"/>
                </a:lnTo>
                <a:cubicBezTo>
                  <a:pt x="205085" y="69651"/>
                  <a:pt x="196751" y="55661"/>
                  <a:pt x="184845" y="43755"/>
                </a:cubicBezTo>
                <a:cubicBezTo>
                  <a:pt x="172939" y="31849"/>
                  <a:pt x="158949" y="23366"/>
                  <a:pt x="142875" y="18305"/>
                </a:cubicBezTo>
                <a:close/>
                <a:moveTo>
                  <a:pt x="85725" y="18305"/>
                </a:moveTo>
                <a:cubicBezTo>
                  <a:pt x="69652" y="23366"/>
                  <a:pt x="55662" y="31849"/>
                  <a:pt x="43756" y="43755"/>
                </a:cubicBezTo>
                <a:cubicBezTo>
                  <a:pt x="31849" y="55661"/>
                  <a:pt x="23515" y="69651"/>
                  <a:pt x="18753" y="85725"/>
                </a:cubicBezTo>
                <a:lnTo>
                  <a:pt x="64740" y="85725"/>
                </a:lnTo>
                <a:cubicBezTo>
                  <a:pt x="70098" y="77093"/>
                  <a:pt x="77093" y="70098"/>
                  <a:pt x="85725" y="64740"/>
                </a:cubicBezTo>
                <a:close/>
                <a:moveTo>
                  <a:pt x="114300" y="14287"/>
                </a:moveTo>
                <a:cubicBezTo>
                  <a:pt x="109538" y="14287"/>
                  <a:pt x="104775" y="14585"/>
                  <a:pt x="100013" y="15180"/>
                </a:cubicBezTo>
                <a:lnTo>
                  <a:pt x="100013" y="58936"/>
                </a:lnTo>
                <a:cubicBezTo>
                  <a:pt x="104775" y="57745"/>
                  <a:pt x="109538" y="57150"/>
                  <a:pt x="114300" y="57150"/>
                </a:cubicBezTo>
                <a:cubicBezTo>
                  <a:pt x="119063" y="57150"/>
                  <a:pt x="123825" y="57745"/>
                  <a:pt x="128588" y="58936"/>
                </a:cubicBezTo>
                <a:lnTo>
                  <a:pt x="128588" y="15180"/>
                </a:lnTo>
                <a:cubicBezTo>
                  <a:pt x="123825" y="14585"/>
                  <a:pt x="119063" y="14287"/>
                  <a:pt x="114300" y="14287"/>
                </a:cubicBezTo>
                <a:close/>
                <a:moveTo>
                  <a:pt x="114300" y="0"/>
                </a:moveTo>
                <a:cubicBezTo>
                  <a:pt x="145852" y="0"/>
                  <a:pt x="172790" y="11162"/>
                  <a:pt x="195114" y="33486"/>
                </a:cubicBezTo>
                <a:cubicBezTo>
                  <a:pt x="217438" y="55810"/>
                  <a:pt x="228600" y="82748"/>
                  <a:pt x="228600" y="114300"/>
                </a:cubicBezTo>
                <a:cubicBezTo>
                  <a:pt x="228600" y="145851"/>
                  <a:pt x="217438" y="172789"/>
                  <a:pt x="195114" y="195113"/>
                </a:cubicBezTo>
                <a:cubicBezTo>
                  <a:pt x="172790" y="217438"/>
                  <a:pt x="145852" y="228600"/>
                  <a:pt x="114300" y="228600"/>
                </a:cubicBezTo>
                <a:cubicBezTo>
                  <a:pt x="82749" y="228600"/>
                  <a:pt x="55811" y="217438"/>
                  <a:pt x="33487" y="195113"/>
                </a:cubicBezTo>
                <a:cubicBezTo>
                  <a:pt x="11162" y="172789"/>
                  <a:pt x="0" y="145851"/>
                  <a:pt x="0" y="114300"/>
                </a:cubicBezTo>
                <a:cubicBezTo>
                  <a:pt x="0" y="82748"/>
                  <a:pt x="11162" y="55810"/>
                  <a:pt x="33487" y="33486"/>
                </a:cubicBezTo>
                <a:cubicBezTo>
                  <a:pt x="55811" y="11162"/>
                  <a:pt x="82749" y="0"/>
                  <a:pt x="1143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57150" tIns="28575" rIns="57150" bIns="28575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sz="1181"/>
          </a:p>
        </p:txBody>
      </p:sp>
      <p:sp>
        <p:nvSpPr>
          <p:cNvPr id="184" name="Freeform 94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/>
          <p:nvPr/>
        </p:nvSpPr>
        <p:spPr>
          <a:xfrm>
            <a:off x="5089850" y="3863903"/>
            <a:ext cx="328896" cy="328896"/>
          </a:xfrm>
          <a:custGeom>
            <a:avLst/>
            <a:gdLst/>
            <a:ahLst/>
            <a:cxnLst/>
            <a:rect l="l" t="t" r="r" b="b"/>
            <a:pathLst>
              <a:path w="228600" h="228600">
                <a:moveTo>
                  <a:pt x="148177" y="140475"/>
                </a:moveTo>
                <a:cubicBezTo>
                  <a:pt x="149851" y="140438"/>
                  <a:pt x="151507" y="141238"/>
                  <a:pt x="153144" y="142875"/>
                </a:cubicBezTo>
                <a:lnTo>
                  <a:pt x="214759" y="204043"/>
                </a:lnTo>
                <a:lnTo>
                  <a:pt x="214312" y="169664"/>
                </a:lnTo>
                <a:cubicBezTo>
                  <a:pt x="214312" y="168175"/>
                  <a:pt x="214833" y="166910"/>
                  <a:pt x="215875" y="165869"/>
                </a:cubicBezTo>
                <a:cubicBezTo>
                  <a:pt x="216917" y="164827"/>
                  <a:pt x="218182" y="164306"/>
                  <a:pt x="219670" y="164306"/>
                </a:cubicBezTo>
                <a:lnTo>
                  <a:pt x="223242" y="164306"/>
                </a:lnTo>
                <a:cubicBezTo>
                  <a:pt x="226814" y="164306"/>
                  <a:pt x="228600" y="165794"/>
                  <a:pt x="228600" y="168771"/>
                </a:cubicBezTo>
                <a:lnTo>
                  <a:pt x="228600" y="220563"/>
                </a:lnTo>
                <a:lnTo>
                  <a:pt x="228600" y="223242"/>
                </a:lnTo>
                <a:cubicBezTo>
                  <a:pt x="228600" y="224730"/>
                  <a:pt x="228302" y="225921"/>
                  <a:pt x="227707" y="226814"/>
                </a:cubicBezTo>
                <a:cubicBezTo>
                  <a:pt x="226516" y="227707"/>
                  <a:pt x="225177" y="228153"/>
                  <a:pt x="223688" y="228153"/>
                </a:cubicBezTo>
                <a:lnTo>
                  <a:pt x="221009" y="228153"/>
                </a:lnTo>
                <a:lnTo>
                  <a:pt x="169664" y="228600"/>
                </a:lnTo>
                <a:cubicBezTo>
                  <a:pt x="168473" y="228600"/>
                  <a:pt x="167357" y="228079"/>
                  <a:pt x="166315" y="227037"/>
                </a:cubicBezTo>
                <a:cubicBezTo>
                  <a:pt x="165273" y="225995"/>
                  <a:pt x="164604" y="224730"/>
                  <a:pt x="164306" y="223242"/>
                </a:cubicBezTo>
                <a:lnTo>
                  <a:pt x="164306" y="219223"/>
                </a:lnTo>
                <a:cubicBezTo>
                  <a:pt x="164901" y="215652"/>
                  <a:pt x="166985" y="214014"/>
                  <a:pt x="170557" y="214312"/>
                </a:cubicBezTo>
                <a:lnTo>
                  <a:pt x="204043" y="213866"/>
                </a:lnTo>
                <a:lnTo>
                  <a:pt x="142875" y="153144"/>
                </a:lnTo>
                <a:cubicBezTo>
                  <a:pt x="139601" y="149870"/>
                  <a:pt x="139675" y="146521"/>
                  <a:pt x="143098" y="143098"/>
                </a:cubicBezTo>
                <a:cubicBezTo>
                  <a:pt x="144809" y="141386"/>
                  <a:pt x="146502" y="140512"/>
                  <a:pt x="148177" y="140475"/>
                </a:cubicBezTo>
                <a:close/>
                <a:moveTo>
                  <a:pt x="80813" y="140475"/>
                </a:moveTo>
                <a:cubicBezTo>
                  <a:pt x="82451" y="140512"/>
                  <a:pt x="84088" y="141386"/>
                  <a:pt x="85725" y="143098"/>
                </a:cubicBezTo>
                <a:cubicBezTo>
                  <a:pt x="88999" y="146521"/>
                  <a:pt x="88999" y="149870"/>
                  <a:pt x="85725" y="153144"/>
                </a:cubicBezTo>
                <a:lnTo>
                  <a:pt x="24556" y="213866"/>
                </a:lnTo>
                <a:lnTo>
                  <a:pt x="58489" y="214312"/>
                </a:lnTo>
                <a:cubicBezTo>
                  <a:pt x="62061" y="214014"/>
                  <a:pt x="63996" y="215652"/>
                  <a:pt x="64293" y="219223"/>
                </a:cubicBezTo>
                <a:lnTo>
                  <a:pt x="64293" y="223242"/>
                </a:lnTo>
                <a:cubicBezTo>
                  <a:pt x="64293" y="224730"/>
                  <a:pt x="63773" y="225995"/>
                  <a:pt x="62731" y="227037"/>
                </a:cubicBezTo>
                <a:cubicBezTo>
                  <a:pt x="61689" y="228079"/>
                  <a:pt x="60424" y="228600"/>
                  <a:pt x="58936" y="228600"/>
                </a:cubicBezTo>
                <a:lnTo>
                  <a:pt x="7590" y="228153"/>
                </a:lnTo>
                <a:lnTo>
                  <a:pt x="4911" y="228153"/>
                </a:lnTo>
                <a:cubicBezTo>
                  <a:pt x="3423" y="228153"/>
                  <a:pt x="2083" y="227707"/>
                  <a:pt x="893" y="226814"/>
                </a:cubicBezTo>
                <a:cubicBezTo>
                  <a:pt x="297" y="225921"/>
                  <a:pt x="0" y="224730"/>
                  <a:pt x="0" y="223242"/>
                </a:cubicBezTo>
                <a:lnTo>
                  <a:pt x="0" y="220563"/>
                </a:lnTo>
                <a:lnTo>
                  <a:pt x="0" y="168771"/>
                </a:lnTo>
                <a:cubicBezTo>
                  <a:pt x="0" y="165794"/>
                  <a:pt x="1786" y="164306"/>
                  <a:pt x="5358" y="164306"/>
                </a:cubicBezTo>
                <a:lnTo>
                  <a:pt x="9376" y="164306"/>
                </a:lnTo>
                <a:cubicBezTo>
                  <a:pt x="10864" y="164306"/>
                  <a:pt x="12055" y="164827"/>
                  <a:pt x="12948" y="165869"/>
                </a:cubicBezTo>
                <a:cubicBezTo>
                  <a:pt x="13841" y="166910"/>
                  <a:pt x="14287" y="168175"/>
                  <a:pt x="14287" y="169664"/>
                </a:cubicBezTo>
                <a:lnTo>
                  <a:pt x="14287" y="204043"/>
                </a:lnTo>
                <a:lnTo>
                  <a:pt x="75902" y="142875"/>
                </a:lnTo>
                <a:cubicBezTo>
                  <a:pt x="77539" y="141238"/>
                  <a:pt x="79176" y="140438"/>
                  <a:pt x="80813" y="140475"/>
                </a:cubicBezTo>
                <a:close/>
                <a:moveTo>
                  <a:pt x="169664" y="0"/>
                </a:moveTo>
                <a:lnTo>
                  <a:pt x="221009" y="446"/>
                </a:lnTo>
                <a:lnTo>
                  <a:pt x="223688" y="446"/>
                </a:lnTo>
                <a:cubicBezTo>
                  <a:pt x="225177" y="446"/>
                  <a:pt x="226367" y="893"/>
                  <a:pt x="227260" y="1786"/>
                </a:cubicBezTo>
                <a:cubicBezTo>
                  <a:pt x="228153" y="2679"/>
                  <a:pt x="228600" y="3869"/>
                  <a:pt x="228600" y="5357"/>
                </a:cubicBezTo>
                <a:lnTo>
                  <a:pt x="228600" y="8036"/>
                </a:lnTo>
                <a:lnTo>
                  <a:pt x="228600" y="59829"/>
                </a:lnTo>
                <a:cubicBezTo>
                  <a:pt x="228600" y="62805"/>
                  <a:pt x="226814" y="64293"/>
                  <a:pt x="223242" y="64293"/>
                </a:cubicBezTo>
                <a:lnTo>
                  <a:pt x="219670" y="64293"/>
                </a:lnTo>
                <a:cubicBezTo>
                  <a:pt x="218182" y="64293"/>
                  <a:pt x="216917" y="63772"/>
                  <a:pt x="215875" y="62731"/>
                </a:cubicBezTo>
                <a:cubicBezTo>
                  <a:pt x="214833" y="61689"/>
                  <a:pt x="214312" y="60424"/>
                  <a:pt x="214312" y="58936"/>
                </a:cubicBezTo>
                <a:lnTo>
                  <a:pt x="214759" y="24556"/>
                </a:lnTo>
                <a:lnTo>
                  <a:pt x="153144" y="85725"/>
                </a:lnTo>
                <a:cubicBezTo>
                  <a:pt x="149870" y="88999"/>
                  <a:pt x="146521" y="88924"/>
                  <a:pt x="143098" y="85501"/>
                </a:cubicBezTo>
                <a:cubicBezTo>
                  <a:pt x="139675" y="82078"/>
                  <a:pt x="139601" y="78730"/>
                  <a:pt x="142875" y="75455"/>
                </a:cubicBezTo>
                <a:lnTo>
                  <a:pt x="204043" y="14734"/>
                </a:lnTo>
                <a:lnTo>
                  <a:pt x="170557" y="14287"/>
                </a:lnTo>
                <a:cubicBezTo>
                  <a:pt x="166985" y="14585"/>
                  <a:pt x="164901" y="12948"/>
                  <a:pt x="164306" y="9376"/>
                </a:cubicBezTo>
                <a:lnTo>
                  <a:pt x="164306" y="5357"/>
                </a:lnTo>
                <a:cubicBezTo>
                  <a:pt x="164604" y="3869"/>
                  <a:pt x="165273" y="2604"/>
                  <a:pt x="166315" y="1562"/>
                </a:cubicBezTo>
                <a:cubicBezTo>
                  <a:pt x="167357" y="521"/>
                  <a:pt x="168473" y="0"/>
                  <a:pt x="169664" y="0"/>
                </a:cubicBezTo>
                <a:close/>
                <a:moveTo>
                  <a:pt x="58936" y="0"/>
                </a:moveTo>
                <a:cubicBezTo>
                  <a:pt x="60424" y="0"/>
                  <a:pt x="61689" y="521"/>
                  <a:pt x="62731" y="1562"/>
                </a:cubicBezTo>
                <a:cubicBezTo>
                  <a:pt x="63773" y="2604"/>
                  <a:pt x="64293" y="3869"/>
                  <a:pt x="64293" y="5357"/>
                </a:cubicBezTo>
                <a:lnTo>
                  <a:pt x="64293" y="9376"/>
                </a:lnTo>
                <a:cubicBezTo>
                  <a:pt x="63996" y="12948"/>
                  <a:pt x="62061" y="14585"/>
                  <a:pt x="58489" y="14287"/>
                </a:cubicBezTo>
                <a:lnTo>
                  <a:pt x="24556" y="14734"/>
                </a:lnTo>
                <a:lnTo>
                  <a:pt x="85725" y="75455"/>
                </a:lnTo>
                <a:cubicBezTo>
                  <a:pt x="88999" y="78730"/>
                  <a:pt x="88999" y="82078"/>
                  <a:pt x="85725" y="85501"/>
                </a:cubicBezTo>
                <a:cubicBezTo>
                  <a:pt x="82451" y="88924"/>
                  <a:pt x="79176" y="88999"/>
                  <a:pt x="75902" y="85725"/>
                </a:cubicBezTo>
                <a:lnTo>
                  <a:pt x="14287" y="24556"/>
                </a:lnTo>
                <a:lnTo>
                  <a:pt x="14287" y="58936"/>
                </a:lnTo>
                <a:cubicBezTo>
                  <a:pt x="14287" y="60424"/>
                  <a:pt x="13841" y="61689"/>
                  <a:pt x="12948" y="62731"/>
                </a:cubicBezTo>
                <a:cubicBezTo>
                  <a:pt x="12055" y="63772"/>
                  <a:pt x="10864" y="64293"/>
                  <a:pt x="9376" y="64293"/>
                </a:cubicBezTo>
                <a:lnTo>
                  <a:pt x="5358" y="64293"/>
                </a:lnTo>
                <a:cubicBezTo>
                  <a:pt x="1786" y="64293"/>
                  <a:pt x="0" y="62805"/>
                  <a:pt x="0" y="59829"/>
                </a:cubicBezTo>
                <a:lnTo>
                  <a:pt x="0" y="8036"/>
                </a:lnTo>
                <a:lnTo>
                  <a:pt x="0" y="5357"/>
                </a:lnTo>
                <a:cubicBezTo>
                  <a:pt x="0" y="3869"/>
                  <a:pt x="297" y="2679"/>
                  <a:pt x="893" y="1786"/>
                </a:cubicBezTo>
                <a:cubicBezTo>
                  <a:pt x="2083" y="893"/>
                  <a:pt x="3423" y="446"/>
                  <a:pt x="4911" y="446"/>
                </a:cubicBezTo>
                <a:lnTo>
                  <a:pt x="7590" y="44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57150" tIns="28575" rIns="57150" bIns="28575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sz="1181"/>
          </a:p>
        </p:txBody>
      </p:sp>
      <p:sp>
        <p:nvSpPr>
          <p:cNvPr id="185" name="Freeform 95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/>
          <p:nvPr/>
        </p:nvSpPr>
        <p:spPr>
          <a:xfrm>
            <a:off x="5653408" y="3863582"/>
            <a:ext cx="330747" cy="329539"/>
          </a:xfrm>
          <a:custGeom>
            <a:avLst/>
            <a:gdLst/>
            <a:ahLst/>
            <a:cxnLst/>
            <a:rect l="l" t="t" r="r" b="b"/>
            <a:pathLst>
              <a:path w="229886" h="229046">
                <a:moveTo>
                  <a:pt x="148011" y="143099"/>
                </a:moveTo>
                <a:lnTo>
                  <a:pt x="151136" y="143099"/>
                </a:lnTo>
                <a:lnTo>
                  <a:pt x="202482" y="143099"/>
                </a:lnTo>
                <a:cubicBezTo>
                  <a:pt x="203970" y="143099"/>
                  <a:pt x="205235" y="143620"/>
                  <a:pt x="206277" y="144661"/>
                </a:cubicBezTo>
                <a:cubicBezTo>
                  <a:pt x="207319" y="145703"/>
                  <a:pt x="207839" y="146968"/>
                  <a:pt x="207839" y="148456"/>
                </a:cubicBezTo>
                <a:lnTo>
                  <a:pt x="207839" y="152028"/>
                </a:lnTo>
                <a:cubicBezTo>
                  <a:pt x="207542" y="155898"/>
                  <a:pt x="205607" y="157684"/>
                  <a:pt x="202035" y="157386"/>
                </a:cubicBezTo>
                <a:lnTo>
                  <a:pt x="168102" y="157386"/>
                </a:lnTo>
                <a:lnTo>
                  <a:pt x="227485" y="216322"/>
                </a:lnTo>
                <a:cubicBezTo>
                  <a:pt x="230759" y="219894"/>
                  <a:pt x="230685" y="223317"/>
                  <a:pt x="227262" y="226591"/>
                </a:cubicBezTo>
                <a:cubicBezTo>
                  <a:pt x="223838" y="229865"/>
                  <a:pt x="220490" y="229865"/>
                  <a:pt x="217216" y="226591"/>
                </a:cubicBezTo>
                <a:lnTo>
                  <a:pt x="157387" y="167655"/>
                </a:lnTo>
                <a:lnTo>
                  <a:pt x="157833" y="202481"/>
                </a:lnTo>
                <a:cubicBezTo>
                  <a:pt x="157833" y="203969"/>
                  <a:pt x="157312" y="205234"/>
                  <a:pt x="156271" y="206276"/>
                </a:cubicBezTo>
                <a:cubicBezTo>
                  <a:pt x="155229" y="207318"/>
                  <a:pt x="153964" y="207839"/>
                  <a:pt x="152475" y="207839"/>
                </a:cubicBezTo>
                <a:lnTo>
                  <a:pt x="148904" y="207839"/>
                </a:lnTo>
                <a:cubicBezTo>
                  <a:pt x="145332" y="207541"/>
                  <a:pt x="143546" y="205904"/>
                  <a:pt x="143546" y="202928"/>
                </a:cubicBezTo>
                <a:lnTo>
                  <a:pt x="143099" y="151582"/>
                </a:lnTo>
                <a:lnTo>
                  <a:pt x="143546" y="151135"/>
                </a:lnTo>
                <a:lnTo>
                  <a:pt x="143099" y="148456"/>
                </a:lnTo>
                <a:cubicBezTo>
                  <a:pt x="143099" y="146968"/>
                  <a:pt x="143546" y="145778"/>
                  <a:pt x="144439" y="144885"/>
                </a:cubicBezTo>
                <a:cubicBezTo>
                  <a:pt x="145629" y="143694"/>
                  <a:pt x="146820" y="143099"/>
                  <a:pt x="148011" y="143099"/>
                </a:cubicBezTo>
                <a:close/>
                <a:moveTo>
                  <a:pt x="27460" y="143099"/>
                </a:moveTo>
                <a:lnTo>
                  <a:pt x="78805" y="143545"/>
                </a:lnTo>
                <a:lnTo>
                  <a:pt x="81484" y="143099"/>
                </a:lnTo>
                <a:cubicBezTo>
                  <a:pt x="82973" y="143099"/>
                  <a:pt x="84163" y="143694"/>
                  <a:pt x="85056" y="144885"/>
                </a:cubicBezTo>
                <a:cubicBezTo>
                  <a:pt x="85949" y="145778"/>
                  <a:pt x="86396" y="146968"/>
                  <a:pt x="86396" y="148456"/>
                </a:cubicBezTo>
                <a:lnTo>
                  <a:pt x="85949" y="151135"/>
                </a:lnTo>
                <a:lnTo>
                  <a:pt x="86396" y="151582"/>
                </a:lnTo>
                <a:lnTo>
                  <a:pt x="85949" y="202928"/>
                </a:lnTo>
                <a:cubicBezTo>
                  <a:pt x="85949" y="205904"/>
                  <a:pt x="84163" y="207541"/>
                  <a:pt x="80591" y="207839"/>
                </a:cubicBezTo>
                <a:lnTo>
                  <a:pt x="77020" y="207839"/>
                </a:lnTo>
                <a:cubicBezTo>
                  <a:pt x="75531" y="207839"/>
                  <a:pt x="74341" y="207318"/>
                  <a:pt x="73448" y="206276"/>
                </a:cubicBezTo>
                <a:cubicBezTo>
                  <a:pt x="72555" y="205234"/>
                  <a:pt x="72108" y="203969"/>
                  <a:pt x="72108" y="202481"/>
                </a:cubicBezTo>
                <a:lnTo>
                  <a:pt x="72108" y="167655"/>
                </a:lnTo>
                <a:lnTo>
                  <a:pt x="12726" y="226591"/>
                </a:lnTo>
                <a:cubicBezTo>
                  <a:pt x="11238" y="228079"/>
                  <a:pt x="9526" y="228824"/>
                  <a:pt x="7591" y="228824"/>
                </a:cubicBezTo>
                <a:cubicBezTo>
                  <a:pt x="5656" y="228824"/>
                  <a:pt x="4019" y="228079"/>
                  <a:pt x="2680" y="226591"/>
                </a:cubicBezTo>
                <a:cubicBezTo>
                  <a:pt x="1340" y="225103"/>
                  <a:pt x="671" y="223391"/>
                  <a:pt x="671" y="221457"/>
                </a:cubicBezTo>
                <a:cubicBezTo>
                  <a:pt x="671" y="219522"/>
                  <a:pt x="1266" y="217810"/>
                  <a:pt x="2457" y="216322"/>
                </a:cubicBezTo>
                <a:lnTo>
                  <a:pt x="61839" y="157386"/>
                </a:lnTo>
                <a:lnTo>
                  <a:pt x="27906" y="157386"/>
                </a:lnTo>
                <a:cubicBezTo>
                  <a:pt x="24334" y="157684"/>
                  <a:pt x="22400" y="155898"/>
                  <a:pt x="22102" y="152028"/>
                </a:cubicBezTo>
                <a:lnTo>
                  <a:pt x="22102" y="148456"/>
                </a:lnTo>
                <a:cubicBezTo>
                  <a:pt x="22102" y="146968"/>
                  <a:pt x="22623" y="145703"/>
                  <a:pt x="23665" y="144661"/>
                </a:cubicBezTo>
                <a:cubicBezTo>
                  <a:pt x="24706" y="143620"/>
                  <a:pt x="25972" y="143099"/>
                  <a:pt x="27460" y="143099"/>
                </a:cubicBezTo>
                <a:close/>
                <a:moveTo>
                  <a:pt x="7591" y="224"/>
                </a:moveTo>
                <a:cubicBezTo>
                  <a:pt x="9526" y="224"/>
                  <a:pt x="11238" y="968"/>
                  <a:pt x="12726" y="2456"/>
                </a:cubicBezTo>
                <a:lnTo>
                  <a:pt x="72108" y="61392"/>
                </a:lnTo>
                <a:lnTo>
                  <a:pt x="72108" y="26566"/>
                </a:lnTo>
                <a:cubicBezTo>
                  <a:pt x="72108" y="25078"/>
                  <a:pt x="72555" y="23813"/>
                  <a:pt x="73448" y="22771"/>
                </a:cubicBezTo>
                <a:cubicBezTo>
                  <a:pt x="74341" y="21729"/>
                  <a:pt x="75531" y="21208"/>
                  <a:pt x="77020" y="21208"/>
                </a:cubicBezTo>
                <a:lnTo>
                  <a:pt x="80591" y="21208"/>
                </a:lnTo>
                <a:cubicBezTo>
                  <a:pt x="84163" y="21506"/>
                  <a:pt x="85949" y="23143"/>
                  <a:pt x="85949" y="26120"/>
                </a:cubicBezTo>
                <a:lnTo>
                  <a:pt x="86396" y="77465"/>
                </a:lnTo>
                <a:lnTo>
                  <a:pt x="85949" y="77912"/>
                </a:lnTo>
                <a:lnTo>
                  <a:pt x="86396" y="80591"/>
                </a:lnTo>
                <a:cubicBezTo>
                  <a:pt x="86396" y="82079"/>
                  <a:pt x="85949" y="83270"/>
                  <a:pt x="85056" y="84163"/>
                </a:cubicBezTo>
                <a:cubicBezTo>
                  <a:pt x="84163" y="85056"/>
                  <a:pt x="82973" y="85502"/>
                  <a:pt x="81484" y="85502"/>
                </a:cubicBezTo>
                <a:lnTo>
                  <a:pt x="78805" y="85502"/>
                </a:lnTo>
                <a:lnTo>
                  <a:pt x="27460" y="85502"/>
                </a:lnTo>
                <a:cubicBezTo>
                  <a:pt x="25972" y="85502"/>
                  <a:pt x="24706" y="84981"/>
                  <a:pt x="23665" y="83939"/>
                </a:cubicBezTo>
                <a:cubicBezTo>
                  <a:pt x="22623" y="82898"/>
                  <a:pt x="22102" y="81633"/>
                  <a:pt x="22102" y="80144"/>
                </a:cubicBezTo>
                <a:lnTo>
                  <a:pt x="22102" y="76572"/>
                </a:lnTo>
                <a:cubicBezTo>
                  <a:pt x="22400" y="73001"/>
                  <a:pt x="24334" y="71215"/>
                  <a:pt x="27906" y="71215"/>
                </a:cubicBezTo>
                <a:lnTo>
                  <a:pt x="61839" y="71215"/>
                </a:lnTo>
                <a:lnTo>
                  <a:pt x="2457" y="12725"/>
                </a:lnTo>
                <a:cubicBezTo>
                  <a:pt x="-818" y="9153"/>
                  <a:pt x="-818" y="5730"/>
                  <a:pt x="2457" y="2456"/>
                </a:cubicBezTo>
                <a:cubicBezTo>
                  <a:pt x="3945" y="968"/>
                  <a:pt x="5656" y="224"/>
                  <a:pt x="7591" y="224"/>
                </a:cubicBezTo>
                <a:close/>
                <a:moveTo>
                  <a:pt x="222183" y="0"/>
                </a:moveTo>
                <a:cubicBezTo>
                  <a:pt x="223857" y="0"/>
                  <a:pt x="225550" y="819"/>
                  <a:pt x="227262" y="2456"/>
                </a:cubicBezTo>
                <a:cubicBezTo>
                  <a:pt x="230685" y="5730"/>
                  <a:pt x="230759" y="9153"/>
                  <a:pt x="227485" y="12725"/>
                </a:cubicBezTo>
                <a:lnTo>
                  <a:pt x="168102" y="71215"/>
                </a:lnTo>
                <a:lnTo>
                  <a:pt x="202035" y="71215"/>
                </a:lnTo>
                <a:cubicBezTo>
                  <a:pt x="205607" y="71215"/>
                  <a:pt x="207542" y="73001"/>
                  <a:pt x="207839" y="76572"/>
                </a:cubicBezTo>
                <a:lnTo>
                  <a:pt x="207839" y="80144"/>
                </a:lnTo>
                <a:cubicBezTo>
                  <a:pt x="207839" y="81633"/>
                  <a:pt x="207319" y="82898"/>
                  <a:pt x="206277" y="83939"/>
                </a:cubicBezTo>
                <a:cubicBezTo>
                  <a:pt x="205235" y="84981"/>
                  <a:pt x="203970" y="85502"/>
                  <a:pt x="202482" y="85502"/>
                </a:cubicBezTo>
                <a:lnTo>
                  <a:pt x="151136" y="85502"/>
                </a:lnTo>
                <a:lnTo>
                  <a:pt x="148457" y="85502"/>
                </a:lnTo>
                <a:cubicBezTo>
                  <a:pt x="146969" y="85502"/>
                  <a:pt x="145778" y="85056"/>
                  <a:pt x="144885" y="84163"/>
                </a:cubicBezTo>
                <a:cubicBezTo>
                  <a:pt x="143992" y="83270"/>
                  <a:pt x="143546" y="82079"/>
                  <a:pt x="143546" y="80591"/>
                </a:cubicBezTo>
                <a:lnTo>
                  <a:pt x="143992" y="77912"/>
                </a:lnTo>
                <a:lnTo>
                  <a:pt x="143546" y="77465"/>
                </a:lnTo>
                <a:lnTo>
                  <a:pt x="143992" y="26120"/>
                </a:lnTo>
                <a:cubicBezTo>
                  <a:pt x="143992" y="23143"/>
                  <a:pt x="145778" y="21506"/>
                  <a:pt x="149350" y="21208"/>
                </a:cubicBezTo>
                <a:lnTo>
                  <a:pt x="152922" y="21208"/>
                </a:lnTo>
                <a:cubicBezTo>
                  <a:pt x="154410" y="21208"/>
                  <a:pt x="155601" y="21729"/>
                  <a:pt x="156494" y="22771"/>
                </a:cubicBezTo>
                <a:cubicBezTo>
                  <a:pt x="157387" y="23813"/>
                  <a:pt x="157833" y="25078"/>
                  <a:pt x="157833" y="26566"/>
                </a:cubicBezTo>
                <a:lnTo>
                  <a:pt x="157833" y="61392"/>
                </a:lnTo>
                <a:lnTo>
                  <a:pt x="217216" y="2456"/>
                </a:lnTo>
                <a:cubicBezTo>
                  <a:pt x="218853" y="819"/>
                  <a:pt x="220508" y="0"/>
                  <a:pt x="22218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57150" tIns="28575" rIns="57150" bIns="28575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sz="1181"/>
          </a:p>
        </p:txBody>
      </p:sp>
      <p:sp>
        <p:nvSpPr>
          <p:cNvPr id="186" name="Freeform 96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/>
          <p:nvPr/>
        </p:nvSpPr>
        <p:spPr>
          <a:xfrm>
            <a:off x="6218816" y="3887672"/>
            <a:ext cx="327611" cy="281359"/>
          </a:xfrm>
          <a:custGeom>
            <a:avLst/>
            <a:gdLst/>
            <a:ahLst/>
            <a:cxnLst/>
            <a:rect l="l" t="t" r="r" b="b"/>
            <a:pathLst>
              <a:path w="227707" h="195559">
                <a:moveTo>
                  <a:pt x="133945" y="115193"/>
                </a:moveTo>
                <a:lnTo>
                  <a:pt x="159395" y="154930"/>
                </a:lnTo>
                <a:lnTo>
                  <a:pt x="204043" y="154930"/>
                </a:lnTo>
                <a:lnTo>
                  <a:pt x="187077" y="139303"/>
                </a:lnTo>
                <a:cubicBezTo>
                  <a:pt x="184100" y="136624"/>
                  <a:pt x="183802" y="134243"/>
                  <a:pt x="186184" y="132159"/>
                </a:cubicBezTo>
                <a:lnTo>
                  <a:pt x="187523" y="130373"/>
                </a:lnTo>
                <a:cubicBezTo>
                  <a:pt x="189904" y="127992"/>
                  <a:pt x="192434" y="127992"/>
                  <a:pt x="195113" y="130373"/>
                </a:cubicBezTo>
                <a:lnTo>
                  <a:pt x="224135" y="156716"/>
                </a:lnTo>
                <a:lnTo>
                  <a:pt x="225921" y="158502"/>
                </a:lnTo>
                <a:cubicBezTo>
                  <a:pt x="227111" y="159693"/>
                  <a:pt x="227707" y="160958"/>
                  <a:pt x="227707" y="162297"/>
                </a:cubicBezTo>
                <a:cubicBezTo>
                  <a:pt x="227707" y="163636"/>
                  <a:pt x="227111" y="164902"/>
                  <a:pt x="225921" y="166092"/>
                </a:cubicBezTo>
                <a:lnTo>
                  <a:pt x="224135" y="167878"/>
                </a:lnTo>
                <a:lnTo>
                  <a:pt x="195560" y="193774"/>
                </a:lnTo>
                <a:cubicBezTo>
                  <a:pt x="192881" y="196155"/>
                  <a:pt x="190351" y="196155"/>
                  <a:pt x="187970" y="193774"/>
                </a:cubicBezTo>
                <a:lnTo>
                  <a:pt x="186630" y="191988"/>
                </a:lnTo>
                <a:cubicBezTo>
                  <a:pt x="184249" y="189607"/>
                  <a:pt x="184547" y="187077"/>
                  <a:pt x="187523" y="184398"/>
                </a:cubicBezTo>
                <a:lnTo>
                  <a:pt x="204490" y="169218"/>
                </a:lnTo>
                <a:lnTo>
                  <a:pt x="152251" y="169218"/>
                </a:lnTo>
                <a:lnTo>
                  <a:pt x="125015" y="127694"/>
                </a:lnTo>
                <a:close/>
                <a:moveTo>
                  <a:pt x="0" y="26343"/>
                </a:moveTo>
                <a:lnTo>
                  <a:pt x="68312" y="26343"/>
                </a:lnTo>
                <a:lnTo>
                  <a:pt x="98226" y="66973"/>
                </a:lnTo>
                <a:lnTo>
                  <a:pt x="89297" y="79474"/>
                </a:lnTo>
                <a:lnTo>
                  <a:pt x="60722" y="40630"/>
                </a:lnTo>
                <a:lnTo>
                  <a:pt x="0" y="40630"/>
                </a:lnTo>
                <a:close/>
                <a:moveTo>
                  <a:pt x="191207" y="0"/>
                </a:moveTo>
                <a:cubicBezTo>
                  <a:pt x="192472" y="0"/>
                  <a:pt x="193774" y="595"/>
                  <a:pt x="195113" y="1786"/>
                </a:cubicBezTo>
                <a:lnTo>
                  <a:pt x="224135" y="28128"/>
                </a:lnTo>
                <a:lnTo>
                  <a:pt x="225921" y="29914"/>
                </a:lnTo>
                <a:cubicBezTo>
                  <a:pt x="227111" y="31105"/>
                  <a:pt x="227707" y="32370"/>
                  <a:pt x="227707" y="33710"/>
                </a:cubicBezTo>
                <a:cubicBezTo>
                  <a:pt x="227707" y="35049"/>
                  <a:pt x="227111" y="36314"/>
                  <a:pt x="225921" y="37505"/>
                </a:cubicBezTo>
                <a:lnTo>
                  <a:pt x="224135" y="39291"/>
                </a:lnTo>
                <a:lnTo>
                  <a:pt x="195560" y="65187"/>
                </a:lnTo>
                <a:cubicBezTo>
                  <a:pt x="192881" y="67568"/>
                  <a:pt x="190351" y="67568"/>
                  <a:pt x="187970" y="65187"/>
                </a:cubicBezTo>
                <a:lnTo>
                  <a:pt x="186630" y="63401"/>
                </a:lnTo>
                <a:cubicBezTo>
                  <a:pt x="184249" y="61019"/>
                  <a:pt x="184547" y="58489"/>
                  <a:pt x="187523" y="55811"/>
                </a:cubicBezTo>
                <a:lnTo>
                  <a:pt x="204490" y="40630"/>
                </a:lnTo>
                <a:lnTo>
                  <a:pt x="159395" y="40630"/>
                </a:lnTo>
                <a:lnTo>
                  <a:pt x="68312" y="169218"/>
                </a:lnTo>
                <a:lnTo>
                  <a:pt x="0" y="169218"/>
                </a:lnTo>
                <a:lnTo>
                  <a:pt x="0" y="154930"/>
                </a:lnTo>
                <a:lnTo>
                  <a:pt x="60722" y="154930"/>
                </a:lnTo>
                <a:lnTo>
                  <a:pt x="152251" y="26343"/>
                </a:lnTo>
                <a:lnTo>
                  <a:pt x="204043" y="26343"/>
                </a:lnTo>
                <a:lnTo>
                  <a:pt x="187077" y="10716"/>
                </a:lnTo>
                <a:cubicBezTo>
                  <a:pt x="184100" y="8037"/>
                  <a:pt x="183802" y="5655"/>
                  <a:pt x="186184" y="3572"/>
                </a:cubicBezTo>
                <a:lnTo>
                  <a:pt x="187523" y="1786"/>
                </a:lnTo>
                <a:cubicBezTo>
                  <a:pt x="188714" y="595"/>
                  <a:pt x="189942" y="0"/>
                  <a:pt x="19120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57150" tIns="28575" rIns="57150" bIns="28575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sz="1181"/>
          </a:p>
        </p:txBody>
      </p:sp>
      <p:sp>
        <p:nvSpPr>
          <p:cNvPr id="187" name="Freeform 97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/>
          <p:nvPr/>
        </p:nvSpPr>
        <p:spPr>
          <a:xfrm>
            <a:off x="6781090" y="3866955"/>
            <a:ext cx="325041" cy="322794"/>
          </a:xfrm>
          <a:custGeom>
            <a:avLst/>
            <a:gdLst/>
            <a:ahLst/>
            <a:cxnLst/>
            <a:rect l="l" t="t" r="r" b="b"/>
            <a:pathLst>
              <a:path w="225921" h="224358">
                <a:moveTo>
                  <a:pt x="14287" y="52908"/>
                </a:moveTo>
                <a:lnTo>
                  <a:pt x="85725" y="52908"/>
                </a:lnTo>
                <a:lnTo>
                  <a:pt x="86171" y="53355"/>
                </a:lnTo>
                <a:lnTo>
                  <a:pt x="71884" y="67196"/>
                </a:lnTo>
                <a:lnTo>
                  <a:pt x="14287" y="67196"/>
                </a:lnTo>
                <a:lnTo>
                  <a:pt x="14287" y="210071"/>
                </a:lnTo>
                <a:lnTo>
                  <a:pt x="200025" y="210071"/>
                </a:lnTo>
                <a:lnTo>
                  <a:pt x="200025" y="111844"/>
                </a:lnTo>
                <a:lnTo>
                  <a:pt x="214312" y="98003"/>
                </a:lnTo>
                <a:lnTo>
                  <a:pt x="214312" y="210071"/>
                </a:lnTo>
                <a:cubicBezTo>
                  <a:pt x="214312" y="213940"/>
                  <a:pt x="212898" y="217289"/>
                  <a:pt x="210071" y="220117"/>
                </a:cubicBezTo>
                <a:cubicBezTo>
                  <a:pt x="207243" y="222944"/>
                  <a:pt x="203894" y="224358"/>
                  <a:pt x="200025" y="224358"/>
                </a:cubicBezTo>
                <a:lnTo>
                  <a:pt x="14287" y="224358"/>
                </a:lnTo>
                <a:cubicBezTo>
                  <a:pt x="10418" y="224358"/>
                  <a:pt x="7069" y="222944"/>
                  <a:pt x="4241" y="220117"/>
                </a:cubicBezTo>
                <a:cubicBezTo>
                  <a:pt x="1414" y="217289"/>
                  <a:pt x="0" y="213940"/>
                  <a:pt x="0" y="210071"/>
                </a:cubicBezTo>
                <a:lnTo>
                  <a:pt x="0" y="67196"/>
                </a:lnTo>
                <a:cubicBezTo>
                  <a:pt x="0" y="63029"/>
                  <a:pt x="1414" y="59605"/>
                  <a:pt x="4241" y="56927"/>
                </a:cubicBezTo>
                <a:cubicBezTo>
                  <a:pt x="7069" y="54248"/>
                  <a:pt x="10418" y="52908"/>
                  <a:pt x="14287" y="52908"/>
                </a:cubicBezTo>
                <a:close/>
                <a:moveTo>
                  <a:pt x="178705" y="0"/>
                </a:moveTo>
                <a:cubicBezTo>
                  <a:pt x="180417" y="0"/>
                  <a:pt x="182165" y="818"/>
                  <a:pt x="183951" y="2455"/>
                </a:cubicBezTo>
                <a:lnTo>
                  <a:pt x="225921" y="45764"/>
                </a:lnTo>
                <a:lnTo>
                  <a:pt x="183951" y="89073"/>
                </a:lnTo>
                <a:cubicBezTo>
                  <a:pt x="182463" y="90562"/>
                  <a:pt x="180751" y="91306"/>
                  <a:pt x="178817" y="91306"/>
                </a:cubicBezTo>
                <a:cubicBezTo>
                  <a:pt x="176882" y="91306"/>
                  <a:pt x="175170" y="90562"/>
                  <a:pt x="173682" y="89073"/>
                </a:cubicBezTo>
                <a:cubicBezTo>
                  <a:pt x="170408" y="85799"/>
                  <a:pt x="170408" y="82376"/>
                  <a:pt x="173682" y="78804"/>
                </a:cubicBezTo>
                <a:lnTo>
                  <a:pt x="200025" y="52908"/>
                </a:lnTo>
                <a:cubicBezTo>
                  <a:pt x="196453" y="52908"/>
                  <a:pt x="193923" y="52908"/>
                  <a:pt x="192434" y="52908"/>
                </a:cubicBezTo>
                <a:cubicBezTo>
                  <a:pt x="162966" y="52908"/>
                  <a:pt x="136996" y="62359"/>
                  <a:pt x="114523" y="81260"/>
                </a:cubicBezTo>
                <a:cubicBezTo>
                  <a:pt x="92050" y="100161"/>
                  <a:pt x="78283" y="124048"/>
                  <a:pt x="73223" y="152921"/>
                </a:cubicBezTo>
                <a:lnTo>
                  <a:pt x="58936" y="152921"/>
                </a:lnTo>
                <a:cubicBezTo>
                  <a:pt x="63996" y="120179"/>
                  <a:pt x="79176" y="92943"/>
                  <a:pt x="104477" y="71214"/>
                </a:cubicBezTo>
                <a:cubicBezTo>
                  <a:pt x="129778" y="49485"/>
                  <a:pt x="159246" y="38621"/>
                  <a:pt x="192881" y="38621"/>
                </a:cubicBezTo>
                <a:cubicBezTo>
                  <a:pt x="192881" y="38621"/>
                  <a:pt x="195113" y="38621"/>
                  <a:pt x="199578" y="38621"/>
                </a:cubicBezTo>
                <a:lnTo>
                  <a:pt x="173682" y="12725"/>
                </a:lnTo>
                <a:cubicBezTo>
                  <a:pt x="170408" y="9153"/>
                  <a:pt x="170408" y="5730"/>
                  <a:pt x="173682" y="2455"/>
                </a:cubicBezTo>
                <a:cubicBezTo>
                  <a:pt x="175319" y="818"/>
                  <a:pt x="176994" y="0"/>
                  <a:pt x="17870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57150" tIns="28575" rIns="57150" bIns="28575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sz="1181"/>
          </a:p>
        </p:txBody>
      </p:sp>
      <p:sp>
        <p:nvSpPr>
          <p:cNvPr id="188" name="Freeform 98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/>
          <p:nvPr/>
        </p:nvSpPr>
        <p:spPr>
          <a:xfrm>
            <a:off x="7340794" y="3863903"/>
            <a:ext cx="328896" cy="328896"/>
          </a:xfrm>
          <a:custGeom>
            <a:avLst/>
            <a:gdLst/>
            <a:ahLst/>
            <a:cxnLst/>
            <a:rect l="l" t="t" r="r" b="b"/>
            <a:pathLst>
              <a:path w="228600" h="228600">
                <a:moveTo>
                  <a:pt x="192881" y="171450"/>
                </a:moveTo>
                <a:cubicBezTo>
                  <a:pt x="186928" y="171450"/>
                  <a:pt x="181868" y="173533"/>
                  <a:pt x="177701" y="177700"/>
                </a:cubicBezTo>
                <a:cubicBezTo>
                  <a:pt x="173534" y="181868"/>
                  <a:pt x="171450" y="186928"/>
                  <a:pt x="171450" y="192881"/>
                </a:cubicBezTo>
                <a:cubicBezTo>
                  <a:pt x="171450" y="198834"/>
                  <a:pt x="173534" y="203894"/>
                  <a:pt x="177701" y="208061"/>
                </a:cubicBezTo>
                <a:cubicBezTo>
                  <a:pt x="181868" y="212229"/>
                  <a:pt x="186928" y="214312"/>
                  <a:pt x="192881" y="214312"/>
                </a:cubicBezTo>
                <a:cubicBezTo>
                  <a:pt x="198835" y="214312"/>
                  <a:pt x="203895" y="212229"/>
                  <a:pt x="208062" y="208061"/>
                </a:cubicBezTo>
                <a:cubicBezTo>
                  <a:pt x="212229" y="203894"/>
                  <a:pt x="214313" y="198834"/>
                  <a:pt x="214313" y="192881"/>
                </a:cubicBezTo>
                <a:cubicBezTo>
                  <a:pt x="214313" y="186928"/>
                  <a:pt x="212229" y="181868"/>
                  <a:pt x="208062" y="177700"/>
                </a:cubicBezTo>
                <a:cubicBezTo>
                  <a:pt x="203895" y="173533"/>
                  <a:pt x="198835" y="171450"/>
                  <a:pt x="192881" y="171450"/>
                </a:cubicBezTo>
                <a:close/>
                <a:moveTo>
                  <a:pt x="35719" y="92868"/>
                </a:moveTo>
                <a:cubicBezTo>
                  <a:pt x="29766" y="92868"/>
                  <a:pt x="24706" y="94952"/>
                  <a:pt x="20539" y="99119"/>
                </a:cubicBezTo>
                <a:cubicBezTo>
                  <a:pt x="16371" y="103286"/>
                  <a:pt x="14288" y="108347"/>
                  <a:pt x="14288" y="114300"/>
                </a:cubicBezTo>
                <a:cubicBezTo>
                  <a:pt x="14288" y="120253"/>
                  <a:pt x="16371" y="125313"/>
                  <a:pt x="20539" y="129480"/>
                </a:cubicBezTo>
                <a:cubicBezTo>
                  <a:pt x="24706" y="133647"/>
                  <a:pt x="29766" y="135731"/>
                  <a:pt x="35719" y="135731"/>
                </a:cubicBezTo>
                <a:cubicBezTo>
                  <a:pt x="41672" y="135731"/>
                  <a:pt x="46732" y="133647"/>
                  <a:pt x="50899" y="129480"/>
                </a:cubicBezTo>
                <a:cubicBezTo>
                  <a:pt x="55067" y="125313"/>
                  <a:pt x="57150" y="120253"/>
                  <a:pt x="57150" y="114300"/>
                </a:cubicBezTo>
                <a:cubicBezTo>
                  <a:pt x="57150" y="108347"/>
                  <a:pt x="55067" y="103286"/>
                  <a:pt x="50899" y="99119"/>
                </a:cubicBezTo>
                <a:cubicBezTo>
                  <a:pt x="46732" y="94952"/>
                  <a:pt x="41672" y="92868"/>
                  <a:pt x="35719" y="92868"/>
                </a:cubicBezTo>
                <a:close/>
                <a:moveTo>
                  <a:pt x="192881" y="14287"/>
                </a:moveTo>
                <a:cubicBezTo>
                  <a:pt x="186928" y="14287"/>
                  <a:pt x="181868" y="16371"/>
                  <a:pt x="177701" y="20538"/>
                </a:cubicBezTo>
                <a:cubicBezTo>
                  <a:pt x="173534" y="24705"/>
                  <a:pt x="171450" y="29765"/>
                  <a:pt x="171450" y="35718"/>
                </a:cubicBezTo>
                <a:cubicBezTo>
                  <a:pt x="171450" y="41672"/>
                  <a:pt x="173534" y="46732"/>
                  <a:pt x="177701" y="50899"/>
                </a:cubicBezTo>
                <a:cubicBezTo>
                  <a:pt x="181868" y="55066"/>
                  <a:pt x="186928" y="57150"/>
                  <a:pt x="192881" y="57150"/>
                </a:cubicBezTo>
                <a:cubicBezTo>
                  <a:pt x="198835" y="57150"/>
                  <a:pt x="203895" y="55066"/>
                  <a:pt x="208062" y="50899"/>
                </a:cubicBezTo>
                <a:cubicBezTo>
                  <a:pt x="212229" y="46732"/>
                  <a:pt x="214313" y="41672"/>
                  <a:pt x="214313" y="35718"/>
                </a:cubicBezTo>
                <a:cubicBezTo>
                  <a:pt x="214313" y="29765"/>
                  <a:pt x="212229" y="24705"/>
                  <a:pt x="208062" y="20538"/>
                </a:cubicBezTo>
                <a:cubicBezTo>
                  <a:pt x="203895" y="16371"/>
                  <a:pt x="198835" y="14287"/>
                  <a:pt x="192881" y="14287"/>
                </a:cubicBezTo>
                <a:close/>
                <a:moveTo>
                  <a:pt x="192881" y="0"/>
                </a:moveTo>
                <a:cubicBezTo>
                  <a:pt x="202704" y="0"/>
                  <a:pt x="211113" y="3497"/>
                  <a:pt x="218108" y="10492"/>
                </a:cubicBezTo>
                <a:cubicBezTo>
                  <a:pt x="225103" y="17487"/>
                  <a:pt x="228600" y="25896"/>
                  <a:pt x="228600" y="35718"/>
                </a:cubicBezTo>
                <a:cubicBezTo>
                  <a:pt x="228600" y="45541"/>
                  <a:pt x="225103" y="53950"/>
                  <a:pt x="218108" y="60945"/>
                </a:cubicBezTo>
                <a:cubicBezTo>
                  <a:pt x="211113" y="67940"/>
                  <a:pt x="202704" y="71437"/>
                  <a:pt x="192881" y="71437"/>
                </a:cubicBezTo>
                <a:cubicBezTo>
                  <a:pt x="180678" y="71437"/>
                  <a:pt x="171004" y="66526"/>
                  <a:pt x="163860" y="56703"/>
                </a:cubicBezTo>
                <a:lnTo>
                  <a:pt x="69652" y="102691"/>
                </a:lnTo>
                <a:cubicBezTo>
                  <a:pt x="70842" y="106561"/>
                  <a:pt x="71438" y="110430"/>
                  <a:pt x="71438" y="114300"/>
                </a:cubicBezTo>
                <a:cubicBezTo>
                  <a:pt x="71438" y="117276"/>
                  <a:pt x="70991" y="120402"/>
                  <a:pt x="70098" y="123676"/>
                </a:cubicBezTo>
                <a:lnTo>
                  <a:pt x="164306" y="171450"/>
                </a:lnTo>
                <a:cubicBezTo>
                  <a:pt x="171450" y="161925"/>
                  <a:pt x="180975" y="157162"/>
                  <a:pt x="192881" y="157162"/>
                </a:cubicBezTo>
                <a:cubicBezTo>
                  <a:pt x="202704" y="157162"/>
                  <a:pt x="211113" y="160660"/>
                  <a:pt x="218108" y="167655"/>
                </a:cubicBezTo>
                <a:cubicBezTo>
                  <a:pt x="225103" y="174649"/>
                  <a:pt x="228600" y="183058"/>
                  <a:pt x="228600" y="192881"/>
                </a:cubicBezTo>
                <a:cubicBezTo>
                  <a:pt x="228600" y="202704"/>
                  <a:pt x="225103" y="211112"/>
                  <a:pt x="218108" y="218107"/>
                </a:cubicBezTo>
                <a:cubicBezTo>
                  <a:pt x="211113" y="225102"/>
                  <a:pt x="202704" y="228600"/>
                  <a:pt x="192881" y="228600"/>
                </a:cubicBezTo>
                <a:cubicBezTo>
                  <a:pt x="183059" y="228600"/>
                  <a:pt x="174650" y="225102"/>
                  <a:pt x="167655" y="218107"/>
                </a:cubicBezTo>
                <a:cubicBezTo>
                  <a:pt x="160660" y="211112"/>
                  <a:pt x="157163" y="202704"/>
                  <a:pt x="157163" y="192881"/>
                </a:cubicBezTo>
                <a:cubicBezTo>
                  <a:pt x="157163" y="190202"/>
                  <a:pt x="157460" y="187374"/>
                  <a:pt x="158056" y="184398"/>
                </a:cubicBezTo>
                <a:lnTo>
                  <a:pt x="63848" y="136624"/>
                </a:lnTo>
                <a:cubicBezTo>
                  <a:pt x="56704" y="145554"/>
                  <a:pt x="47328" y="150018"/>
                  <a:pt x="35719" y="150018"/>
                </a:cubicBezTo>
                <a:cubicBezTo>
                  <a:pt x="25896" y="150018"/>
                  <a:pt x="17488" y="146521"/>
                  <a:pt x="10493" y="139526"/>
                </a:cubicBezTo>
                <a:cubicBezTo>
                  <a:pt x="3498" y="132531"/>
                  <a:pt x="0" y="124122"/>
                  <a:pt x="0" y="114300"/>
                </a:cubicBezTo>
                <a:cubicBezTo>
                  <a:pt x="0" y="104477"/>
                  <a:pt x="3498" y="96068"/>
                  <a:pt x="10493" y="89073"/>
                </a:cubicBezTo>
                <a:cubicBezTo>
                  <a:pt x="17488" y="82078"/>
                  <a:pt x="25896" y="78581"/>
                  <a:pt x="35719" y="78581"/>
                </a:cubicBezTo>
                <a:cubicBezTo>
                  <a:pt x="46137" y="78581"/>
                  <a:pt x="54918" y="82450"/>
                  <a:pt x="62062" y="90189"/>
                </a:cubicBezTo>
                <a:lnTo>
                  <a:pt x="158056" y="43755"/>
                </a:lnTo>
                <a:cubicBezTo>
                  <a:pt x="157460" y="41076"/>
                  <a:pt x="157163" y="38397"/>
                  <a:pt x="157163" y="35718"/>
                </a:cubicBezTo>
                <a:cubicBezTo>
                  <a:pt x="157163" y="25896"/>
                  <a:pt x="160660" y="17487"/>
                  <a:pt x="167655" y="10492"/>
                </a:cubicBezTo>
                <a:cubicBezTo>
                  <a:pt x="174650" y="3497"/>
                  <a:pt x="183059" y="0"/>
                  <a:pt x="19288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57150" tIns="28575" rIns="57150" bIns="28575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sz="1181"/>
          </a:p>
        </p:txBody>
      </p:sp>
      <p:sp>
        <p:nvSpPr>
          <p:cNvPr id="189" name="Freeform 99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/>
          <p:nvPr/>
        </p:nvSpPr>
        <p:spPr>
          <a:xfrm>
            <a:off x="7904352" y="3863331"/>
            <a:ext cx="330067" cy="330041"/>
          </a:xfrm>
          <a:custGeom>
            <a:avLst/>
            <a:gdLst/>
            <a:ahLst/>
            <a:cxnLst/>
            <a:rect l="l" t="t" r="r" b="b"/>
            <a:pathLst>
              <a:path w="229413" h="229396">
                <a:moveTo>
                  <a:pt x="34827" y="163316"/>
                </a:moveTo>
                <a:lnTo>
                  <a:pt x="43310" y="174479"/>
                </a:lnTo>
                <a:cubicBezTo>
                  <a:pt x="39738" y="177157"/>
                  <a:pt x="35124" y="179836"/>
                  <a:pt x="29469" y="182515"/>
                </a:cubicBezTo>
                <a:cubicBezTo>
                  <a:pt x="24111" y="185194"/>
                  <a:pt x="20465" y="188320"/>
                  <a:pt x="18530" y="191891"/>
                </a:cubicBezTo>
                <a:cubicBezTo>
                  <a:pt x="16595" y="195463"/>
                  <a:pt x="15330" y="202756"/>
                  <a:pt x="14735" y="213769"/>
                </a:cubicBezTo>
                <a:cubicBezTo>
                  <a:pt x="22771" y="213769"/>
                  <a:pt x="29022" y="212876"/>
                  <a:pt x="33487" y="211090"/>
                </a:cubicBezTo>
                <a:cubicBezTo>
                  <a:pt x="37952" y="209304"/>
                  <a:pt x="40854" y="207593"/>
                  <a:pt x="42194" y="205956"/>
                </a:cubicBezTo>
                <a:cubicBezTo>
                  <a:pt x="43533" y="204319"/>
                  <a:pt x="45245" y="201565"/>
                  <a:pt x="47328" y="197696"/>
                </a:cubicBezTo>
                <a:cubicBezTo>
                  <a:pt x="49709" y="192338"/>
                  <a:pt x="51942" y="188320"/>
                  <a:pt x="54025" y="185641"/>
                </a:cubicBezTo>
                <a:lnTo>
                  <a:pt x="64741" y="195017"/>
                </a:lnTo>
                <a:cubicBezTo>
                  <a:pt x="63550" y="196803"/>
                  <a:pt x="61913" y="200077"/>
                  <a:pt x="59830" y="204839"/>
                </a:cubicBezTo>
                <a:cubicBezTo>
                  <a:pt x="57151" y="210495"/>
                  <a:pt x="54397" y="214811"/>
                  <a:pt x="51570" y="217788"/>
                </a:cubicBezTo>
                <a:cubicBezTo>
                  <a:pt x="48742" y="220764"/>
                  <a:pt x="43756" y="223220"/>
                  <a:pt x="36612" y="225155"/>
                </a:cubicBezTo>
                <a:cubicBezTo>
                  <a:pt x="29469" y="227089"/>
                  <a:pt x="19795" y="228057"/>
                  <a:pt x="7591" y="228057"/>
                </a:cubicBezTo>
                <a:lnTo>
                  <a:pt x="447" y="228057"/>
                </a:lnTo>
                <a:lnTo>
                  <a:pt x="447" y="220913"/>
                </a:lnTo>
                <a:cubicBezTo>
                  <a:pt x="447" y="204244"/>
                  <a:pt x="2084" y="192636"/>
                  <a:pt x="5359" y="186087"/>
                </a:cubicBezTo>
                <a:cubicBezTo>
                  <a:pt x="8633" y="179539"/>
                  <a:pt x="14586" y="174181"/>
                  <a:pt x="23218" y="170014"/>
                </a:cubicBezTo>
                <a:cubicBezTo>
                  <a:pt x="28576" y="167335"/>
                  <a:pt x="32445" y="165102"/>
                  <a:pt x="34827" y="163316"/>
                </a:cubicBezTo>
                <a:close/>
                <a:moveTo>
                  <a:pt x="157833" y="56607"/>
                </a:moveTo>
                <a:cubicBezTo>
                  <a:pt x="153815" y="56607"/>
                  <a:pt x="150392" y="58021"/>
                  <a:pt x="147564" y="60848"/>
                </a:cubicBezTo>
                <a:cubicBezTo>
                  <a:pt x="144736" y="63676"/>
                  <a:pt x="143322" y="67099"/>
                  <a:pt x="143322" y="71117"/>
                </a:cubicBezTo>
                <a:cubicBezTo>
                  <a:pt x="143322" y="75136"/>
                  <a:pt x="144736" y="78559"/>
                  <a:pt x="147564" y="81387"/>
                </a:cubicBezTo>
                <a:cubicBezTo>
                  <a:pt x="150392" y="84214"/>
                  <a:pt x="153815" y="85628"/>
                  <a:pt x="157833" y="85628"/>
                </a:cubicBezTo>
                <a:cubicBezTo>
                  <a:pt x="161851" y="85628"/>
                  <a:pt x="165274" y="84214"/>
                  <a:pt x="168102" y="81387"/>
                </a:cubicBezTo>
                <a:cubicBezTo>
                  <a:pt x="170930" y="78559"/>
                  <a:pt x="172344" y="75136"/>
                  <a:pt x="172344" y="71117"/>
                </a:cubicBezTo>
                <a:cubicBezTo>
                  <a:pt x="172344" y="67099"/>
                  <a:pt x="170930" y="63676"/>
                  <a:pt x="168102" y="60848"/>
                </a:cubicBezTo>
                <a:cubicBezTo>
                  <a:pt x="165274" y="58021"/>
                  <a:pt x="161851" y="56607"/>
                  <a:pt x="157833" y="56607"/>
                </a:cubicBezTo>
                <a:close/>
                <a:moveTo>
                  <a:pt x="157833" y="42319"/>
                </a:moveTo>
                <a:cubicBezTo>
                  <a:pt x="165721" y="42319"/>
                  <a:pt x="172493" y="45147"/>
                  <a:pt x="178148" y="50802"/>
                </a:cubicBezTo>
                <a:cubicBezTo>
                  <a:pt x="183803" y="56458"/>
                  <a:pt x="186631" y="63230"/>
                  <a:pt x="186631" y="71117"/>
                </a:cubicBezTo>
                <a:cubicBezTo>
                  <a:pt x="186631" y="79005"/>
                  <a:pt x="183803" y="85777"/>
                  <a:pt x="178148" y="91432"/>
                </a:cubicBezTo>
                <a:cubicBezTo>
                  <a:pt x="172493" y="97088"/>
                  <a:pt x="165721" y="99916"/>
                  <a:pt x="157833" y="99916"/>
                </a:cubicBezTo>
                <a:cubicBezTo>
                  <a:pt x="149945" y="99916"/>
                  <a:pt x="143173" y="97088"/>
                  <a:pt x="137518" y="91432"/>
                </a:cubicBezTo>
                <a:cubicBezTo>
                  <a:pt x="131862" y="85777"/>
                  <a:pt x="129035" y="79005"/>
                  <a:pt x="129035" y="71117"/>
                </a:cubicBezTo>
                <a:cubicBezTo>
                  <a:pt x="129035" y="63230"/>
                  <a:pt x="131862" y="56458"/>
                  <a:pt x="137518" y="50802"/>
                </a:cubicBezTo>
                <a:cubicBezTo>
                  <a:pt x="143173" y="45147"/>
                  <a:pt x="149945" y="42319"/>
                  <a:pt x="157833" y="42319"/>
                </a:cubicBezTo>
                <a:close/>
                <a:moveTo>
                  <a:pt x="214760" y="14191"/>
                </a:moveTo>
                <a:cubicBezTo>
                  <a:pt x="190650" y="14191"/>
                  <a:pt x="168772" y="17763"/>
                  <a:pt x="149127" y="24906"/>
                </a:cubicBezTo>
                <a:cubicBezTo>
                  <a:pt x="137518" y="29371"/>
                  <a:pt x="127249" y="36813"/>
                  <a:pt x="118319" y="47230"/>
                </a:cubicBezTo>
                <a:cubicBezTo>
                  <a:pt x="114152" y="52291"/>
                  <a:pt x="106264" y="66429"/>
                  <a:pt x="94655" y="89647"/>
                </a:cubicBezTo>
                <a:cubicBezTo>
                  <a:pt x="89298" y="100064"/>
                  <a:pt x="85577" y="106911"/>
                  <a:pt x="83493" y="110185"/>
                </a:cubicBezTo>
                <a:cubicBezTo>
                  <a:pt x="82005" y="112566"/>
                  <a:pt x="79921" y="113757"/>
                  <a:pt x="77243" y="113757"/>
                </a:cubicBezTo>
                <a:lnTo>
                  <a:pt x="36612" y="113757"/>
                </a:lnTo>
                <a:lnTo>
                  <a:pt x="20539" y="130723"/>
                </a:lnTo>
                <a:lnTo>
                  <a:pt x="53579" y="138313"/>
                </a:lnTo>
                <a:cubicBezTo>
                  <a:pt x="55067" y="138611"/>
                  <a:pt x="56258" y="139355"/>
                  <a:pt x="57151" y="140546"/>
                </a:cubicBezTo>
                <a:cubicBezTo>
                  <a:pt x="58639" y="142034"/>
                  <a:pt x="70248" y="154833"/>
                  <a:pt x="91977" y="178943"/>
                </a:cubicBezTo>
                <a:cubicBezTo>
                  <a:pt x="92572" y="179836"/>
                  <a:pt x="93018" y="180878"/>
                  <a:pt x="93316" y="182069"/>
                </a:cubicBezTo>
                <a:lnTo>
                  <a:pt x="100013" y="209304"/>
                </a:lnTo>
                <a:lnTo>
                  <a:pt x="115194" y="192784"/>
                </a:lnTo>
                <a:lnTo>
                  <a:pt x="115194" y="155280"/>
                </a:lnTo>
                <a:cubicBezTo>
                  <a:pt x="115194" y="152898"/>
                  <a:pt x="115938" y="151113"/>
                  <a:pt x="117426" y="149922"/>
                </a:cubicBezTo>
                <a:cubicBezTo>
                  <a:pt x="119212" y="148434"/>
                  <a:pt x="126058" y="144266"/>
                  <a:pt x="137964" y="137420"/>
                </a:cubicBezTo>
                <a:cubicBezTo>
                  <a:pt x="140643" y="135932"/>
                  <a:pt x="145927" y="133179"/>
                  <a:pt x="153815" y="129160"/>
                </a:cubicBezTo>
                <a:cubicBezTo>
                  <a:pt x="161703" y="125142"/>
                  <a:pt x="168400" y="121570"/>
                  <a:pt x="173906" y="118445"/>
                </a:cubicBezTo>
                <a:cubicBezTo>
                  <a:pt x="179413" y="115319"/>
                  <a:pt x="183357" y="112566"/>
                  <a:pt x="185738" y="110185"/>
                </a:cubicBezTo>
                <a:cubicBezTo>
                  <a:pt x="195263" y="101850"/>
                  <a:pt x="202109" y="92028"/>
                  <a:pt x="206277" y="80717"/>
                </a:cubicBezTo>
                <a:cubicBezTo>
                  <a:pt x="212527" y="63750"/>
                  <a:pt x="215355" y="41575"/>
                  <a:pt x="214760" y="14191"/>
                </a:cubicBezTo>
                <a:close/>
                <a:moveTo>
                  <a:pt x="210741" y="126"/>
                </a:moveTo>
                <a:cubicBezTo>
                  <a:pt x="216694" y="573"/>
                  <a:pt x="220564" y="647"/>
                  <a:pt x="222350" y="350"/>
                </a:cubicBezTo>
                <a:cubicBezTo>
                  <a:pt x="226517" y="647"/>
                  <a:pt x="228750" y="2880"/>
                  <a:pt x="229047" y="7047"/>
                </a:cubicBezTo>
                <a:cubicBezTo>
                  <a:pt x="228750" y="9428"/>
                  <a:pt x="228824" y="14042"/>
                  <a:pt x="229270" y="20888"/>
                </a:cubicBezTo>
                <a:cubicBezTo>
                  <a:pt x="229717" y="27734"/>
                  <a:pt x="229122" y="37854"/>
                  <a:pt x="227485" y="51249"/>
                </a:cubicBezTo>
                <a:cubicBezTo>
                  <a:pt x="225847" y="64643"/>
                  <a:pt x="223243" y="76103"/>
                  <a:pt x="219671" y="85628"/>
                </a:cubicBezTo>
                <a:cubicBezTo>
                  <a:pt x="214611" y="99320"/>
                  <a:pt x="206574" y="111078"/>
                  <a:pt x="195561" y="120900"/>
                </a:cubicBezTo>
                <a:cubicBezTo>
                  <a:pt x="192584" y="123579"/>
                  <a:pt x="188343" y="126556"/>
                  <a:pt x="182836" y="129830"/>
                </a:cubicBezTo>
                <a:cubicBezTo>
                  <a:pt x="177329" y="133104"/>
                  <a:pt x="170335" y="136899"/>
                  <a:pt x="161851" y="141215"/>
                </a:cubicBezTo>
                <a:cubicBezTo>
                  <a:pt x="153368" y="145531"/>
                  <a:pt x="147787" y="148434"/>
                  <a:pt x="145108" y="149922"/>
                </a:cubicBezTo>
                <a:cubicBezTo>
                  <a:pt x="135583" y="155280"/>
                  <a:pt x="130374" y="158256"/>
                  <a:pt x="129481" y="158852"/>
                </a:cubicBezTo>
                <a:lnTo>
                  <a:pt x="129481" y="195910"/>
                </a:lnTo>
                <a:cubicBezTo>
                  <a:pt x="129481" y="197993"/>
                  <a:pt x="128588" y="199779"/>
                  <a:pt x="126802" y="201268"/>
                </a:cubicBezTo>
                <a:lnTo>
                  <a:pt x="100460" y="227610"/>
                </a:lnTo>
                <a:cubicBezTo>
                  <a:pt x="98971" y="228801"/>
                  <a:pt x="97334" y="229396"/>
                  <a:pt x="95548" y="229396"/>
                </a:cubicBezTo>
                <a:cubicBezTo>
                  <a:pt x="94953" y="229396"/>
                  <a:pt x="94209" y="229247"/>
                  <a:pt x="93316" y="228950"/>
                </a:cubicBezTo>
                <a:cubicBezTo>
                  <a:pt x="90935" y="228057"/>
                  <a:pt x="89446" y="226420"/>
                  <a:pt x="88851" y="224038"/>
                </a:cubicBezTo>
                <a:lnTo>
                  <a:pt x="79921" y="186980"/>
                </a:lnTo>
                <a:lnTo>
                  <a:pt x="63848" y="169121"/>
                </a:lnTo>
                <a:cubicBezTo>
                  <a:pt x="55514" y="159893"/>
                  <a:pt x="50305" y="154089"/>
                  <a:pt x="48221" y="151708"/>
                </a:cubicBezTo>
                <a:lnTo>
                  <a:pt x="5805" y="141885"/>
                </a:lnTo>
                <a:cubicBezTo>
                  <a:pt x="3126" y="141290"/>
                  <a:pt x="1340" y="139727"/>
                  <a:pt x="447" y="137197"/>
                </a:cubicBezTo>
                <a:cubicBezTo>
                  <a:pt x="-446" y="134667"/>
                  <a:pt x="1" y="132360"/>
                  <a:pt x="1787" y="130277"/>
                </a:cubicBezTo>
                <a:lnTo>
                  <a:pt x="28129" y="101702"/>
                </a:lnTo>
                <a:cubicBezTo>
                  <a:pt x="29618" y="100213"/>
                  <a:pt x="31403" y="99469"/>
                  <a:pt x="33487" y="99469"/>
                </a:cubicBezTo>
                <a:lnTo>
                  <a:pt x="73224" y="99469"/>
                </a:lnTo>
                <a:cubicBezTo>
                  <a:pt x="75010" y="96493"/>
                  <a:pt x="77838" y="90986"/>
                  <a:pt x="81707" y="82949"/>
                </a:cubicBezTo>
                <a:cubicBezTo>
                  <a:pt x="93911" y="58839"/>
                  <a:pt x="102543" y="43807"/>
                  <a:pt x="107603" y="37854"/>
                </a:cubicBezTo>
                <a:cubicBezTo>
                  <a:pt x="118021" y="25650"/>
                  <a:pt x="130077" y="16870"/>
                  <a:pt x="143769" y="11512"/>
                </a:cubicBezTo>
                <a:cubicBezTo>
                  <a:pt x="155377" y="7345"/>
                  <a:pt x="167953" y="4294"/>
                  <a:pt x="181497" y="2359"/>
                </a:cubicBezTo>
                <a:cubicBezTo>
                  <a:pt x="195040" y="424"/>
                  <a:pt x="204788" y="-320"/>
                  <a:pt x="210741" y="12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57150" tIns="28575" rIns="57150" bIns="28575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sz="1181"/>
          </a:p>
        </p:txBody>
      </p:sp>
      <p:sp>
        <p:nvSpPr>
          <p:cNvPr id="190" name="Freeform 100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/>
          <p:nvPr/>
        </p:nvSpPr>
        <p:spPr>
          <a:xfrm>
            <a:off x="8469079" y="3863903"/>
            <a:ext cx="328896" cy="328896"/>
          </a:xfrm>
          <a:custGeom>
            <a:avLst/>
            <a:gdLst/>
            <a:ahLst/>
            <a:cxnLst/>
            <a:rect l="l" t="t" r="r" b="b"/>
            <a:pathLst>
              <a:path w="228600" h="228600">
                <a:moveTo>
                  <a:pt x="103585" y="160734"/>
                </a:moveTo>
                <a:lnTo>
                  <a:pt x="121890" y="160734"/>
                </a:lnTo>
                <a:lnTo>
                  <a:pt x="121890" y="178593"/>
                </a:lnTo>
                <a:lnTo>
                  <a:pt x="103585" y="178593"/>
                </a:lnTo>
                <a:close/>
                <a:moveTo>
                  <a:pt x="114300" y="50006"/>
                </a:moveTo>
                <a:cubicBezTo>
                  <a:pt x="125611" y="50006"/>
                  <a:pt x="134466" y="52908"/>
                  <a:pt x="140866" y="58712"/>
                </a:cubicBezTo>
                <a:cubicBezTo>
                  <a:pt x="147266" y="64517"/>
                  <a:pt x="150465" y="72628"/>
                  <a:pt x="150465" y="83046"/>
                </a:cubicBezTo>
                <a:cubicBezTo>
                  <a:pt x="150465" y="90487"/>
                  <a:pt x="148382" y="97333"/>
                  <a:pt x="144215" y="103584"/>
                </a:cubicBezTo>
                <a:cubicBezTo>
                  <a:pt x="140048" y="109835"/>
                  <a:pt x="134541" y="116234"/>
                  <a:pt x="127695" y="122783"/>
                </a:cubicBezTo>
                <a:cubicBezTo>
                  <a:pt x="124718" y="126057"/>
                  <a:pt x="122858" y="128885"/>
                  <a:pt x="122114" y="131266"/>
                </a:cubicBezTo>
                <a:cubicBezTo>
                  <a:pt x="121370" y="133647"/>
                  <a:pt x="120998" y="137517"/>
                  <a:pt x="120998" y="142875"/>
                </a:cubicBezTo>
                <a:lnTo>
                  <a:pt x="104031" y="142875"/>
                </a:lnTo>
                <a:cubicBezTo>
                  <a:pt x="104031" y="134540"/>
                  <a:pt x="104701" y="128736"/>
                  <a:pt x="106040" y="125462"/>
                </a:cubicBezTo>
                <a:cubicBezTo>
                  <a:pt x="107380" y="122188"/>
                  <a:pt x="111026" y="117872"/>
                  <a:pt x="116979" y="112514"/>
                </a:cubicBezTo>
                <a:cubicBezTo>
                  <a:pt x="122932" y="105668"/>
                  <a:pt x="127099" y="100459"/>
                  <a:pt x="129481" y="96887"/>
                </a:cubicBezTo>
                <a:cubicBezTo>
                  <a:pt x="131862" y="93315"/>
                  <a:pt x="133053" y="88850"/>
                  <a:pt x="133053" y="83492"/>
                </a:cubicBezTo>
                <a:cubicBezTo>
                  <a:pt x="133053" y="77241"/>
                  <a:pt x="131415" y="72479"/>
                  <a:pt x="128141" y="69205"/>
                </a:cubicBezTo>
                <a:cubicBezTo>
                  <a:pt x="124867" y="65930"/>
                  <a:pt x="120253" y="64293"/>
                  <a:pt x="114300" y="64293"/>
                </a:cubicBezTo>
                <a:cubicBezTo>
                  <a:pt x="108942" y="64293"/>
                  <a:pt x="104403" y="65782"/>
                  <a:pt x="100682" y="68758"/>
                </a:cubicBezTo>
                <a:cubicBezTo>
                  <a:pt x="96962" y="71735"/>
                  <a:pt x="95101" y="77241"/>
                  <a:pt x="95101" y="85278"/>
                </a:cubicBezTo>
                <a:lnTo>
                  <a:pt x="78581" y="85278"/>
                </a:lnTo>
                <a:lnTo>
                  <a:pt x="78135" y="84832"/>
                </a:lnTo>
                <a:cubicBezTo>
                  <a:pt x="78135" y="72925"/>
                  <a:pt x="81484" y="64145"/>
                  <a:pt x="88181" y="58489"/>
                </a:cubicBezTo>
                <a:cubicBezTo>
                  <a:pt x="94878" y="52834"/>
                  <a:pt x="103585" y="50006"/>
                  <a:pt x="114300" y="50006"/>
                </a:cubicBezTo>
                <a:close/>
                <a:moveTo>
                  <a:pt x="114300" y="14287"/>
                </a:moveTo>
                <a:cubicBezTo>
                  <a:pt x="86618" y="14287"/>
                  <a:pt x="63029" y="24035"/>
                  <a:pt x="43532" y="43532"/>
                </a:cubicBezTo>
                <a:cubicBezTo>
                  <a:pt x="24036" y="63028"/>
                  <a:pt x="14288" y="86618"/>
                  <a:pt x="14288" y="114300"/>
                </a:cubicBezTo>
                <a:cubicBezTo>
                  <a:pt x="14288" y="141982"/>
                  <a:pt x="24036" y="165645"/>
                  <a:pt x="43532" y="185291"/>
                </a:cubicBezTo>
                <a:cubicBezTo>
                  <a:pt x="63029" y="204936"/>
                  <a:pt x="86618" y="214759"/>
                  <a:pt x="114300" y="214759"/>
                </a:cubicBezTo>
                <a:cubicBezTo>
                  <a:pt x="141982" y="214759"/>
                  <a:pt x="165572" y="204936"/>
                  <a:pt x="185068" y="185291"/>
                </a:cubicBezTo>
                <a:cubicBezTo>
                  <a:pt x="204564" y="165645"/>
                  <a:pt x="214313" y="141982"/>
                  <a:pt x="214313" y="114300"/>
                </a:cubicBezTo>
                <a:cubicBezTo>
                  <a:pt x="214313" y="86618"/>
                  <a:pt x="204564" y="63028"/>
                  <a:pt x="185068" y="43532"/>
                </a:cubicBezTo>
                <a:cubicBezTo>
                  <a:pt x="165572" y="24035"/>
                  <a:pt x="141982" y="14287"/>
                  <a:pt x="114300" y="14287"/>
                </a:cubicBezTo>
                <a:close/>
                <a:moveTo>
                  <a:pt x="114300" y="0"/>
                </a:moveTo>
                <a:cubicBezTo>
                  <a:pt x="145852" y="0"/>
                  <a:pt x="172790" y="11162"/>
                  <a:pt x="195114" y="33486"/>
                </a:cubicBezTo>
                <a:cubicBezTo>
                  <a:pt x="217438" y="55810"/>
                  <a:pt x="228600" y="82748"/>
                  <a:pt x="228600" y="114300"/>
                </a:cubicBezTo>
                <a:cubicBezTo>
                  <a:pt x="228600" y="145851"/>
                  <a:pt x="217438" y="172789"/>
                  <a:pt x="195114" y="195113"/>
                </a:cubicBezTo>
                <a:cubicBezTo>
                  <a:pt x="172790" y="217438"/>
                  <a:pt x="145852" y="228600"/>
                  <a:pt x="114300" y="228600"/>
                </a:cubicBezTo>
                <a:cubicBezTo>
                  <a:pt x="82749" y="228600"/>
                  <a:pt x="55811" y="217438"/>
                  <a:pt x="33487" y="195113"/>
                </a:cubicBezTo>
                <a:cubicBezTo>
                  <a:pt x="11162" y="172789"/>
                  <a:pt x="0" y="145851"/>
                  <a:pt x="0" y="114300"/>
                </a:cubicBezTo>
                <a:cubicBezTo>
                  <a:pt x="0" y="82748"/>
                  <a:pt x="11162" y="55810"/>
                  <a:pt x="33487" y="33486"/>
                </a:cubicBezTo>
                <a:cubicBezTo>
                  <a:pt x="55811" y="11162"/>
                  <a:pt x="82749" y="0"/>
                  <a:pt x="1143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57150" tIns="28575" rIns="57150" bIns="28575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sz="1181"/>
          </a:p>
        </p:txBody>
      </p:sp>
      <p:sp>
        <p:nvSpPr>
          <p:cNvPr id="191" name="Freeform 101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/>
          <p:nvPr/>
        </p:nvSpPr>
        <p:spPr>
          <a:xfrm>
            <a:off x="9032638" y="3863903"/>
            <a:ext cx="328896" cy="328896"/>
          </a:xfrm>
          <a:custGeom>
            <a:avLst/>
            <a:gdLst/>
            <a:ahLst/>
            <a:cxnLst/>
            <a:rect l="l" t="t" r="r" b="b"/>
            <a:pathLst>
              <a:path w="228600" h="228600">
                <a:moveTo>
                  <a:pt x="128588" y="20984"/>
                </a:moveTo>
                <a:cubicBezTo>
                  <a:pt x="157758" y="20984"/>
                  <a:pt x="181719" y="30584"/>
                  <a:pt x="200472" y="49783"/>
                </a:cubicBezTo>
                <a:cubicBezTo>
                  <a:pt x="219224" y="68981"/>
                  <a:pt x="228600" y="93315"/>
                  <a:pt x="228600" y="122783"/>
                </a:cubicBezTo>
                <a:cubicBezTo>
                  <a:pt x="228600" y="151953"/>
                  <a:pt x="218257" y="176882"/>
                  <a:pt x="197570" y="197569"/>
                </a:cubicBezTo>
                <a:cubicBezTo>
                  <a:pt x="176882" y="218256"/>
                  <a:pt x="151879" y="228600"/>
                  <a:pt x="122560" y="228600"/>
                </a:cubicBezTo>
                <a:cubicBezTo>
                  <a:pt x="93241" y="228600"/>
                  <a:pt x="68982" y="219000"/>
                  <a:pt x="49783" y="199801"/>
                </a:cubicBezTo>
                <a:cubicBezTo>
                  <a:pt x="30584" y="180603"/>
                  <a:pt x="20985" y="156418"/>
                  <a:pt x="20985" y="127248"/>
                </a:cubicBezTo>
                <a:cubicBezTo>
                  <a:pt x="20985" y="125164"/>
                  <a:pt x="21655" y="123453"/>
                  <a:pt x="22994" y="122113"/>
                </a:cubicBezTo>
                <a:cubicBezTo>
                  <a:pt x="24334" y="120774"/>
                  <a:pt x="25971" y="120104"/>
                  <a:pt x="27906" y="120104"/>
                </a:cubicBezTo>
                <a:cubicBezTo>
                  <a:pt x="29840" y="120104"/>
                  <a:pt x="31552" y="120774"/>
                  <a:pt x="33040" y="122113"/>
                </a:cubicBezTo>
                <a:cubicBezTo>
                  <a:pt x="34528" y="123453"/>
                  <a:pt x="35273" y="125164"/>
                  <a:pt x="35273" y="127248"/>
                </a:cubicBezTo>
                <a:cubicBezTo>
                  <a:pt x="35273" y="152548"/>
                  <a:pt x="43532" y="173384"/>
                  <a:pt x="60052" y="189755"/>
                </a:cubicBezTo>
                <a:cubicBezTo>
                  <a:pt x="76572" y="206127"/>
                  <a:pt x="97483" y="214312"/>
                  <a:pt x="122783" y="214312"/>
                </a:cubicBezTo>
                <a:cubicBezTo>
                  <a:pt x="148084" y="214312"/>
                  <a:pt x="169664" y="205382"/>
                  <a:pt x="187524" y="187523"/>
                </a:cubicBezTo>
                <a:cubicBezTo>
                  <a:pt x="205383" y="169664"/>
                  <a:pt x="214313" y="148084"/>
                  <a:pt x="214313" y="122783"/>
                </a:cubicBezTo>
                <a:cubicBezTo>
                  <a:pt x="214313" y="97184"/>
                  <a:pt x="206276" y="76200"/>
                  <a:pt x="190203" y="59829"/>
                </a:cubicBezTo>
                <a:cubicBezTo>
                  <a:pt x="174129" y="43457"/>
                  <a:pt x="153591" y="35272"/>
                  <a:pt x="128588" y="35272"/>
                </a:cubicBezTo>
                <a:cubicBezTo>
                  <a:pt x="126504" y="35272"/>
                  <a:pt x="124793" y="34528"/>
                  <a:pt x="123453" y="33039"/>
                </a:cubicBezTo>
                <a:cubicBezTo>
                  <a:pt x="122114" y="31551"/>
                  <a:pt x="121444" y="29840"/>
                  <a:pt x="121444" y="27905"/>
                </a:cubicBezTo>
                <a:cubicBezTo>
                  <a:pt x="121444" y="25970"/>
                  <a:pt x="122114" y="24333"/>
                  <a:pt x="123453" y="22994"/>
                </a:cubicBezTo>
                <a:cubicBezTo>
                  <a:pt x="124793" y="21654"/>
                  <a:pt x="126504" y="20984"/>
                  <a:pt x="128588" y="20984"/>
                </a:cubicBezTo>
                <a:close/>
                <a:moveTo>
                  <a:pt x="92869" y="14734"/>
                </a:moveTo>
                <a:cubicBezTo>
                  <a:pt x="71735" y="16222"/>
                  <a:pt x="53802" y="24333"/>
                  <a:pt x="39068" y="39067"/>
                </a:cubicBezTo>
                <a:cubicBezTo>
                  <a:pt x="24334" y="53801"/>
                  <a:pt x="16223" y="71735"/>
                  <a:pt x="14734" y="92868"/>
                </a:cubicBezTo>
                <a:lnTo>
                  <a:pt x="92869" y="92868"/>
                </a:lnTo>
                <a:close/>
                <a:moveTo>
                  <a:pt x="100013" y="0"/>
                </a:moveTo>
                <a:cubicBezTo>
                  <a:pt x="102096" y="0"/>
                  <a:pt x="103808" y="669"/>
                  <a:pt x="105147" y="2009"/>
                </a:cubicBezTo>
                <a:cubicBezTo>
                  <a:pt x="106487" y="3348"/>
                  <a:pt x="107156" y="5060"/>
                  <a:pt x="107156" y="7143"/>
                </a:cubicBezTo>
                <a:lnTo>
                  <a:pt x="107156" y="100012"/>
                </a:lnTo>
                <a:cubicBezTo>
                  <a:pt x="107156" y="102096"/>
                  <a:pt x="106487" y="103807"/>
                  <a:pt x="105147" y="105147"/>
                </a:cubicBezTo>
                <a:cubicBezTo>
                  <a:pt x="103808" y="106486"/>
                  <a:pt x="102096" y="107156"/>
                  <a:pt x="100013" y="107156"/>
                </a:cubicBezTo>
                <a:lnTo>
                  <a:pt x="7144" y="107156"/>
                </a:lnTo>
                <a:cubicBezTo>
                  <a:pt x="5060" y="107156"/>
                  <a:pt x="3349" y="106486"/>
                  <a:pt x="2009" y="105147"/>
                </a:cubicBezTo>
                <a:cubicBezTo>
                  <a:pt x="670" y="103807"/>
                  <a:pt x="0" y="102096"/>
                  <a:pt x="0" y="100012"/>
                </a:cubicBezTo>
                <a:cubicBezTo>
                  <a:pt x="0" y="72330"/>
                  <a:pt x="9748" y="48741"/>
                  <a:pt x="29245" y="29244"/>
                </a:cubicBezTo>
                <a:cubicBezTo>
                  <a:pt x="48741" y="9748"/>
                  <a:pt x="72331" y="0"/>
                  <a:pt x="10001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57150" tIns="28575" rIns="57150" bIns="28575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sz="1181"/>
          </a:p>
        </p:txBody>
      </p:sp>
      <p:sp>
        <p:nvSpPr>
          <p:cNvPr id="192" name="Freeform 102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/>
          <p:nvPr/>
        </p:nvSpPr>
        <p:spPr>
          <a:xfrm>
            <a:off x="9596196" y="3863903"/>
            <a:ext cx="330117" cy="328896"/>
          </a:xfrm>
          <a:custGeom>
            <a:avLst/>
            <a:gdLst/>
            <a:ahLst/>
            <a:cxnLst/>
            <a:rect l="l" t="t" r="r" b="b"/>
            <a:pathLst>
              <a:path w="229449" h="228600">
                <a:moveTo>
                  <a:pt x="31656" y="165645"/>
                </a:moveTo>
                <a:cubicBezTo>
                  <a:pt x="30466" y="169515"/>
                  <a:pt x="28159" y="176956"/>
                  <a:pt x="24736" y="187970"/>
                </a:cubicBezTo>
                <a:cubicBezTo>
                  <a:pt x="21313" y="198983"/>
                  <a:pt x="18857" y="206722"/>
                  <a:pt x="17369" y="211187"/>
                </a:cubicBezTo>
                <a:cubicBezTo>
                  <a:pt x="22429" y="209698"/>
                  <a:pt x="30540" y="207020"/>
                  <a:pt x="41702" y="203150"/>
                </a:cubicBezTo>
                <a:cubicBezTo>
                  <a:pt x="52864" y="199280"/>
                  <a:pt x="59933" y="196899"/>
                  <a:pt x="62910" y="196006"/>
                </a:cubicBezTo>
                <a:cubicBezTo>
                  <a:pt x="60826" y="189160"/>
                  <a:pt x="57255" y="183207"/>
                  <a:pt x="52194" y="178147"/>
                </a:cubicBezTo>
                <a:cubicBezTo>
                  <a:pt x="45944" y="171598"/>
                  <a:pt x="39098" y="167431"/>
                  <a:pt x="31656" y="165645"/>
                </a:cubicBezTo>
                <a:close/>
                <a:moveTo>
                  <a:pt x="160244" y="34825"/>
                </a:moveTo>
                <a:cubicBezTo>
                  <a:pt x="152207" y="42862"/>
                  <a:pt x="140375" y="54694"/>
                  <a:pt x="124748" y="70321"/>
                </a:cubicBezTo>
                <a:cubicBezTo>
                  <a:pt x="109121" y="85948"/>
                  <a:pt x="92676" y="102393"/>
                  <a:pt x="75412" y="119657"/>
                </a:cubicBezTo>
                <a:cubicBezTo>
                  <a:pt x="58148" y="136922"/>
                  <a:pt x="46837" y="148232"/>
                  <a:pt x="41479" y="153590"/>
                </a:cubicBezTo>
                <a:cubicBezTo>
                  <a:pt x="49218" y="156864"/>
                  <a:pt x="56213" y="161627"/>
                  <a:pt x="62464" y="167878"/>
                </a:cubicBezTo>
                <a:cubicBezTo>
                  <a:pt x="67524" y="172938"/>
                  <a:pt x="71542" y="179040"/>
                  <a:pt x="74519" y="186184"/>
                </a:cubicBezTo>
                <a:cubicBezTo>
                  <a:pt x="133157" y="128141"/>
                  <a:pt x="172596" y="88999"/>
                  <a:pt x="192837" y="68758"/>
                </a:cubicBezTo>
                <a:cubicBezTo>
                  <a:pt x="191349" y="60722"/>
                  <a:pt x="187479" y="53578"/>
                  <a:pt x="181228" y="47327"/>
                </a:cubicBezTo>
                <a:cubicBezTo>
                  <a:pt x="174680" y="40779"/>
                  <a:pt x="167685" y="36611"/>
                  <a:pt x="160244" y="34825"/>
                </a:cubicBezTo>
                <a:close/>
                <a:moveTo>
                  <a:pt x="190158" y="14287"/>
                </a:moveTo>
                <a:cubicBezTo>
                  <a:pt x="183907" y="14287"/>
                  <a:pt x="178103" y="16966"/>
                  <a:pt x="172745" y="22324"/>
                </a:cubicBezTo>
                <a:cubicBezTo>
                  <a:pt x="172745" y="22324"/>
                  <a:pt x="172596" y="22473"/>
                  <a:pt x="172299" y="22770"/>
                </a:cubicBezTo>
                <a:cubicBezTo>
                  <a:pt x="172001" y="23068"/>
                  <a:pt x="171852" y="23217"/>
                  <a:pt x="171852" y="23217"/>
                </a:cubicBezTo>
                <a:cubicBezTo>
                  <a:pt x="178996" y="26491"/>
                  <a:pt x="185544" y="31105"/>
                  <a:pt x="191498" y="37058"/>
                </a:cubicBezTo>
                <a:cubicBezTo>
                  <a:pt x="197153" y="42713"/>
                  <a:pt x="201469" y="49411"/>
                  <a:pt x="204446" y="57150"/>
                </a:cubicBezTo>
                <a:cubicBezTo>
                  <a:pt x="205041" y="56554"/>
                  <a:pt x="205487" y="56108"/>
                  <a:pt x="205785" y="55810"/>
                </a:cubicBezTo>
                <a:cubicBezTo>
                  <a:pt x="211738" y="49559"/>
                  <a:pt x="214715" y="43755"/>
                  <a:pt x="214715" y="38397"/>
                </a:cubicBezTo>
                <a:cubicBezTo>
                  <a:pt x="214715" y="33039"/>
                  <a:pt x="211738" y="27533"/>
                  <a:pt x="205785" y="21877"/>
                </a:cubicBezTo>
                <a:cubicBezTo>
                  <a:pt x="200725" y="16817"/>
                  <a:pt x="195516" y="14287"/>
                  <a:pt x="190158" y="14287"/>
                </a:cubicBezTo>
                <a:close/>
                <a:moveTo>
                  <a:pt x="190158" y="0"/>
                </a:moveTo>
                <a:cubicBezTo>
                  <a:pt x="199385" y="0"/>
                  <a:pt x="207869" y="3720"/>
                  <a:pt x="215608" y="11162"/>
                </a:cubicBezTo>
                <a:cubicBezTo>
                  <a:pt x="224537" y="19496"/>
                  <a:pt x="229151" y="28426"/>
                  <a:pt x="229449" y="37951"/>
                </a:cubicBezTo>
                <a:cubicBezTo>
                  <a:pt x="229449" y="47476"/>
                  <a:pt x="224984" y="56852"/>
                  <a:pt x="216054" y="66079"/>
                </a:cubicBezTo>
                <a:cubicBezTo>
                  <a:pt x="209208" y="73223"/>
                  <a:pt x="161881" y="120104"/>
                  <a:pt x="74072" y="206722"/>
                </a:cubicBezTo>
                <a:cubicBezTo>
                  <a:pt x="73179" y="207615"/>
                  <a:pt x="72286" y="208210"/>
                  <a:pt x="71393" y="208508"/>
                </a:cubicBezTo>
                <a:cubicBezTo>
                  <a:pt x="61273" y="211484"/>
                  <a:pt x="40735" y="218182"/>
                  <a:pt x="9778" y="228600"/>
                </a:cubicBezTo>
                <a:cubicBezTo>
                  <a:pt x="8885" y="228600"/>
                  <a:pt x="8141" y="228600"/>
                  <a:pt x="7546" y="228600"/>
                </a:cubicBezTo>
                <a:cubicBezTo>
                  <a:pt x="5462" y="228600"/>
                  <a:pt x="3676" y="228004"/>
                  <a:pt x="2188" y="226814"/>
                </a:cubicBezTo>
                <a:cubicBezTo>
                  <a:pt x="105" y="224730"/>
                  <a:pt x="-491" y="222200"/>
                  <a:pt x="402" y="219223"/>
                </a:cubicBezTo>
                <a:cubicBezTo>
                  <a:pt x="12308" y="179635"/>
                  <a:pt x="18559" y="158799"/>
                  <a:pt x="19155" y="156716"/>
                </a:cubicBezTo>
                <a:cubicBezTo>
                  <a:pt x="19452" y="155227"/>
                  <a:pt x="20048" y="154037"/>
                  <a:pt x="20941" y="153144"/>
                </a:cubicBezTo>
                <a:lnTo>
                  <a:pt x="162476" y="12055"/>
                </a:lnTo>
                <a:cubicBezTo>
                  <a:pt x="170513" y="4018"/>
                  <a:pt x="179740" y="0"/>
                  <a:pt x="19015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57150" tIns="28575" rIns="57150" bIns="28575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sz="1181"/>
          </a:p>
        </p:txBody>
      </p:sp>
      <p:sp>
        <p:nvSpPr>
          <p:cNvPr id="193" name="Freeform 103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/>
          <p:nvPr/>
        </p:nvSpPr>
        <p:spPr>
          <a:xfrm>
            <a:off x="10160974" y="3863903"/>
            <a:ext cx="328920" cy="328896"/>
          </a:xfrm>
          <a:custGeom>
            <a:avLst/>
            <a:gdLst/>
            <a:ahLst/>
            <a:cxnLst/>
            <a:rect l="l" t="t" r="r" b="b"/>
            <a:pathLst>
              <a:path w="228617" h="228600">
                <a:moveTo>
                  <a:pt x="14287" y="21431"/>
                </a:moveTo>
                <a:lnTo>
                  <a:pt x="128587" y="21431"/>
                </a:lnTo>
                <a:lnTo>
                  <a:pt x="129034" y="21877"/>
                </a:lnTo>
                <a:lnTo>
                  <a:pt x="114300" y="35718"/>
                </a:lnTo>
                <a:lnTo>
                  <a:pt x="14287" y="35718"/>
                </a:lnTo>
                <a:lnTo>
                  <a:pt x="14287" y="214312"/>
                </a:lnTo>
                <a:lnTo>
                  <a:pt x="178593" y="214312"/>
                </a:lnTo>
                <a:lnTo>
                  <a:pt x="178593" y="123229"/>
                </a:lnTo>
                <a:lnTo>
                  <a:pt x="192881" y="109835"/>
                </a:lnTo>
                <a:lnTo>
                  <a:pt x="192881" y="214312"/>
                </a:lnTo>
                <a:cubicBezTo>
                  <a:pt x="192881" y="218182"/>
                  <a:pt x="191467" y="221530"/>
                  <a:pt x="188639" y="224358"/>
                </a:cubicBezTo>
                <a:cubicBezTo>
                  <a:pt x="185812" y="227186"/>
                  <a:pt x="182463" y="228600"/>
                  <a:pt x="178593" y="228600"/>
                </a:cubicBezTo>
                <a:lnTo>
                  <a:pt x="14287" y="228600"/>
                </a:lnTo>
                <a:cubicBezTo>
                  <a:pt x="10120" y="228600"/>
                  <a:pt x="6697" y="227186"/>
                  <a:pt x="4018" y="224358"/>
                </a:cubicBezTo>
                <a:cubicBezTo>
                  <a:pt x="1339" y="221530"/>
                  <a:pt x="0" y="218182"/>
                  <a:pt x="0" y="214312"/>
                </a:cubicBezTo>
                <a:lnTo>
                  <a:pt x="0" y="35718"/>
                </a:lnTo>
                <a:cubicBezTo>
                  <a:pt x="0" y="31849"/>
                  <a:pt x="1339" y="28500"/>
                  <a:pt x="4018" y="25672"/>
                </a:cubicBezTo>
                <a:cubicBezTo>
                  <a:pt x="6697" y="22845"/>
                  <a:pt x="10120" y="21431"/>
                  <a:pt x="14287" y="21431"/>
                </a:cubicBezTo>
                <a:close/>
                <a:moveTo>
                  <a:pt x="196453" y="14287"/>
                </a:moveTo>
                <a:cubicBezTo>
                  <a:pt x="191690" y="14287"/>
                  <a:pt x="187374" y="16222"/>
                  <a:pt x="183505" y="20091"/>
                </a:cubicBezTo>
                <a:cubicBezTo>
                  <a:pt x="181124" y="22473"/>
                  <a:pt x="148977" y="54620"/>
                  <a:pt x="87064" y="116532"/>
                </a:cubicBezTo>
                <a:cubicBezTo>
                  <a:pt x="85278" y="122188"/>
                  <a:pt x="81706" y="133945"/>
                  <a:pt x="76349" y="151804"/>
                </a:cubicBezTo>
                <a:cubicBezTo>
                  <a:pt x="93910" y="146149"/>
                  <a:pt x="105370" y="142428"/>
                  <a:pt x="110728" y="140642"/>
                </a:cubicBezTo>
                <a:lnTo>
                  <a:pt x="115193" y="136177"/>
                </a:lnTo>
                <a:cubicBezTo>
                  <a:pt x="172938" y="79325"/>
                  <a:pt x="203745" y="48964"/>
                  <a:pt x="207615" y="45095"/>
                </a:cubicBezTo>
                <a:cubicBezTo>
                  <a:pt x="212377" y="40332"/>
                  <a:pt x="214610" y="35867"/>
                  <a:pt x="214312" y="31700"/>
                </a:cubicBezTo>
                <a:cubicBezTo>
                  <a:pt x="214312" y="27830"/>
                  <a:pt x="212080" y="23812"/>
                  <a:pt x="207615" y="19645"/>
                </a:cubicBezTo>
                <a:cubicBezTo>
                  <a:pt x="203745" y="16073"/>
                  <a:pt x="200025" y="14287"/>
                  <a:pt x="196453" y="14287"/>
                </a:cubicBezTo>
                <a:close/>
                <a:moveTo>
                  <a:pt x="196453" y="0"/>
                </a:moveTo>
                <a:cubicBezTo>
                  <a:pt x="203894" y="0"/>
                  <a:pt x="210889" y="3125"/>
                  <a:pt x="217438" y="9376"/>
                </a:cubicBezTo>
                <a:cubicBezTo>
                  <a:pt x="224879" y="16222"/>
                  <a:pt x="228600" y="23663"/>
                  <a:pt x="228600" y="31700"/>
                </a:cubicBezTo>
                <a:cubicBezTo>
                  <a:pt x="228897" y="39439"/>
                  <a:pt x="225325" y="47178"/>
                  <a:pt x="217884" y="54917"/>
                </a:cubicBezTo>
                <a:cubicBezTo>
                  <a:pt x="215800" y="57001"/>
                  <a:pt x="182909" y="89445"/>
                  <a:pt x="119211" y="152251"/>
                </a:cubicBezTo>
                <a:cubicBezTo>
                  <a:pt x="118616" y="152846"/>
                  <a:pt x="117872" y="153293"/>
                  <a:pt x="116979" y="153590"/>
                </a:cubicBezTo>
                <a:cubicBezTo>
                  <a:pt x="102393" y="158055"/>
                  <a:pt x="85427" y="163562"/>
                  <a:pt x="66079" y="170110"/>
                </a:cubicBezTo>
                <a:cubicBezTo>
                  <a:pt x="65484" y="170408"/>
                  <a:pt x="64740" y="170557"/>
                  <a:pt x="63847" y="170557"/>
                </a:cubicBezTo>
                <a:cubicBezTo>
                  <a:pt x="62359" y="170557"/>
                  <a:pt x="61019" y="169961"/>
                  <a:pt x="59829" y="168771"/>
                </a:cubicBezTo>
                <a:cubicBezTo>
                  <a:pt x="58043" y="166985"/>
                  <a:pt x="57596" y="164901"/>
                  <a:pt x="58489" y="162520"/>
                </a:cubicBezTo>
                <a:cubicBezTo>
                  <a:pt x="66526" y="136029"/>
                  <a:pt x="71586" y="118764"/>
                  <a:pt x="73670" y="110728"/>
                </a:cubicBezTo>
                <a:cubicBezTo>
                  <a:pt x="73967" y="109537"/>
                  <a:pt x="74563" y="108495"/>
                  <a:pt x="75456" y="107602"/>
                </a:cubicBezTo>
                <a:cubicBezTo>
                  <a:pt x="75456" y="107602"/>
                  <a:pt x="83343" y="99714"/>
                  <a:pt x="99119" y="83939"/>
                </a:cubicBezTo>
                <a:cubicBezTo>
                  <a:pt x="114895" y="68163"/>
                  <a:pt x="130968" y="52164"/>
                  <a:pt x="147340" y="35942"/>
                </a:cubicBezTo>
                <a:cubicBezTo>
                  <a:pt x="163711" y="19719"/>
                  <a:pt x="172343" y="11013"/>
                  <a:pt x="173236" y="9822"/>
                </a:cubicBezTo>
                <a:cubicBezTo>
                  <a:pt x="180082" y="3274"/>
                  <a:pt x="187821" y="0"/>
                  <a:pt x="19645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57150" tIns="28575" rIns="57150" bIns="28575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sz="1181"/>
          </a:p>
        </p:txBody>
      </p:sp>
      <p:sp>
        <p:nvSpPr>
          <p:cNvPr id="194" name="Freeform 104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/>
          <p:nvPr/>
        </p:nvSpPr>
        <p:spPr>
          <a:xfrm>
            <a:off x="10724556" y="3863903"/>
            <a:ext cx="308340" cy="328896"/>
          </a:xfrm>
          <a:custGeom>
            <a:avLst/>
            <a:gdLst/>
            <a:ahLst/>
            <a:cxnLst/>
            <a:rect l="l" t="t" r="r" b="b"/>
            <a:pathLst>
              <a:path w="214312" h="228600">
                <a:moveTo>
                  <a:pt x="39291" y="178593"/>
                </a:moveTo>
                <a:cubicBezTo>
                  <a:pt x="32147" y="178593"/>
                  <a:pt x="26194" y="180454"/>
                  <a:pt x="21431" y="184174"/>
                </a:cubicBezTo>
                <a:cubicBezTo>
                  <a:pt x="16669" y="187895"/>
                  <a:pt x="14287" y="191988"/>
                  <a:pt x="14287" y="196453"/>
                </a:cubicBezTo>
                <a:cubicBezTo>
                  <a:pt x="14287" y="200918"/>
                  <a:pt x="16669" y="205010"/>
                  <a:pt x="21431" y="208731"/>
                </a:cubicBezTo>
                <a:cubicBezTo>
                  <a:pt x="26194" y="212452"/>
                  <a:pt x="32147" y="214312"/>
                  <a:pt x="39291" y="214312"/>
                </a:cubicBezTo>
                <a:cubicBezTo>
                  <a:pt x="46434" y="214312"/>
                  <a:pt x="52462" y="212452"/>
                  <a:pt x="57373" y="208731"/>
                </a:cubicBezTo>
                <a:cubicBezTo>
                  <a:pt x="62285" y="205010"/>
                  <a:pt x="64740" y="200918"/>
                  <a:pt x="64740" y="196453"/>
                </a:cubicBezTo>
                <a:cubicBezTo>
                  <a:pt x="64740" y="196453"/>
                  <a:pt x="64740" y="196378"/>
                  <a:pt x="64740" y="196230"/>
                </a:cubicBezTo>
                <a:cubicBezTo>
                  <a:pt x="64740" y="196081"/>
                  <a:pt x="64740" y="195857"/>
                  <a:pt x="64740" y="195560"/>
                </a:cubicBezTo>
                <a:cubicBezTo>
                  <a:pt x="64443" y="194964"/>
                  <a:pt x="64294" y="194369"/>
                  <a:pt x="64294" y="193774"/>
                </a:cubicBezTo>
                <a:cubicBezTo>
                  <a:pt x="63103" y="189607"/>
                  <a:pt x="60275" y="186035"/>
                  <a:pt x="55811" y="183058"/>
                </a:cubicBezTo>
                <a:cubicBezTo>
                  <a:pt x="51346" y="180082"/>
                  <a:pt x="45839" y="178593"/>
                  <a:pt x="39291" y="178593"/>
                </a:cubicBezTo>
                <a:close/>
                <a:moveTo>
                  <a:pt x="175022" y="142875"/>
                </a:moveTo>
                <a:cubicBezTo>
                  <a:pt x="167878" y="142875"/>
                  <a:pt x="161925" y="144735"/>
                  <a:pt x="157162" y="148456"/>
                </a:cubicBezTo>
                <a:cubicBezTo>
                  <a:pt x="152400" y="152176"/>
                  <a:pt x="150019" y="156269"/>
                  <a:pt x="150019" y="160734"/>
                </a:cubicBezTo>
                <a:cubicBezTo>
                  <a:pt x="150019" y="165199"/>
                  <a:pt x="152400" y="169292"/>
                  <a:pt x="157162" y="173012"/>
                </a:cubicBezTo>
                <a:cubicBezTo>
                  <a:pt x="161925" y="176733"/>
                  <a:pt x="167878" y="178593"/>
                  <a:pt x="175022" y="178593"/>
                </a:cubicBezTo>
                <a:cubicBezTo>
                  <a:pt x="182166" y="178593"/>
                  <a:pt x="188119" y="176733"/>
                  <a:pt x="192881" y="173012"/>
                </a:cubicBezTo>
                <a:cubicBezTo>
                  <a:pt x="197644" y="169292"/>
                  <a:pt x="200025" y="165199"/>
                  <a:pt x="200025" y="160734"/>
                </a:cubicBezTo>
                <a:cubicBezTo>
                  <a:pt x="200025" y="156269"/>
                  <a:pt x="197644" y="152176"/>
                  <a:pt x="192881" y="148456"/>
                </a:cubicBezTo>
                <a:cubicBezTo>
                  <a:pt x="188119" y="144735"/>
                  <a:pt x="182166" y="142875"/>
                  <a:pt x="175022" y="142875"/>
                </a:cubicBezTo>
                <a:close/>
                <a:moveTo>
                  <a:pt x="207169" y="0"/>
                </a:moveTo>
                <a:cubicBezTo>
                  <a:pt x="211038" y="0"/>
                  <a:pt x="213420" y="1934"/>
                  <a:pt x="214312" y="5804"/>
                </a:cubicBezTo>
                <a:cubicBezTo>
                  <a:pt x="214312" y="6697"/>
                  <a:pt x="214312" y="7441"/>
                  <a:pt x="214312" y="8036"/>
                </a:cubicBezTo>
                <a:lnTo>
                  <a:pt x="214312" y="157162"/>
                </a:lnTo>
                <a:cubicBezTo>
                  <a:pt x="214312" y="157460"/>
                  <a:pt x="214312" y="157609"/>
                  <a:pt x="214312" y="157609"/>
                </a:cubicBezTo>
                <a:cubicBezTo>
                  <a:pt x="214312" y="158502"/>
                  <a:pt x="214312" y="159543"/>
                  <a:pt x="214312" y="160734"/>
                </a:cubicBezTo>
                <a:cubicBezTo>
                  <a:pt x="214312" y="169664"/>
                  <a:pt x="210517" y="177254"/>
                  <a:pt x="202927" y="183505"/>
                </a:cubicBezTo>
                <a:cubicBezTo>
                  <a:pt x="195337" y="189755"/>
                  <a:pt x="186035" y="192881"/>
                  <a:pt x="175022" y="192881"/>
                </a:cubicBezTo>
                <a:cubicBezTo>
                  <a:pt x="164009" y="192881"/>
                  <a:pt x="154707" y="189755"/>
                  <a:pt x="147117" y="183505"/>
                </a:cubicBezTo>
                <a:cubicBezTo>
                  <a:pt x="139526" y="177254"/>
                  <a:pt x="135731" y="169664"/>
                  <a:pt x="135731" y="160734"/>
                </a:cubicBezTo>
                <a:cubicBezTo>
                  <a:pt x="135731" y="151804"/>
                  <a:pt x="139526" y="144214"/>
                  <a:pt x="147117" y="137963"/>
                </a:cubicBezTo>
                <a:cubicBezTo>
                  <a:pt x="154707" y="131713"/>
                  <a:pt x="164009" y="128587"/>
                  <a:pt x="175022" y="128587"/>
                </a:cubicBezTo>
                <a:cubicBezTo>
                  <a:pt x="184547" y="128587"/>
                  <a:pt x="192881" y="130968"/>
                  <a:pt x="200025" y="135731"/>
                </a:cubicBezTo>
                <a:lnTo>
                  <a:pt x="200025" y="16520"/>
                </a:lnTo>
                <a:lnTo>
                  <a:pt x="78581" y="48220"/>
                </a:lnTo>
                <a:lnTo>
                  <a:pt x="78581" y="193774"/>
                </a:lnTo>
                <a:cubicBezTo>
                  <a:pt x="78581" y="194964"/>
                  <a:pt x="78581" y="195857"/>
                  <a:pt x="78581" y="196453"/>
                </a:cubicBezTo>
                <a:cubicBezTo>
                  <a:pt x="78581" y="205382"/>
                  <a:pt x="74786" y="212973"/>
                  <a:pt x="67196" y="219223"/>
                </a:cubicBezTo>
                <a:cubicBezTo>
                  <a:pt x="59606" y="225474"/>
                  <a:pt x="50304" y="228600"/>
                  <a:pt x="39291" y="228600"/>
                </a:cubicBezTo>
                <a:cubicBezTo>
                  <a:pt x="28277" y="228600"/>
                  <a:pt x="18976" y="225474"/>
                  <a:pt x="11385" y="219223"/>
                </a:cubicBezTo>
                <a:cubicBezTo>
                  <a:pt x="3795" y="212973"/>
                  <a:pt x="0" y="205382"/>
                  <a:pt x="0" y="196453"/>
                </a:cubicBezTo>
                <a:cubicBezTo>
                  <a:pt x="0" y="187523"/>
                  <a:pt x="3795" y="179933"/>
                  <a:pt x="11385" y="173682"/>
                </a:cubicBezTo>
                <a:cubicBezTo>
                  <a:pt x="18976" y="167431"/>
                  <a:pt x="28277" y="164306"/>
                  <a:pt x="39291" y="164306"/>
                </a:cubicBezTo>
                <a:cubicBezTo>
                  <a:pt x="48816" y="164306"/>
                  <a:pt x="57150" y="166687"/>
                  <a:pt x="64294" y="171450"/>
                </a:cubicBezTo>
                <a:lnTo>
                  <a:pt x="64294" y="43755"/>
                </a:lnTo>
                <a:cubicBezTo>
                  <a:pt x="64294" y="42564"/>
                  <a:pt x="64591" y="41374"/>
                  <a:pt x="65187" y="40183"/>
                </a:cubicBezTo>
                <a:cubicBezTo>
                  <a:pt x="66080" y="37802"/>
                  <a:pt x="67717" y="36314"/>
                  <a:pt x="70098" y="35718"/>
                </a:cubicBezTo>
                <a:lnTo>
                  <a:pt x="203597" y="893"/>
                </a:lnTo>
                <a:cubicBezTo>
                  <a:pt x="204787" y="297"/>
                  <a:pt x="205978" y="0"/>
                  <a:pt x="20716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57150" tIns="28575" rIns="57150" bIns="28575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sz="1181"/>
          </a:p>
        </p:txBody>
      </p:sp>
      <p:sp>
        <p:nvSpPr>
          <p:cNvPr id="195" name="Freeform 105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/>
          <p:nvPr/>
        </p:nvSpPr>
        <p:spPr>
          <a:xfrm>
            <a:off x="11267566" y="3864249"/>
            <a:ext cx="225556" cy="328206"/>
          </a:xfrm>
          <a:custGeom>
            <a:avLst/>
            <a:gdLst/>
            <a:ahLst/>
            <a:cxnLst/>
            <a:rect l="l" t="t" r="r" b="b"/>
            <a:pathLst>
              <a:path w="156773" h="228120">
                <a:moveTo>
                  <a:pt x="42863" y="170970"/>
                </a:moveTo>
                <a:cubicBezTo>
                  <a:pt x="34826" y="170970"/>
                  <a:pt x="28055" y="173203"/>
                  <a:pt x="22548" y="177667"/>
                </a:cubicBezTo>
                <a:cubicBezTo>
                  <a:pt x="17041" y="182132"/>
                  <a:pt x="14288" y="187044"/>
                  <a:pt x="14288" y="192401"/>
                </a:cubicBezTo>
                <a:cubicBezTo>
                  <a:pt x="14288" y="197759"/>
                  <a:pt x="17041" y="202671"/>
                  <a:pt x="22548" y="207135"/>
                </a:cubicBezTo>
                <a:cubicBezTo>
                  <a:pt x="28055" y="211600"/>
                  <a:pt x="34826" y="213833"/>
                  <a:pt x="42863" y="213833"/>
                </a:cubicBezTo>
                <a:cubicBezTo>
                  <a:pt x="50602" y="213833"/>
                  <a:pt x="57225" y="211675"/>
                  <a:pt x="62732" y="207359"/>
                </a:cubicBezTo>
                <a:cubicBezTo>
                  <a:pt x="68238" y="203043"/>
                  <a:pt x="71140" y="198355"/>
                  <a:pt x="71438" y="193294"/>
                </a:cubicBezTo>
                <a:lnTo>
                  <a:pt x="71438" y="191955"/>
                </a:lnTo>
                <a:cubicBezTo>
                  <a:pt x="71140" y="186597"/>
                  <a:pt x="68238" y="181760"/>
                  <a:pt x="62732" y="177444"/>
                </a:cubicBezTo>
                <a:cubicBezTo>
                  <a:pt x="57225" y="173128"/>
                  <a:pt x="50602" y="170970"/>
                  <a:pt x="42863" y="170970"/>
                </a:cubicBezTo>
                <a:close/>
                <a:moveTo>
                  <a:pt x="80591" y="78"/>
                </a:moveTo>
                <a:cubicBezTo>
                  <a:pt x="81930" y="301"/>
                  <a:pt x="83195" y="1008"/>
                  <a:pt x="84386" y="2199"/>
                </a:cubicBezTo>
                <a:lnTo>
                  <a:pt x="154038" y="72297"/>
                </a:lnTo>
                <a:cubicBezTo>
                  <a:pt x="157609" y="75571"/>
                  <a:pt x="157684" y="78920"/>
                  <a:pt x="154261" y="82343"/>
                </a:cubicBezTo>
                <a:cubicBezTo>
                  <a:pt x="150838" y="85766"/>
                  <a:pt x="147489" y="85692"/>
                  <a:pt x="144215" y="82120"/>
                </a:cubicBezTo>
                <a:lnTo>
                  <a:pt x="85725" y="23630"/>
                </a:lnTo>
                <a:lnTo>
                  <a:pt x="85725" y="190169"/>
                </a:lnTo>
                <a:cubicBezTo>
                  <a:pt x="85725" y="191360"/>
                  <a:pt x="85725" y="192104"/>
                  <a:pt x="85725" y="192401"/>
                </a:cubicBezTo>
                <a:cubicBezTo>
                  <a:pt x="85725" y="202522"/>
                  <a:pt x="81558" y="211005"/>
                  <a:pt x="73224" y="217851"/>
                </a:cubicBezTo>
                <a:cubicBezTo>
                  <a:pt x="64890" y="224697"/>
                  <a:pt x="54769" y="228120"/>
                  <a:pt x="42863" y="228120"/>
                </a:cubicBezTo>
                <a:cubicBezTo>
                  <a:pt x="30957" y="228120"/>
                  <a:pt x="20836" y="224697"/>
                  <a:pt x="12502" y="217851"/>
                </a:cubicBezTo>
                <a:cubicBezTo>
                  <a:pt x="4168" y="211005"/>
                  <a:pt x="0" y="202596"/>
                  <a:pt x="0" y="192625"/>
                </a:cubicBezTo>
                <a:cubicBezTo>
                  <a:pt x="0" y="182653"/>
                  <a:pt x="4168" y="174170"/>
                  <a:pt x="12502" y="167175"/>
                </a:cubicBezTo>
                <a:cubicBezTo>
                  <a:pt x="20836" y="160180"/>
                  <a:pt x="30957" y="156683"/>
                  <a:pt x="42863" y="156683"/>
                </a:cubicBezTo>
                <a:cubicBezTo>
                  <a:pt x="53579" y="156683"/>
                  <a:pt x="63104" y="159659"/>
                  <a:pt x="71438" y="165612"/>
                </a:cubicBezTo>
                <a:lnTo>
                  <a:pt x="71438" y="7557"/>
                </a:lnTo>
                <a:cubicBezTo>
                  <a:pt x="71438" y="4283"/>
                  <a:pt x="73075" y="2050"/>
                  <a:pt x="76349" y="860"/>
                </a:cubicBezTo>
                <a:cubicBezTo>
                  <a:pt x="77838" y="115"/>
                  <a:pt x="79251" y="-145"/>
                  <a:pt x="80591" y="7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57150" tIns="28575" rIns="57150" bIns="28575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sz="1181"/>
          </a:p>
        </p:txBody>
      </p:sp>
      <p:sp>
        <p:nvSpPr>
          <p:cNvPr id="196" name="Freeform 106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/>
          <p:nvPr/>
        </p:nvSpPr>
        <p:spPr>
          <a:xfrm>
            <a:off x="735987" y="4547860"/>
            <a:ext cx="205561" cy="328896"/>
          </a:xfrm>
          <a:custGeom>
            <a:avLst/>
            <a:gdLst/>
            <a:ahLst/>
            <a:cxnLst/>
            <a:rect l="l" t="t" r="r" b="b"/>
            <a:pathLst>
              <a:path w="142875" h="228600">
                <a:moveTo>
                  <a:pt x="7143" y="78581"/>
                </a:moveTo>
                <a:cubicBezTo>
                  <a:pt x="9227" y="78581"/>
                  <a:pt x="10939" y="79251"/>
                  <a:pt x="12278" y="80590"/>
                </a:cubicBezTo>
                <a:cubicBezTo>
                  <a:pt x="13618" y="81930"/>
                  <a:pt x="14287" y="83641"/>
                  <a:pt x="14287" y="85725"/>
                </a:cubicBezTo>
                <a:lnTo>
                  <a:pt x="14287" y="115639"/>
                </a:lnTo>
                <a:cubicBezTo>
                  <a:pt x="14287" y="123973"/>
                  <a:pt x="14883" y="131340"/>
                  <a:pt x="16073" y="137740"/>
                </a:cubicBezTo>
                <a:cubicBezTo>
                  <a:pt x="17264" y="144140"/>
                  <a:pt x="19347" y="150688"/>
                  <a:pt x="22324" y="157385"/>
                </a:cubicBezTo>
                <a:cubicBezTo>
                  <a:pt x="25301" y="164083"/>
                  <a:pt x="30063" y="169292"/>
                  <a:pt x="36611" y="173012"/>
                </a:cubicBezTo>
                <a:cubicBezTo>
                  <a:pt x="43160" y="176733"/>
                  <a:pt x="51345" y="178593"/>
                  <a:pt x="61168" y="178593"/>
                </a:cubicBezTo>
                <a:lnTo>
                  <a:pt x="82153" y="178593"/>
                </a:lnTo>
                <a:cubicBezTo>
                  <a:pt x="113109" y="178593"/>
                  <a:pt x="128587" y="157609"/>
                  <a:pt x="128587" y="115639"/>
                </a:cubicBezTo>
                <a:lnTo>
                  <a:pt x="128587" y="85725"/>
                </a:lnTo>
                <a:cubicBezTo>
                  <a:pt x="128587" y="83641"/>
                  <a:pt x="129257" y="81930"/>
                  <a:pt x="130596" y="80590"/>
                </a:cubicBezTo>
                <a:cubicBezTo>
                  <a:pt x="131936" y="79251"/>
                  <a:pt x="133647" y="78581"/>
                  <a:pt x="135731" y="78581"/>
                </a:cubicBezTo>
                <a:cubicBezTo>
                  <a:pt x="137815" y="78581"/>
                  <a:pt x="139526" y="79251"/>
                  <a:pt x="140866" y="80590"/>
                </a:cubicBezTo>
                <a:cubicBezTo>
                  <a:pt x="142205" y="81930"/>
                  <a:pt x="142875" y="83641"/>
                  <a:pt x="142875" y="85725"/>
                </a:cubicBezTo>
                <a:lnTo>
                  <a:pt x="142875" y="115639"/>
                </a:lnTo>
                <a:cubicBezTo>
                  <a:pt x="142875" y="130820"/>
                  <a:pt x="141089" y="143768"/>
                  <a:pt x="137517" y="154483"/>
                </a:cubicBezTo>
                <a:cubicBezTo>
                  <a:pt x="133945" y="165199"/>
                  <a:pt x="129034" y="173161"/>
                  <a:pt x="122783" y="178370"/>
                </a:cubicBezTo>
                <a:cubicBezTo>
                  <a:pt x="116532" y="183579"/>
                  <a:pt x="110133" y="187300"/>
                  <a:pt x="103584" y="189532"/>
                </a:cubicBezTo>
                <a:cubicBezTo>
                  <a:pt x="97036" y="191765"/>
                  <a:pt x="89892" y="192881"/>
                  <a:pt x="82153" y="192881"/>
                </a:cubicBezTo>
                <a:lnTo>
                  <a:pt x="78581" y="192881"/>
                </a:lnTo>
                <a:lnTo>
                  <a:pt x="78581" y="214312"/>
                </a:lnTo>
                <a:lnTo>
                  <a:pt x="114300" y="214312"/>
                </a:lnTo>
                <a:cubicBezTo>
                  <a:pt x="116383" y="214312"/>
                  <a:pt x="118095" y="214982"/>
                  <a:pt x="119434" y="216321"/>
                </a:cubicBezTo>
                <a:cubicBezTo>
                  <a:pt x="120774" y="217661"/>
                  <a:pt x="121443" y="219372"/>
                  <a:pt x="121443" y="221456"/>
                </a:cubicBezTo>
                <a:cubicBezTo>
                  <a:pt x="121443" y="223539"/>
                  <a:pt x="120774" y="225251"/>
                  <a:pt x="119434" y="226590"/>
                </a:cubicBezTo>
                <a:cubicBezTo>
                  <a:pt x="118095" y="227930"/>
                  <a:pt x="116383" y="228600"/>
                  <a:pt x="114300" y="228600"/>
                </a:cubicBezTo>
                <a:lnTo>
                  <a:pt x="28575" y="228600"/>
                </a:lnTo>
                <a:cubicBezTo>
                  <a:pt x="26491" y="228600"/>
                  <a:pt x="24780" y="227930"/>
                  <a:pt x="23440" y="226590"/>
                </a:cubicBezTo>
                <a:cubicBezTo>
                  <a:pt x="22101" y="225251"/>
                  <a:pt x="21431" y="223539"/>
                  <a:pt x="21431" y="221456"/>
                </a:cubicBezTo>
                <a:cubicBezTo>
                  <a:pt x="21431" y="219372"/>
                  <a:pt x="22101" y="217661"/>
                  <a:pt x="23440" y="216321"/>
                </a:cubicBezTo>
                <a:cubicBezTo>
                  <a:pt x="24780" y="214982"/>
                  <a:pt x="26491" y="214312"/>
                  <a:pt x="28575" y="214312"/>
                </a:cubicBezTo>
                <a:lnTo>
                  <a:pt x="64293" y="214312"/>
                </a:lnTo>
                <a:lnTo>
                  <a:pt x="64293" y="192881"/>
                </a:lnTo>
                <a:lnTo>
                  <a:pt x="61168" y="192881"/>
                </a:lnTo>
                <a:cubicBezTo>
                  <a:pt x="40927" y="192881"/>
                  <a:pt x="25673" y="186184"/>
                  <a:pt x="15403" y="172789"/>
                </a:cubicBezTo>
                <a:cubicBezTo>
                  <a:pt x="5134" y="159395"/>
                  <a:pt x="0" y="140345"/>
                  <a:pt x="0" y="115639"/>
                </a:cubicBezTo>
                <a:lnTo>
                  <a:pt x="0" y="85725"/>
                </a:lnTo>
                <a:cubicBezTo>
                  <a:pt x="0" y="83641"/>
                  <a:pt x="669" y="81930"/>
                  <a:pt x="2009" y="80590"/>
                </a:cubicBezTo>
                <a:cubicBezTo>
                  <a:pt x="3348" y="79251"/>
                  <a:pt x="5060" y="78581"/>
                  <a:pt x="7143" y="78581"/>
                </a:cubicBezTo>
                <a:close/>
                <a:moveTo>
                  <a:pt x="70991" y="14287"/>
                </a:moveTo>
                <a:cubicBezTo>
                  <a:pt x="65335" y="14287"/>
                  <a:pt x="60424" y="16520"/>
                  <a:pt x="56257" y="20984"/>
                </a:cubicBezTo>
                <a:cubicBezTo>
                  <a:pt x="52090" y="25449"/>
                  <a:pt x="50006" y="30807"/>
                  <a:pt x="50006" y="37058"/>
                </a:cubicBezTo>
                <a:lnTo>
                  <a:pt x="50006" y="122336"/>
                </a:lnTo>
                <a:cubicBezTo>
                  <a:pt x="50006" y="128289"/>
                  <a:pt x="51941" y="133201"/>
                  <a:pt x="55810" y="137070"/>
                </a:cubicBezTo>
                <a:cubicBezTo>
                  <a:pt x="59680" y="140940"/>
                  <a:pt x="64740" y="142875"/>
                  <a:pt x="70991" y="142875"/>
                </a:cubicBezTo>
                <a:lnTo>
                  <a:pt x="72777" y="142875"/>
                </a:lnTo>
                <a:cubicBezTo>
                  <a:pt x="78730" y="142875"/>
                  <a:pt x="83567" y="141014"/>
                  <a:pt x="87287" y="137294"/>
                </a:cubicBezTo>
                <a:cubicBezTo>
                  <a:pt x="91008" y="133573"/>
                  <a:pt x="92868" y="128587"/>
                  <a:pt x="92868" y="122336"/>
                </a:cubicBezTo>
                <a:lnTo>
                  <a:pt x="92868" y="37058"/>
                </a:lnTo>
                <a:cubicBezTo>
                  <a:pt x="92868" y="30509"/>
                  <a:pt x="90934" y="25077"/>
                  <a:pt x="87064" y="20761"/>
                </a:cubicBezTo>
                <a:cubicBezTo>
                  <a:pt x="83195" y="16445"/>
                  <a:pt x="78432" y="14287"/>
                  <a:pt x="72777" y="14287"/>
                </a:cubicBezTo>
                <a:close/>
                <a:moveTo>
                  <a:pt x="70991" y="0"/>
                </a:moveTo>
                <a:lnTo>
                  <a:pt x="72777" y="0"/>
                </a:lnTo>
                <a:cubicBezTo>
                  <a:pt x="82599" y="0"/>
                  <a:pt x="90785" y="3572"/>
                  <a:pt x="97333" y="10715"/>
                </a:cubicBezTo>
                <a:cubicBezTo>
                  <a:pt x="103882" y="17859"/>
                  <a:pt x="107156" y="26640"/>
                  <a:pt x="107156" y="37058"/>
                </a:cubicBezTo>
                <a:lnTo>
                  <a:pt x="107156" y="122336"/>
                </a:lnTo>
                <a:cubicBezTo>
                  <a:pt x="107156" y="132457"/>
                  <a:pt x="103956" y="140791"/>
                  <a:pt x="97557" y="147339"/>
                </a:cubicBezTo>
                <a:cubicBezTo>
                  <a:pt x="91157" y="153888"/>
                  <a:pt x="82897" y="157162"/>
                  <a:pt x="72777" y="157162"/>
                </a:cubicBezTo>
                <a:lnTo>
                  <a:pt x="70991" y="157162"/>
                </a:lnTo>
                <a:cubicBezTo>
                  <a:pt x="60870" y="157162"/>
                  <a:pt x="52462" y="153813"/>
                  <a:pt x="45764" y="147116"/>
                </a:cubicBezTo>
                <a:cubicBezTo>
                  <a:pt x="39067" y="140419"/>
                  <a:pt x="35718" y="132159"/>
                  <a:pt x="35718" y="122336"/>
                </a:cubicBezTo>
                <a:lnTo>
                  <a:pt x="35718" y="37058"/>
                </a:lnTo>
                <a:cubicBezTo>
                  <a:pt x="35718" y="26938"/>
                  <a:pt x="39216" y="18231"/>
                  <a:pt x="46211" y="10938"/>
                </a:cubicBezTo>
                <a:cubicBezTo>
                  <a:pt x="53206" y="3646"/>
                  <a:pt x="61466" y="0"/>
                  <a:pt x="7099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57150" tIns="28575" rIns="57150" bIns="28575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sz="1181"/>
          </a:p>
        </p:txBody>
      </p:sp>
      <p:sp>
        <p:nvSpPr>
          <p:cNvPr id="197" name="Freeform 107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/>
          <p:nvPr/>
        </p:nvSpPr>
        <p:spPr>
          <a:xfrm>
            <a:off x="1182694" y="4580301"/>
            <a:ext cx="328896" cy="264016"/>
          </a:xfrm>
          <a:custGeom>
            <a:avLst/>
            <a:gdLst/>
            <a:ahLst/>
            <a:cxnLst/>
            <a:rect l="l" t="t" r="r" b="b"/>
            <a:pathLst>
              <a:path w="228600" h="183505">
                <a:moveTo>
                  <a:pt x="14288" y="0"/>
                </a:moveTo>
                <a:lnTo>
                  <a:pt x="214313" y="0"/>
                </a:lnTo>
                <a:cubicBezTo>
                  <a:pt x="218182" y="0"/>
                  <a:pt x="221531" y="1414"/>
                  <a:pt x="224359" y="4242"/>
                </a:cubicBezTo>
                <a:cubicBezTo>
                  <a:pt x="227186" y="7070"/>
                  <a:pt x="228600" y="10418"/>
                  <a:pt x="228600" y="14288"/>
                </a:cubicBezTo>
                <a:lnTo>
                  <a:pt x="228600" y="142875"/>
                </a:lnTo>
                <a:cubicBezTo>
                  <a:pt x="228600" y="146745"/>
                  <a:pt x="227186" y="150093"/>
                  <a:pt x="224359" y="152921"/>
                </a:cubicBezTo>
                <a:cubicBezTo>
                  <a:pt x="221531" y="155749"/>
                  <a:pt x="218182" y="157163"/>
                  <a:pt x="214313" y="157163"/>
                </a:cubicBezTo>
                <a:lnTo>
                  <a:pt x="114747" y="157163"/>
                </a:lnTo>
                <a:lnTo>
                  <a:pt x="132160" y="172790"/>
                </a:lnTo>
                <a:cubicBezTo>
                  <a:pt x="134839" y="175171"/>
                  <a:pt x="135136" y="177552"/>
                  <a:pt x="133053" y="179934"/>
                </a:cubicBezTo>
                <a:lnTo>
                  <a:pt x="131713" y="181719"/>
                </a:lnTo>
                <a:cubicBezTo>
                  <a:pt x="129034" y="184101"/>
                  <a:pt x="126504" y="184101"/>
                  <a:pt x="124123" y="181719"/>
                </a:cubicBezTo>
                <a:lnTo>
                  <a:pt x="95548" y="155823"/>
                </a:lnTo>
                <a:lnTo>
                  <a:pt x="93762" y="154037"/>
                </a:lnTo>
                <a:cubicBezTo>
                  <a:pt x="92571" y="152847"/>
                  <a:pt x="91976" y="151582"/>
                  <a:pt x="91976" y="150242"/>
                </a:cubicBezTo>
                <a:cubicBezTo>
                  <a:pt x="91976" y="148903"/>
                  <a:pt x="92571" y="147638"/>
                  <a:pt x="93762" y="146447"/>
                </a:cubicBezTo>
                <a:lnTo>
                  <a:pt x="95548" y="144661"/>
                </a:lnTo>
                <a:lnTo>
                  <a:pt x="124569" y="118319"/>
                </a:lnTo>
                <a:cubicBezTo>
                  <a:pt x="126951" y="115937"/>
                  <a:pt x="129481" y="115937"/>
                  <a:pt x="132160" y="118319"/>
                </a:cubicBezTo>
                <a:lnTo>
                  <a:pt x="133499" y="120105"/>
                </a:lnTo>
                <a:cubicBezTo>
                  <a:pt x="135583" y="122188"/>
                  <a:pt x="135285" y="124569"/>
                  <a:pt x="132606" y="127248"/>
                </a:cubicBezTo>
                <a:lnTo>
                  <a:pt x="115640" y="142875"/>
                </a:lnTo>
                <a:lnTo>
                  <a:pt x="205830" y="142875"/>
                </a:lnTo>
                <a:cubicBezTo>
                  <a:pt x="208211" y="142875"/>
                  <a:pt x="210220" y="141982"/>
                  <a:pt x="211857" y="140196"/>
                </a:cubicBezTo>
                <a:cubicBezTo>
                  <a:pt x="213494" y="138410"/>
                  <a:pt x="214313" y="136327"/>
                  <a:pt x="214313" y="133946"/>
                </a:cubicBezTo>
                <a:lnTo>
                  <a:pt x="214313" y="22771"/>
                </a:lnTo>
                <a:cubicBezTo>
                  <a:pt x="214313" y="20390"/>
                  <a:pt x="213494" y="18381"/>
                  <a:pt x="211857" y="16743"/>
                </a:cubicBezTo>
                <a:cubicBezTo>
                  <a:pt x="210220" y="15106"/>
                  <a:pt x="208211" y="14288"/>
                  <a:pt x="205830" y="14288"/>
                </a:cubicBezTo>
                <a:lnTo>
                  <a:pt x="23217" y="14734"/>
                </a:lnTo>
                <a:cubicBezTo>
                  <a:pt x="20539" y="14734"/>
                  <a:pt x="18381" y="15553"/>
                  <a:pt x="16743" y="17190"/>
                </a:cubicBezTo>
                <a:cubicBezTo>
                  <a:pt x="15106" y="18827"/>
                  <a:pt x="14288" y="20836"/>
                  <a:pt x="14288" y="23218"/>
                </a:cubicBezTo>
                <a:lnTo>
                  <a:pt x="14288" y="133946"/>
                </a:lnTo>
                <a:cubicBezTo>
                  <a:pt x="14288" y="136327"/>
                  <a:pt x="15181" y="138410"/>
                  <a:pt x="16967" y="140196"/>
                </a:cubicBezTo>
                <a:cubicBezTo>
                  <a:pt x="18753" y="141982"/>
                  <a:pt x="20836" y="142875"/>
                  <a:pt x="23217" y="142875"/>
                </a:cubicBezTo>
                <a:lnTo>
                  <a:pt x="50006" y="142875"/>
                </a:lnTo>
                <a:cubicBezTo>
                  <a:pt x="52090" y="142875"/>
                  <a:pt x="53802" y="143768"/>
                  <a:pt x="55141" y="145554"/>
                </a:cubicBezTo>
                <a:cubicBezTo>
                  <a:pt x="56481" y="147340"/>
                  <a:pt x="57150" y="148754"/>
                  <a:pt x="57150" y="149796"/>
                </a:cubicBezTo>
                <a:cubicBezTo>
                  <a:pt x="57150" y="150838"/>
                  <a:pt x="56481" y="152326"/>
                  <a:pt x="55141" y="154261"/>
                </a:cubicBezTo>
                <a:cubicBezTo>
                  <a:pt x="53802" y="156195"/>
                  <a:pt x="52090" y="157163"/>
                  <a:pt x="50006" y="157163"/>
                </a:cubicBezTo>
                <a:lnTo>
                  <a:pt x="14288" y="157163"/>
                </a:lnTo>
                <a:cubicBezTo>
                  <a:pt x="10418" y="157163"/>
                  <a:pt x="7070" y="155749"/>
                  <a:pt x="4242" y="152921"/>
                </a:cubicBezTo>
                <a:cubicBezTo>
                  <a:pt x="1414" y="150093"/>
                  <a:pt x="0" y="146745"/>
                  <a:pt x="0" y="142875"/>
                </a:cubicBezTo>
                <a:lnTo>
                  <a:pt x="0" y="14288"/>
                </a:lnTo>
                <a:cubicBezTo>
                  <a:pt x="0" y="10418"/>
                  <a:pt x="1414" y="7070"/>
                  <a:pt x="4242" y="4242"/>
                </a:cubicBezTo>
                <a:cubicBezTo>
                  <a:pt x="7070" y="1414"/>
                  <a:pt x="10418" y="0"/>
                  <a:pt x="142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57150" tIns="28575" rIns="57150" bIns="28575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sz="1181"/>
          </a:p>
        </p:txBody>
      </p:sp>
      <p:sp>
        <p:nvSpPr>
          <p:cNvPr id="198" name="Freeform 108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/>
          <p:nvPr/>
        </p:nvSpPr>
        <p:spPr>
          <a:xfrm>
            <a:off x="1752738" y="4547860"/>
            <a:ext cx="328896" cy="328896"/>
          </a:xfrm>
          <a:custGeom>
            <a:avLst/>
            <a:gdLst/>
            <a:ahLst/>
            <a:cxnLst/>
            <a:rect l="l" t="t" r="r" b="b"/>
            <a:pathLst>
              <a:path w="228600" h="228600">
                <a:moveTo>
                  <a:pt x="47383" y="68591"/>
                </a:moveTo>
                <a:cubicBezTo>
                  <a:pt x="49058" y="68628"/>
                  <a:pt x="50751" y="69502"/>
                  <a:pt x="52462" y="71214"/>
                </a:cubicBezTo>
                <a:cubicBezTo>
                  <a:pt x="55885" y="74637"/>
                  <a:pt x="55811" y="77986"/>
                  <a:pt x="52239" y="81260"/>
                </a:cubicBezTo>
                <a:lnTo>
                  <a:pt x="26343" y="107156"/>
                </a:lnTo>
                <a:lnTo>
                  <a:pt x="150019" y="107156"/>
                </a:lnTo>
                <a:cubicBezTo>
                  <a:pt x="151805" y="107156"/>
                  <a:pt x="153442" y="107826"/>
                  <a:pt x="154930" y="109165"/>
                </a:cubicBezTo>
                <a:cubicBezTo>
                  <a:pt x="156419" y="110505"/>
                  <a:pt x="157163" y="112142"/>
                  <a:pt x="157163" y="114076"/>
                </a:cubicBezTo>
                <a:cubicBezTo>
                  <a:pt x="157163" y="116011"/>
                  <a:pt x="156419" y="117723"/>
                  <a:pt x="154930" y="119211"/>
                </a:cubicBezTo>
                <a:cubicBezTo>
                  <a:pt x="153442" y="120699"/>
                  <a:pt x="151805" y="121443"/>
                  <a:pt x="150019" y="121443"/>
                </a:cubicBezTo>
                <a:lnTo>
                  <a:pt x="25896" y="121443"/>
                </a:lnTo>
                <a:lnTo>
                  <a:pt x="52239" y="147786"/>
                </a:lnTo>
                <a:cubicBezTo>
                  <a:pt x="55811" y="151060"/>
                  <a:pt x="55811" y="154334"/>
                  <a:pt x="52239" y="157609"/>
                </a:cubicBezTo>
                <a:cubicBezTo>
                  <a:pt x="51048" y="159097"/>
                  <a:pt x="49411" y="159841"/>
                  <a:pt x="47328" y="159841"/>
                </a:cubicBezTo>
                <a:cubicBezTo>
                  <a:pt x="45244" y="159841"/>
                  <a:pt x="43607" y="159097"/>
                  <a:pt x="42416" y="157609"/>
                </a:cubicBezTo>
                <a:lnTo>
                  <a:pt x="0" y="114300"/>
                </a:lnTo>
                <a:lnTo>
                  <a:pt x="42416" y="70991"/>
                </a:lnTo>
                <a:cubicBezTo>
                  <a:pt x="44053" y="69354"/>
                  <a:pt x="45709" y="68554"/>
                  <a:pt x="47383" y="68591"/>
                </a:cubicBezTo>
                <a:close/>
                <a:moveTo>
                  <a:pt x="92869" y="0"/>
                </a:moveTo>
                <a:lnTo>
                  <a:pt x="214313" y="0"/>
                </a:lnTo>
                <a:cubicBezTo>
                  <a:pt x="218182" y="0"/>
                  <a:pt x="221531" y="1413"/>
                  <a:pt x="224359" y="4241"/>
                </a:cubicBezTo>
                <a:cubicBezTo>
                  <a:pt x="227186" y="7069"/>
                  <a:pt x="228600" y="10418"/>
                  <a:pt x="228600" y="14287"/>
                </a:cubicBezTo>
                <a:lnTo>
                  <a:pt x="228600" y="214312"/>
                </a:lnTo>
                <a:cubicBezTo>
                  <a:pt x="228600" y="218182"/>
                  <a:pt x="227186" y="221530"/>
                  <a:pt x="224359" y="224358"/>
                </a:cubicBezTo>
                <a:cubicBezTo>
                  <a:pt x="221531" y="227186"/>
                  <a:pt x="218182" y="228600"/>
                  <a:pt x="214313" y="228600"/>
                </a:cubicBezTo>
                <a:lnTo>
                  <a:pt x="92869" y="228600"/>
                </a:lnTo>
                <a:cubicBezTo>
                  <a:pt x="88999" y="228600"/>
                  <a:pt x="85651" y="227186"/>
                  <a:pt x="82823" y="224358"/>
                </a:cubicBezTo>
                <a:cubicBezTo>
                  <a:pt x="79995" y="221530"/>
                  <a:pt x="78581" y="218182"/>
                  <a:pt x="78581" y="214312"/>
                </a:cubicBezTo>
                <a:lnTo>
                  <a:pt x="78581" y="150018"/>
                </a:lnTo>
                <a:lnTo>
                  <a:pt x="92869" y="149572"/>
                </a:lnTo>
                <a:lnTo>
                  <a:pt x="92869" y="205829"/>
                </a:lnTo>
                <a:cubicBezTo>
                  <a:pt x="92869" y="208210"/>
                  <a:pt x="93688" y="210219"/>
                  <a:pt x="95325" y="211856"/>
                </a:cubicBezTo>
                <a:cubicBezTo>
                  <a:pt x="96962" y="213494"/>
                  <a:pt x="98971" y="214312"/>
                  <a:pt x="101352" y="214312"/>
                </a:cubicBezTo>
                <a:lnTo>
                  <a:pt x="205383" y="214312"/>
                </a:lnTo>
                <a:cubicBezTo>
                  <a:pt x="207764" y="214312"/>
                  <a:pt x="209848" y="213494"/>
                  <a:pt x="211634" y="211856"/>
                </a:cubicBezTo>
                <a:cubicBezTo>
                  <a:pt x="213420" y="210219"/>
                  <a:pt x="214313" y="208210"/>
                  <a:pt x="214313" y="205829"/>
                </a:cubicBezTo>
                <a:lnTo>
                  <a:pt x="213866" y="23217"/>
                </a:lnTo>
                <a:cubicBezTo>
                  <a:pt x="213866" y="20538"/>
                  <a:pt x="213048" y="18380"/>
                  <a:pt x="211411" y="16743"/>
                </a:cubicBezTo>
                <a:cubicBezTo>
                  <a:pt x="209773" y="15106"/>
                  <a:pt x="207764" y="14287"/>
                  <a:pt x="205383" y="14287"/>
                </a:cubicBezTo>
                <a:lnTo>
                  <a:pt x="101352" y="14287"/>
                </a:lnTo>
                <a:cubicBezTo>
                  <a:pt x="98971" y="14287"/>
                  <a:pt x="96962" y="15106"/>
                  <a:pt x="95325" y="16743"/>
                </a:cubicBezTo>
                <a:cubicBezTo>
                  <a:pt x="93688" y="18380"/>
                  <a:pt x="92869" y="20538"/>
                  <a:pt x="92869" y="23217"/>
                </a:cubicBezTo>
                <a:lnTo>
                  <a:pt x="92869" y="78581"/>
                </a:lnTo>
                <a:lnTo>
                  <a:pt x="78581" y="78581"/>
                </a:lnTo>
                <a:lnTo>
                  <a:pt x="78581" y="14287"/>
                </a:lnTo>
                <a:cubicBezTo>
                  <a:pt x="78581" y="10418"/>
                  <a:pt x="79995" y="7069"/>
                  <a:pt x="82823" y="4241"/>
                </a:cubicBezTo>
                <a:cubicBezTo>
                  <a:pt x="85651" y="1413"/>
                  <a:pt x="88999" y="0"/>
                  <a:pt x="9286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57150" tIns="28575" rIns="57150" bIns="28575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sz="1181"/>
          </a:p>
        </p:txBody>
      </p:sp>
      <p:sp>
        <p:nvSpPr>
          <p:cNvPr id="199" name="Freeform 109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/>
          <p:nvPr/>
        </p:nvSpPr>
        <p:spPr>
          <a:xfrm>
            <a:off x="2322782" y="4547860"/>
            <a:ext cx="328896" cy="328896"/>
          </a:xfrm>
          <a:custGeom>
            <a:avLst/>
            <a:gdLst/>
            <a:ahLst/>
            <a:cxnLst/>
            <a:rect l="l" t="t" r="r" b="b"/>
            <a:pathLst>
              <a:path w="228600" h="228600">
                <a:moveTo>
                  <a:pt x="124067" y="68591"/>
                </a:moveTo>
                <a:cubicBezTo>
                  <a:pt x="125741" y="68554"/>
                  <a:pt x="127397" y="69354"/>
                  <a:pt x="129034" y="70991"/>
                </a:cubicBezTo>
                <a:lnTo>
                  <a:pt x="171003" y="114300"/>
                </a:lnTo>
                <a:lnTo>
                  <a:pt x="129034" y="157609"/>
                </a:lnTo>
                <a:cubicBezTo>
                  <a:pt x="127545" y="159097"/>
                  <a:pt x="125834" y="159841"/>
                  <a:pt x="123899" y="159841"/>
                </a:cubicBezTo>
                <a:cubicBezTo>
                  <a:pt x="121964" y="159841"/>
                  <a:pt x="120253" y="159097"/>
                  <a:pt x="118765" y="157609"/>
                </a:cubicBezTo>
                <a:cubicBezTo>
                  <a:pt x="115490" y="154334"/>
                  <a:pt x="115490" y="151060"/>
                  <a:pt x="118765" y="147786"/>
                </a:cubicBezTo>
                <a:lnTo>
                  <a:pt x="145107" y="121443"/>
                </a:lnTo>
                <a:lnTo>
                  <a:pt x="7143" y="121443"/>
                </a:lnTo>
                <a:cubicBezTo>
                  <a:pt x="5060" y="121443"/>
                  <a:pt x="3348" y="120699"/>
                  <a:pt x="2009" y="119211"/>
                </a:cubicBezTo>
                <a:cubicBezTo>
                  <a:pt x="669" y="117723"/>
                  <a:pt x="0" y="116011"/>
                  <a:pt x="0" y="114076"/>
                </a:cubicBezTo>
                <a:cubicBezTo>
                  <a:pt x="0" y="112142"/>
                  <a:pt x="669" y="110505"/>
                  <a:pt x="2009" y="109165"/>
                </a:cubicBezTo>
                <a:cubicBezTo>
                  <a:pt x="3348" y="107826"/>
                  <a:pt x="5060" y="107156"/>
                  <a:pt x="7143" y="107156"/>
                </a:cubicBezTo>
                <a:lnTo>
                  <a:pt x="144661" y="107156"/>
                </a:lnTo>
                <a:lnTo>
                  <a:pt x="118765" y="81260"/>
                </a:lnTo>
                <a:cubicBezTo>
                  <a:pt x="115490" y="77986"/>
                  <a:pt x="115565" y="74637"/>
                  <a:pt x="118988" y="71214"/>
                </a:cubicBezTo>
                <a:cubicBezTo>
                  <a:pt x="120699" y="69502"/>
                  <a:pt x="122392" y="68628"/>
                  <a:pt x="124067" y="68591"/>
                </a:cubicBezTo>
                <a:close/>
                <a:moveTo>
                  <a:pt x="85725" y="0"/>
                </a:moveTo>
                <a:lnTo>
                  <a:pt x="214312" y="0"/>
                </a:lnTo>
                <a:cubicBezTo>
                  <a:pt x="218182" y="0"/>
                  <a:pt x="221530" y="1413"/>
                  <a:pt x="224358" y="4241"/>
                </a:cubicBezTo>
                <a:cubicBezTo>
                  <a:pt x="227186" y="7069"/>
                  <a:pt x="228600" y="10418"/>
                  <a:pt x="228600" y="14287"/>
                </a:cubicBezTo>
                <a:lnTo>
                  <a:pt x="228600" y="214312"/>
                </a:lnTo>
                <a:cubicBezTo>
                  <a:pt x="228600" y="218182"/>
                  <a:pt x="227186" y="221530"/>
                  <a:pt x="224358" y="224358"/>
                </a:cubicBezTo>
                <a:cubicBezTo>
                  <a:pt x="221530" y="227186"/>
                  <a:pt x="218182" y="228600"/>
                  <a:pt x="214312" y="228600"/>
                </a:cubicBezTo>
                <a:lnTo>
                  <a:pt x="85725" y="228600"/>
                </a:lnTo>
                <a:cubicBezTo>
                  <a:pt x="81855" y="228600"/>
                  <a:pt x="78507" y="227186"/>
                  <a:pt x="75679" y="224358"/>
                </a:cubicBezTo>
                <a:cubicBezTo>
                  <a:pt x="72851" y="221530"/>
                  <a:pt x="71437" y="218182"/>
                  <a:pt x="71437" y="214312"/>
                </a:cubicBezTo>
                <a:lnTo>
                  <a:pt x="71437" y="150018"/>
                </a:lnTo>
                <a:lnTo>
                  <a:pt x="85725" y="149572"/>
                </a:lnTo>
                <a:lnTo>
                  <a:pt x="85725" y="205829"/>
                </a:lnTo>
                <a:cubicBezTo>
                  <a:pt x="85725" y="208210"/>
                  <a:pt x="86618" y="210219"/>
                  <a:pt x="88404" y="211856"/>
                </a:cubicBezTo>
                <a:cubicBezTo>
                  <a:pt x="90190" y="213494"/>
                  <a:pt x="92273" y="214312"/>
                  <a:pt x="94654" y="214312"/>
                </a:cubicBezTo>
                <a:lnTo>
                  <a:pt x="205829" y="214312"/>
                </a:lnTo>
                <a:cubicBezTo>
                  <a:pt x="208210" y="214312"/>
                  <a:pt x="210219" y="213494"/>
                  <a:pt x="211857" y="211856"/>
                </a:cubicBezTo>
                <a:cubicBezTo>
                  <a:pt x="213494" y="210219"/>
                  <a:pt x="214312" y="208210"/>
                  <a:pt x="214312" y="205829"/>
                </a:cubicBezTo>
                <a:lnTo>
                  <a:pt x="213866" y="23217"/>
                </a:lnTo>
                <a:cubicBezTo>
                  <a:pt x="213866" y="20538"/>
                  <a:pt x="213047" y="18380"/>
                  <a:pt x="211410" y="16743"/>
                </a:cubicBezTo>
                <a:cubicBezTo>
                  <a:pt x="209773" y="15106"/>
                  <a:pt x="207764" y="14287"/>
                  <a:pt x="205383" y="14287"/>
                </a:cubicBezTo>
                <a:lnTo>
                  <a:pt x="94654" y="14287"/>
                </a:lnTo>
                <a:cubicBezTo>
                  <a:pt x="92273" y="14287"/>
                  <a:pt x="90190" y="15106"/>
                  <a:pt x="88404" y="16743"/>
                </a:cubicBezTo>
                <a:cubicBezTo>
                  <a:pt x="86618" y="18380"/>
                  <a:pt x="85725" y="20538"/>
                  <a:pt x="85725" y="23217"/>
                </a:cubicBezTo>
                <a:lnTo>
                  <a:pt x="85725" y="78581"/>
                </a:lnTo>
                <a:lnTo>
                  <a:pt x="71437" y="78581"/>
                </a:lnTo>
                <a:lnTo>
                  <a:pt x="71437" y="14287"/>
                </a:lnTo>
                <a:cubicBezTo>
                  <a:pt x="71437" y="10418"/>
                  <a:pt x="72851" y="7069"/>
                  <a:pt x="75679" y="4241"/>
                </a:cubicBezTo>
                <a:cubicBezTo>
                  <a:pt x="78507" y="1413"/>
                  <a:pt x="81855" y="0"/>
                  <a:pt x="8572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57150" tIns="28575" rIns="57150" bIns="28575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sz="1181"/>
          </a:p>
        </p:txBody>
      </p:sp>
      <p:sp>
        <p:nvSpPr>
          <p:cNvPr id="200" name="Freeform 110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/>
          <p:nvPr/>
        </p:nvSpPr>
        <p:spPr>
          <a:xfrm>
            <a:off x="2892826" y="4609529"/>
            <a:ext cx="328896" cy="205561"/>
          </a:xfrm>
          <a:custGeom>
            <a:avLst/>
            <a:gdLst/>
            <a:ahLst/>
            <a:cxnLst/>
            <a:rect l="l" t="t" r="r" b="b"/>
            <a:pathLst>
              <a:path w="228600" h="142875">
                <a:moveTo>
                  <a:pt x="71438" y="121444"/>
                </a:moveTo>
                <a:lnTo>
                  <a:pt x="221456" y="121444"/>
                </a:lnTo>
                <a:cubicBezTo>
                  <a:pt x="223540" y="121444"/>
                  <a:pt x="225252" y="122114"/>
                  <a:pt x="226591" y="123453"/>
                </a:cubicBezTo>
                <a:cubicBezTo>
                  <a:pt x="227930" y="124793"/>
                  <a:pt x="228600" y="126504"/>
                  <a:pt x="228600" y="128588"/>
                </a:cubicBezTo>
                <a:cubicBezTo>
                  <a:pt x="228600" y="130671"/>
                  <a:pt x="227930" y="132383"/>
                  <a:pt x="226591" y="133722"/>
                </a:cubicBezTo>
                <a:cubicBezTo>
                  <a:pt x="225252" y="135062"/>
                  <a:pt x="223540" y="135731"/>
                  <a:pt x="221456" y="135731"/>
                </a:cubicBezTo>
                <a:lnTo>
                  <a:pt x="71438" y="135731"/>
                </a:lnTo>
                <a:cubicBezTo>
                  <a:pt x="69354" y="135731"/>
                  <a:pt x="67643" y="135062"/>
                  <a:pt x="66303" y="133722"/>
                </a:cubicBezTo>
                <a:cubicBezTo>
                  <a:pt x="64964" y="132383"/>
                  <a:pt x="64294" y="130671"/>
                  <a:pt x="64294" y="128588"/>
                </a:cubicBezTo>
                <a:cubicBezTo>
                  <a:pt x="64294" y="126504"/>
                  <a:pt x="64964" y="124793"/>
                  <a:pt x="66303" y="123453"/>
                </a:cubicBezTo>
                <a:cubicBezTo>
                  <a:pt x="67643" y="122114"/>
                  <a:pt x="69354" y="121444"/>
                  <a:pt x="71438" y="121444"/>
                </a:cubicBezTo>
                <a:close/>
                <a:moveTo>
                  <a:pt x="7144" y="114300"/>
                </a:moveTo>
                <a:lnTo>
                  <a:pt x="21431" y="114300"/>
                </a:lnTo>
                <a:cubicBezTo>
                  <a:pt x="23515" y="114300"/>
                  <a:pt x="25227" y="114970"/>
                  <a:pt x="26566" y="116309"/>
                </a:cubicBezTo>
                <a:cubicBezTo>
                  <a:pt x="27906" y="117649"/>
                  <a:pt x="28575" y="119360"/>
                  <a:pt x="28575" y="121444"/>
                </a:cubicBezTo>
                <a:lnTo>
                  <a:pt x="28575" y="135731"/>
                </a:lnTo>
                <a:cubicBezTo>
                  <a:pt x="28575" y="137815"/>
                  <a:pt x="27906" y="139526"/>
                  <a:pt x="26566" y="140866"/>
                </a:cubicBezTo>
                <a:cubicBezTo>
                  <a:pt x="25227" y="142205"/>
                  <a:pt x="23515" y="142875"/>
                  <a:pt x="21431" y="142875"/>
                </a:cubicBezTo>
                <a:lnTo>
                  <a:pt x="7144" y="142875"/>
                </a:lnTo>
                <a:cubicBezTo>
                  <a:pt x="5060" y="142875"/>
                  <a:pt x="3349" y="142205"/>
                  <a:pt x="2009" y="140866"/>
                </a:cubicBezTo>
                <a:cubicBezTo>
                  <a:pt x="670" y="139526"/>
                  <a:pt x="0" y="137815"/>
                  <a:pt x="0" y="135731"/>
                </a:cubicBezTo>
                <a:lnTo>
                  <a:pt x="0" y="121444"/>
                </a:lnTo>
                <a:cubicBezTo>
                  <a:pt x="0" y="119360"/>
                  <a:pt x="670" y="117649"/>
                  <a:pt x="2009" y="116309"/>
                </a:cubicBezTo>
                <a:cubicBezTo>
                  <a:pt x="3349" y="114970"/>
                  <a:pt x="5060" y="114300"/>
                  <a:pt x="7144" y="114300"/>
                </a:cubicBezTo>
                <a:close/>
                <a:moveTo>
                  <a:pt x="71438" y="64294"/>
                </a:moveTo>
                <a:lnTo>
                  <a:pt x="221456" y="64294"/>
                </a:lnTo>
                <a:cubicBezTo>
                  <a:pt x="223540" y="64294"/>
                  <a:pt x="225252" y="64964"/>
                  <a:pt x="226591" y="66303"/>
                </a:cubicBezTo>
                <a:cubicBezTo>
                  <a:pt x="227930" y="67643"/>
                  <a:pt x="228600" y="69354"/>
                  <a:pt x="228600" y="71438"/>
                </a:cubicBezTo>
                <a:cubicBezTo>
                  <a:pt x="228600" y="73521"/>
                  <a:pt x="227930" y="75233"/>
                  <a:pt x="226591" y="76572"/>
                </a:cubicBezTo>
                <a:cubicBezTo>
                  <a:pt x="225252" y="77912"/>
                  <a:pt x="223540" y="78581"/>
                  <a:pt x="221456" y="78581"/>
                </a:cubicBezTo>
                <a:lnTo>
                  <a:pt x="71438" y="78581"/>
                </a:lnTo>
                <a:cubicBezTo>
                  <a:pt x="69354" y="78581"/>
                  <a:pt x="67643" y="77912"/>
                  <a:pt x="66303" y="76572"/>
                </a:cubicBezTo>
                <a:cubicBezTo>
                  <a:pt x="64964" y="75233"/>
                  <a:pt x="64294" y="73521"/>
                  <a:pt x="64294" y="71438"/>
                </a:cubicBezTo>
                <a:cubicBezTo>
                  <a:pt x="64294" y="69354"/>
                  <a:pt x="64964" y="67643"/>
                  <a:pt x="66303" y="66303"/>
                </a:cubicBezTo>
                <a:cubicBezTo>
                  <a:pt x="67643" y="64964"/>
                  <a:pt x="69354" y="64294"/>
                  <a:pt x="71438" y="64294"/>
                </a:cubicBezTo>
                <a:close/>
                <a:moveTo>
                  <a:pt x="7144" y="57150"/>
                </a:moveTo>
                <a:lnTo>
                  <a:pt x="21431" y="57150"/>
                </a:lnTo>
                <a:cubicBezTo>
                  <a:pt x="23515" y="57150"/>
                  <a:pt x="25227" y="57820"/>
                  <a:pt x="26566" y="59159"/>
                </a:cubicBezTo>
                <a:cubicBezTo>
                  <a:pt x="27906" y="60499"/>
                  <a:pt x="28575" y="62210"/>
                  <a:pt x="28575" y="64294"/>
                </a:cubicBezTo>
                <a:lnTo>
                  <a:pt x="28575" y="78581"/>
                </a:lnTo>
                <a:cubicBezTo>
                  <a:pt x="28575" y="80665"/>
                  <a:pt x="27906" y="82376"/>
                  <a:pt x="26566" y="83716"/>
                </a:cubicBezTo>
                <a:cubicBezTo>
                  <a:pt x="25227" y="85055"/>
                  <a:pt x="23515" y="85725"/>
                  <a:pt x="21431" y="85725"/>
                </a:cubicBezTo>
                <a:lnTo>
                  <a:pt x="7144" y="85725"/>
                </a:lnTo>
                <a:cubicBezTo>
                  <a:pt x="5060" y="85725"/>
                  <a:pt x="3349" y="85055"/>
                  <a:pt x="2009" y="83716"/>
                </a:cubicBezTo>
                <a:cubicBezTo>
                  <a:pt x="670" y="82376"/>
                  <a:pt x="0" y="80665"/>
                  <a:pt x="0" y="78581"/>
                </a:cubicBezTo>
                <a:lnTo>
                  <a:pt x="0" y="64294"/>
                </a:lnTo>
                <a:cubicBezTo>
                  <a:pt x="0" y="62210"/>
                  <a:pt x="670" y="60499"/>
                  <a:pt x="2009" y="59159"/>
                </a:cubicBezTo>
                <a:cubicBezTo>
                  <a:pt x="3349" y="57820"/>
                  <a:pt x="5060" y="57150"/>
                  <a:pt x="7144" y="57150"/>
                </a:cubicBezTo>
                <a:close/>
                <a:moveTo>
                  <a:pt x="71438" y="7144"/>
                </a:moveTo>
                <a:lnTo>
                  <a:pt x="221456" y="7144"/>
                </a:lnTo>
                <a:cubicBezTo>
                  <a:pt x="223540" y="7144"/>
                  <a:pt x="225252" y="7814"/>
                  <a:pt x="226591" y="9153"/>
                </a:cubicBezTo>
                <a:cubicBezTo>
                  <a:pt x="227930" y="10493"/>
                  <a:pt x="228600" y="12204"/>
                  <a:pt x="228600" y="14288"/>
                </a:cubicBezTo>
                <a:cubicBezTo>
                  <a:pt x="228600" y="16371"/>
                  <a:pt x="227930" y="18083"/>
                  <a:pt x="226591" y="19422"/>
                </a:cubicBezTo>
                <a:cubicBezTo>
                  <a:pt x="225252" y="20762"/>
                  <a:pt x="223540" y="21431"/>
                  <a:pt x="221456" y="21431"/>
                </a:cubicBezTo>
                <a:lnTo>
                  <a:pt x="71438" y="21431"/>
                </a:lnTo>
                <a:cubicBezTo>
                  <a:pt x="69354" y="21431"/>
                  <a:pt x="67643" y="20762"/>
                  <a:pt x="66303" y="19422"/>
                </a:cubicBezTo>
                <a:cubicBezTo>
                  <a:pt x="64964" y="18083"/>
                  <a:pt x="64294" y="16371"/>
                  <a:pt x="64294" y="14288"/>
                </a:cubicBezTo>
                <a:cubicBezTo>
                  <a:pt x="64294" y="12204"/>
                  <a:pt x="64964" y="10493"/>
                  <a:pt x="66303" y="9153"/>
                </a:cubicBezTo>
                <a:cubicBezTo>
                  <a:pt x="67643" y="7814"/>
                  <a:pt x="69354" y="7144"/>
                  <a:pt x="71438" y="7144"/>
                </a:cubicBezTo>
                <a:close/>
                <a:moveTo>
                  <a:pt x="7144" y="0"/>
                </a:moveTo>
                <a:lnTo>
                  <a:pt x="21431" y="0"/>
                </a:lnTo>
                <a:cubicBezTo>
                  <a:pt x="23515" y="0"/>
                  <a:pt x="25227" y="670"/>
                  <a:pt x="26566" y="2009"/>
                </a:cubicBezTo>
                <a:cubicBezTo>
                  <a:pt x="27906" y="3349"/>
                  <a:pt x="28575" y="5060"/>
                  <a:pt x="28575" y="7144"/>
                </a:cubicBezTo>
                <a:lnTo>
                  <a:pt x="28575" y="21431"/>
                </a:lnTo>
                <a:cubicBezTo>
                  <a:pt x="28575" y="23515"/>
                  <a:pt x="27906" y="25226"/>
                  <a:pt x="26566" y="26566"/>
                </a:cubicBezTo>
                <a:cubicBezTo>
                  <a:pt x="25227" y="27905"/>
                  <a:pt x="23515" y="28575"/>
                  <a:pt x="21431" y="28575"/>
                </a:cubicBezTo>
                <a:lnTo>
                  <a:pt x="7144" y="28575"/>
                </a:lnTo>
                <a:cubicBezTo>
                  <a:pt x="5060" y="28575"/>
                  <a:pt x="3349" y="27905"/>
                  <a:pt x="2009" y="26566"/>
                </a:cubicBezTo>
                <a:cubicBezTo>
                  <a:pt x="670" y="25226"/>
                  <a:pt x="0" y="23515"/>
                  <a:pt x="0" y="21431"/>
                </a:cubicBezTo>
                <a:lnTo>
                  <a:pt x="0" y="7144"/>
                </a:lnTo>
                <a:cubicBezTo>
                  <a:pt x="0" y="5060"/>
                  <a:pt x="670" y="3349"/>
                  <a:pt x="2009" y="2009"/>
                </a:cubicBezTo>
                <a:cubicBezTo>
                  <a:pt x="3349" y="670"/>
                  <a:pt x="5060" y="0"/>
                  <a:pt x="714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57150" tIns="28575" rIns="57150" bIns="28575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sz="1181"/>
          </a:p>
        </p:txBody>
      </p:sp>
      <p:sp>
        <p:nvSpPr>
          <p:cNvPr id="201" name="Freeform 111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/>
          <p:nvPr/>
        </p:nvSpPr>
        <p:spPr>
          <a:xfrm>
            <a:off x="3462870" y="4547860"/>
            <a:ext cx="328921" cy="328896"/>
          </a:xfrm>
          <a:custGeom>
            <a:avLst/>
            <a:gdLst/>
            <a:ahLst/>
            <a:cxnLst/>
            <a:rect l="l" t="t" r="r" b="b"/>
            <a:pathLst>
              <a:path w="228618" h="228600">
                <a:moveTo>
                  <a:pt x="116086" y="14287"/>
                </a:moveTo>
                <a:cubicBezTo>
                  <a:pt x="114002" y="14287"/>
                  <a:pt x="112067" y="16520"/>
                  <a:pt x="110281" y="20984"/>
                </a:cubicBezTo>
                <a:cubicBezTo>
                  <a:pt x="98673" y="48666"/>
                  <a:pt x="84757" y="70693"/>
                  <a:pt x="68535" y="87064"/>
                </a:cubicBezTo>
                <a:cubicBezTo>
                  <a:pt x="52313" y="103435"/>
                  <a:pt x="36611" y="112514"/>
                  <a:pt x="21431" y="114300"/>
                </a:cubicBezTo>
                <a:cubicBezTo>
                  <a:pt x="16668" y="125313"/>
                  <a:pt x="14287" y="138261"/>
                  <a:pt x="14287" y="153144"/>
                </a:cubicBezTo>
                <a:cubicBezTo>
                  <a:pt x="14287" y="171598"/>
                  <a:pt x="17710" y="186481"/>
                  <a:pt x="24556" y="197792"/>
                </a:cubicBezTo>
                <a:cubicBezTo>
                  <a:pt x="48964" y="199876"/>
                  <a:pt x="64442" y="203448"/>
                  <a:pt x="70991" y="208508"/>
                </a:cubicBezTo>
                <a:cubicBezTo>
                  <a:pt x="73372" y="210294"/>
                  <a:pt x="75456" y="211484"/>
                  <a:pt x="77242" y="212080"/>
                </a:cubicBezTo>
                <a:cubicBezTo>
                  <a:pt x="79027" y="212675"/>
                  <a:pt x="84385" y="213196"/>
                  <a:pt x="93315" y="213642"/>
                </a:cubicBezTo>
                <a:cubicBezTo>
                  <a:pt x="102245" y="214089"/>
                  <a:pt x="116383" y="214312"/>
                  <a:pt x="135731" y="214312"/>
                </a:cubicBezTo>
                <a:cubicBezTo>
                  <a:pt x="171747" y="214312"/>
                  <a:pt x="190797" y="209847"/>
                  <a:pt x="192881" y="200918"/>
                </a:cubicBezTo>
                <a:cubicBezTo>
                  <a:pt x="193476" y="197643"/>
                  <a:pt x="192137" y="194369"/>
                  <a:pt x="188863" y="191095"/>
                </a:cubicBezTo>
                <a:lnTo>
                  <a:pt x="188416" y="191095"/>
                </a:lnTo>
                <a:cubicBezTo>
                  <a:pt x="187821" y="189309"/>
                  <a:pt x="187895" y="187449"/>
                  <a:pt x="188639" y="185514"/>
                </a:cubicBezTo>
                <a:cubicBezTo>
                  <a:pt x="189384" y="183579"/>
                  <a:pt x="190649" y="182314"/>
                  <a:pt x="192434" y="181719"/>
                </a:cubicBezTo>
                <a:cubicBezTo>
                  <a:pt x="201959" y="178147"/>
                  <a:pt x="206722" y="173682"/>
                  <a:pt x="206722" y="168324"/>
                </a:cubicBezTo>
                <a:cubicBezTo>
                  <a:pt x="207020" y="165348"/>
                  <a:pt x="205978" y="162669"/>
                  <a:pt x="203597" y="160288"/>
                </a:cubicBezTo>
                <a:cubicBezTo>
                  <a:pt x="200918" y="156120"/>
                  <a:pt x="201513" y="152846"/>
                  <a:pt x="205383" y="150465"/>
                </a:cubicBezTo>
                <a:cubicBezTo>
                  <a:pt x="211633" y="145405"/>
                  <a:pt x="214610" y="140940"/>
                  <a:pt x="214312" y="137070"/>
                </a:cubicBezTo>
                <a:cubicBezTo>
                  <a:pt x="214312" y="133201"/>
                  <a:pt x="211484" y="129629"/>
                  <a:pt x="205829" y="126355"/>
                </a:cubicBezTo>
                <a:cubicBezTo>
                  <a:pt x="204043" y="125462"/>
                  <a:pt x="202927" y="123899"/>
                  <a:pt x="202480" y="121667"/>
                </a:cubicBezTo>
                <a:cubicBezTo>
                  <a:pt x="202034" y="119434"/>
                  <a:pt x="202555" y="117574"/>
                  <a:pt x="204043" y="116086"/>
                </a:cubicBezTo>
                <a:cubicBezTo>
                  <a:pt x="204341" y="115490"/>
                  <a:pt x="204638" y="114821"/>
                  <a:pt x="204936" y="114076"/>
                </a:cubicBezTo>
                <a:cubicBezTo>
                  <a:pt x="205234" y="113332"/>
                  <a:pt x="205755" y="111993"/>
                  <a:pt x="206499" y="110058"/>
                </a:cubicBezTo>
                <a:cubicBezTo>
                  <a:pt x="207243" y="108123"/>
                  <a:pt x="207466" y="106412"/>
                  <a:pt x="207168" y="104923"/>
                </a:cubicBezTo>
                <a:cubicBezTo>
                  <a:pt x="207168" y="96887"/>
                  <a:pt x="202108" y="92868"/>
                  <a:pt x="191988" y="92868"/>
                </a:cubicBezTo>
                <a:lnTo>
                  <a:pt x="127694" y="92868"/>
                </a:lnTo>
                <a:cubicBezTo>
                  <a:pt x="125015" y="92868"/>
                  <a:pt x="122932" y="91827"/>
                  <a:pt x="121443" y="89743"/>
                </a:cubicBezTo>
                <a:cubicBezTo>
                  <a:pt x="120253" y="87957"/>
                  <a:pt x="120104" y="85725"/>
                  <a:pt x="120997" y="83046"/>
                </a:cubicBezTo>
                <a:cubicBezTo>
                  <a:pt x="124867" y="72330"/>
                  <a:pt x="127322" y="60796"/>
                  <a:pt x="128364" y="48443"/>
                </a:cubicBezTo>
                <a:cubicBezTo>
                  <a:pt x="129406" y="36090"/>
                  <a:pt x="128438" y="26789"/>
                  <a:pt x="125462" y="20538"/>
                </a:cubicBezTo>
                <a:cubicBezTo>
                  <a:pt x="125164" y="20538"/>
                  <a:pt x="124792" y="20017"/>
                  <a:pt x="124346" y="18975"/>
                </a:cubicBezTo>
                <a:cubicBezTo>
                  <a:pt x="123899" y="17933"/>
                  <a:pt x="123527" y="17264"/>
                  <a:pt x="123229" y="16966"/>
                </a:cubicBezTo>
                <a:cubicBezTo>
                  <a:pt x="122932" y="16668"/>
                  <a:pt x="122485" y="16222"/>
                  <a:pt x="121890" y="15627"/>
                </a:cubicBezTo>
                <a:cubicBezTo>
                  <a:pt x="121295" y="15031"/>
                  <a:pt x="120476" y="14659"/>
                  <a:pt x="119434" y="14510"/>
                </a:cubicBezTo>
                <a:cubicBezTo>
                  <a:pt x="118393" y="14362"/>
                  <a:pt x="117276" y="14287"/>
                  <a:pt x="116086" y="14287"/>
                </a:cubicBezTo>
                <a:close/>
                <a:moveTo>
                  <a:pt x="116086" y="0"/>
                </a:moveTo>
                <a:cubicBezTo>
                  <a:pt x="119955" y="0"/>
                  <a:pt x="123974" y="1265"/>
                  <a:pt x="128141" y="3795"/>
                </a:cubicBezTo>
                <a:cubicBezTo>
                  <a:pt x="132308" y="6325"/>
                  <a:pt x="135433" y="9525"/>
                  <a:pt x="137517" y="13394"/>
                </a:cubicBezTo>
                <a:cubicBezTo>
                  <a:pt x="140493" y="18157"/>
                  <a:pt x="142205" y="24780"/>
                  <a:pt x="142651" y="33263"/>
                </a:cubicBezTo>
                <a:cubicBezTo>
                  <a:pt x="143098" y="41746"/>
                  <a:pt x="142800" y="49783"/>
                  <a:pt x="141759" y="57373"/>
                </a:cubicBezTo>
                <a:cubicBezTo>
                  <a:pt x="140717" y="64963"/>
                  <a:pt x="139452" y="72181"/>
                  <a:pt x="137963" y="79027"/>
                </a:cubicBezTo>
                <a:cubicBezTo>
                  <a:pt x="164455" y="78730"/>
                  <a:pt x="182463" y="78581"/>
                  <a:pt x="191988" y="78581"/>
                </a:cubicBezTo>
                <a:cubicBezTo>
                  <a:pt x="200620" y="78581"/>
                  <a:pt x="207689" y="80962"/>
                  <a:pt x="213196" y="85725"/>
                </a:cubicBezTo>
                <a:cubicBezTo>
                  <a:pt x="218703" y="90487"/>
                  <a:pt x="221456" y="96738"/>
                  <a:pt x="221456" y="104477"/>
                </a:cubicBezTo>
                <a:cubicBezTo>
                  <a:pt x="221754" y="111025"/>
                  <a:pt x="221158" y="115937"/>
                  <a:pt x="219670" y="119211"/>
                </a:cubicBezTo>
                <a:cubicBezTo>
                  <a:pt x="225623" y="125164"/>
                  <a:pt x="228600" y="130968"/>
                  <a:pt x="228600" y="136624"/>
                </a:cubicBezTo>
                <a:cubicBezTo>
                  <a:pt x="228897" y="143470"/>
                  <a:pt x="225623" y="150614"/>
                  <a:pt x="218777" y="158055"/>
                </a:cubicBezTo>
                <a:cubicBezTo>
                  <a:pt x="220563" y="163413"/>
                  <a:pt x="221307" y="167134"/>
                  <a:pt x="221009" y="169217"/>
                </a:cubicBezTo>
                <a:cubicBezTo>
                  <a:pt x="220712" y="177254"/>
                  <a:pt x="216098" y="184398"/>
                  <a:pt x="207168" y="190648"/>
                </a:cubicBezTo>
                <a:cubicBezTo>
                  <a:pt x="207764" y="195709"/>
                  <a:pt x="207615" y="200173"/>
                  <a:pt x="206722" y="204043"/>
                </a:cubicBezTo>
                <a:cubicBezTo>
                  <a:pt x="203150" y="220414"/>
                  <a:pt x="179486" y="228600"/>
                  <a:pt x="135731" y="228600"/>
                </a:cubicBezTo>
                <a:cubicBezTo>
                  <a:pt x="114895" y="228600"/>
                  <a:pt x="99417" y="228228"/>
                  <a:pt x="89297" y="227483"/>
                </a:cubicBezTo>
                <a:cubicBezTo>
                  <a:pt x="79176" y="226739"/>
                  <a:pt x="73000" y="225921"/>
                  <a:pt x="70768" y="225028"/>
                </a:cubicBezTo>
                <a:cubicBezTo>
                  <a:pt x="68535" y="224135"/>
                  <a:pt x="65782" y="222349"/>
                  <a:pt x="62508" y="219670"/>
                </a:cubicBezTo>
                <a:cubicBezTo>
                  <a:pt x="58043" y="216396"/>
                  <a:pt x="44053" y="214014"/>
                  <a:pt x="20538" y="212526"/>
                </a:cubicBezTo>
                <a:cubicBezTo>
                  <a:pt x="18157" y="212229"/>
                  <a:pt x="16371" y="211336"/>
                  <a:pt x="15180" y="209847"/>
                </a:cubicBezTo>
                <a:cubicBezTo>
                  <a:pt x="14287" y="208657"/>
                  <a:pt x="12873" y="206275"/>
                  <a:pt x="10939" y="202704"/>
                </a:cubicBezTo>
                <a:cubicBezTo>
                  <a:pt x="9004" y="199132"/>
                  <a:pt x="6697" y="192583"/>
                  <a:pt x="4018" y="183058"/>
                </a:cubicBezTo>
                <a:cubicBezTo>
                  <a:pt x="1339" y="173533"/>
                  <a:pt x="0" y="163562"/>
                  <a:pt x="0" y="153144"/>
                </a:cubicBezTo>
                <a:cubicBezTo>
                  <a:pt x="0" y="131713"/>
                  <a:pt x="3572" y="115193"/>
                  <a:pt x="10715" y="103584"/>
                </a:cubicBezTo>
                <a:cubicBezTo>
                  <a:pt x="12204" y="101203"/>
                  <a:pt x="14287" y="100012"/>
                  <a:pt x="16966" y="100012"/>
                </a:cubicBezTo>
                <a:cubicBezTo>
                  <a:pt x="29468" y="100012"/>
                  <a:pt x="43234" y="92422"/>
                  <a:pt x="58266" y="77241"/>
                </a:cubicBezTo>
                <a:cubicBezTo>
                  <a:pt x="73298" y="62061"/>
                  <a:pt x="86171" y="41523"/>
                  <a:pt x="96887" y="15627"/>
                </a:cubicBezTo>
                <a:cubicBezTo>
                  <a:pt x="97184" y="15031"/>
                  <a:pt x="97631" y="13915"/>
                  <a:pt x="98226" y="12278"/>
                </a:cubicBezTo>
                <a:cubicBezTo>
                  <a:pt x="98822" y="10641"/>
                  <a:pt x="99268" y="9599"/>
                  <a:pt x="99566" y="9153"/>
                </a:cubicBezTo>
                <a:cubicBezTo>
                  <a:pt x="99863" y="8706"/>
                  <a:pt x="100310" y="7888"/>
                  <a:pt x="100905" y="6697"/>
                </a:cubicBezTo>
                <a:cubicBezTo>
                  <a:pt x="101501" y="5506"/>
                  <a:pt x="102021" y="4688"/>
                  <a:pt x="102468" y="4241"/>
                </a:cubicBezTo>
                <a:cubicBezTo>
                  <a:pt x="102914" y="3795"/>
                  <a:pt x="103584" y="3199"/>
                  <a:pt x="104477" y="2455"/>
                </a:cubicBezTo>
                <a:cubicBezTo>
                  <a:pt x="105370" y="1711"/>
                  <a:pt x="106337" y="1265"/>
                  <a:pt x="107379" y="1116"/>
                </a:cubicBezTo>
                <a:cubicBezTo>
                  <a:pt x="108421" y="967"/>
                  <a:pt x="109686" y="744"/>
                  <a:pt x="111174" y="446"/>
                </a:cubicBezTo>
                <a:cubicBezTo>
                  <a:pt x="112663" y="148"/>
                  <a:pt x="114300" y="0"/>
                  <a:pt x="11608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57150" tIns="28575" rIns="57150" bIns="28575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sz="1181"/>
          </a:p>
        </p:txBody>
      </p:sp>
      <p:sp>
        <p:nvSpPr>
          <p:cNvPr id="202" name="Freeform 112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/>
          <p:nvPr/>
        </p:nvSpPr>
        <p:spPr>
          <a:xfrm>
            <a:off x="4032937" y="4547860"/>
            <a:ext cx="330747" cy="328896"/>
          </a:xfrm>
          <a:custGeom>
            <a:avLst/>
            <a:gdLst/>
            <a:ahLst/>
            <a:cxnLst/>
            <a:rect l="l" t="t" r="r" b="b"/>
            <a:pathLst>
              <a:path w="229886" h="228600">
                <a:moveTo>
                  <a:pt x="115363" y="17413"/>
                </a:moveTo>
                <a:lnTo>
                  <a:pt x="36335" y="100012"/>
                </a:lnTo>
                <a:cubicBezTo>
                  <a:pt x="36335" y="100607"/>
                  <a:pt x="36335" y="101054"/>
                  <a:pt x="36335" y="101352"/>
                </a:cubicBezTo>
                <a:lnTo>
                  <a:pt x="36335" y="214312"/>
                </a:lnTo>
                <a:lnTo>
                  <a:pt x="72054" y="214312"/>
                </a:lnTo>
                <a:lnTo>
                  <a:pt x="72500" y="142875"/>
                </a:lnTo>
                <a:cubicBezTo>
                  <a:pt x="72500" y="140791"/>
                  <a:pt x="73170" y="139080"/>
                  <a:pt x="74509" y="137740"/>
                </a:cubicBezTo>
                <a:cubicBezTo>
                  <a:pt x="75849" y="136401"/>
                  <a:pt x="77560" y="135731"/>
                  <a:pt x="79644" y="135731"/>
                </a:cubicBezTo>
                <a:lnTo>
                  <a:pt x="150635" y="135731"/>
                </a:lnTo>
                <a:cubicBezTo>
                  <a:pt x="152719" y="135731"/>
                  <a:pt x="154430" y="136401"/>
                  <a:pt x="155770" y="137740"/>
                </a:cubicBezTo>
                <a:cubicBezTo>
                  <a:pt x="157109" y="139080"/>
                  <a:pt x="157779" y="140791"/>
                  <a:pt x="157779" y="142875"/>
                </a:cubicBezTo>
                <a:lnTo>
                  <a:pt x="157779" y="214312"/>
                </a:lnTo>
                <a:lnTo>
                  <a:pt x="193497" y="214312"/>
                </a:lnTo>
                <a:lnTo>
                  <a:pt x="193497" y="101352"/>
                </a:lnTo>
                <a:cubicBezTo>
                  <a:pt x="193497" y="101054"/>
                  <a:pt x="193497" y="100459"/>
                  <a:pt x="193497" y="99566"/>
                </a:cubicBezTo>
                <a:close/>
                <a:moveTo>
                  <a:pt x="115139" y="0"/>
                </a:moveTo>
                <a:cubicBezTo>
                  <a:pt x="117074" y="0"/>
                  <a:pt x="118786" y="744"/>
                  <a:pt x="120274" y="2232"/>
                </a:cubicBezTo>
                <a:lnTo>
                  <a:pt x="227430" y="114746"/>
                </a:lnTo>
                <a:cubicBezTo>
                  <a:pt x="230705" y="118020"/>
                  <a:pt x="230705" y="121295"/>
                  <a:pt x="227430" y="124569"/>
                </a:cubicBezTo>
                <a:cubicBezTo>
                  <a:pt x="225942" y="126057"/>
                  <a:pt x="224305" y="126801"/>
                  <a:pt x="222519" y="126801"/>
                </a:cubicBezTo>
                <a:cubicBezTo>
                  <a:pt x="220435" y="126801"/>
                  <a:pt x="218649" y="126057"/>
                  <a:pt x="217161" y="124569"/>
                </a:cubicBezTo>
                <a:lnTo>
                  <a:pt x="207785" y="114300"/>
                </a:lnTo>
                <a:lnTo>
                  <a:pt x="207785" y="221456"/>
                </a:lnTo>
                <a:cubicBezTo>
                  <a:pt x="207785" y="223242"/>
                  <a:pt x="207041" y="224879"/>
                  <a:pt x="205553" y="226367"/>
                </a:cubicBezTo>
                <a:cubicBezTo>
                  <a:pt x="204064" y="227855"/>
                  <a:pt x="202427" y="228600"/>
                  <a:pt x="200641" y="228600"/>
                </a:cubicBezTo>
                <a:lnTo>
                  <a:pt x="150635" y="228600"/>
                </a:lnTo>
                <a:cubicBezTo>
                  <a:pt x="148551" y="228600"/>
                  <a:pt x="146840" y="227855"/>
                  <a:pt x="145500" y="226367"/>
                </a:cubicBezTo>
                <a:cubicBezTo>
                  <a:pt x="144161" y="224879"/>
                  <a:pt x="143491" y="223242"/>
                  <a:pt x="143491" y="221456"/>
                </a:cubicBezTo>
                <a:lnTo>
                  <a:pt x="143491" y="150018"/>
                </a:lnTo>
                <a:lnTo>
                  <a:pt x="86788" y="150018"/>
                </a:lnTo>
                <a:lnTo>
                  <a:pt x="86341" y="221456"/>
                </a:lnTo>
                <a:cubicBezTo>
                  <a:pt x="86341" y="223242"/>
                  <a:pt x="85672" y="224879"/>
                  <a:pt x="84332" y="226367"/>
                </a:cubicBezTo>
                <a:cubicBezTo>
                  <a:pt x="82993" y="227855"/>
                  <a:pt x="81281" y="228600"/>
                  <a:pt x="79197" y="228600"/>
                </a:cubicBezTo>
                <a:lnTo>
                  <a:pt x="29191" y="228600"/>
                </a:lnTo>
                <a:cubicBezTo>
                  <a:pt x="27405" y="228600"/>
                  <a:pt x="25768" y="227855"/>
                  <a:pt x="24280" y="226367"/>
                </a:cubicBezTo>
                <a:cubicBezTo>
                  <a:pt x="22792" y="224879"/>
                  <a:pt x="22047" y="223242"/>
                  <a:pt x="22047" y="221456"/>
                </a:cubicBezTo>
                <a:lnTo>
                  <a:pt x="22047" y="114300"/>
                </a:lnTo>
                <a:lnTo>
                  <a:pt x="12671" y="124569"/>
                </a:lnTo>
                <a:cubicBezTo>
                  <a:pt x="9397" y="127843"/>
                  <a:pt x="6048" y="127843"/>
                  <a:pt x="2625" y="124569"/>
                </a:cubicBezTo>
                <a:cubicBezTo>
                  <a:pt x="-798" y="121295"/>
                  <a:pt x="-872" y="118020"/>
                  <a:pt x="2402" y="114746"/>
                </a:cubicBezTo>
                <a:lnTo>
                  <a:pt x="110005" y="2232"/>
                </a:lnTo>
                <a:cubicBezTo>
                  <a:pt x="111493" y="744"/>
                  <a:pt x="113205" y="0"/>
                  <a:pt x="11513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57150" tIns="28575" rIns="57150" bIns="28575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sz="1181"/>
          </a:p>
        </p:txBody>
      </p:sp>
      <p:sp>
        <p:nvSpPr>
          <p:cNvPr id="203" name="Freeform 113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/>
          <p:nvPr/>
        </p:nvSpPr>
        <p:spPr>
          <a:xfrm>
            <a:off x="4604832" y="4547860"/>
            <a:ext cx="328896" cy="328896"/>
          </a:xfrm>
          <a:custGeom>
            <a:avLst/>
            <a:gdLst/>
            <a:ahLst/>
            <a:cxnLst/>
            <a:rect l="l" t="t" r="r" b="b"/>
            <a:pathLst>
              <a:path w="228600" h="228600">
                <a:moveTo>
                  <a:pt x="142875" y="142875"/>
                </a:moveTo>
                <a:lnTo>
                  <a:pt x="142875" y="214312"/>
                </a:lnTo>
                <a:lnTo>
                  <a:pt x="214313" y="214312"/>
                </a:lnTo>
                <a:lnTo>
                  <a:pt x="214313" y="142875"/>
                </a:lnTo>
                <a:close/>
                <a:moveTo>
                  <a:pt x="14288" y="142875"/>
                </a:moveTo>
                <a:lnTo>
                  <a:pt x="14288" y="214312"/>
                </a:lnTo>
                <a:lnTo>
                  <a:pt x="85725" y="214312"/>
                </a:lnTo>
                <a:lnTo>
                  <a:pt x="85725" y="142875"/>
                </a:lnTo>
                <a:close/>
                <a:moveTo>
                  <a:pt x="142875" y="128587"/>
                </a:moveTo>
                <a:lnTo>
                  <a:pt x="214313" y="128587"/>
                </a:lnTo>
                <a:cubicBezTo>
                  <a:pt x="218182" y="128587"/>
                  <a:pt x="221531" y="130001"/>
                  <a:pt x="224359" y="132829"/>
                </a:cubicBezTo>
                <a:cubicBezTo>
                  <a:pt x="227186" y="135656"/>
                  <a:pt x="228600" y="139005"/>
                  <a:pt x="228600" y="142875"/>
                </a:cubicBezTo>
                <a:lnTo>
                  <a:pt x="228600" y="214312"/>
                </a:lnTo>
                <a:cubicBezTo>
                  <a:pt x="228600" y="218182"/>
                  <a:pt x="227186" y="221530"/>
                  <a:pt x="224359" y="224358"/>
                </a:cubicBezTo>
                <a:cubicBezTo>
                  <a:pt x="221531" y="227186"/>
                  <a:pt x="218182" y="228600"/>
                  <a:pt x="214313" y="228600"/>
                </a:cubicBezTo>
                <a:lnTo>
                  <a:pt x="142875" y="228600"/>
                </a:lnTo>
                <a:cubicBezTo>
                  <a:pt x="139006" y="228600"/>
                  <a:pt x="135657" y="227186"/>
                  <a:pt x="132829" y="224358"/>
                </a:cubicBezTo>
                <a:cubicBezTo>
                  <a:pt x="130002" y="221530"/>
                  <a:pt x="128588" y="218182"/>
                  <a:pt x="128588" y="214312"/>
                </a:cubicBezTo>
                <a:lnTo>
                  <a:pt x="128588" y="142875"/>
                </a:lnTo>
                <a:cubicBezTo>
                  <a:pt x="128588" y="139005"/>
                  <a:pt x="130002" y="135656"/>
                  <a:pt x="132829" y="132829"/>
                </a:cubicBezTo>
                <a:cubicBezTo>
                  <a:pt x="135657" y="130001"/>
                  <a:pt x="139006" y="128587"/>
                  <a:pt x="142875" y="128587"/>
                </a:cubicBezTo>
                <a:close/>
                <a:moveTo>
                  <a:pt x="14288" y="128587"/>
                </a:moveTo>
                <a:lnTo>
                  <a:pt x="85725" y="128587"/>
                </a:lnTo>
                <a:cubicBezTo>
                  <a:pt x="89595" y="128587"/>
                  <a:pt x="92943" y="130001"/>
                  <a:pt x="95771" y="132829"/>
                </a:cubicBezTo>
                <a:cubicBezTo>
                  <a:pt x="98599" y="135656"/>
                  <a:pt x="100013" y="139005"/>
                  <a:pt x="100013" y="142875"/>
                </a:cubicBezTo>
                <a:lnTo>
                  <a:pt x="100013" y="214312"/>
                </a:lnTo>
                <a:cubicBezTo>
                  <a:pt x="100013" y="218182"/>
                  <a:pt x="98599" y="221530"/>
                  <a:pt x="95771" y="224358"/>
                </a:cubicBezTo>
                <a:cubicBezTo>
                  <a:pt x="92943" y="227186"/>
                  <a:pt x="89595" y="228600"/>
                  <a:pt x="85725" y="228600"/>
                </a:cubicBezTo>
                <a:lnTo>
                  <a:pt x="14288" y="228600"/>
                </a:lnTo>
                <a:cubicBezTo>
                  <a:pt x="10418" y="228600"/>
                  <a:pt x="7070" y="227186"/>
                  <a:pt x="4242" y="224358"/>
                </a:cubicBezTo>
                <a:cubicBezTo>
                  <a:pt x="1414" y="221530"/>
                  <a:pt x="0" y="218182"/>
                  <a:pt x="0" y="214312"/>
                </a:cubicBezTo>
                <a:lnTo>
                  <a:pt x="0" y="142875"/>
                </a:lnTo>
                <a:cubicBezTo>
                  <a:pt x="0" y="139005"/>
                  <a:pt x="1414" y="135656"/>
                  <a:pt x="4242" y="132829"/>
                </a:cubicBezTo>
                <a:cubicBezTo>
                  <a:pt x="7070" y="130001"/>
                  <a:pt x="10418" y="128587"/>
                  <a:pt x="14288" y="128587"/>
                </a:cubicBezTo>
                <a:close/>
                <a:moveTo>
                  <a:pt x="142875" y="14287"/>
                </a:moveTo>
                <a:lnTo>
                  <a:pt x="142875" y="85725"/>
                </a:lnTo>
                <a:lnTo>
                  <a:pt x="214313" y="85725"/>
                </a:lnTo>
                <a:lnTo>
                  <a:pt x="214313" y="14287"/>
                </a:lnTo>
                <a:close/>
                <a:moveTo>
                  <a:pt x="14288" y="14287"/>
                </a:moveTo>
                <a:lnTo>
                  <a:pt x="14288" y="85725"/>
                </a:lnTo>
                <a:lnTo>
                  <a:pt x="85725" y="85725"/>
                </a:lnTo>
                <a:lnTo>
                  <a:pt x="85725" y="14287"/>
                </a:lnTo>
                <a:close/>
                <a:moveTo>
                  <a:pt x="142875" y="0"/>
                </a:moveTo>
                <a:lnTo>
                  <a:pt x="214313" y="0"/>
                </a:lnTo>
                <a:cubicBezTo>
                  <a:pt x="218182" y="0"/>
                  <a:pt x="221531" y="1413"/>
                  <a:pt x="224359" y="4241"/>
                </a:cubicBezTo>
                <a:cubicBezTo>
                  <a:pt x="227186" y="7069"/>
                  <a:pt x="228600" y="10418"/>
                  <a:pt x="228600" y="14287"/>
                </a:cubicBezTo>
                <a:lnTo>
                  <a:pt x="228600" y="85725"/>
                </a:lnTo>
                <a:cubicBezTo>
                  <a:pt x="228600" y="89594"/>
                  <a:pt x="227186" y="92943"/>
                  <a:pt x="224359" y="95771"/>
                </a:cubicBezTo>
                <a:cubicBezTo>
                  <a:pt x="221531" y="98598"/>
                  <a:pt x="218182" y="100012"/>
                  <a:pt x="214313" y="100012"/>
                </a:cubicBezTo>
                <a:lnTo>
                  <a:pt x="142875" y="100012"/>
                </a:lnTo>
                <a:cubicBezTo>
                  <a:pt x="139006" y="100012"/>
                  <a:pt x="135657" y="98598"/>
                  <a:pt x="132829" y="95771"/>
                </a:cubicBezTo>
                <a:cubicBezTo>
                  <a:pt x="130002" y="92943"/>
                  <a:pt x="128588" y="89594"/>
                  <a:pt x="128588" y="85725"/>
                </a:cubicBezTo>
                <a:lnTo>
                  <a:pt x="128588" y="14287"/>
                </a:lnTo>
                <a:cubicBezTo>
                  <a:pt x="128588" y="10418"/>
                  <a:pt x="130002" y="7069"/>
                  <a:pt x="132829" y="4241"/>
                </a:cubicBezTo>
                <a:cubicBezTo>
                  <a:pt x="135657" y="1413"/>
                  <a:pt x="139006" y="0"/>
                  <a:pt x="142875" y="0"/>
                </a:cubicBezTo>
                <a:close/>
                <a:moveTo>
                  <a:pt x="14288" y="0"/>
                </a:moveTo>
                <a:lnTo>
                  <a:pt x="85725" y="0"/>
                </a:lnTo>
                <a:cubicBezTo>
                  <a:pt x="89595" y="0"/>
                  <a:pt x="92943" y="1413"/>
                  <a:pt x="95771" y="4241"/>
                </a:cubicBezTo>
                <a:cubicBezTo>
                  <a:pt x="98599" y="7069"/>
                  <a:pt x="100013" y="10418"/>
                  <a:pt x="100013" y="14287"/>
                </a:cubicBezTo>
                <a:lnTo>
                  <a:pt x="100013" y="85725"/>
                </a:lnTo>
                <a:cubicBezTo>
                  <a:pt x="100013" y="89594"/>
                  <a:pt x="98599" y="92943"/>
                  <a:pt x="95771" y="95771"/>
                </a:cubicBezTo>
                <a:cubicBezTo>
                  <a:pt x="92943" y="98598"/>
                  <a:pt x="89595" y="100012"/>
                  <a:pt x="85725" y="100012"/>
                </a:cubicBezTo>
                <a:lnTo>
                  <a:pt x="14288" y="100012"/>
                </a:lnTo>
                <a:cubicBezTo>
                  <a:pt x="10418" y="100012"/>
                  <a:pt x="7070" y="98598"/>
                  <a:pt x="4242" y="95771"/>
                </a:cubicBezTo>
                <a:cubicBezTo>
                  <a:pt x="1414" y="92943"/>
                  <a:pt x="0" y="89594"/>
                  <a:pt x="0" y="85725"/>
                </a:cubicBezTo>
                <a:lnTo>
                  <a:pt x="0" y="14287"/>
                </a:lnTo>
                <a:cubicBezTo>
                  <a:pt x="0" y="10418"/>
                  <a:pt x="1414" y="7069"/>
                  <a:pt x="4242" y="4241"/>
                </a:cubicBezTo>
                <a:cubicBezTo>
                  <a:pt x="7070" y="1413"/>
                  <a:pt x="10418" y="0"/>
                  <a:pt x="142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57150" tIns="28575" rIns="57150" bIns="28575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sz="1181"/>
          </a:p>
        </p:txBody>
      </p:sp>
      <p:sp>
        <p:nvSpPr>
          <p:cNvPr id="204" name="Freeform 114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/>
          <p:nvPr/>
        </p:nvSpPr>
        <p:spPr>
          <a:xfrm>
            <a:off x="5174875" y="4619806"/>
            <a:ext cx="328896" cy="185003"/>
          </a:xfrm>
          <a:custGeom>
            <a:avLst/>
            <a:gdLst/>
            <a:ahLst/>
            <a:cxnLst/>
            <a:rect l="l" t="t" r="r" b="b"/>
            <a:pathLst>
              <a:path w="228600" h="128587">
                <a:moveTo>
                  <a:pt x="210741" y="0"/>
                </a:moveTo>
                <a:cubicBezTo>
                  <a:pt x="215801" y="0"/>
                  <a:pt x="220043" y="1711"/>
                  <a:pt x="223466" y="5134"/>
                </a:cubicBezTo>
                <a:cubicBezTo>
                  <a:pt x="226889" y="8557"/>
                  <a:pt x="228600" y="12799"/>
                  <a:pt x="228600" y="17859"/>
                </a:cubicBezTo>
                <a:cubicBezTo>
                  <a:pt x="228600" y="22919"/>
                  <a:pt x="226889" y="27161"/>
                  <a:pt x="223466" y="30584"/>
                </a:cubicBezTo>
                <a:cubicBezTo>
                  <a:pt x="220043" y="34007"/>
                  <a:pt x="215801" y="35719"/>
                  <a:pt x="210741" y="35719"/>
                </a:cubicBezTo>
                <a:cubicBezTo>
                  <a:pt x="208360" y="35719"/>
                  <a:pt x="205978" y="35272"/>
                  <a:pt x="203597" y="34379"/>
                </a:cubicBezTo>
                <a:lnTo>
                  <a:pt x="157163" y="74116"/>
                </a:lnTo>
                <a:cubicBezTo>
                  <a:pt x="157163" y="74116"/>
                  <a:pt x="157163" y="74265"/>
                  <a:pt x="157163" y="74563"/>
                </a:cubicBezTo>
                <a:cubicBezTo>
                  <a:pt x="157163" y="74860"/>
                  <a:pt x="157163" y="75009"/>
                  <a:pt x="157163" y="75009"/>
                </a:cubicBezTo>
                <a:cubicBezTo>
                  <a:pt x="157163" y="80069"/>
                  <a:pt x="155451" y="84311"/>
                  <a:pt x="152028" y="87734"/>
                </a:cubicBezTo>
                <a:cubicBezTo>
                  <a:pt x="148605" y="91157"/>
                  <a:pt x="144364" y="92869"/>
                  <a:pt x="139303" y="92869"/>
                </a:cubicBezTo>
                <a:cubicBezTo>
                  <a:pt x="134541" y="92869"/>
                  <a:pt x="130374" y="91157"/>
                  <a:pt x="126802" y="87734"/>
                </a:cubicBezTo>
                <a:cubicBezTo>
                  <a:pt x="123230" y="84311"/>
                  <a:pt x="121444" y="80069"/>
                  <a:pt x="121444" y="75009"/>
                </a:cubicBezTo>
                <a:lnTo>
                  <a:pt x="87958" y="58489"/>
                </a:lnTo>
                <a:cubicBezTo>
                  <a:pt x="84386" y="62359"/>
                  <a:pt x="80070" y="64294"/>
                  <a:pt x="75010" y="64294"/>
                </a:cubicBezTo>
                <a:cubicBezTo>
                  <a:pt x="73521" y="64294"/>
                  <a:pt x="71735" y="63996"/>
                  <a:pt x="69652" y="63401"/>
                </a:cubicBezTo>
                <a:lnTo>
                  <a:pt x="34380" y="104031"/>
                </a:lnTo>
                <a:cubicBezTo>
                  <a:pt x="35273" y="106114"/>
                  <a:pt x="35719" y="108347"/>
                  <a:pt x="35719" y="110728"/>
                </a:cubicBezTo>
                <a:cubicBezTo>
                  <a:pt x="35719" y="115788"/>
                  <a:pt x="34007" y="120030"/>
                  <a:pt x="30584" y="123453"/>
                </a:cubicBezTo>
                <a:cubicBezTo>
                  <a:pt x="27161" y="126876"/>
                  <a:pt x="22920" y="128587"/>
                  <a:pt x="17860" y="128587"/>
                </a:cubicBezTo>
                <a:cubicBezTo>
                  <a:pt x="12799" y="128587"/>
                  <a:pt x="8558" y="126876"/>
                  <a:pt x="5135" y="123453"/>
                </a:cubicBezTo>
                <a:cubicBezTo>
                  <a:pt x="1712" y="120030"/>
                  <a:pt x="0" y="115788"/>
                  <a:pt x="0" y="110728"/>
                </a:cubicBezTo>
                <a:cubicBezTo>
                  <a:pt x="0" y="105668"/>
                  <a:pt x="1712" y="101426"/>
                  <a:pt x="5135" y="98003"/>
                </a:cubicBezTo>
                <a:cubicBezTo>
                  <a:pt x="8558" y="94580"/>
                  <a:pt x="12799" y="92869"/>
                  <a:pt x="17860" y="92869"/>
                </a:cubicBezTo>
                <a:cubicBezTo>
                  <a:pt x="19943" y="92869"/>
                  <a:pt x="22027" y="93315"/>
                  <a:pt x="24110" y="94208"/>
                </a:cubicBezTo>
                <a:lnTo>
                  <a:pt x="58936" y="54024"/>
                </a:lnTo>
                <a:cubicBezTo>
                  <a:pt x="57746" y="51643"/>
                  <a:pt x="57150" y="49113"/>
                  <a:pt x="57150" y="46434"/>
                </a:cubicBezTo>
                <a:cubicBezTo>
                  <a:pt x="57150" y="41374"/>
                  <a:pt x="58862" y="37133"/>
                  <a:pt x="62285" y="33709"/>
                </a:cubicBezTo>
                <a:cubicBezTo>
                  <a:pt x="65708" y="30286"/>
                  <a:pt x="69949" y="28575"/>
                  <a:pt x="75010" y="28575"/>
                </a:cubicBezTo>
                <a:cubicBezTo>
                  <a:pt x="79772" y="28575"/>
                  <a:pt x="83865" y="30212"/>
                  <a:pt x="87288" y="33486"/>
                </a:cubicBezTo>
                <a:cubicBezTo>
                  <a:pt x="90711" y="36760"/>
                  <a:pt x="92571" y="40630"/>
                  <a:pt x="92869" y="45095"/>
                </a:cubicBezTo>
                <a:lnTo>
                  <a:pt x="126802" y="62061"/>
                </a:lnTo>
                <a:cubicBezTo>
                  <a:pt x="130374" y="58787"/>
                  <a:pt x="134541" y="57150"/>
                  <a:pt x="139303" y="57150"/>
                </a:cubicBezTo>
                <a:cubicBezTo>
                  <a:pt x="143471" y="57150"/>
                  <a:pt x="147191" y="58489"/>
                  <a:pt x="150465" y="61168"/>
                </a:cubicBezTo>
                <a:lnTo>
                  <a:pt x="193774" y="23664"/>
                </a:lnTo>
                <a:cubicBezTo>
                  <a:pt x="193179" y="21580"/>
                  <a:pt x="192881" y="19645"/>
                  <a:pt x="192881" y="17859"/>
                </a:cubicBezTo>
                <a:cubicBezTo>
                  <a:pt x="192881" y="12799"/>
                  <a:pt x="194593" y="8557"/>
                  <a:pt x="198016" y="5134"/>
                </a:cubicBezTo>
                <a:cubicBezTo>
                  <a:pt x="201439" y="1711"/>
                  <a:pt x="205681" y="0"/>
                  <a:pt x="21074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57150" tIns="28575" rIns="57150" bIns="28575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sz="1181"/>
          </a:p>
        </p:txBody>
      </p:sp>
      <p:sp>
        <p:nvSpPr>
          <p:cNvPr id="205" name="Freeform 115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/>
          <p:nvPr/>
        </p:nvSpPr>
        <p:spPr>
          <a:xfrm>
            <a:off x="5744920" y="4547860"/>
            <a:ext cx="328896" cy="328896"/>
          </a:xfrm>
          <a:custGeom>
            <a:avLst/>
            <a:gdLst/>
            <a:ahLst/>
            <a:cxnLst/>
            <a:rect l="l" t="t" r="r" b="b"/>
            <a:pathLst>
              <a:path w="228600" h="228600">
                <a:moveTo>
                  <a:pt x="114300" y="142875"/>
                </a:moveTo>
                <a:cubicBezTo>
                  <a:pt x="110430" y="142875"/>
                  <a:pt x="107082" y="144288"/>
                  <a:pt x="104254" y="147116"/>
                </a:cubicBezTo>
                <a:cubicBezTo>
                  <a:pt x="101426" y="149944"/>
                  <a:pt x="100012" y="153293"/>
                  <a:pt x="100012" y="157162"/>
                </a:cubicBezTo>
                <a:cubicBezTo>
                  <a:pt x="100012" y="161032"/>
                  <a:pt x="101426" y="164380"/>
                  <a:pt x="104254" y="167208"/>
                </a:cubicBezTo>
                <a:cubicBezTo>
                  <a:pt x="107082" y="170036"/>
                  <a:pt x="110430" y="171450"/>
                  <a:pt x="114300" y="171450"/>
                </a:cubicBezTo>
                <a:cubicBezTo>
                  <a:pt x="118169" y="171450"/>
                  <a:pt x="121518" y="170036"/>
                  <a:pt x="124346" y="167208"/>
                </a:cubicBezTo>
                <a:cubicBezTo>
                  <a:pt x="127173" y="164380"/>
                  <a:pt x="128587" y="161032"/>
                  <a:pt x="128587" y="157162"/>
                </a:cubicBezTo>
                <a:cubicBezTo>
                  <a:pt x="128587" y="153293"/>
                  <a:pt x="127173" y="149944"/>
                  <a:pt x="124346" y="147116"/>
                </a:cubicBezTo>
                <a:cubicBezTo>
                  <a:pt x="121518" y="144288"/>
                  <a:pt x="118169" y="142875"/>
                  <a:pt x="114300" y="142875"/>
                </a:cubicBezTo>
                <a:close/>
                <a:moveTo>
                  <a:pt x="28575" y="100012"/>
                </a:moveTo>
                <a:cubicBezTo>
                  <a:pt x="24705" y="100012"/>
                  <a:pt x="21357" y="101426"/>
                  <a:pt x="18529" y="104254"/>
                </a:cubicBezTo>
                <a:cubicBezTo>
                  <a:pt x="15701" y="107081"/>
                  <a:pt x="14287" y="110430"/>
                  <a:pt x="14287" y="114300"/>
                </a:cubicBezTo>
                <a:cubicBezTo>
                  <a:pt x="14287" y="118169"/>
                  <a:pt x="15701" y="121518"/>
                  <a:pt x="18529" y="124346"/>
                </a:cubicBezTo>
                <a:cubicBezTo>
                  <a:pt x="21357" y="127173"/>
                  <a:pt x="24705" y="128587"/>
                  <a:pt x="28575" y="128587"/>
                </a:cubicBezTo>
                <a:cubicBezTo>
                  <a:pt x="32444" y="128587"/>
                  <a:pt x="35793" y="127173"/>
                  <a:pt x="38621" y="124346"/>
                </a:cubicBezTo>
                <a:cubicBezTo>
                  <a:pt x="41448" y="121518"/>
                  <a:pt x="42862" y="118169"/>
                  <a:pt x="42862" y="114300"/>
                </a:cubicBezTo>
                <a:cubicBezTo>
                  <a:pt x="42862" y="110430"/>
                  <a:pt x="41448" y="107081"/>
                  <a:pt x="38621" y="104254"/>
                </a:cubicBezTo>
                <a:cubicBezTo>
                  <a:pt x="35793" y="101426"/>
                  <a:pt x="32444" y="100012"/>
                  <a:pt x="28575" y="100012"/>
                </a:cubicBezTo>
                <a:close/>
                <a:moveTo>
                  <a:pt x="200025" y="57150"/>
                </a:moveTo>
                <a:cubicBezTo>
                  <a:pt x="196155" y="57150"/>
                  <a:pt x="192807" y="58563"/>
                  <a:pt x="189979" y="61391"/>
                </a:cubicBezTo>
                <a:cubicBezTo>
                  <a:pt x="187151" y="64219"/>
                  <a:pt x="185737" y="67568"/>
                  <a:pt x="185737" y="71437"/>
                </a:cubicBezTo>
                <a:cubicBezTo>
                  <a:pt x="185737" y="75307"/>
                  <a:pt x="187151" y="78655"/>
                  <a:pt x="189979" y="81483"/>
                </a:cubicBezTo>
                <a:cubicBezTo>
                  <a:pt x="192807" y="84311"/>
                  <a:pt x="196155" y="85725"/>
                  <a:pt x="200025" y="85725"/>
                </a:cubicBezTo>
                <a:cubicBezTo>
                  <a:pt x="203894" y="85725"/>
                  <a:pt x="207243" y="84311"/>
                  <a:pt x="210071" y="81483"/>
                </a:cubicBezTo>
                <a:cubicBezTo>
                  <a:pt x="212898" y="78655"/>
                  <a:pt x="214312" y="75307"/>
                  <a:pt x="214312" y="71437"/>
                </a:cubicBezTo>
                <a:cubicBezTo>
                  <a:pt x="214312" y="67568"/>
                  <a:pt x="212898" y="64219"/>
                  <a:pt x="210071" y="61391"/>
                </a:cubicBezTo>
                <a:cubicBezTo>
                  <a:pt x="207243" y="58563"/>
                  <a:pt x="203894" y="57150"/>
                  <a:pt x="200025" y="57150"/>
                </a:cubicBezTo>
                <a:close/>
                <a:moveTo>
                  <a:pt x="200025" y="0"/>
                </a:moveTo>
                <a:cubicBezTo>
                  <a:pt x="202108" y="0"/>
                  <a:pt x="203820" y="669"/>
                  <a:pt x="205159" y="2009"/>
                </a:cubicBezTo>
                <a:cubicBezTo>
                  <a:pt x="206499" y="3348"/>
                  <a:pt x="207168" y="5060"/>
                  <a:pt x="207168" y="7143"/>
                </a:cubicBezTo>
                <a:lnTo>
                  <a:pt x="207168" y="43755"/>
                </a:lnTo>
                <a:cubicBezTo>
                  <a:pt x="213419" y="45243"/>
                  <a:pt x="218554" y="48592"/>
                  <a:pt x="222572" y="53801"/>
                </a:cubicBezTo>
                <a:cubicBezTo>
                  <a:pt x="226591" y="59010"/>
                  <a:pt x="228600" y="64889"/>
                  <a:pt x="228600" y="71437"/>
                </a:cubicBezTo>
                <a:cubicBezTo>
                  <a:pt x="228600" y="77986"/>
                  <a:pt x="226591" y="83864"/>
                  <a:pt x="222572" y="89073"/>
                </a:cubicBezTo>
                <a:cubicBezTo>
                  <a:pt x="218554" y="94282"/>
                  <a:pt x="213419" y="97631"/>
                  <a:pt x="207168" y="99119"/>
                </a:cubicBezTo>
                <a:lnTo>
                  <a:pt x="207168" y="221456"/>
                </a:lnTo>
                <a:cubicBezTo>
                  <a:pt x="207168" y="223539"/>
                  <a:pt x="206499" y="225251"/>
                  <a:pt x="205159" y="226590"/>
                </a:cubicBezTo>
                <a:cubicBezTo>
                  <a:pt x="203820" y="227930"/>
                  <a:pt x="202108" y="228600"/>
                  <a:pt x="200025" y="228600"/>
                </a:cubicBezTo>
                <a:cubicBezTo>
                  <a:pt x="197941" y="228600"/>
                  <a:pt x="196230" y="227930"/>
                  <a:pt x="194890" y="226590"/>
                </a:cubicBezTo>
                <a:cubicBezTo>
                  <a:pt x="193551" y="225251"/>
                  <a:pt x="192881" y="223539"/>
                  <a:pt x="192881" y="221456"/>
                </a:cubicBezTo>
                <a:lnTo>
                  <a:pt x="192881" y="99119"/>
                </a:lnTo>
                <a:cubicBezTo>
                  <a:pt x="186630" y="97631"/>
                  <a:pt x="181496" y="94282"/>
                  <a:pt x="177477" y="89073"/>
                </a:cubicBezTo>
                <a:cubicBezTo>
                  <a:pt x="173459" y="83864"/>
                  <a:pt x="171450" y="77986"/>
                  <a:pt x="171450" y="71437"/>
                </a:cubicBezTo>
                <a:cubicBezTo>
                  <a:pt x="171450" y="64889"/>
                  <a:pt x="173459" y="59010"/>
                  <a:pt x="177477" y="53801"/>
                </a:cubicBezTo>
                <a:cubicBezTo>
                  <a:pt x="181496" y="48592"/>
                  <a:pt x="186630" y="45243"/>
                  <a:pt x="192881" y="43755"/>
                </a:cubicBezTo>
                <a:lnTo>
                  <a:pt x="192881" y="7143"/>
                </a:lnTo>
                <a:cubicBezTo>
                  <a:pt x="192881" y="5060"/>
                  <a:pt x="193551" y="3348"/>
                  <a:pt x="194890" y="2009"/>
                </a:cubicBezTo>
                <a:cubicBezTo>
                  <a:pt x="196230" y="669"/>
                  <a:pt x="197941" y="0"/>
                  <a:pt x="200025" y="0"/>
                </a:cubicBezTo>
                <a:close/>
                <a:moveTo>
                  <a:pt x="114300" y="0"/>
                </a:moveTo>
                <a:cubicBezTo>
                  <a:pt x="116383" y="0"/>
                  <a:pt x="118095" y="669"/>
                  <a:pt x="119434" y="2009"/>
                </a:cubicBezTo>
                <a:cubicBezTo>
                  <a:pt x="120774" y="3348"/>
                  <a:pt x="121443" y="5060"/>
                  <a:pt x="121443" y="7143"/>
                </a:cubicBezTo>
                <a:lnTo>
                  <a:pt x="121443" y="129480"/>
                </a:lnTo>
                <a:cubicBezTo>
                  <a:pt x="127694" y="130968"/>
                  <a:pt x="132829" y="134317"/>
                  <a:pt x="136847" y="139526"/>
                </a:cubicBezTo>
                <a:cubicBezTo>
                  <a:pt x="140866" y="144735"/>
                  <a:pt x="142875" y="150614"/>
                  <a:pt x="142875" y="157162"/>
                </a:cubicBezTo>
                <a:cubicBezTo>
                  <a:pt x="142875" y="163711"/>
                  <a:pt x="140866" y="169589"/>
                  <a:pt x="136847" y="174798"/>
                </a:cubicBezTo>
                <a:cubicBezTo>
                  <a:pt x="132829" y="180007"/>
                  <a:pt x="127694" y="183356"/>
                  <a:pt x="121443" y="184844"/>
                </a:cubicBezTo>
                <a:lnTo>
                  <a:pt x="121443" y="221456"/>
                </a:lnTo>
                <a:cubicBezTo>
                  <a:pt x="121443" y="223539"/>
                  <a:pt x="120774" y="225251"/>
                  <a:pt x="119434" y="226590"/>
                </a:cubicBezTo>
                <a:cubicBezTo>
                  <a:pt x="118095" y="227930"/>
                  <a:pt x="116383" y="228600"/>
                  <a:pt x="114300" y="228600"/>
                </a:cubicBezTo>
                <a:cubicBezTo>
                  <a:pt x="112216" y="228600"/>
                  <a:pt x="110505" y="227930"/>
                  <a:pt x="109165" y="226590"/>
                </a:cubicBezTo>
                <a:cubicBezTo>
                  <a:pt x="107826" y="225251"/>
                  <a:pt x="107156" y="223539"/>
                  <a:pt x="107156" y="221456"/>
                </a:cubicBezTo>
                <a:lnTo>
                  <a:pt x="107156" y="184844"/>
                </a:lnTo>
                <a:cubicBezTo>
                  <a:pt x="100905" y="183356"/>
                  <a:pt x="95771" y="180007"/>
                  <a:pt x="91752" y="174798"/>
                </a:cubicBezTo>
                <a:cubicBezTo>
                  <a:pt x="87734" y="169589"/>
                  <a:pt x="85725" y="163711"/>
                  <a:pt x="85725" y="157162"/>
                </a:cubicBezTo>
                <a:cubicBezTo>
                  <a:pt x="85725" y="150614"/>
                  <a:pt x="87734" y="144735"/>
                  <a:pt x="91752" y="139526"/>
                </a:cubicBezTo>
                <a:cubicBezTo>
                  <a:pt x="95771" y="134317"/>
                  <a:pt x="100905" y="130968"/>
                  <a:pt x="107156" y="129480"/>
                </a:cubicBezTo>
                <a:lnTo>
                  <a:pt x="107156" y="7143"/>
                </a:lnTo>
                <a:cubicBezTo>
                  <a:pt x="107156" y="5060"/>
                  <a:pt x="107826" y="3348"/>
                  <a:pt x="109165" y="2009"/>
                </a:cubicBezTo>
                <a:cubicBezTo>
                  <a:pt x="110505" y="669"/>
                  <a:pt x="112216" y="0"/>
                  <a:pt x="114300" y="0"/>
                </a:cubicBezTo>
                <a:close/>
                <a:moveTo>
                  <a:pt x="28575" y="0"/>
                </a:moveTo>
                <a:cubicBezTo>
                  <a:pt x="30658" y="0"/>
                  <a:pt x="32370" y="669"/>
                  <a:pt x="33709" y="2009"/>
                </a:cubicBezTo>
                <a:cubicBezTo>
                  <a:pt x="35049" y="3348"/>
                  <a:pt x="35718" y="5060"/>
                  <a:pt x="35718" y="7143"/>
                </a:cubicBezTo>
                <a:lnTo>
                  <a:pt x="35718" y="86618"/>
                </a:lnTo>
                <a:cubicBezTo>
                  <a:pt x="41969" y="88106"/>
                  <a:pt x="47104" y="91455"/>
                  <a:pt x="51122" y="96664"/>
                </a:cubicBezTo>
                <a:cubicBezTo>
                  <a:pt x="55141" y="101872"/>
                  <a:pt x="57150" y="107751"/>
                  <a:pt x="57150" y="114300"/>
                </a:cubicBezTo>
                <a:cubicBezTo>
                  <a:pt x="57150" y="120848"/>
                  <a:pt x="55141" y="126727"/>
                  <a:pt x="51122" y="131936"/>
                </a:cubicBezTo>
                <a:cubicBezTo>
                  <a:pt x="47104" y="137145"/>
                  <a:pt x="41969" y="140493"/>
                  <a:pt x="35718" y="141982"/>
                </a:cubicBezTo>
                <a:lnTo>
                  <a:pt x="35718" y="221456"/>
                </a:lnTo>
                <a:cubicBezTo>
                  <a:pt x="35718" y="223539"/>
                  <a:pt x="35049" y="225251"/>
                  <a:pt x="33709" y="226590"/>
                </a:cubicBezTo>
                <a:cubicBezTo>
                  <a:pt x="32370" y="227930"/>
                  <a:pt x="30658" y="228600"/>
                  <a:pt x="28575" y="228600"/>
                </a:cubicBezTo>
                <a:cubicBezTo>
                  <a:pt x="26491" y="228600"/>
                  <a:pt x="24780" y="227930"/>
                  <a:pt x="23440" y="226590"/>
                </a:cubicBezTo>
                <a:cubicBezTo>
                  <a:pt x="22101" y="225251"/>
                  <a:pt x="21431" y="223539"/>
                  <a:pt x="21431" y="221456"/>
                </a:cubicBezTo>
                <a:lnTo>
                  <a:pt x="21431" y="141982"/>
                </a:lnTo>
                <a:cubicBezTo>
                  <a:pt x="15180" y="140493"/>
                  <a:pt x="10046" y="137145"/>
                  <a:pt x="6027" y="131936"/>
                </a:cubicBezTo>
                <a:cubicBezTo>
                  <a:pt x="2009" y="126727"/>
                  <a:pt x="0" y="120848"/>
                  <a:pt x="0" y="114300"/>
                </a:cubicBezTo>
                <a:cubicBezTo>
                  <a:pt x="0" y="107751"/>
                  <a:pt x="2009" y="101872"/>
                  <a:pt x="6027" y="96664"/>
                </a:cubicBezTo>
                <a:cubicBezTo>
                  <a:pt x="10046" y="91455"/>
                  <a:pt x="15180" y="88106"/>
                  <a:pt x="21431" y="86618"/>
                </a:cubicBezTo>
                <a:lnTo>
                  <a:pt x="21431" y="7143"/>
                </a:lnTo>
                <a:cubicBezTo>
                  <a:pt x="21431" y="5060"/>
                  <a:pt x="22101" y="3348"/>
                  <a:pt x="23440" y="2009"/>
                </a:cubicBezTo>
                <a:cubicBezTo>
                  <a:pt x="24780" y="669"/>
                  <a:pt x="26491" y="0"/>
                  <a:pt x="2857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57150" tIns="28575" rIns="57150" bIns="28575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sz="1181"/>
          </a:p>
        </p:txBody>
      </p:sp>
      <p:sp>
        <p:nvSpPr>
          <p:cNvPr id="206" name="Freeform 116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/>
          <p:nvPr/>
        </p:nvSpPr>
        <p:spPr>
          <a:xfrm>
            <a:off x="6314964" y="4547860"/>
            <a:ext cx="328924" cy="328896"/>
          </a:xfrm>
          <a:custGeom>
            <a:avLst/>
            <a:gdLst/>
            <a:ahLst/>
            <a:cxnLst/>
            <a:rect l="l" t="t" r="r" b="b"/>
            <a:pathLst>
              <a:path w="228619" h="228600">
                <a:moveTo>
                  <a:pt x="92887" y="14287"/>
                </a:moveTo>
                <a:cubicBezTo>
                  <a:pt x="56871" y="14287"/>
                  <a:pt x="37821" y="18752"/>
                  <a:pt x="35737" y="27682"/>
                </a:cubicBezTo>
                <a:cubicBezTo>
                  <a:pt x="35142" y="30956"/>
                  <a:pt x="36630" y="34230"/>
                  <a:pt x="40202" y="37504"/>
                </a:cubicBezTo>
                <a:cubicBezTo>
                  <a:pt x="40798" y="39588"/>
                  <a:pt x="40723" y="41523"/>
                  <a:pt x="39979" y="43309"/>
                </a:cubicBezTo>
                <a:cubicBezTo>
                  <a:pt x="39235" y="45095"/>
                  <a:pt x="37970" y="46285"/>
                  <a:pt x="36184" y="46880"/>
                </a:cubicBezTo>
                <a:cubicBezTo>
                  <a:pt x="26659" y="50452"/>
                  <a:pt x="21896" y="54917"/>
                  <a:pt x="21896" y="60275"/>
                </a:cubicBezTo>
                <a:cubicBezTo>
                  <a:pt x="21599" y="62061"/>
                  <a:pt x="22641" y="64740"/>
                  <a:pt x="25022" y="68312"/>
                </a:cubicBezTo>
                <a:cubicBezTo>
                  <a:pt x="27701" y="72479"/>
                  <a:pt x="27105" y="75753"/>
                  <a:pt x="23236" y="78134"/>
                </a:cubicBezTo>
                <a:cubicBezTo>
                  <a:pt x="16985" y="83195"/>
                  <a:pt x="14009" y="87659"/>
                  <a:pt x="14306" y="91529"/>
                </a:cubicBezTo>
                <a:cubicBezTo>
                  <a:pt x="14306" y="95398"/>
                  <a:pt x="16985" y="98970"/>
                  <a:pt x="22343" y="102245"/>
                </a:cubicBezTo>
                <a:cubicBezTo>
                  <a:pt x="24427" y="103138"/>
                  <a:pt x="25692" y="104700"/>
                  <a:pt x="26138" y="106933"/>
                </a:cubicBezTo>
                <a:cubicBezTo>
                  <a:pt x="26585" y="109165"/>
                  <a:pt x="26064" y="111025"/>
                  <a:pt x="24575" y="112514"/>
                </a:cubicBezTo>
                <a:cubicBezTo>
                  <a:pt x="24278" y="113109"/>
                  <a:pt x="23980" y="113779"/>
                  <a:pt x="23682" y="114523"/>
                </a:cubicBezTo>
                <a:cubicBezTo>
                  <a:pt x="23385" y="115267"/>
                  <a:pt x="22864" y="116606"/>
                  <a:pt x="22120" y="118541"/>
                </a:cubicBezTo>
                <a:cubicBezTo>
                  <a:pt x="21376" y="120476"/>
                  <a:pt x="21152" y="122188"/>
                  <a:pt x="21450" y="123676"/>
                </a:cubicBezTo>
                <a:cubicBezTo>
                  <a:pt x="21450" y="131713"/>
                  <a:pt x="26510" y="135731"/>
                  <a:pt x="36630" y="135731"/>
                </a:cubicBezTo>
                <a:cubicBezTo>
                  <a:pt x="41988" y="135731"/>
                  <a:pt x="49951" y="135731"/>
                  <a:pt x="60517" y="135731"/>
                </a:cubicBezTo>
                <a:cubicBezTo>
                  <a:pt x="71084" y="135731"/>
                  <a:pt x="80535" y="135731"/>
                  <a:pt x="88869" y="135731"/>
                </a:cubicBezTo>
                <a:cubicBezTo>
                  <a:pt x="97203" y="135731"/>
                  <a:pt x="101222" y="135731"/>
                  <a:pt x="100924" y="135731"/>
                </a:cubicBezTo>
                <a:cubicBezTo>
                  <a:pt x="103603" y="135731"/>
                  <a:pt x="105687" y="136773"/>
                  <a:pt x="107175" y="138856"/>
                </a:cubicBezTo>
                <a:cubicBezTo>
                  <a:pt x="108366" y="140642"/>
                  <a:pt x="108514" y="142875"/>
                  <a:pt x="107621" y="145554"/>
                </a:cubicBezTo>
                <a:cubicBezTo>
                  <a:pt x="103752" y="156269"/>
                  <a:pt x="101296" y="167803"/>
                  <a:pt x="100254" y="180156"/>
                </a:cubicBezTo>
                <a:cubicBezTo>
                  <a:pt x="99213" y="192509"/>
                  <a:pt x="100180" y="201811"/>
                  <a:pt x="103157" y="208061"/>
                </a:cubicBezTo>
                <a:cubicBezTo>
                  <a:pt x="103454" y="208061"/>
                  <a:pt x="103826" y="208582"/>
                  <a:pt x="104273" y="209624"/>
                </a:cubicBezTo>
                <a:cubicBezTo>
                  <a:pt x="104719" y="210666"/>
                  <a:pt x="105091" y="211336"/>
                  <a:pt x="105389" y="211633"/>
                </a:cubicBezTo>
                <a:cubicBezTo>
                  <a:pt x="105687" y="211931"/>
                  <a:pt x="106133" y="212377"/>
                  <a:pt x="106728" y="212973"/>
                </a:cubicBezTo>
                <a:cubicBezTo>
                  <a:pt x="107324" y="213568"/>
                  <a:pt x="108142" y="213940"/>
                  <a:pt x="109184" y="214089"/>
                </a:cubicBezTo>
                <a:cubicBezTo>
                  <a:pt x="110226" y="214238"/>
                  <a:pt x="111342" y="214312"/>
                  <a:pt x="112533" y="214312"/>
                </a:cubicBezTo>
                <a:cubicBezTo>
                  <a:pt x="114616" y="214312"/>
                  <a:pt x="116551" y="212080"/>
                  <a:pt x="118337" y="207615"/>
                </a:cubicBezTo>
                <a:cubicBezTo>
                  <a:pt x="129946" y="179933"/>
                  <a:pt x="143861" y="157906"/>
                  <a:pt x="160083" y="141535"/>
                </a:cubicBezTo>
                <a:cubicBezTo>
                  <a:pt x="176306" y="125164"/>
                  <a:pt x="192007" y="116086"/>
                  <a:pt x="207187" y="114300"/>
                </a:cubicBezTo>
                <a:cubicBezTo>
                  <a:pt x="211950" y="103286"/>
                  <a:pt x="214331" y="90338"/>
                  <a:pt x="214331" y="75455"/>
                </a:cubicBezTo>
                <a:cubicBezTo>
                  <a:pt x="214331" y="57001"/>
                  <a:pt x="210908" y="42118"/>
                  <a:pt x="204062" y="30807"/>
                </a:cubicBezTo>
                <a:cubicBezTo>
                  <a:pt x="179654" y="28723"/>
                  <a:pt x="164176" y="25152"/>
                  <a:pt x="157628" y="20091"/>
                </a:cubicBezTo>
                <a:cubicBezTo>
                  <a:pt x="155246" y="18305"/>
                  <a:pt x="153163" y="17115"/>
                  <a:pt x="151377" y="16520"/>
                </a:cubicBezTo>
                <a:cubicBezTo>
                  <a:pt x="149591" y="15924"/>
                  <a:pt x="144233" y="15403"/>
                  <a:pt x="135303" y="14957"/>
                </a:cubicBezTo>
                <a:cubicBezTo>
                  <a:pt x="126374" y="14510"/>
                  <a:pt x="112235" y="14287"/>
                  <a:pt x="92887" y="14287"/>
                </a:cubicBezTo>
                <a:close/>
                <a:moveTo>
                  <a:pt x="92887" y="0"/>
                </a:moveTo>
                <a:cubicBezTo>
                  <a:pt x="113723" y="0"/>
                  <a:pt x="129202" y="372"/>
                  <a:pt x="139322" y="1116"/>
                </a:cubicBezTo>
                <a:cubicBezTo>
                  <a:pt x="149442" y="1860"/>
                  <a:pt x="155619" y="2679"/>
                  <a:pt x="157851" y="3572"/>
                </a:cubicBezTo>
                <a:cubicBezTo>
                  <a:pt x="160083" y="4464"/>
                  <a:pt x="162837" y="6250"/>
                  <a:pt x="166111" y="8929"/>
                </a:cubicBezTo>
                <a:cubicBezTo>
                  <a:pt x="170576" y="12204"/>
                  <a:pt x="184566" y="14585"/>
                  <a:pt x="208080" y="16073"/>
                </a:cubicBezTo>
                <a:cubicBezTo>
                  <a:pt x="210462" y="16371"/>
                  <a:pt x="212248" y="17264"/>
                  <a:pt x="213438" y="18752"/>
                </a:cubicBezTo>
                <a:cubicBezTo>
                  <a:pt x="214331" y="19943"/>
                  <a:pt x="215745" y="22324"/>
                  <a:pt x="217680" y="25896"/>
                </a:cubicBezTo>
                <a:cubicBezTo>
                  <a:pt x="219615" y="29468"/>
                  <a:pt x="221921" y="36016"/>
                  <a:pt x="224600" y="45541"/>
                </a:cubicBezTo>
                <a:cubicBezTo>
                  <a:pt x="227279" y="55066"/>
                  <a:pt x="228619" y="65038"/>
                  <a:pt x="228619" y="75455"/>
                </a:cubicBezTo>
                <a:cubicBezTo>
                  <a:pt x="228619" y="96887"/>
                  <a:pt x="225047" y="113407"/>
                  <a:pt x="217903" y="125015"/>
                </a:cubicBezTo>
                <a:cubicBezTo>
                  <a:pt x="216415" y="127397"/>
                  <a:pt x="214331" y="128587"/>
                  <a:pt x="211652" y="128587"/>
                </a:cubicBezTo>
                <a:cubicBezTo>
                  <a:pt x="199151" y="128587"/>
                  <a:pt x="185384" y="136177"/>
                  <a:pt x="170353" y="151358"/>
                </a:cubicBezTo>
                <a:cubicBezTo>
                  <a:pt x="155321" y="166538"/>
                  <a:pt x="142447" y="187077"/>
                  <a:pt x="131732" y="212973"/>
                </a:cubicBezTo>
                <a:cubicBezTo>
                  <a:pt x="131434" y="213568"/>
                  <a:pt x="130987" y="214684"/>
                  <a:pt x="130392" y="216321"/>
                </a:cubicBezTo>
                <a:cubicBezTo>
                  <a:pt x="129797" y="217958"/>
                  <a:pt x="129350" y="219000"/>
                  <a:pt x="129053" y="219447"/>
                </a:cubicBezTo>
                <a:cubicBezTo>
                  <a:pt x="128755" y="219893"/>
                  <a:pt x="128309" y="220712"/>
                  <a:pt x="127713" y="221902"/>
                </a:cubicBezTo>
                <a:cubicBezTo>
                  <a:pt x="127118" y="223093"/>
                  <a:pt x="126597" y="223912"/>
                  <a:pt x="126151" y="224358"/>
                </a:cubicBezTo>
                <a:cubicBezTo>
                  <a:pt x="125704" y="224805"/>
                  <a:pt x="125034" y="225400"/>
                  <a:pt x="124141" y="226144"/>
                </a:cubicBezTo>
                <a:cubicBezTo>
                  <a:pt x="123248" y="226888"/>
                  <a:pt x="122281" y="227335"/>
                  <a:pt x="121239" y="227483"/>
                </a:cubicBezTo>
                <a:cubicBezTo>
                  <a:pt x="120197" y="227632"/>
                  <a:pt x="118932" y="227855"/>
                  <a:pt x="117444" y="228153"/>
                </a:cubicBezTo>
                <a:cubicBezTo>
                  <a:pt x="115956" y="228451"/>
                  <a:pt x="114319" y="228600"/>
                  <a:pt x="112533" y="228600"/>
                </a:cubicBezTo>
                <a:cubicBezTo>
                  <a:pt x="108663" y="228600"/>
                  <a:pt x="104645" y="227335"/>
                  <a:pt x="100478" y="224805"/>
                </a:cubicBezTo>
                <a:cubicBezTo>
                  <a:pt x="96311" y="222274"/>
                  <a:pt x="93185" y="219075"/>
                  <a:pt x="91102" y="215205"/>
                </a:cubicBezTo>
                <a:cubicBezTo>
                  <a:pt x="88125" y="210443"/>
                  <a:pt x="86413" y="203820"/>
                  <a:pt x="85967" y="195337"/>
                </a:cubicBezTo>
                <a:cubicBezTo>
                  <a:pt x="85520" y="186853"/>
                  <a:pt x="85818" y="178817"/>
                  <a:pt x="86860" y="171226"/>
                </a:cubicBezTo>
                <a:cubicBezTo>
                  <a:pt x="87902" y="163636"/>
                  <a:pt x="89167" y="156418"/>
                  <a:pt x="90655" y="149572"/>
                </a:cubicBezTo>
                <a:cubicBezTo>
                  <a:pt x="63866" y="149870"/>
                  <a:pt x="45858" y="150018"/>
                  <a:pt x="36630" y="150018"/>
                </a:cubicBezTo>
                <a:cubicBezTo>
                  <a:pt x="27998" y="150018"/>
                  <a:pt x="20929" y="147637"/>
                  <a:pt x="15422" y="142875"/>
                </a:cubicBezTo>
                <a:cubicBezTo>
                  <a:pt x="9916" y="138112"/>
                  <a:pt x="7162" y="131861"/>
                  <a:pt x="7162" y="124122"/>
                </a:cubicBezTo>
                <a:cubicBezTo>
                  <a:pt x="6865" y="117574"/>
                  <a:pt x="7460" y="112663"/>
                  <a:pt x="8948" y="109388"/>
                </a:cubicBezTo>
                <a:cubicBezTo>
                  <a:pt x="2995" y="103435"/>
                  <a:pt x="19" y="97631"/>
                  <a:pt x="19" y="91975"/>
                </a:cubicBezTo>
                <a:cubicBezTo>
                  <a:pt x="-279" y="85129"/>
                  <a:pt x="2995" y="77986"/>
                  <a:pt x="9841" y="70544"/>
                </a:cubicBezTo>
                <a:cubicBezTo>
                  <a:pt x="8055" y="65186"/>
                  <a:pt x="7311" y="61466"/>
                  <a:pt x="7609" y="59382"/>
                </a:cubicBezTo>
                <a:cubicBezTo>
                  <a:pt x="7907" y="51345"/>
                  <a:pt x="12520" y="44202"/>
                  <a:pt x="21450" y="37951"/>
                </a:cubicBezTo>
                <a:cubicBezTo>
                  <a:pt x="20855" y="32891"/>
                  <a:pt x="21003" y="28426"/>
                  <a:pt x="21896" y="24556"/>
                </a:cubicBezTo>
                <a:cubicBezTo>
                  <a:pt x="25468" y="8185"/>
                  <a:pt x="49132" y="0"/>
                  <a:pt x="9288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57150" tIns="28575" rIns="57150" bIns="28575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sz="1181"/>
          </a:p>
        </p:txBody>
      </p:sp>
      <p:sp>
        <p:nvSpPr>
          <p:cNvPr id="207" name="Freeform 117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/>
          <p:nvPr/>
        </p:nvSpPr>
        <p:spPr>
          <a:xfrm>
            <a:off x="6885034" y="4547860"/>
            <a:ext cx="328744" cy="328896"/>
          </a:xfrm>
          <a:custGeom>
            <a:avLst/>
            <a:gdLst/>
            <a:ahLst/>
            <a:cxnLst/>
            <a:rect l="l" t="t" r="r" b="b"/>
            <a:pathLst>
              <a:path w="228494" h="228600">
                <a:moveTo>
                  <a:pt x="205617" y="23217"/>
                </a:moveTo>
                <a:lnTo>
                  <a:pt x="27023" y="98226"/>
                </a:lnTo>
                <a:lnTo>
                  <a:pt x="103818" y="121443"/>
                </a:lnTo>
                <a:lnTo>
                  <a:pt x="130161" y="198685"/>
                </a:lnTo>
                <a:close/>
                <a:moveTo>
                  <a:pt x="223922" y="0"/>
                </a:moveTo>
                <a:cubicBezTo>
                  <a:pt x="228685" y="0"/>
                  <a:pt x="229727" y="3125"/>
                  <a:pt x="227048" y="9376"/>
                </a:cubicBezTo>
                <a:lnTo>
                  <a:pt x="135965" y="222349"/>
                </a:lnTo>
                <a:cubicBezTo>
                  <a:pt x="134179" y="226516"/>
                  <a:pt x="131798" y="228600"/>
                  <a:pt x="128821" y="228600"/>
                </a:cubicBezTo>
                <a:cubicBezTo>
                  <a:pt x="126440" y="228600"/>
                  <a:pt x="124208" y="226814"/>
                  <a:pt x="122124" y="223242"/>
                </a:cubicBezTo>
                <a:lnTo>
                  <a:pt x="93102" y="133498"/>
                </a:lnTo>
                <a:lnTo>
                  <a:pt x="4699" y="105816"/>
                </a:lnTo>
                <a:cubicBezTo>
                  <a:pt x="1424" y="103435"/>
                  <a:pt x="-138" y="100905"/>
                  <a:pt x="10" y="98226"/>
                </a:cubicBezTo>
                <a:cubicBezTo>
                  <a:pt x="159" y="95547"/>
                  <a:pt x="2168" y="93464"/>
                  <a:pt x="6038" y="91975"/>
                </a:cubicBezTo>
                <a:lnTo>
                  <a:pt x="219011" y="1339"/>
                </a:lnTo>
                <a:cubicBezTo>
                  <a:pt x="221095" y="446"/>
                  <a:pt x="222732" y="0"/>
                  <a:pt x="22392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57150" tIns="28575" rIns="57150" bIns="28575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sz="1181"/>
          </a:p>
        </p:txBody>
      </p:sp>
      <p:sp>
        <p:nvSpPr>
          <p:cNvPr id="208" name="Freeform 118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/>
          <p:nvPr/>
        </p:nvSpPr>
        <p:spPr>
          <a:xfrm>
            <a:off x="7454926" y="4547860"/>
            <a:ext cx="298062" cy="328896"/>
          </a:xfrm>
          <a:custGeom>
            <a:avLst/>
            <a:gdLst/>
            <a:ahLst/>
            <a:cxnLst/>
            <a:rect l="l" t="t" r="r" b="b"/>
            <a:pathLst>
              <a:path w="207169" h="228600">
                <a:moveTo>
                  <a:pt x="192435" y="14734"/>
                </a:moveTo>
                <a:lnTo>
                  <a:pt x="28575" y="114300"/>
                </a:lnTo>
                <a:lnTo>
                  <a:pt x="192881" y="213866"/>
                </a:lnTo>
                <a:close/>
                <a:moveTo>
                  <a:pt x="7144" y="0"/>
                </a:moveTo>
                <a:cubicBezTo>
                  <a:pt x="9227" y="0"/>
                  <a:pt x="10939" y="669"/>
                  <a:pt x="12278" y="2009"/>
                </a:cubicBezTo>
                <a:cubicBezTo>
                  <a:pt x="13618" y="3348"/>
                  <a:pt x="14287" y="5060"/>
                  <a:pt x="14287" y="7143"/>
                </a:cubicBezTo>
                <a:lnTo>
                  <a:pt x="14287" y="112067"/>
                </a:lnTo>
                <a:cubicBezTo>
                  <a:pt x="14883" y="107900"/>
                  <a:pt x="17115" y="104626"/>
                  <a:pt x="20985" y="102245"/>
                </a:cubicBezTo>
                <a:lnTo>
                  <a:pt x="185291" y="2679"/>
                </a:lnTo>
                <a:cubicBezTo>
                  <a:pt x="187374" y="1190"/>
                  <a:pt x="189756" y="446"/>
                  <a:pt x="192435" y="446"/>
                </a:cubicBezTo>
                <a:cubicBezTo>
                  <a:pt x="195114" y="446"/>
                  <a:pt x="197495" y="1041"/>
                  <a:pt x="199578" y="2232"/>
                </a:cubicBezTo>
                <a:cubicBezTo>
                  <a:pt x="204341" y="4911"/>
                  <a:pt x="206722" y="9078"/>
                  <a:pt x="206722" y="14734"/>
                </a:cubicBezTo>
                <a:lnTo>
                  <a:pt x="207169" y="213866"/>
                </a:lnTo>
                <a:cubicBezTo>
                  <a:pt x="207169" y="219521"/>
                  <a:pt x="204787" y="223688"/>
                  <a:pt x="200025" y="226367"/>
                </a:cubicBezTo>
                <a:cubicBezTo>
                  <a:pt x="197644" y="227558"/>
                  <a:pt x="195262" y="228153"/>
                  <a:pt x="192881" y="228153"/>
                </a:cubicBezTo>
                <a:cubicBezTo>
                  <a:pt x="190202" y="228153"/>
                  <a:pt x="187672" y="227409"/>
                  <a:pt x="185291" y="225921"/>
                </a:cubicBezTo>
                <a:lnTo>
                  <a:pt x="20985" y="126355"/>
                </a:lnTo>
                <a:cubicBezTo>
                  <a:pt x="17115" y="123973"/>
                  <a:pt x="14883" y="120699"/>
                  <a:pt x="14287" y="116532"/>
                </a:cubicBezTo>
                <a:lnTo>
                  <a:pt x="14287" y="221456"/>
                </a:lnTo>
                <a:cubicBezTo>
                  <a:pt x="14287" y="223539"/>
                  <a:pt x="13618" y="225251"/>
                  <a:pt x="12278" y="226590"/>
                </a:cubicBezTo>
                <a:cubicBezTo>
                  <a:pt x="10939" y="227930"/>
                  <a:pt x="9227" y="228600"/>
                  <a:pt x="7144" y="228600"/>
                </a:cubicBezTo>
                <a:cubicBezTo>
                  <a:pt x="5060" y="228600"/>
                  <a:pt x="3349" y="227930"/>
                  <a:pt x="2009" y="226590"/>
                </a:cubicBezTo>
                <a:cubicBezTo>
                  <a:pt x="670" y="225251"/>
                  <a:pt x="0" y="223539"/>
                  <a:pt x="0" y="221456"/>
                </a:cubicBezTo>
                <a:lnTo>
                  <a:pt x="0" y="7143"/>
                </a:lnTo>
                <a:cubicBezTo>
                  <a:pt x="0" y="5060"/>
                  <a:pt x="670" y="3348"/>
                  <a:pt x="2009" y="2009"/>
                </a:cubicBezTo>
                <a:cubicBezTo>
                  <a:pt x="3349" y="669"/>
                  <a:pt x="5060" y="0"/>
                  <a:pt x="714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57150" tIns="28575" rIns="57150" bIns="28575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sz="1181"/>
          </a:p>
        </p:txBody>
      </p:sp>
      <p:sp>
        <p:nvSpPr>
          <p:cNvPr id="209" name="Freeform 119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/>
          <p:nvPr/>
        </p:nvSpPr>
        <p:spPr>
          <a:xfrm>
            <a:off x="7994136" y="4590900"/>
            <a:ext cx="327611" cy="242816"/>
          </a:xfrm>
          <a:custGeom>
            <a:avLst/>
            <a:gdLst/>
            <a:ahLst/>
            <a:cxnLst/>
            <a:rect l="l" t="t" r="r" b="b"/>
            <a:pathLst>
              <a:path w="227707" h="168771">
                <a:moveTo>
                  <a:pt x="127694" y="14288"/>
                </a:moveTo>
                <a:lnTo>
                  <a:pt x="14734" y="84386"/>
                </a:lnTo>
                <a:lnTo>
                  <a:pt x="127694" y="154484"/>
                </a:lnTo>
                <a:lnTo>
                  <a:pt x="127694" y="99566"/>
                </a:lnTo>
                <a:lnTo>
                  <a:pt x="213419" y="154484"/>
                </a:lnTo>
                <a:lnTo>
                  <a:pt x="213419" y="14288"/>
                </a:lnTo>
                <a:lnTo>
                  <a:pt x="127694" y="69205"/>
                </a:lnTo>
                <a:close/>
                <a:moveTo>
                  <a:pt x="127025" y="0"/>
                </a:moveTo>
                <a:cubicBezTo>
                  <a:pt x="129852" y="0"/>
                  <a:pt x="132308" y="595"/>
                  <a:pt x="134392" y="1786"/>
                </a:cubicBezTo>
                <a:cubicBezTo>
                  <a:pt x="139452" y="4465"/>
                  <a:pt x="141982" y="8632"/>
                  <a:pt x="141982" y="14288"/>
                </a:cubicBezTo>
                <a:lnTo>
                  <a:pt x="141982" y="43756"/>
                </a:lnTo>
                <a:lnTo>
                  <a:pt x="208508" y="2233"/>
                </a:lnTo>
                <a:cubicBezTo>
                  <a:pt x="210889" y="744"/>
                  <a:pt x="213419" y="0"/>
                  <a:pt x="216098" y="0"/>
                </a:cubicBezTo>
                <a:cubicBezTo>
                  <a:pt x="217586" y="0"/>
                  <a:pt x="219372" y="595"/>
                  <a:pt x="221456" y="1786"/>
                </a:cubicBezTo>
                <a:cubicBezTo>
                  <a:pt x="225623" y="4167"/>
                  <a:pt x="227707" y="8334"/>
                  <a:pt x="227707" y="14288"/>
                </a:cubicBezTo>
                <a:lnTo>
                  <a:pt x="227707" y="154484"/>
                </a:lnTo>
                <a:cubicBezTo>
                  <a:pt x="227707" y="160437"/>
                  <a:pt x="225623" y="164604"/>
                  <a:pt x="221456" y="166985"/>
                </a:cubicBezTo>
                <a:cubicBezTo>
                  <a:pt x="219372" y="168176"/>
                  <a:pt x="217289" y="168771"/>
                  <a:pt x="215205" y="168771"/>
                </a:cubicBezTo>
                <a:cubicBezTo>
                  <a:pt x="212824" y="168771"/>
                  <a:pt x="210443" y="168027"/>
                  <a:pt x="208061" y="166539"/>
                </a:cubicBezTo>
                <a:lnTo>
                  <a:pt x="141982" y="125016"/>
                </a:lnTo>
                <a:lnTo>
                  <a:pt x="141982" y="154484"/>
                </a:lnTo>
                <a:cubicBezTo>
                  <a:pt x="141982" y="160139"/>
                  <a:pt x="139452" y="164306"/>
                  <a:pt x="134392" y="166985"/>
                </a:cubicBezTo>
                <a:cubicBezTo>
                  <a:pt x="132308" y="168176"/>
                  <a:pt x="129927" y="168771"/>
                  <a:pt x="127248" y="168771"/>
                </a:cubicBezTo>
                <a:cubicBezTo>
                  <a:pt x="124569" y="168771"/>
                  <a:pt x="122039" y="168027"/>
                  <a:pt x="119658" y="166539"/>
                </a:cubicBezTo>
                <a:lnTo>
                  <a:pt x="6697" y="96441"/>
                </a:lnTo>
                <a:cubicBezTo>
                  <a:pt x="2232" y="93762"/>
                  <a:pt x="0" y="89743"/>
                  <a:pt x="0" y="84386"/>
                </a:cubicBezTo>
                <a:cubicBezTo>
                  <a:pt x="0" y="79028"/>
                  <a:pt x="2232" y="75009"/>
                  <a:pt x="6697" y="72331"/>
                </a:cubicBezTo>
                <a:lnTo>
                  <a:pt x="119658" y="2233"/>
                </a:lnTo>
                <a:cubicBezTo>
                  <a:pt x="121741" y="744"/>
                  <a:pt x="124197" y="0"/>
                  <a:pt x="12702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57150" tIns="28575" rIns="57150" bIns="28575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sz="1181"/>
          </a:p>
        </p:txBody>
      </p:sp>
      <p:sp>
        <p:nvSpPr>
          <p:cNvPr id="210" name="Freeform 120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/>
          <p:nvPr/>
        </p:nvSpPr>
        <p:spPr>
          <a:xfrm>
            <a:off x="8562894" y="4548503"/>
            <a:ext cx="277506" cy="327612"/>
          </a:xfrm>
          <a:custGeom>
            <a:avLst/>
            <a:gdLst/>
            <a:ahLst/>
            <a:cxnLst/>
            <a:rect l="l" t="t" r="r" b="b"/>
            <a:pathLst>
              <a:path w="192881" h="227707">
                <a:moveTo>
                  <a:pt x="14287" y="14288"/>
                </a:moveTo>
                <a:lnTo>
                  <a:pt x="14287" y="213420"/>
                </a:lnTo>
                <a:lnTo>
                  <a:pt x="178593" y="113854"/>
                </a:lnTo>
                <a:close/>
                <a:moveTo>
                  <a:pt x="14287" y="0"/>
                </a:moveTo>
                <a:cubicBezTo>
                  <a:pt x="16966" y="0"/>
                  <a:pt x="19496" y="744"/>
                  <a:pt x="21877" y="2233"/>
                </a:cubicBezTo>
                <a:lnTo>
                  <a:pt x="186184" y="101799"/>
                </a:lnTo>
                <a:cubicBezTo>
                  <a:pt x="190648" y="104477"/>
                  <a:pt x="192881" y="108496"/>
                  <a:pt x="192881" y="113854"/>
                </a:cubicBezTo>
                <a:cubicBezTo>
                  <a:pt x="192881" y="119211"/>
                  <a:pt x="190648" y="123230"/>
                  <a:pt x="186184" y="125909"/>
                </a:cubicBezTo>
                <a:lnTo>
                  <a:pt x="21877" y="225475"/>
                </a:lnTo>
                <a:cubicBezTo>
                  <a:pt x="19496" y="226963"/>
                  <a:pt x="16966" y="227707"/>
                  <a:pt x="14287" y="227707"/>
                </a:cubicBezTo>
                <a:cubicBezTo>
                  <a:pt x="11906" y="227707"/>
                  <a:pt x="9525" y="227112"/>
                  <a:pt x="7143" y="225921"/>
                </a:cubicBezTo>
                <a:cubicBezTo>
                  <a:pt x="2381" y="223242"/>
                  <a:pt x="0" y="219075"/>
                  <a:pt x="0" y="213420"/>
                </a:cubicBezTo>
                <a:lnTo>
                  <a:pt x="0" y="14288"/>
                </a:lnTo>
                <a:cubicBezTo>
                  <a:pt x="0" y="8632"/>
                  <a:pt x="2530" y="4465"/>
                  <a:pt x="7590" y="1786"/>
                </a:cubicBezTo>
                <a:cubicBezTo>
                  <a:pt x="9673" y="595"/>
                  <a:pt x="11906" y="0"/>
                  <a:pt x="1428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57150" tIns="28575" rIns="57150" bIns="28575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sz="1181"/>
          </a:p>
        </p:txBody>
      </p:sp>
      <p:sp>
        <p:nvSpPr>
          <p:cNvPr id="211" name="Freeform 121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/>
          <p:nvPr/>
        </p:nvSpPr>
        <p:spPr>
          <a:xfrm>
            <a:off x="9081549" y="4547860"/>
            <a:ext cx="226115" cy="328896"/>
          </a:xfrm>
          <a:custGeom>
            <a:avLst/>
            <a:gdLst/>
            <a:ahLst/>
            <a:cxnLst/>
            <a:rect l="l" t="t" r="r" b="b"/>
            <a:pathLst>
              <a:path w="157162" h="228600">
                <a:moveTo>
                  <a:pt x="107156" y="14287"/>
                </a:moveTo>
                <a:lnTo>
                  <a:pt x="107156" y="214312"/>
                </a:lnTo>
                <a:lnTo>
                  <a:pt x="142875" y="214312"/>
                </a:lnTo>
                <a:lnTo>
                  <a:pt x="142875" y="14287"/>
                </a:lnTo>
                <a:close/>
                <a:moveTo>
                  <a:pt x="14287" y="14287"/>
                </a:moveTo>
                <a:lnTo>
                  <a:pt x="14287" y="214312"/>
                </a:lnTo>
                <a:lnTo>
                  <a:pt x="50006" y="214312"/>
                </a:lnTo>
                <a:lnTo>
                  <a:pt x="50006" y="14287"/>
                </a:lnTo>
                <a:close/>
                <a:moveTo>
                  <a:pt x="100012" y="0"/>
                </a:moveTo>
                <a:lnTo>
                  <a:pt x="150019" y="0"/>
                </a:lnTo>
                <a:cubicBezTo>
                  <a:pt x="152102" y="0"/>
                  <a:pt x="153814" y="669"/>
                  <a:pt x="155153" y="2009"/>
                </a:cubicBezTo>
                <a:cubicBezTo>
                  <a:pt x="156493" y="3348"/>
                  <a:pt x="157162" y="5060"/>
                  <a:pt x="157162" y="7143"/>
                </a:cubicBezTo>
                <a:lnTo>
                  <a:pt x="157162" y="221456"/>
                </a:lnTo>
                <a:cubicBezTo>
                  <a:pt x="157162" y="223539"/>
                  <a:pt x="156493" y="225251"/>
                  <a:pt x="155153" y="226590"/>
                </a:cubicBezTo>
                <a:cubicBezTo>
                  <a:pt x="153814" y="227930"/>
                  <a:pt x="152102" y="228600"/>
                  <a:pt x="150019" y="228600"/>
                </a:cubicBezTo>
                <a:lnTo>
                  <a:pt x="100012" y="228600"/>
                </a:lnTo>
                <a:cubicBezTo>
                  <a:pt x="98227" y="228600"/>
                  <a:pt x="96589" y="227930"/>
                  <a:pt x="95101" y="226590"/>
                </a:cubicBezTo>
                <a:cubicBezTo>
                  <a:pt x="93613" y="225251"/>
                  <a:pt x="92869" y="223539"/>
                  <a:pt x="92869" y="221456"/>
                </a:cubicBezTo>
                <a:lnTo>
                  <a:pt x="92869" y="7143"/>
                </a:lnTo>
                <a:cubicBezTo>
                  <a:pt x="92869" y="5060"/>
                  <a:pt x="93613" y="3348"/>
                  <a:pt x="95101" y="2009"/>
                </a:cubicBezTo>
                <a:cubicBezTo>
                  <a:pt x="96589" y="669"/>
                  <a:pt x="98227" y="0"/>
                  <a:pt x="100012" y="0"/>
                </a:cubicBezTo>
                <a:close/>
                <a:moveTo>
                  <a:pt x="7144" y="0"/>
                </a:moveTo>
                <a:lnTo>
                  <a:pt x="57150" y="0"/>
                </a:lnTo>
                <a:cubicBezTo>
                  <a:pt x="59234" y="0"/>
                  <a:pt x="60945" y="669"/>
                  <a:pt x="62285" y="2009"/>
                </a:cubicBezTo>
                <a:cubicBezTo>
                  <a:pt x="63624" y="3348"/>
                  <a:pt x="64294" y="5060"/>
                  <a:pt x="64294" y="7143"/>
                </a:cubicBezTo>
                <a:lnTo>
                  <a:pt x="64294" y="221456"/>
                </a:lnTo>
                <a:cubicBezTo>
                  <a:pt x="64294" y="223539"/>
                  <a:pt x="63624" y="225251"/>
                  <a:pt x="62285" y="226590"/>
                </a:cubicBezTo>
                <a:cubicBezTo>
                  <a:pt x="60945" y="227930"/>
                  <a:pt x="59234" y="228600"/>
                  <a:pt x="57150" y="228600"/>
                </a:cubicBezTo>
                <a:lnTo>
                  <a:pt x="7144" y="228600"/>
                </a:lnTo>
                <a:cubicBezTo>
                  <a:pt x="5060" y="228600"/>
                  <a:pt x="3349" y="227930"/>
                  <a:pt x="2009" y="226590"/>
                </a:cubicBezTo>
                <a:cubicBezTo>
                  <a:pt x="670" y="225251"/>
                  <a:pt x="0" y="223539"/>
                  <a:pt x="0" y="221456"/>
                </a:cubicBezTo>
                <a:lnTo>
                  <a:pt x="0" y="7143"/>
                </a:lnTo>
                <a:cubicBezTo>
                  <a:pt x="0" y="5060"/>
                  <a:pt x="670" y="3348"/>
                  <a:pt x="2009" y="2009"/>
                </a:cubicBezTo>
                <a:cubicBezTo>
                  <a:pt x="3349" y="669"/>
                  <a:pt x="5060" y="0"/>
                  <a:pt x="714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57150" tIns="28575" rIns="57150" bIns="28575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sz="1181"/>
          </a:p>
        </p:txBody>
      </p:sp>
      <p:sp>
        <p:nvSpPr>
          <p:cNvPr id="212" name="Freeform 122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/>
          <p:nvPr/>
        </p:nvSpPr>
        <p:spPr>
          <a:xfrm>
            <a:off x="9548811" y="4590900"/>
            <a:ext cx="327611" cy="242816"/>
          </a:xfrm>
          <a:custGeom>
            <a:avLst/>
            <a:gdLst/>
            <a:ahLst/>
            <a:cxnLst/>
            <a:rect l="l" t="t" r="r" b="b"/>
            <a:pathLst>
              <a:path w="227707" h="168771">
                <a:moveTo>
                  <a:pt x="14287" y="14288"/>
                </a:moveTo>
                <a:lnTo>
                  <a:pt x="14287" y="154484"/>
                </a:lnTo>
                <a:lnTo>
                  <a:pt x="100012" y="99566"/>
                </a:lnTo>
                <a:lnTo>
                  <a:pt x="100012" y="154484"/>
                </a:lnTo>
                <a:lnTo>
                  <a:pt x="212973" y="84386"/>
                </a:lnTo>
                <a:lnTo>
                  <a:pt x="100012" y="14288"/>
                </a:lnTo>
                <a:lnTo>
                  <a:pt x="100012" y="69205"/>
                </a:lnTo>
                <a:close/>
                <a:moveTo>
                  <a:pt x="11608" y="0"/>
                </a:moveTo>
                <a:cubicBezTo>
                  <a:pt x="14287" y="0"/>
                  <a:pt x="16817" y="744"/>
                  <a:pt x="19199" y="2233"/>
                </a:cubicBezTo>
                <a:lnTo>
                  <a:pt x="85725" y="43756"/>
                </a:lnTo>
                <a:lnTo>
                  <a:pt x="85725" y="14288"/>
                </a:lnTo>
                <a:cubicBezTo>
                  <a:pt x="85725" y="8632"/>
                  <a:pt x="88255" y="4465"/>
                  <a:pt x="93315" y="1786"/>
                </a:cubicBezTo>
                <a:cubicBezTo>
                  <a:pt x="95399" y="595"/>
                  <a:pt x="97854" y="0"/>
                  <a:pt x="100682" y="0"/>
                </a:cubicBezTo>
                <a:cubicBezTo>
                  <a:pt x="103510" y="0"/>
                  <a:pt x="105965" y="744"/>
                  <a:pt x="108049" y="2233"/>
                </a:cubicBezTo>
                <a:lnTo>
                  <a:pt x="221009" y="72331"/>
                </a:lnTo>
                <a:cubicBezTo>
                  <a:pt x="225474" y="75009"/>
                  <a:pt x="227707" y="79028"/>
                  <a:pt x="227707" y="84386"/>
                </a:cubicBezTo>
                <a:cubicBezTo>
                  <a:pt x="227707" y="89743"/>
                  <a:pt x="225474" y="93762"/>
                  <a:pt x="221009" y="96441"/>
                </a:cubicBezTo>
                <a:lnTo>
                  <a:pt x="108049" y="166539"/>
                </a:lnTo>
                <a:cubicBezTo>
                  <a:pt x="105668" y="168027"/>
                  <a:pt x="103138" y="168771"/>
                  <a:pt x="100459" y="168771"/>
                </a:cubicBezTo>
                <a:cubicBezTo>
                  <a:pt x="97780" y="168771"/>
                  <a:pt x="95399" y="168176"/>
                  <a:pt x="93315" y="166985"/>
                </a:cubicBezTo>
                <a:cubicBezTo>
                  <a:pt x="88255" y="164306"/>
                  <a:pt x="85725" y="160139"/>
                  <a:pt x="85725" y="154484"/>
                </a:cubicBezTo>
                <a:lnTo>
                  <a:pt x="85725" y="125016"/>
                </a:lnTo>
                <a:lnTo>
                  <a:pt x="19645" y="166539"/>
                </a:lnTo>
                <a:cubicBezTo>
                  <a:pt x="17264" y="168027"/>
                  <a:pt x="14883" y="168771"/>
                  <a:pt x="12501" y="168771"/>
                </a:cubicBezTo>
                <a:cubicBezTo>
                  <a:pt x="10418" y="168771"/>
                  <a:pt x="8334" y="168176"/>
                  <a:pt x="6251" y="166985"/>
                </a:cubicBezTo>
                <a:cubicBezTo>
                  <a:pt x="2083" y="164604"/>
                  <a:pt x="0" y="160437"/>
                  <a:pt x="0" y="154484"/>
                </a:cubicBezTo>
                <a:lnTo>
                  <a:pt x="0" y="14288"/>
                </a:lnTo>
                <a:cubicBezTo>
                  <a:pt x="0" y="8334"/>
                  <a:pt x="2083" y="4167"/>
                  <a:pt x="6251" y="1786"/>
                </a:cubicBezTo>
                <a:cubicBezTo>
                  <a:pt x="8334" y="595"/>
                  <a:pt x="10120" y="0"/>
                  <a:pt x="1160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57150" tIns="28575" rIns="57150" bIns="28575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sz="1181"/>
          </a:p>
        </p:txBody>
      </p:sp>
      <p:sp>
        <p:nvSpPr>
          <p:cNvPr id="213" name="Freeform 123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/>
          <p:nvPr/>
        </p:nvSpPr>
        <p:spPr>
          <a:xfrm>
            <a:off x="10117569" y="4547860"/>
            <a:ext cx="298062" cy="328896"/>
          </a:xfrm>
          <a:custGeom>
            <a:avLst/>
            <a:gdLst/>
            <a:ahLst/>
            <a:cxnLst/>
            <a:rect l="l" t="t" r="r" b="b"/>
            <a:pathLst>
              <a:path w="207169" h="228600">
                <a:moveTo>
                  <a:pt x="14734" y="14734"/>
                </a:moveTo>
                <a:lnTo>
                  <a:pt x="14287" y="213866"/>
                </a:lnTo>
                <a:lnTo>
                  <a:pt x="178594" y="114300"/>
                </a:lnTo>
                <a:close/>
                <a:moveTo>
                  <a:pt x="200025" y="0"/>
                </a:moveTo>
                <a:cubicBezTo>
                  <a:pt x="202108" y="0"/>
                  <a:pt x="203820" y="669"/>
                  <a:pt x="205159" y="2009"/>
                </a:cubicBezTo>
                <a:cubicBezTo>
                  <a:pt x="206499" y="3348"/>
                  <a:pt x="207169" y="5060"/>
                  <a:pt x="207169" y="7143"/>
                </a:cubicBezTo>
                <a:lnTo>
                  <a:pt x="207169" y="221456"/>
                </a:lnTo>
                <a:cubicBezTo>
                  <a:pt x="207169" y="223539"/>
                  <a:pt x="206499" y="225251"/>
                  <a:pt x="205159" y="226590"/>
                </a:cubicBezTo>
                <a:cubicBezTo>
                  <a:pt x="203820" y="227930"/>
                  <a:pt x="202108" y="228600"/>
                  <a:pt x="200025" y="228600"/>
                </a:cubicBezTo>
                <a:cubicBezTo>
                  <a:pt x="197941" y="228600"/>
                  <a:pt x="196230" y="227930"/>
                  <a:pt x="194890" y="226590"/>
                </a:cubicBezTo>
                <a:cubicBezTo>
                  <a:pt x="193551" y="225251"/>
                  <a:pt x="192881" y="223539"/>
                  <a:pt x="192881" y="221456"/>
                </a:cubicBezTo>
                <a:lnTo>
                  <a:pt x="192881" y="116532"/>
                </a:lnTo>
                <a:cubicBezTo>
                  <a:pt x="192286" y="120699"/>
                  <a:pt x="190053" y="123973"/>
                  <a:pt x="186184" y="126355"/>
                </a:cubicBezTo>
                <a:lnTo>
                  <a:pt x="21878" y="225921"/>
                </a:lnTo>
                <a:cubicBezTo>
                  <a:pt x="19496" y="227409"/>
                  <a:pt x="16966" y="228153"/>
                  <a:pt x="14287" y="228153"/>
                </a:cubicBezTo>
                <a:cubicBezTo>
                  <a:pt x="11906" y="228153"/>
                  <a:pt x="9525" y="227558"/>
                  <a:pt x="7144" y="226367"/>
                </a:cubicBezTo>
                <a:cubicBezTo>
                  <a:pt x="2381" y="223688"/>
                  <a:pt x="0" y="219521"/>
                  <a:pt x="0" y="213866"/>
                </a:cubicBezTo>
                <a:lnTo>
                  <a:pt x="446" y="14734"/>
                </a:lnTo>
                <a:cubicBezTo>
                  <a:pt x="446" y="9078"/>
                  <a:pt x="2828" y="4911"/>
                  <a:pt x="7590" y="2232"/>
                </a:cubicBezTo>
                <a:cubicBezTo>
                  <a:pt x="9674" y="1041"/>
                  <a:pt x="12055" y="446"/>
                  <a:pt x="14734" y="446"/>
                </a:cubicBezTo>
                <a:cubicBezTo>
                  <a:pt x="17413" y="446"/>
                  <a:pt x="19794" y="1190"/>
                  <a:pt x="21878" y="2679"/>
                </a:cubicBezTo>
                <a:lnTo>
                  <a:pt x="186184" y="102245"/>
                </a:lnTo>
                <a:cubicBezTo>
                  <a:pt x="190053" y="104626"/>
                  <a:pt x="192286" y="107900"/>
                  <a:pt x="192881" y="112067"/>
                </a:cubicBezTo>
                <a:lnTo>
                  <a:pt x="192881" y="7143"/>
                </a:lnTo>
                <a:cubicBezTo>
                  <a:pt x="192881" y="5060"/>
                  <a:pt x="193551" y="3348"/>
                  <a:pt x="194890" y="2009"/>
                </a:cubicBezTo>
                <a:cubicBezTo>
                  <a:pt x="196230" y="669"/>
                  <a:pt x="197941" y="0"/>
                  <a:pt x="20002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57150" tIns="28575" rIns="57150" bIns="28575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sz="1181"/>
          </a:p>
        </p:txBody>
      </p:sp>
      <p:sp>
        <p:nvSpPr>
          <p:cNvPr id="214" name="Freeform 124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/>
          <p:nvPr/>
        </p:nvSpPr>
        <p:spPr>
          <a:xfrm>
            <a:off x="10656779" y="4547860"/>
            <a:ext cx="328896" cy="328896"/>
          </a:xfrm>
          <a:custGeom>
            <a:avLst/>
            <a:gdLst/>
            <a:ahLst/>
            <a:cxnLst/>
            <a:rect l="l" t="t" r="r" b="b"/>
            <a:pathLst>
              <a:path w="228600" h="228600">
                <a:moveTo>
                  <a:pt x="164306" y="142875"/>
                </a:moveTo>
                <a:lnTo>
                  <a:pt x="178594" y="142875"/>
                </a:lnTo>
                <a:cubicBezTo>
                  <a:pt x="180678" y="142875"/>
                  <a:pt x="182389" y="143544"/>
                  <a:pt x="183729" y="144884"/>
                </a:cubicBezTo>
                <a:cubicBezTo>
                  <a:pt x="185068" y="146223"/>
                  <a:pt x="185738" y="147935"/>
                  <a:pt x="185738" y="150018"/>
                </a:cubicBezTo>
                <a:lnTo>
                  <a:pt x="185738" y="164306"/>
                </a:lnTo>
                <a:cubicBezTo>
                  <a:pt x="185738" y="166389"/>
                  <a:pt x="185068" y="168101"/>
                  <a:pt x="183729" y="169440"/>
                </a:cubicBezTo>
                <a:cubicBezTo>
                  <a:pt x="182389" y="170780"/>
                  <a:pt x="180678" y="171450"/>
                  <a:pt x="178594" y="171450"/>
                </a:cubicBezTo>
                <a:lnTo>
                  <a:pt x="164306" y="171450"/>
                </a:lnTo>
                <a:cubicBezTo>
                  <a:pt x="162223" y="171450"/>
                  <a:pt x="160511" y="170780"/>
                  <a:pt x="159172" y="169440"/>
                </a:cubicBezTo>
                <a:cubicBezTo>
                  <a:pt x="157832" y="168101"/>
                  <a:pt x="157163" y="166389"/>
                  <a:pt x="157163" y="164306"/>
                </a:cubicBezTo>
                <a:lnTo>
                  <a:pt x="157163" y="150018"/>
                </a:lnTo>
                <a:cubicBezTo>
                  <a:pt x="157163" y="147935"/>
                  <a:pt x="157832" y="146223"/>
                  <a:pt x="159172" y="144884"/>
                </a:cubicBezTo>
                <a:cubicBezTo>
                  <a:pt x="160511" y="143544"/>
                  <a:pt x="162223" y="142875"/>
                  <a:pt x="164306" y="142875"/>
                </a:cubicBezTo>
                <a:close/>
                <a:moveTo>
                  <a:pt x="107156" y="142875"/>
                </a:moveTo>
                <a:lnTo>
                  <a:pt x="121444" y="142875"/>
                </a:lnTo>
                <a:cubicBezTo>
                  <a:pt x="123528" y="142875"/>
                  <a:pt x="125239" y="143544"/>
                  <a:pt x="126579" y="144884"/>
                </a:cubicBezTo>
                <a:cubicBezTo>
                  <a:pt x="127918" y="146223"/>
                  <a:pt x="128588" y="147935"/>
                  <a:pt x="128588" y="150018"/>
                </a:cubicBezTo>
                <a:lnTo>
                  <a:pt x="128588" y="164306"/>
                </a:lnTo>
                <a:cubicBezTo>
                  <a:pt x="128588" y="166389"/>
                  <a:pt x="127918" y="168101"/>
                  <a:pt x="126579" y="169440"/>
                </a:cubicBezTo>
                <a:cubicBezTo>
                  <a:pt x="125239" y="170780"/>
                  <a:pt x="123528" y="171450"/>
                  <a:pt x="121444" y="171450"/>
                </a:cubicBezTo>
                <a:lnTo>
                  <a:pt x="107156" y="171450"/>
                </a:lnTo>
                <a:cubicBezTo>
                  <a:pt x="105073" y="171450"/>
                  <a:pt x="103361" y="170780"/>
                  <a:pt x="102022" y="169440"/>
                </a:cubicBezTo>
                <a:cubicBezTo>
                  <a:pt x="100682" y="168101"/>
                  <a:pt x="100013" y="166389"/>
                  <a:pt x="100013" y="164306"/>
                </a:cubicBezTo>
                <a:lnTo>
                  <a:pt x="100013" y="150018"/>
                </a:lnTo>
                <a:cubicBezTo>
                  <a:pt x="100013" y="147935"/>
                  <a:pt x="100682" y="146223"/>
                  <a:pt x="102022" y="144884"/>
                </a:cubicBezTo>
                <a:cubicBezTo>
                  <a:pt x="103361" y="143544"/>
                  <a:pt x="105073" y="142875"/>
                  <a:pt x="107156" y="142875"/>
                </a:cubicBezTo>
                <a:close/>
                <a:moveTo>
                  <a:pt x="50006" y="142875"/>
                </a:moveTo>
                <a:lnTo>
                  <a:pt x="64294" y="142875"/>
                </a:lnTo>
                <a:cubicBezTo>
                  <a:pt x="66378" y="142875"/>
                  <a:pt x="68089" y="143544"/>
                  <a:pt x="69429" y="144884"/>
                </a:cubicBezTo>
                <a:cubicBezTo>
                  <a:pt x="70768" y="146223"/>
                  <a:pt x="71438" y="147935"/>
                  <a:pt x="71438" y="150018"/>
                </a:cubicBezTo>
                <a:lnTo>
                  <a:pt x="71438" y="164306"/>
                </a:lnTo>
                <a:cubicBezTo>
                  <a:pt x="71438" y="166389"/>
                  <a:pt x="70768" y="168101"/>
                  <a:pt x="69429" y="169440"/>
                </a:cubicBezTo>
                <a:cubicBezTo>
                  <a:pt x="68089" y="170780"/>
                  <a:pt x="66378" y="171450"/>
                  <a:pt x="64294" y="171450"/>
                </a:cubicBezTo>
                <a:lnTo>
                  <a:pt x="50006" y="171450"/>
                </a:lnTo>
                <a:cubicBezTo>
                  <a:pt x="47923" y="171450"/>
                  <a:pt x="46211" y="170780"/>
                  <a:pt x="44872" y="169440"/>
                </a:cubicBezTo>
                <a:cubicBezTo>
                  <a:pt x="43532" y="168101"/>
                  <a:pt x="42863" y="166389"/>
                  <a:pt x="42863" y="164306"/>
                </a:cubicBezTo>
                <a:lnTo>
                  <a:pt x="42863" y="150018"/>
                </a:lnTo>
                <a:cubicBezTo>
                  <a:pt x="42863" y="147935"/>
                  <a:pt x="43532" y="146223"/>
                  <a:pt x="44872" y="144884"/>
                </a:cubicBezTo>
                <a:cubicBezTo>
                  <a:pt x="46211" y="143544"/>
                  <a:pt x="47923" y="142875"/>
                  <a:pt x="50006" y="142875"/>
                </a:cubicBezTo>
                <a:close/>
                <a:moveTo>
                  <a:pt x="164306" y="85725"/>
                </a:moveTo>
                <a:lnTo>
                  <a:pt x="178594" y="85725"/>
                </a:lnTo>
                <a:cubicBezTo>
                  <a:pt x="180678" y="85725"/>
                  <a:pt x="182389" y="86394"/>
                  <a:pt x="183729" y="87734"/>
                </a:cubicBezTo>
                <a:cubicBezTo>
                  <a:pt x="185068" y="89073"/>
                  <a:pt x="185738" y="90785"/>
                  <a:pt x="185738" y="92868"/>
                </a:cubicBezTo>
                <a:lnTo>
                  <a:pt x="185738" y="107156"/>
                </a:lnTo>
                <a:cubicBezTo>
                  <a:pt x="185738" y="109239"/>
                  <a:pt x="185068" y="110951"/>
                  <a:pt x="183729" y="112290"/>
                </a:cubicBezTo>
                <a:cubicBezTo>
                  <a:pt x="182389" y="113630"/>
                  <a:pt x="180678" y="114300"/>
                  <a:pt x="178594" y="114300"/>
                </a:cubicBezTo>
                <a:lnTo>
                  <a:pt x="164306" y="114300"/>
                </a:lnTo>
                <a:cubicBezTo>
                  <a:pt x="162223" y="114300"/>
                  <a:pt x="160511" y="113630"/>
                  <a:pt x="159172" y="112290"/>
                </a:cubicBezTo>
                <a:cubicBezTo>
                  <a:pt x="157832" y="110951"/>
                  <a:pt x="157163" y="109239"/>
                  <a:pt x="157163" y="107156"/>
                </a:cubicBezTo>
                <a:lnTo>
                  <a:pt x="157163" y="92868"/>
                </a:lnTo>
                <a:cubicBezTo>
                  <a:pt x="157163" y="90785"/>
                  <a:pt x="157832" y="89073"/>
                  <a:pt x="159172" y="87734"/>
                </a:cubicBezTo>
                <a:cubicBezTo>
                  <a:pt x="160511" y="86394"/>
                  <a:pt x="162223" y="85725"/>
                  <a:pt x="164306" y="85725"/>
                </a:cubicBezTo>
                <a:close/>
                <a:moveTo>
                  <a:pt x="107156" y="85725"/>
                </a:moveTo>
                <a:lnTo>
                  <a:pt x="121444" y="85725"/>
                </a:lnTo>
                <a:cubicBezTo>
                  <a:pt x="123528" y="85725"/>
                  <a:pt x="125239" y="86394"/>
                  <a:pt x="126579" y="87734"/>
                </a:cubicBezTo>
                <a:cubicBezTo>
                  <a:pt x="127918" y="89073"/>
                  <a:pt x="128588" y="90785"/>
                  <a:pt x="128588" y="92868"/>
                </a:cubicBezTo>
                <a:lnTo>
                  <a:pt x="128588" y="107156"/>
                </a:lnTo>
                <a:cubicBezTo>
                  <a:pt x="128588" y="109239"/>
                  <a:pt x="127918" y="110951"/>
                  <a:pt x="126579" y="112290"/>
                </a:cubicBezTo>
                <a:cubicBezTo>
                  <a:pt x="125239" y="113630"/>
                  <a:pt x="123528" y="114300"/>
                  <a:pt x="121444" y="114300"/>
                </a:cubicBezTo>
                <a:lnTo>
                  <a:pt x="107156" y="114300"/>
                </a:lnTo>
                <a:cubicBezTo>
                  <a:pt x="105073" y="114300"/>
                  <a:pt x="103361" y="113630"/>
                  <a:pt x="102022" y="112290"/>
                </a:cubicBezTo>
                <a:cubicBezTo>
                  <a:pt x="100682" y="110951"/>
                  <a:pt x="100013" y="109239"/>
                  <a:pt x="100013" y="107156"/>
                </a:cubicBezTo>
                <a:lnTo>
                  <a:pt x="100013" y="92868"/>
                </a:lnTo>
                <a:cubicBezTo>
                  <a:pt x="100013" y="90785"/>
                  <a:pt x="100682" y="89073"/>
                  <a:pt x="102022" y="87734"/>
                </a:cubicBezTo>
                <a:cubicBezTo>
                  <a:pt x="103361" y="86394"/>
                  <a:pt x="105073" y="85725"/>
                  <a:pt x="107156" y="85725"/>
                </a:cubicBezTo>
                <a:close/>
                <a:moveTo>
                  <a:pt x="50006" y="85725"/>
                </a:moveTo>
                <a:lnTo>
                  <a:pt x="64294" y="85725"/>
                </a:lnTo>
                <a:cubicBezTo>
                  <a:pt x="66378" y="85725"/>
                  <a:pt x="68089" y="86394"/>
                  <a:pt x="69429" y="87734"/>
                </a:cubicBezTo>
                <a:cubicBezTo>
                  <a:pt x="70768" y="89073"/>
                  <a:pt x="71438" y="90785"/>
                  <a:pt x="71438" y="92868"/>
                </a:cubicBezTo>
                <a:lnTo>
                  <a:pt x="71438" y="107156"/>
                </a:lnTo>
                <a:cubicBezTo>
                  <a:pt x="71438" y="109239"/>
                  <a:pt x="70768" y="110951"/>
                  <a:pt x="69429" y="112290"/>
                </a:cubicBezTo>
                <a:cubicBezTo>
                  <a:pt x="68089" y="113630"/>
                  <a:pt x="66378" y="114300"/>
                  <a:pt x="64294" y="114300"/>
                </a:cubicBezTo>
                <a:lnTo>
                  <a:pt x="50006" y="114300"/>
                </a:lnTo>
                <a:cubicBezTo>
                  <a:pt x="47923" y="114300"/>
                  <a:pt x="46211" y="113630"/>
                  <a:pt x="44872" y="112290"/>
                </a:cubicBezTo>
                <a:cubicBezTo>
                  <a:pt x="43532" y="110951"/>
                  <a:pt x="42863" y="109239"/>
                  <a:pt x="42863" y="107156"/>
                </a:cubicBezTo>
                <a:lnTo>
                  <a:pt x="42863" y="92868"/>
                </a:lnTo>
                <a:cubicBezTo>
                  <a:pt x="42863" y="90785"/>
                  <a:pt x="43532" y="89073"/>
                  <a:pt x="44872" y="87734"/>
                </a:cubicBezTo>
                <a:cubicBezTo>
                  <a:pt x="46211" y="86394"/>
                  <a:pt x="47923" y="85725"/>
                  <a:pt x="50006" y="85725"/>
                </a:cubicBezTo>
                <a:close/>
                <a:moveTo>
                  <a:pt x="14288" y="35718"/>
                </a:moveTo>
                <a:lnTo>
                  <a:pt x="14288" y="214312"/>
                </a:lnTo>
                <a:lnTo>
                  <a:pt x="214313" y="214312"/>
                </a:lnTo>
                <a:lnTo>
                  <a:pt x="214313" y="35718"/>
                </a:lnTo>
                <a:lnTo>
                  <a:pt x="157163" y="35718"/>
                </a:lnTo>
                <a:lnTo>
                  <a:pt x="157163" y="42862"/>
                </a:lnTo>
                <a:cubicBezTo>
                  <a:pt x="157163" y="44946"/>
                  <a:pt x="156493" y="46657"/>
                  <a:pt x="155154" y="47997"/>
                </a:cubicBezTo>
                <a:cubicBezTo>
                  <a:pt x="153814" y="49336"/>
                  <a:pt x="152103" y="50006"/>
                  <a:pt x="150019" y="50006"/>
                </a:cubicBezTo>
                <a:cubicBezTo>
                  <a:pt x="147935" y="50006"/>
                  <a:pt x="146224" y="49336"/>
                  <a:pt x="144884" y="47997"/>
                </a:cubicBezTo>
                <a:cubicBezTo>
                  <a:pt x="143545" y="46657"/>
                  <a:pt x="142875" y="44946"/>
                  <a:pt x="142875" y="42862"/>
                </a:cubicBezTo>
                <a:lnTo>
                  <a:pt x="142875" y="35718"/>
                </a:lnTo>
                <a:lnTo>
                  <a:pt x="85725" y="35718"/>
                </a:lnTo>
                <a:lnTo>
                  <a:pt x="85725" y="42862"/>
                </a:lnTo>
                <a:cubicBezTo>
                  <a:pt x="85725" y="44946"/>
                  <a:pt x="85056" y="46657"/>
                  <a:pt x="83716" y="47997"/>
                </a:cubicBezTo>
                <a:cubicBezTo>
                  <a:pt x="82377" y="49336"/>
                  <a:pt x="80665" y="50006"/>
                  <a:pt x="78581" y="50006"/>
                </a:cubicBezTo>
                <a:cubicBezTo>
                  <a:pt x="76498" y="50006"/>
                  <a:pt x="74786" y="49336"/>
                  <a:pt x="73447" y="47997"/>
                </a:cubicBezTo>
                <a:cubicBezTo>
                  <a:pt x="72107" y="46657"/>
                  <a:pt x="71438" y="44946"/>
                  <a:pt x="71438" y="42862"/>
                </a:cubicBezTo>
                <a:lnTo>
                  <a:pt x="71438" y="35718"/>
                </a:lnTo>
                <a:close/>
                <a:moveTo>
                  <a:pt x="78581" y="0"/>
                </a:moveTo>
                <a:cubicBezTo>
                  <a:pt x="80665" y="0"/>
                  <a:pt x="82377" y="669"/>
                  <a:pt x="83716" y="2009"/>
                </a:cubicBezTo>
                <a:cubicBezTo>
                  <a:pt x="85056" y="3348"/>
                  <a:pt x="85725" y="5060"/>
                  <a:pt x="85725" y="7143"/>
                </a:cubicBezTo>
                <a:lnTo>
                  <a:pt x="85725" y="21431"/>
                </a:lnTo>
                <a:lnTo>
                  <a:pt x="142875" y="21431"/>
                </a:lnTo>
                <a:lnTo>
                  <a:pt x="142875" y="7143"/>
                </a:lnTo>
                <a:cubicBezTo>
                  <a:pt x="142875" y="5060"/>
                  <a:pt x="143545" y="3348"/>
                  <a:pt x="144884" y="2009"/>
                </a:cubicBezTo>
                <a:cubicBezTo>
                  <a:pt x="146224" y="669"/>
                  <a:pt x="147935" y="0"/>
                  <a:pt x="150019" y="0"/>
                </a:cubicBezTo>
                <a:cubicBezTo>
                  <a:pt x="152103" y="0"/>
                  <a:pt x="153814" y="669"/>
                  <a:pt x="155154" y="2009"/>
                </a:cubicBezTo>
                <a:cubicBezTo>
                  <a:pt x="156493" y="3348"/>
                  <a:pt x="157163" y="5060"/>
                  <a:pt x="157163" y="7143"/>
                </a:cubicBezTo>
                <a:lnTo>
                  <a:pt x="157163" y="21431"/>
                </a:lnTo>
                <a:lnTo>
                  <a:pt x="214313" y="21431"/>
                </a:lnTo>
                <a:cubicBezTo>
                  <a:pt x="218182" y="21431"/>
                  <a:pt x="221531" y="22845"/>
                  <a:pt x="224359" y="25672"/>
                </a:cubicBezTo>
                <a:cubicBezTo>
                  <a:pt x="227186" y="28500"/>
                  <a:pt x="228600" y="31849"/>
                  <a:pt x="228600" y="35718"/>
                </a:cubicBezTo>
                <a:lnTo>
                  <a:pt x="228600" y="214312"/>
                </a:lnTo>
                <a:cubicBezTo>
                  <a:pt x="228600" y="218182"/>
                  <a:pt x="227186" y="221530"/>
                  <a:pt x="224359" y="224358"/>
                </a:cubicBezTo>
                <a:cubicBezTo>
                  <a:pt x="221531" y="227186"/>
                  <a:pt x="218182" y="228600"/>
                  <a:pt x="214313" y="228600"/>
                </a:cubicBezTo>
                <a:lnTo>
                  <a:pt x="14288" y="228600"/>
                </a:lnTo>
                <a:cubicBezTo>
                  <a:pt x="10418" y="228600"/>
                  <a:pt x="7070" y="227186"/>
                  <a:pt x="4242" y="224358"/>
                </a:cubicBezTo>
                <a:cubicBezTo>
                  <a:pt x="1414" y="221530"/>
                  <a:pt x="0" y="218182"/>
                  <a:pt x="0" y="214312"/>
                </a:cubicBezTo>
                <a:lnTo>
                  <a:pt x="0" y="35718"/>
                </a:lnTo>
                <a:cubicBezTo>
                  <a:pt x="0" y="31849"/>
                  <a:pt x="1414" y="28500"/>
                  <a:pt x="4242" y="25672"/>
                </a:cubicBezTo>
                <a:cubicBezTo>
                  <a:pt x="7070" y="22845"/>
                  <a:pt x="10418" y="21431"/>
                  <a:pt x="14288" y="21431"/>
                </a:cubicBezTo>
                <a:lnTo>
                  <a:pt x="71438" y="21431"/>
                </a:lnTo>
                <a:lnTo>
                  <a:pt x="71438" y="7143"/>
                </a:lnTo>
                <a:cubicBezTo>
                  <a:pt x="71438" y="5060"/>
                  <a:pt x="72107" y="3348"/>
                  <a:pt x="73447" y="2009"/>
                </a:cubicBezTo>
                <a:cubicBezTo>
                  <a:pt x="74786" y="669"/>
                  <a:pt x="76498" y="0"/>
                  <a:pt x="7858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57150" tIns="28575" rIns="57150" bIns="28575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sz="1181"/>
          </a:p>
        </p:txBody>
      </p:sp>
      <p:sp>
        <p:nvSpPr>
          <p:cNvPr id="215" name="Freeform 125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/>
          <p:nvPr/>
        </p:nvSpPr>
        <p:spPr>
          <a:xfrm>
            <a:off x="11226829" y="4547860"/>
            <a:ext cx="227401" cy="328896"/>
          </a:xfrm>
          <a:custGeom>
            <a:avLst/>
            <a:gdLst/>
            <a:ahLst/>
            <a:cxnLst/>
            <a:rect l="l" t="t" r="r" b="b"/>
            <a:pathLst>
              <a:path w="158055" h="228600">
                <a:moveTo>
                  <a:pt x="57596" y="182612"/>
                </a:moveTo>
                <a:lnTo>
                  <a:pt x="57596" y="191988"/>
                </a:lnTo>
                <a:cubicBezTo>
                  <a:pt x="57596" y="199132"/>
                  <a:pt x="59456" y="204638"/>
                  <a:pt x="63177" y="208508"/>
                </a:cubicBezTo>
                <a:cubicBezTo>
                  <a:pt x="66898" y="212377"/>
                  <a:pt x="72032" y="214312"/>
                  <a:pt x="78581" y="214312"/>
                </a:cubicBezTo>
                <a:cubicBezTo>
                  <a:pt x="85725" y="214312"/>
                  <a:pt x="91157" y="212377"/>
                  <a:pt x="94877" y="208508"/>
                </a:cubicBezTo>
                <a:cubicBezTo>
                  <a:pt x="98598" y="204638"/>
                  <a:pt x="100458" y="199132"/>
                  <a:pt x="100458" y="191988"/>
                </a:cubicBezTo>
                <a:lnTo>
                  <a:pt x="100458" y="182612"/>
                </a:lnTo>
                <a:cubicBezTo>
                  <a:pt x="94208" y="184695"/>
                  <a:pt x="87064" y="185737"/>
                  <a:pt x="79027" y="185737"/>
                </a:cubicBezTo>
                <a:cubicBezTo>
                  <a:pt x="70693" y="185737"/>
                  <a:pt x="63549" y="184695"/>
                  <a:pt x="57596" y="182612"/>
                </a:cubicBezTo>
                <a:close/>
                <a:moveTo>
                  <a:pt x="79027" y="14287"/>
                </a:moveTo>
                <a:cubicBezTo>
                  <a:pt x="60870" y="14287"/>
                  <a:pt x="45541" y="20687"/>
                  <a:pt x="33039" y="33486"/>
                </a:cubicBezTo>
                <a:cubicBezTo>
                  <a:pt x="20538" y="46285"/>
                  <a:pt x="14287" y="61912"/>
                  <a:pt x="14287" y="80367"/>
                </a:cubicBezTo>
                <a:cubicBezTo>
                  <a:pt x="14287" y="88701"/>
                  <a:pt x="15626" y="96217"/>
                  <a:pt x="18305" y="102914"/>
                </a:cubicBezTo>
                <a:cubicBezTo>
                  <a:pt x="20984" y="109612"/>
                  <a:pt x="23812" y="114672"/>
                  <a:pt x="26789" y="118095"/>
                </a:cubicBezTo>
                <a:cubicBezTo>
                  <a:pt x="29765" y="121518"/>
                  <a:pt x="33783" y="125611"/>
                  <a:pt x="38844" y="130373"/>
                </a:cubicBezTo>
                <a:cubicBezTo>
                  <a:pt x="43606" y="134540"/>
                  <a:pt x="46806" y="137442"/>
                  <a:pt x="48443" y="139080"/>
                </a:cubicBezTo>
                <a:cubicBezTo>
                  <a:pt x="50080" y="140717"/>
                  <a:pt x="52015" y="143396"/>
                  <a:pt x="54247" y="147116"/>
                </a:cubicBezTo>
                <a:cubicBezTo>
                  <a:pt x="56480" y="150837"/>
                  <a:pt x="57596" y="154632"/>
                  <a:pt x="57596" y="158502"/>
                </a:cubicBezTo>
                <a:lnTo>
                  <a:pt x="57596" y="167878"/>
                </a:lnTo>
                <a:cubicBezTo>
                  <a:pt x="62061" y="170259"/>
                  <a:pt x="69205" y="171450"/>
                  <a:pt x="79027" y="171450"/>
                </a:cubicBezTo>
                <a:cubicBezTo>
                  <a:pt x="88255" y="171450"/>
                  <a:pt x="95398" y="170110"/>
                  <a:pt x="100458" y="167431"/>
                </a:cubicBezTo>
                <a:lnTo>
                  <a:pt x="100458" y="158502"/>
                </a:lnTo>
                <a:cubicBezTo>
                  <a:pt x="100458" y="153739"/>
                  <a:pt x="101649" y="149125"/>
                  <a:pt x="104030" y="144661"/>
                </a:cubicBezTo>
                <a:cubicBezTo>
                  <a:pt x="106412" y="140196"/>
                  <a:pt x="108644" y="136996"/>
                  <a:pt x="110728" y="135061"/>
                </a:cubicBezTo>
                <a:cubicBezTo>
                  <a:pt x="112811" y="133126"/>
                  <a:pt x="116234" y="130075"/>
                  <a:pt x="120997" y="125908"/>
                </a:cubicBezTo>
                <a:cubicBezTo>
                  <a:pt x="125759" y="121741"/>
                  <a:pt x="129554" y="118095"/>
                  <a:pt x="132382" y="114969"/>
                </a:cubicBezTo>
                <a:cubicBezTo>
                  <a:pt x="135210" y="111844"/>
                  <a:pt x="137814" y="107230"/>
                  <a:pt x="140196" y="101128"/>
                </a:cubicBezTo>
                <a:cubicBezTo>
                  <a:pt x="142577" y="95026"/>
                  <a:pt x="143767" y="88106"/>
                  <a:pt x="143767" y="80367"/>
                </a:cubicBezTo>
                <a:cubicBezTo>
                  <a:pt x="143767" y="61912"/>
                  <a:pt x="137517" y="46285"/>
                  <a:pt x="125015" y="33486"/>
                </a:cubicBezTo>
                <a:cubicBezTo>
                  <a:pt x="112514" y="20687"/>
                  <a:pt x="97184" y="14287"/>
                  <a:pt x="79027" y="14287"/>
                </a:cubicBezTo>
                <a:close/>
                <a:moveTo>
                  <a:pt x="79027" y="0"/>
                </a:moveTo>
                <a:cubicBezTo>
                  <a:pt x="101054" y="0"/>
                  <a:pt x="119732" y="7813"/>
                  <a:pt x="135061" y="23440"/>
                </a:cubicBezTo>
                <a:cubicBezTo>
                  <a:pt x="150390" y="39067"/>
                  <a:pt x="158055" y="58043"/>
                  <a:pt x="158055" y="80367"/>
                </a:cubicBezTo>
                <a:cubicBezTo>
                  <a:pt x="158055" y="89892"/>
                  <a:pt x="156492" y="98598"/>
                  <a:pt x="153367" y="106486"/>
                </a:cubicBezTo>
                <a:cubicBezTo>
                  <a:pt x="150241" y="114374"/>
                  <a:pt x="147042" y="120178"/>
                  <a:pt x="143767" y="123899"/>
                </a:cubicBezTo>
                <a:cubicBezTo>
                  <a:pt x="140493" y="127620"/>
                  <a:pt x="136028" y="131861"/>
                  <a:pt x="130373" y="136624"/>
                </a:cubicBezTo>
                <a:cubicBezTo>
                  <a:pt x="126206" y="140196"/>
                  <a:pt x="123304" y="142726"/>
                  <a:pt x="121667" y="144214"/>
                </a:cubicBezTo>
                <a:cubicBezTo>
                  <a:pt x="120029" y="145702"/>
                  <a:pt x="118467" y="147786"/>
                  <a:pt x="116978" y="150465"/>
                </a:cubicBezTo>
                <a:cubicBezTo>
                  <a:pt x="115490" y="153144"/>
                  <a:pt x="114746" y="155823"/>
                  <a:pt x="114746" y="158502"/>
                </a:cubicBezTo>
                <a:lnTo>
                  <a:pt x="114746" y="170557"/>
                </a:lnTo>
                <a:cubicBezTo>
                  <a:pt x="114746" y="170557"/>
                  <a:pt x="114746" y="170854"/>
                  <a:pt x="114746" y="171450"/>
                </a:cubicBezTo>
                <a:lnTo>
                  <a:pt x="114746" y="191988"/>
                </a:lnTo>
                <a:cubicBezTo>
                  <a:pt x="114746" y="203001"/>
                  <a:pt x="111472" y="211856"/>
                  <a:pt x="104923" y="218554"/>
                </a:cubicBezTo>
                <a:cubicBezTo>
                  <a:pt x="98375" y="225251"/>
                  <a:pt x="89892" y="228600"/>
                  <a:pt x="79474" y="228600"/>
                </a:cubicBezTo>
                <a:cubicBezTo>
                  <a:pt x="68460" y="228600"/>
                  <a:pt x="59680" y="225251"/>
                  <a:pt x="53131" y="218554"/>
                </a:cubicBezTo>
                <a:cubicBezTo>
                  <a:pt x="46583" y="211856"/>
                  <a:pt x="43308" y="203001"/>
                  <a:pt x="43308" y="191988"/>
                </a:cubicBezTo>
                <a:lnTo>
                  <a:pt x="43308" y="171450"/>
                </a:lnTo>
                <a:cubicBezTo>
                  <a:pt x="43308" y="171152"/>
                  <a:pt x="43308" y="170854"/>
                  <a:pt x="43308" y="170557"/>
                </a:cubicBezTo>
                <a:lnTo>
                  <a:pt x="43308" y="158502"/>
                </a:lnTo>
                <a:cubicBezTo>
                  <a:pt x="43308" y="154930"/>
                  <a:pt x="39439" y="149721"/>
                  <a:pt x="31700" y="142875"/>
                </a:cubicBezTo>
                <a:cubicBezTo>
                  <a:pt x="30807" y="141982"/>
                  <a:pt x="30063" y="141386"/>
                  <a:pt x="29467" y="141089"/>
                </a:cubicBezTo>
                <a:cubicBezTo>
                  <a:pt x="23812" y="135731"/>
                  <a:pt x="19273" y="131043"/>
                  <a:pt x="15850" y="127024"/>
                </a:cubicBezTo>
                <a:cubicBezTo>
                  <a:pt x="12427" y="123006"/>
                  <a:pt x="8929" y="116755"/>
                  <a:pt x="5357" y="108272"/>
                </a:cubicBezTo>
                <a:cubicBezTo>
                  <a:pt x="1785" y="99789"/>
                  <a:pt x="0" y="90487"/>
                  <a:pt x="0" y="80367"/>
                </a:cubicBezTo>
                <a:cubicBezTo>
                  <a:pt x="0" y="58043"/>
                  <a:pt x="7664" y="39067"/>
                  <a:pt x="22993" y="23440"/>
                </a:cubicBezTo>
                <a:cubicBezTo>
                  <a:pt x="38323" y="7813"/>
                  <a:pt x="57001" y="0"/>
                  <a:pt x="7902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57150" tIns="28575" rIns="57150" bIns="28575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sz="1181"/>
          </a:p>
        </p:txBody>
      </p:sp>
      <p:sp>
        <p:nvSpPr>
          <p:cNvPr id="216" name="Freeform 126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/>
          <p:nvPr/>
        </p:nvSpPr>
        <p:spPr>
          <a:xfrm>
            <a:off x="679458" y="5189648"/>
            <a:ext cx="318617" cy="328896"/>
          </a:xfrm>
          <a:custGeom>
            <a:avLst/>
            <a:gdLst/>
            <a:ahLst/>
            <a:cxnLst/>
            <a:rect l="l" t="t" r="r" b="b"/>
            <a:pathLst>
              <a:path w="221456" h="228600">
                <a:moveTo>
                  <a:pt x="92869" y="128141"/>
                </a:moveTo>
                <a:lnTo>
                  <a:pt x="92869" y="214312"/>
                </a:lnTo>
                <a:lnTo>
                  <a:pt x="128588" y="214312"/>
                </a:lnTo>
                <a:lnTo>
                  <a:pt x="128588" y="128141"/>
                </a:lnTo>
                <a:close/>
                <a:moveTo>
                  <a:pt x="85725" y="113853"/>
                </a:moveTo>
                <a:lnTo>
                  <a:pt x="135731" y="113853"/>
                </a:lnTo>
                <a:cubicBezTo>
                  <a:pt x="137815" y="113853"/>
                  <a:pt x="139526" y="114523"/>
                  <a:pt x="140866" y="115862"/>
                </a:cubicBezTo>
                <a:cubicBezTo>
                  <a:pt x="142205" y="117202"/>
                  <a:pt x="142875" y="118913"/>
                  <a:pt x="142875" y="120997"/>
                </a:cubicBezTo>
                <a:lnTo>
                  <a:pt x="142875" y="221456"/>
                </a:lnTo>
                <a:cubicBezTo>
                  <a:pt x="142875" y="223539"/>
                  <a:pt x="142205" y="225251"/>
                  <a:pt x="140866" y="226590"/>
                </a:cubicBezTo>
                <a:cubicBezTo>
                  <a:pt x="139526" y="227930"/>
                  <a:pt x="137815" y="228600"/>
                  <a:pt x="135731" y="228600"/>
                </a:cubicBezTo>
                <a:lnTo>
                  <a:pt x="85725" y="228600"/>
                </a:lnTo>
                <a:cubicBezTo>
                  <a:pt x="83642" y="228600"/>
                  <a:pt x="81930" y="227930"/>
                  <a:pt x="80591" y="226590"/>
                </a:cubicBezTo>
                <a:cubicBezTo>
                  <a:pt x="79251" y="225251"/>
                  <a:pt x="78581" y="223539"/>
                  <a:pt x="78581" y="221456"/>
                </a:cubicBezTo>
                <a:lnTo>
                  <a:pt x="78581" y="120997"/>
                </a:lnTo>
                <a:cubicBezTo>
                  <a:pt x="78581" y="118913"/>
                  <a:pt x="79251" y="117202"/>
                  <a:pt x="80591" y="115862"/>
                </a:cubicBezTo>
                <a:cubicBezTo>
                  <a:pt x="81930" y="114523"/>
                  <a:pt x="83642" y="113853"/>
                  <a:pt x="85725" y="113853"/>
                </a:cubicBezTo>
                <a:close/>
                <a:moveTo>
                  <a:pt x="14288" y="85725"/>
                </a:moveTo>
                <a:lnTo>
                  <a:pt x="14288" y="214312"/>
                </a:lnTo>
                <a:lnTo>
                  <a:pt x="50006" y="214312"/>
                </a:lnTo>
                <a:lnTo>
                  <a:pt x="50006" y="85725"/>
                </a:lnTo>
                <a:close/>
                <a:moveTo>
                  <a:pt x="7144" y="71437"/>
                </a:moveTo>
                <a:lnTo>
                  <a:pt x="57150" y="71437"/>
                </a:lnTo>
                <a:cubicBezTo>
                  <a:pt x="59234" y="71437"/>
                  <a:pt x="60945" y="72107"/>
                  <a:pt x="62285" y="73446"/>
                </a:cubicBezTo>
                <a:cubicBezTo>
                  <a:pt x="63624" y="74786"/>
                  <a:pt x="64294" y="76497"/>
                  <a:pt x="64294" y="78581"/>
                </a:cubicBezTo>
                <a:lnTo>
                  <a:pt x="64294" y="221456"/>
                </a:lnTo>
                <a:cubicBezTo>
                  <a:pt x="64294" y="223539"/>
                  <a:pt x="63624" y="225251"/>
                  <a:pt x="62285" y="226590"/>
                </a:cubicBezTo>
                <a:cubicBezTo>
                  <a:pt x="60945" y="227930"/>
                  <a:pt x="59234" y="228600"/>
                  <a:pt x="57150" y="228600"/>
                </a:cubicBezTo>
                <a:lnTo>
                  <a:pt x="7144" y="228600"/>
                </a:lnTo>
                <a:cubicBezTo>
                  <a:pt x="5060" y="228600"/>
                  <a:pt x="3349" y="227930"/>
                  <a:pt x="2009" y="226590"/>
                </a:cubicBezTo>
                <a:cubicBezTo>
                  <a:pt x="670" y="225251"/>
                  <a:pt x="0" y="223539"/>
                  <a:pt x="0" y="221456"/>
                </a:cubicBezTo>
                <a:lnTo>
                  <a:pt x="0" y="78581"/>
                </a:lnTo>
                <a:cubicBezTo>
                  <a:pt x="0" y="76497"/>
                  <a:pt x="670" y="74786"/>
                  <a:pt x="2009" y="73446"/>
                </a:cubicBezTo>
                <a:cubicBezTo>
                  <a:pt x="3349" y="72107"/>
                  <a:pt x="5060" y="71437"/>
                  <a:pt x="7144" y="71437"/>
                </a:cubicBezTo>
                <a:close/>
                <a:moveTo>
                  <a:pt x="171450" y="14287"/>
                </a:moveTo>
                <a:lnTo>
                  <a:pt x="171450" y="214312"/>
                </a:lnTo>
                <a:lnTo>
                  <a:pt x="207169" y="214312"/>
                </a:lnTo>
                <a:lnTo>
                  <a:pt x="207169" y="14287"/>
                </a:lnTo>
                <a:close/>
                <a:moveTo>
                  <a:pt x="164306" y="0"/>
                </a:moveTo>
                <a:lnTo>
                  <a:pt x="214313" y="0"/>
                </a:lnTo>
                <a:cubicBezTo>
                  <a:pt x="216396" y="0"/>
                  <a:pt x="218108" y="669"/>
                  <a:pt x="219447" y="2009"/>
                </a:cubicBezTo>
                <a:cubicBezTo>
                  <a:pt x="220787" y="3348"/>
                  <a:pt x="221456" y="5060"/>
                  <a:pt x="221456" y="7143"/>
                </a:cubicBezTo>
                <a:lnTo>
                  <a:pt x="221456" y="221456"/>
                </a:lnTo>
                <a:cubicBezTo>
                  <a:pt x="221456" y="223539"/>
                  <a:pt x="220787" y="225251"/>
                  <a:pt x="219447" y="226590"/>
                </a:cubicBezTo>
                <a:cubicBezTo>
                  <a:pt x="218108" y="227930"/>
                  <a:pt x="216396" y="228600"/>
                  <a:pt x="214313" y="228600"/>
                </a:cubicBezTo>
                <a:lnTo>
                  <a:pt x="164306" y="228600"/>
                </a:lnTo>
                <a:cubicBezTo>
                  <a:pt x="162520" y="228600"/>
                  <a:pt x="160883" y="227930"/>
                  <a:pt x="159395" y="226590"/>
                </a:cubicBezTo>
                <a:cubicBezTo>
                  <a:pt x="157907" y="225251"/>
                  <a:pt x="157163" y="223539"/>
                  <a:pt x="157163" y="221456"/>
                </a:cubicBezTo>
                <a:lnTo>
                  <a:pt x="157163" y="7143"/>
                </a:lnTo>
                <a:cubicBezTo>
                  <a:pt x="157163" y="5060"/>
                  <a:pt x="157907" y="3348"/>
                  <a:pt x="159395" y="2009"/>
                </a:cubicBezTo>
                <a:cubicBezTo>
                  <a:pt x="160883" y="669"/>
                  <a:pt x="162520" y="0"/>
                  <a:pt x="16430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57150" tIns="28575" rIns="57150" bIns="28575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sz="1181"/>
          </a:p>
        </p:txBody>
      </p:sp>
      <p:sp>
        <p:nvSpPr>
          <p:cNvPr id="217" name="Freeform 127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/>
          <p:nvPr/>
        </p:nvSpPr>
        <p:spPr>
          <a:xfrm>
            <a:off x="1228941" y="5189648"/>
            <a:ext cx="328896" cy="328896"/>
          </a:xfrm>
          <a:custGeom>
            <a:avLst/>
            <a:gdLst/>
            <a:ahLst/>
            <a:cxnLst/>
            <a:rect l="l" t="t" r="r" b="b"/>
            <a:pathLst>
              <a:path w="228600" h="228600">
                <a:moveTo>
                  <a:pt x="114300" y="57596"/>
                </a:moveTo>
                <a:lnTo>
                  <a:pt x="157609" y="99566"/>
                </a:lnTo>
                <a:cubicBezTo>
                  <a:pt x="160883" y="102840"/>
                  <a:pt x="160809" y="106188"/>
                  <a:pt x="157386" y="109612"/>
                </a:cubicBezTo>
                <a:cubicBezTo>
                  <a:pt x="153963" y="113035"/>
                  <a:pt x="150614" y="113109"/>
                  <a:pt x="147340" y="109835"/>
                </a:cubicBezTo>
                <a:lnTo>
                  <a:pt x="121444" y="83939"/>
                </a:lnTo>
                <a:lnTo>
                  <a:pt x="121444" y="164306"/>
                </a:lnTo>
                <a:cubicBezTo>
                  <a:pt x="121444" y="166389"/>
                  <a:pt x="120774" y="168101"/>
                  <a:pt x="119435" y="169440"/>
                </a:cubicBezTo>
                <a:cubicBezTo>
                  <a:pt x="118095" y="170780"/>
                  <a:pt x="116458" y="171450"/>
                  <a:pt x="114523" y="171450"/>
                </a:cubicBezTo>
                <a:cubicBezTo>
                  <a:pt x="112589" y="171450"/>
                  <a:pt x="110877" y="170780"/>
                  <a:pt x="109389" y="169440"/>
                </a:cubicBezTo>
                <a:cubicBezTo>
                  <a:pt x="107901" y="168101"/>
                  <a:pt x="107156" y="166389"/>
                  <a:pt x="107156" y="164306"/>
                </a:cubicBezTo>
                <a:lnTo>
                  <a:pt x="107156" y="83492"/>
                </a:lnTo>
                <a:lnTo>
                  <a:pt x="80814" y="109835"/>
                </a:lnTo>
                <a:cubicBezTo>
                  <a:pt x="77540" y="113109"/>
                  <a:pt x="74265" y="113109"/>
                  <a:pt x="70991" y="109835"/>
                </a:cubicBezTo>
                <a:cubicBezTo>
                  <a:pt x="69503" y="108347"/>
                  <a:pt x="68759" y="106635"/>
                  <a:pt x="68759" y="104700"/>
                </a:cubicBezTo>
                <a:cubicBezTo>
                  <a:pt x="68759" y="102765"/>
                  <a:pt x="69503" y="101054"/>
                  <a:pt x="70991" y="99566"/>
                </a:cubicBezTo>
                <a:close/>
                <a:moveTo>
                  <a:pt x="114300" y="14287"/>
                </a:moveTo>
                <a:cubicBezTo>
                  <a:pt x="86618" y="14287"/>
                  <a:pt x="63029" y="24035"/>
                  <a:pt x="43532" y="43532"/>
                </a:cubicBezTo>
                <a:cubicBezTo>
                  <a:pt x="24036" y="63028"/>
                  <a:pt x="14288" y="86618"/>
                  <a:pt x="14288" y="114300"/>
                </a:cubicBezTo>
                <a:cubicBezTo>
                  <a:pt x="14288" y="141982"/>
                  <a:pt x="24036" y="165571"/>
                  <a:pt x="43532" y="185067"/>
                </a:cubicBezTo>
                <a:cubicBezTo>
                  <a:pt x="63029" y="204564"/>
                  <a:pt x="86618" y="214312"/>
                  <a:pt x="114300" y="214312"/>
                </a:cubicBezTo>
                <a:cubicBezTo>
                  <a:pt x="141982" y="214312"/>
                  <a:pt x="165572" y="204564"/>
                  <a:pt x="185068" y="185067"/>
                </a:cubicBezTo>
                <a:cubicBezTo>
                  <a:pt x="204564" y="165571"/>
                  <a:pt x="214313" y="141982"/>
                  <a:pt x="214313" y="114300"/>
                </a:cubicBezTo>
                <a:cubicBezTo>
                  <a:pt x="214313" y="86618"/>
                  <a:pt x="204564" y="63028"/>
                  <a:pt x="185068" y="43532"/>
                </a:cubicBezTo>
                <a:cubicBezTo>
                  <a:pt x="165572" y="24035"/>
                  <a:pt x="141982" y="14287"/>
                  <a:pt x="114300" y="14287"/>
                </a:cubicBezTo>
                <a:close/>
                <a:moveTo>
                  <a:pt x="114300" y="0"/>
                </a:moveTo>
                <a:cubicBezTo>
                  <a:pt x="145852" y="0"/>
                  <a:pt x="172790" y="11162"/>
                  <a:pt x="195114" y="33486"/>
                </a:cubicBezTo>
                <a:cubicBezTo>
                  <a:pt x="217438" y="55810"/>
                  <a:pt x="228600" y="82748"/>
                  <a:pt x="228600" y="114300"/>
                </a:cubicBezTo>
                <a:cubicBezTo>
                  <a:pt x="228600" y="145851"/>
                  <a:pt x="217438" y="172789"/>
                  <a:pt x="195114" y="195113"/>
                </a:cubicBezTo>
                <a:cubicBezTo>
                  <a:pt x="172790" y="217438"/>
                  <a:pt x="145852" y="228600"/>
                  <a:pt x="114300" y="228600"/>
                </a:cubicBezTo>
                <a:cubicBezTo>
                  <a:pt x="82749" y="228600"/>
                  <a:pt x="55811" y="217438"/>
                  <a:pt x="33487" y="195113"/>
                </a:cubicBezTo>
                <a:cubicBezTo>
                  <a:pt x="11162" y="172789"/>
                  <a:pt x="0" y="145851"/>
                  <a:pt x="0" y="114300"/>
                </a:cubicBezTo>
                <a:cubicBezTo>
                  <a:pt x="0" y="82748"/>
                  <a:pt x="11162" y="55810"/>
                  <a:pt x="33487" y="33486"/>
                </a:cubicBezTo>
                <a:cubicBezTo>
                  <a:pt x="55811" y="11162"/>
                  <a:pt x="82749" y="0"/>
                  <a:pt x="1143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57150" tIns="28575" rIns="57150" bIns="28575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sz="1181"/>
          </a:p>
        </p:txBody>
      </p:sp>
      <p:sp>
        <p:nvSpPr>
          <p:cNvPr id="218" name="Freeform 128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/>
          <p:nvPr/>
        </p:nvSpPr>
        <p:spPr>
          <a:xfrm>
            <a:off x="1788703" y="5189648"/>
            <a:ext cx="328896" cy="328896"/>
          </a:xfrm>
          <a:custGeom>
            <a:avLst/>
            <a:gdLst/>
            <a:ahLst/>
            <a:cxnLst/>
            <a:rect l="l" t="t" r="r" b="b"/>
            <a:pathLst>
              <a:path w="228600" h="228600">
                <a:moveTo>
                  <a:pt x="124067" y="68591"/>
                </a:moveTo>
                <a:cubicBezTo>
                  <a:pt x="125741" y="68554"/>
                  <a:pt x="127397" y="69354"/>
                  <a:pt x="129034" y="70991"/>
                </a:cubicBezTo>
                <a:lnTo>
                  <a:pt x="171004" y="114300"/>
                </a:lnTo>
                <a:lnTo>
                  <a:pt x="129034" y="157609"/>
                </a:lnTo>
                <a:cubicBezTo>
                  <a:pt x="127546" y="159097"/>
                  <a:pt x="125834" y="159841"/>
                  <a:pt x="123900" y="159841"/>
                </a:cubicBezTo>
                <a:cubicBezTo>
                  <a:pt x="121965" y="159841"/>
                  <a:pt x="120253" y="159097"/>
                  <a:pt x="118765" y="157609"/>
                </a:cubicBezTo>
                <a:cubicBezTo>
                  <a:pt x="115491" y="154334"/>
                  <a:pt x="115491" y="151060"/>
                  <a:pt x="118765" y="147786"/>
                </a:cubicBezTo>
                <a:lnTo>
                  <a:pt x="145108" y="121443"/>
                </a:lnTo>
                <a:lnTo>
                  <a:pt x="64294" y="121443"/>
                </a:lnTo>
                <a:cubicBezTo>
                  <a:pt x="62210" y="121443"/>
                  <a:pt x="60499" y="120699"/>
                  <a:pt x="59159" y="119211"/>
                </a:cubicBezTo>
                <a:cubicBezTo>
                  <a:pt x="57820" y="117723"/>
                  <a:pt x="57150" y="116011"/>
                  <a:pt x="57150" y="114076"/>
                </a:cubicBezTo>
                <a:cubicBezTo>
                  <a:pt x="57150" y="112142"/>
                  <a:pt x="57820" y="110505"/>
                  <a:pt x="59159" y="109165"/>
                </a:cubicBezTo>
                <a:cubicBezTo>
                  <a:pt x="60499" y="107826"/>
                  <a:pt x="62210" y="107156"/>
                  <a:pt x="64294" y="107156"/>
                </a:cubicBezTo>
                <a:lnTo>
                  <a:pt x="144661" y="107156"/>
                </a:lnTo>
                <a:lnTo>
                  <a:pt x="118765" y="81260"/>
                </a:lnTo>
                <a:cubicBezTo>
                  <a:pt x="115491" y="77986"/>
                  <a:pt x="115565" y="74637"/>
                  <a:pt x="118988" y="71214"/>
                </a:cubicBezTo>
                <a:cubicBezTo>
                  <a:pt x="120700" y="69502"/>
                  <a:pt x="122393" y="68628"/>
                  <a:pt x="124067" y="68591"/>
                </a:cubicBezTo>
                <a:close/>
                <a:moveTo>
                  <a:pt x="114300" y="14287"/>
                </a:moveTo>
                <a:cubicBezTo>
                  <a:pt x="86618" y="14287"/>
                  <a:pt x="63029" y="24035"/>
                  <a:pt x="43532" y="43532"/>
                </a:cubicBezTo>
                <a:cubicBezTo>
                  <a:pt x="24036" y="63028"/>
                  <a:pt x="14288" y="86618"/>
                  <a:pt x="14288" y="114300"/>
                </a:cubicBezTo>
                <a:cubicBezTo>
                  <a:pt x="14288" y="141982"/>
                  <a:pt x="24036" y="165645"/>
                  <a:pt x="43532" y="185291"/>
                </a:cubicBezTo>
                <a:cubicBezTo>
                  <a:pt x="63029" y="204936"/>
                  <a:pt x="86618" y="214759"/>
                  <a:pt x="114300" y="214759"/>
                </a:cubicBezTo>
                <a:cubicBezTo>
                  <a:pt x="141982" y="214759"/>
                  <a:pt x="165572" y="204936"/>
                  <a:pt x="185068" y="185291"/>
                </a:cubicBezTo>
                <a:cubicBezTo>
                  <a:pt x="204564" y="165645"/>
                  <a:pt x="214313" y="141982"/>
                  <a:pt x="214313" y="114300"/>
                </a:cubicBezTo>
                <a:cubicBezTo>
                  <a:pt x="214313" y="86618"/>
                  <a:pt x="204564" y="63028"/>
                  <a:pt x="185068" y="43532"/>
                </a:cubicBezTo>
                <a:cubicBezTo>
                  <a:pt x="165572" y="24035"/>
                  <a:pt x="141982" y="14287"/>
                  <a:pt x="114300" y="14287"/>
                </a:cubicBezTo>
                <a:close/>
                <a:moveTo>
                  <a:pt x="114300" y="0"/>
                </a:moveTo>
                <a:cubicBezTo>
                  <a:pt x="145852" y="0"/>
                  <a:pt x="172790" y="11162"/>
                  <a:pt x="195114" y="33486"/>
                </a:cubicBezTo>
                <a:cubicBezTo>
                  <a:pt x="217438" y="55810"/>
                  <a:pt x="228600" y="82748"/>
                  <a:pt x="228600" y="114300"/>
                </a:cubicBezTo>
                <a:cubicBezTo>
                  <a:pt x="228600" y="145851"/>
                  <a:pt x="217438" y="172789"/>
                  <a:pt x="195114" y="195113"/>
                </a:cubicBezTo>
                <a:cubicBezTo>
                  <a:pt x="172790" y="217438"/>
                  <a:pt x="145852" y="228600"/>
                  <a:pt x="114300" y="228600"/>
                </a:cubicBezTo>
                <a:cubicBezTo>
                  <a:pt x="82749" y="228600"/>
                  <a:pt x="55811" y="217438"/>
                  <a:pt x="33487" y="195113"/>
                </a:cubicBezTo>
                <a:cubicBezTo>
                  <a:pt x="11162" y="172789"/>
                  <a:pt x="0" y="145851"/>
                  <a:pt x="0" y="114300"/>
                </a:cubicBezTo>
                <a:cubicBezTo>
                  <a:pt x="0" y="82748"/>
                  <a:pt x="11162" y="55810"/>
                  <a:pt x="33487" y="33486"/>
                </a:cubicBezTo>
                <a:cubicBezTo>
                  <a:pt x="55811" y="11162"/>
                  <a:pt x="82749" y="0"/>
                  <a:pt x="1143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57150" tIns="28575" rIns="57150" bIns="28575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sz="1181"/>
          </a:p>
        </p:txBody>
      </p:sp>
      <p:sp>
        <p:nvSpPr>
          <p:cNvPr id="219" name="Freeform 129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/>
          <p:nvPr/>
        </p:nvSpPr>
        <p:spPr>
          <a:xfrm>
            <a:off x="2348465" y="5189648"/>
            <a:ext cx="328896" cy="328896"/>
          </a:xfrm>
          <a:custGeom>
            <a:avLst/>
            <a:gdLst/>
            <a:ahLst/>
            <a:cxnLst/>
            <a:rect l="l" t="t" r="r" b="b"/>
            <a:pathLst>
              <a:path w="228600" h="228600">
                <a:moveTo>
                  <a:pt x="104533" y="68591"/>
                </a:moveTo>
                <a:cubicBezTo>
                  <a:pt x="106208" y="68628"/>
                  <a:pt x="107901" y="69502"/>
                  <a:pt x="109612" y="71214"/>
                </a:cubicBezTo>
                <a:cubicBezTo>
                  <a:pt x="113035" y="74637"/>
                  <a:pt x="113110" y="77986"/>
                  <a:pt x="109835" y="81260"/>
                </a:cubicBezTo>
                <a:lnTo>
                  <a:pt x="83939" y="107156"/>
                </a:lnTo>
                <a:lnTo>
                  <a:pt x="164306" y="107156"/>
                </a:lnTo>
                <a:cubicBezTo>
                  <a:pt x="166390" y="107156"/>
                  <a:pt x="168102" y="107826"/>
                  <a:pt x="169441" y="109165"/>
                </a:cubicBezTo>
                <a:cubicBezTo>
                  <a:pt x="170781" y="110505"/>
                  <a:pt x="171450" y="112142"/>
                  <a:pt x="171450" y="114076"/>
                </a:cubicBezTo>
                <a:cubicBezTo>
                  <a:pt x="171450" y="116011"/>
                  <a:pt x="170781" y="117723"/>
                  <a:pt x="169441" y="119211"/>
                </a:cubicBezTo>
                <a:cubicBezTo>
                  <a:pt x="168102" y="120699"/>
                  <a:pt x="166390" y="121443"/>
                  <a:pt x="164306" y="121443"/>
                </a:cubicBezTo>
                <a:lnTo>
                  <a:pt x="83493" y="121443"/>
                </a:lnTo>
                <a:lnTo>
                  <a:pt x="109835" y="147786"/>
                </a:lnTo>
                <a:cubicBezTo>
                  <a:pt x="113110" y="151060"/>
                  <a:pt x="113110" y="154334"/>
                  <a:pt x="109835" y="157609"/>
                </a:cubicBezTo>
                <a:cubicBezTo>
                  <a:pt x="108347" y="159097"/>
                  <a:pt x="106636" y="159841"/>
                  <a:pt x="104701" y="159841"/>
                </a:cubicBezTo>
                <a:cubicBezTo>
                  <a:pt x="102766" y="159841"/>
                  <a:pt x="101055" y="159097"/>
                  <a:pt x="99566" y="157609"/>
                </a:cubicBezTo>
                <a:lnTo>
                  <a:pt x="57597" y="114300"/>
                </a:lnTo>
                <a:lnTo>
                  <a:pt x="99566" y="70991"/>
                </a:lnTo>
                <a:cubicBezTo>
                  <a:pt x="101203" y="69354"/>
                  <a:pt x="102859" y="68554"/>
                  <a:pt x="104533" y="68591"/>
                </a:cubicBezTo>
                <a:close/>
                <a:moveTo>
                  <a:pt x="114300" y="14287"/>
                </a:moveTo>
                <a:cubicBezTo>
                  <a:pt x="86618" y="14287"/>
                  <a:pt x="63029" y="24035"/>
                  <a:pt x="43532" y="43532"/>
                </a:cubicBezTo>
                <a:cubicBezTo>
                  <a:pt x="24036" y="63028"/>
                  <a:pt x="14288" y="86618"/>
                  <a:pt x="14288" y="114300"/>
                </a:cubicBezTo>
                <a:cubicBezTo>
                  <a:pt x="14288" y="141982"/>
                  <a:pt x="24036" y="165645"/>
                  <a:pt x="43532" y="185291"/>
                </a:cubicBezTo>
                <a:cubicBezTo>
                  <a:pt x="63029" y="204936"/>
                  <a:pt x="86618" y="214759"/>
                  <a:pt x="114300" y="214759"/>
                </a:cubicBezTo>
                <a:cubicBezTo>
                  <a:pt x="141982" y="214759"/>
                  <a:pt x="165572" y="204936"/>
                  <a:pt x="185068" y="185291"/>
                </a:cubicBezTo>
                <a:cubicBezTo>
                  <a:pt x="204564" y="165645"/>
                  <a:pt x="214313" y="141982"/>
                  <a:pt x="214313" y="114300"/>
                </a:cubicBezTo>
                <a:cubicBezTo>
                  <a:pt x="214313" y="86618"/>
                  <a:pt x="204564" y="63028"/>
                  <a:pt x="185068" y="43532"/>
                </a:cubicBezTo>
                <a:cubicBezTo>
                  <a:pt x="165572" y="24035"/>
                  <a:pt x="141982" y="14287"/>
                  <a:pt x="114300" y="14287"/>
                </a:cubicBezTo>
                <a:close/>
                <a:moveTo>
                  <a:pt x="114300" y="0"/>
                </a:moveTo>
                <a:cubicBezTo>
                  <a:pt x="145852" y="0"/>
                  <a:pt x="172790" y="11162"/>
                  <a:pt x="195114" y="33486"/>
                </a:cubicBezTo>
                <a:cubicBezTo>
                  <a:pt x="217438" y="55810"/>
                  <a:pt x="228600" y="82748"/>
                  <a:pt x="228600" y="114300"/>
                </a:cubicBezTo>
                <a:cubicBezTo>
                  <a:pt x="228600" y="145851"/>
                  <a:pt x="217438" y="172789"/>
                  <a:pt x="195114" y="195113"/>
                </a:cubicBezTo>
                <a:cubicBezTo>
                  <a:pt x="172790" y="217438"/>
                  <a:pt x="145852" y="228600"/>
                  <a:pt x="114300" y="228600"/>
                </a:cubicBezTo>
                <a:cubicBezTo>
                  <a:pt x="82749" y="228600"/>
                  <a:pt x="55811" y="217438"/>
                  <a:pt x="33487" y="195113"/>
                </a:cubicBezTo>
                <a:cubicBezTo>
                  <a:pt x="11162" y="172789"/>
                  <a:pt x="0" y="145851"/>
                  <a:pt x="0" y="114300"/>
                </a:cubicBezTo>
                <a:cubicBezTo>
                  <a:pt x="0" y="82748"/>
                  <a:pt x="11162" y="55810"/>
                  <a:pt x="33487" y="33486"/>
                </a:cubicBezTo>
                <a:cubicBezTo>
                  <a:pt x="55811" y="11162"/>
                  <a:pt x="82749" y="0"/>
                  <a:pt x="1143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57150" tIns="28575" rIns="57150" bIns="28575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sz="1181"/>
          </a:p>
        </p:txBody>
      </p:sp>
      <p:sp>
        <p:nvSpPr>
          <p:cNvPr id="220" name="Freeform 130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/>
          <p:nvPr/>
        </p:nvSpPr>
        <p:spPr>
          <a:xfrm>
            <a:off x="2908226" y="5189648"/>
            <a:ext cx="328896" cy="328896"/>
          </a:xfrm>
          <a:custGeom>
            <a:avLst/>
            <a:gdLst/>
            <a:ahLst/>
            <a:cxnLst/>
            <a:rect l="l" t="t" r="r" b="b"/>
            <a:pathLst>
              <a:path w="228600" h="228600">
                <a:moveTo>
                  <a:pt x="114077" y="57150"/>
                </a:moveTo>
                <a:cubicBezTo>
                  <a:pt x="116012" y="57150"/>
                  <a:pt x="117723" y="57819"/>
                  <a:pt x="119212" y="59159"/>
                </a:cubicBezTo>
                <a:cubicBezTo>
                  <a:pt x="120700" y="60498"/>
                  <a:pt x="121444" y="62210"/>
                  <a:pt x="121444" y="64293"/>
                </a:cubicBezTo>
                <a:lnTo>
                  <a:pt x="121444" y="145107"/>
                </a:lnTo>
                <a:lnTo>
                  <a:pt x="147787" y="118764"/>
                </a:lnTo>
                <a:cubicBezTo>
                  <a:pt x="151061" y="115490"/>
                  <a:pt x="154335" y="115490"/>
                  <a:pt x="157609" y="118764"/>
                </a:cubicBezTo>
                <a:cubicBezTo>
                  <a:pt x="159098" y="120253"/>
                  <a:pt x="159842" y="121964"/>
                  <a:pt x="159842" y="123899"/>
                </a:cubicBezTo>
                <a:cubicBezTo>
                  <a:pt x="159842" y="125834"/>
                  <a:pt x="159098" y="127545"/>
                  <a:pt x="157609" y="129034"/>
                </a:cubicBezTo>
                <a:lnTo>
                  <a:pt x="114300" y="171003"/>
                </a:lnTo>
                <a:lnTo>
                  <a:pt x="70991" y="129034"/>
                </a:lnTo>
                <a:cubicBezTo>
                  <a:pt x="67717" y="125462"/>
                  <a:pt x="67791" y="122039"/>
                  <a:pt x="71215" y="118764"/>
                </a:cubicBezTo>
                <a:cubicBezTo>
                  <a:pt x="74638" y="115490"/>
                  <a:pt x="77986" y="115490"/>
                  <a:pt x="81260" y="118764"/>
                </a:cubicBezTo>
                <a:lnTo>
                  <a:pt x="107156" y="144661"/>
                </a:lnTo>
                <a:lnTo>
                  <a:pt x="107156" y="64293"/>
                </a:lnTo>
                <a:cubicBezTo>
                  <a:pt x="107156" y="62210"/>
                  <a:pt x="107826" y="60498"/>
                  <a:pt x="109166" y="59159"/>
                </a:cubicBezTo>
                <a:cubicBezTo>
                  <a:pt x="110505" y="57819"/>
                  <a:pt x="112142" y="57150"/>
                  <a:pt x="114077" y="57150"/>
                </a:cubicBezTo>
                <a:close/>
                <a:moveTo>
                  <a:pt x="114300" y="14287"/>
                </a:moveTo>
                <a:cubicBezTo>
                  <a:pt x="86618" y="14287"/>
                  <a:pt x="63029" y="24035"/>
                  <a:pt x="43532" y="43532"/>
                </a:cubicBezTo>
                <a:cubicBezTo>
                  <a:pt x="24036" y="63028"/>
                  <a:pt x="14288" y="86618"/>
                  <a:pt x="14288" y="114300"/>
                </a:cubicBezTo>
                <a:cubicBezTo>
                  <a:pt x="14288" y="141982"/>
                  <a:pt x="24036" y="165571"/>
                  <a:pt x="43532" y="185067"/>
                </a:cubicBezTo>
                <a:cubicBezTo>
                  <a:pt x="63029" y="204564"/>
                  <a:pt x="86618" y="214312"/>
                  <a:pt x="114300" y="214312"/>
                </a:cubicBezTo>
                <a:cubicBezTo>
                  <a:pt x="141982" y="214312"/>
                  <a:pt x="165646" y="204564"/>
                  <a:pt x="185291" y="185067"/>
                </a:cubicBezTo>
                <a:cubicBezTo>
                  <a:pt x="204937" y="165571"/>
                  <a:pt x="214759" y="141982"/>
                  <a:pt x="214759" y="114300"/>
                </a:cubicBezTo>
                <a:cubicBezTo>
                  <a:pt x="214759" y="86618"/>
                  <a:pt x="204937" y="63028"/>
                  <a:pt x="185291" y="43532"/>
                </a:cubicBezTo>
                <a:cubicBezTo>
                  <a:pt x="165646" y="24035"/>
                  <a:pt x="141982" y="14287"/>
                  <a:pt x="114300" y="14287"/>
                </a:cubicBezTo>
                <a:close/>
                <a:moveTo>
                  <a:pt x="114300" y="0"/>
                </a:moveTo>
                <a:cubicBezTo>
                  <a:pt x="145852" y="0"/>
                  <a:pt x="172790" y="11162"/>
                  <a:pt x="195114" y="33486"/>
                </a:cubicBezTo>
                <a:cubicBezTo>
                  <a:pt x="217438" y="55810"/>
                  <a:pt x="228600" y="82748"/>
                  <a:pt x="228600" y="114300"/>
                </a:cubicBezTo>
                <a:cubicBezTo>
                  <a:pt x="228600" y="145851"/>
                  <a:pt x="217438" y="172789"/>
                  <a:pt x="195114" y="195113"/>
                </a:cubicBezTo>
                <a:cubicBezTo>
                  <a:pt x="172790" y="217438"/>
                  <a:pt x="145852" y="228600"/>
                  <a:pt x="114300" y="228600"/>
                </a:cubicBezTo>
                <a:cubicBezTo>
                  <a:pt x="82749" y="228600"/>
                  <a:pt x="55811" y="217438"/>
                  <a:pt x="33487" y="195113"/>
                </a:cubicBezTo>
                <a:cubicBezTo>
                  <a:pt x="11162" y="172789"/>
                  <a:pt x="0" y="145851"/>
                  <a:pt x="0" y="114300"/>
                </a:cubicBezTo>
                <a:cubicBezTo>
                  <a:pt x="0" y="82748"/>
                  <a:pt x="11162" y="55810"/>
                  <a:pt x="33487" y="33486"/>
                </a:cubicBezTo>
                <a:cubicBezTo>
                  <a:pt x="55811" y="11162"/>
                  <a:pt x="82749" y="0"/>
                  <a:pt x="1143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57150" tIns="28575" rIns="57150" bIns="28575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sz="1181"/>
          </a:p>
        </p:txBody>
      </p:sp>
      <p:sp>
        <p:nvSpPr>
          <p:cNvPr id="221" name="Freeform 131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/>
          <p:nvPr/>
        </p:nvSpPr>
        <p:spPr>
          <a:xfrm>
            <a:off x="3467989" y="5189648"/>
            <a:ext cx="328896" cy="328896"/>
          </a:xfrm>
          <a:custGeom>
            <a:avLst/>
            <a:gdLst/>
            <a:ahLst/>
            <a:cxnLst/>
            <a:rect l="l" t="t" r="r" b="b"/>
            <a:pathLst>
              <a:path w="228600" h="228600">
                <a:moveTo>
                  <a:pt x="38844" y="48666"/>
                </a:moveTo>
                <a:cubicBezTo>
                  <a:pt x="22473" y="67419"/>
                  <a:pt x="14288" y="89297"/>
                  <a:pt x="14288" y="114300"/>
                </a:cubicBezTo>
                <a:cubicBezTo>
                  <a:pt x="14288" y="141982"/>
                  <a:pt x="24036" y="165645"/>
                  <a:pt x="43532" y="185291"/>
                </a:cubicBezTo>
                <a:cubicBezTo>
                  <a:pt x="63029" y="204936"/>
                  <a:pt x="86618" y="214759"/>
                  <a:pt x="114300" y="214759"/>
                </a:cubicBezTo>
                <a:cubicBezTo>
                  <a:pt x="139303" y="214759"/>
                  <a:pt x="161181" y="206424"/>
                  <a:pt x="179933" y="189755"/>
                </a:cubicBezTo>
                <a:close/>
                <a:moveTo>
                  <a:pt x="114300" y="14287"/>
                </a:moveTo>
                <a:cubicBezTo>
                  <a:pt x="89595" y="14287"/>
                  <a:pt x="67866" y="22473"/>
                  <a:pt x="49114" y="38844"/>
                </a:cubicBezTo>
                <a:lnTo>
                  <a:pt x="190203" y="179486"/>
                </a:lnTo>
                <a:cubicBezTo>
                  <a:pt x="206276" y="160734"/>
                  <a:pt x="214313" y="139005"/>
                  <a:pt x="214313" y="114300"/>
                </a:cubicBezTo>
                <a:cubicBezTo>
                  <a:pt x="214313" y="86618"/>
                  <a:pt x="204564" y="63028"/>
                  <a:pt x="185068" y="43532"/>
                </a:cubicBezTo>
                <a:cubicBezTo>
                  <a:pt x="165572" y="24035"/>
                  <a:pt x="141982" y="14287"/>
                  <a:pt x="114300" y="14287"/>
                </a:cubicBezTo>
                <a:close/>
                <a:moveTo>
                  <a:pt x="114300" y="0"/>
                </a:moveTo>
                <a:cubicBezTo>
                  <a:pt x="145852" y="0"/>
                  <a:pt x="172790" y="11162"/>
                  <a:pt x="195114" y="33486"/>
                </a:cubicBezTo>
                <a:cubicBezTo>
                  <a:pt x="217438" y="55810"/>
                  <a:pt x="228600" y="82748"/>
                  <a:pt x="228600" y="114300"/>
                </a:cubicBezTo>
                <a:cubicBezTo>
                  <a:pt x="228600" y="145851"/>
                  <a:pt x="217438" y="172789"/>
                  <a:pt x="195114" y="195113"/>
                </a:cubicBezTo>
                <a:cubicBezTo>
                  <a:pt x="172790" y="217438"/>
                  <a:pt x="145852" y="228600"/>
                  <a:pt x="114300" y="228600"/>
                </a:cubicBezTo>
                <a:cubicBezTo>
                  <a:pt x="82749" y="228600"/>
                  <a:pt x="55811" y="217438"/>
                  <a:pt x="33487" y="195113"/>
                </a:cubicBezTo>
                <a:cubicBezTo>
                  <a:pt x="11162" y="172789"/>
                  <a:pt x="0" y="145851"/>
                  <a:pt x="0" y="114300"/>
                </a:cubicBezTo>
                <a:cubicBezTo>
                  <a:pt x="0" y="82748"/>
                  <a:pt x="11162" y="55810"/>
                  <a:pt x="33487" y="33486"/>
                </a:cubicBezTo>
                <a:cubicBezTo>
                  <a:pt x="55811" y="11162"/>
                  <a:pt x="82749" y="0"/>
                  <a:pt x="1143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57150" tIns="28575" rIns="57150" bIns="28575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sz="1181"/>
          </a:p>
        </p:txBody>
      </p:sp>
      <p:sp>
        <p:nvSpPr>
          <p:cNvPr id="222" name="Freeform 132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/>
          <p:nvPr/>
        </p:nvSpPr>
        <p:spPr>
          <a:xfrm>
            <a:off x="4027751" y="5210206"/>
            <a:ext cx="328896" cy="287784"/>
          </a:xfrm>
          <a:custGeom>
            <a:avLst/>
            <a:gdLst/>
            <a:ahLst/>
            <a:cxnLst/>
            <a:rect l="l" t="t" r="r" b="b"/>
            <a:pathLst>
              <a:path w="228600" h="200025">
                <a:moveTo>
                  <a:pt x="114300" y="14288"/>
                </a:moveTo>
                <a:cubicBezTo>
                  <a:pt x="86618" y="14288"/>
                  <a:pt x="63029" y="21283"/>
                  <a:pt x="43532" y="35272"/>
                </a:cubicBezTo>
                <a:cubicBezTo>
                  <a:pt x="24036" y="49262"/>
                  <a:pt x="14288" y="66080"/>
                  <a:pt x="14288" y="85725"/>
                </a:cubicBezTo>
                <a:cubicBezTo>
                  <a:pt x="14288" y="97631"/>
                  <a:pt x="17785" y="108645"/>
                  <a:pt x="24780" y="118765"/>
                </a:cubicBezTo>
                <a:cubicBezTo>
                  <a:pt x="31775" y="128885"/>
                  <a:pt x="41523" y="137220"/>
                  <a:pt x="54025" y="143768"/>
                </a:cubicBezTo>
                <a:lnTo>
                  <a:pt x="62062" y="147786"/>
                </a:lnTo>
                <a:lnTo>
                  <a:pt x="62062" y="156270"/>
                </a:lnTo>
                <a:lnTo>
                  <a:pt x="62062" y="157609"/>
                </a:lnTo>
                <a:lnTo>
                  <a:pt x="62062" y="158056"/>
                </a:lnTo>
                <a:cubicBezTo>
                  <a:pt x="61764" y="164902"/>
                  <a:pt x="60127" y="172492"/>
                  <a:pt x="57150" y="180826"/>
                </a:cubicBezTo>
                <a:cubicBezTo>
                  <a:pt x="63103" y="177850"/>
                  <a:pt x="68833" y="174352"/>
                  <a:pt x="74340" y="170334"/>
                </a:cubicBezTo>
                <a:cubicBezTo>
                  <a:pt x="79847" y="166316"/>
                  <a:pt x="83344" y="163413"/>
                  <a:pt x="84832" y="161627"/>
                </a:cubicBezTo>
                <a:lnTo>
                  <a:pt x="89744" y="155377"/>
                </a:lnTo>
                <a:lnTo>
                  <a:pt x="97780" y="156270"/>
                </a:lnTo>
                <a:cubicBezTo>
                  <a:pt x="101055" y="156865"/>
                  <a:pt x="104626" y="157163"/>
                  <a:pt x="108496" y="157163"/>
                </a:cubicBezTo>
                <a:lnTo>
                  <a:pt x="110728" y="157163"/>
                </a:lnTo>
                <a:lnTo>
                  <a:pt x="114300" y="157163"/>
                </a:lnTo>
                <a:cubicBezTo>
                  <a:pt x="141982" y="157163"/>
                  <a:pt x="165572" y="150168"/>
                  <a:pt x="185068" y="136178"/>
                </a:cubicBezTo>
                <a:cubicBezTo>
                  <a:pt x="204564" y="122188"/>
                  <a:pt x="214313" y="105370"/>
                  <a:pt x="214313" y="85725"/>
                </a:cubicBezTo>
                <a:cubicBezTo>
                  <a:pt x="214313" y="66080"/>
                  <a:pt x="204564" y="49262"/>
                  <a:pt x="185068" y="35272"/>
                </a:cubicBezTo>
                <a:cubicBezTo>
                  <a:pt x="165572" y="21283"/>
                  <a:pt x="141982" y="14288"/>
                  <a:pt x="114300" y="14288"/>
                </a:cubicBezTo>
                <a:close/>
                <a:moveTo>
                  <a:pt x="114300" y="0"/>
                </a:moveTo>
                <a:cubicBezTo>
                  <a:pt x="145852" y="0"/>
                  <a:pt x="172790" y="8335"/>
                  <a:pt x="195114" y="25003"/>
                </a:cubicBezTo>
                <a:cubicBezTo>
                  <a:pt x="217438" y="41672"/>
                  <a:pt x="228600" y="61913"/>
                  <a:pt x="228600" y="85725"/>
                </a:cubicBezTo>
                <a:cubicBezTo>
                  <a:pt x="228600" y="109538"/>
                  <a:pt x="217438" y="129778"/>
                  <a:pt x="195114" y="146447"/>
                </a:cubicBezTo>
                <a:cubicBezTo>
                  <a:pt x="172790" y="163116"/>
                  <a:pt x="145852" y="171450"/>
                  <a:pt x="114300" y="171450"/>
                </a:cubicBezTo>
                <a:cubicBezTo>
                  <a:pt x="113407" y="171450"/>
                  <a:pt x="112365" y="171450"/>
                  <a:pt x="111175" y="171450"/>
                </a:cubicBezTo>
                <a:cubicBezTo>
                  <a:pt x="109984" y="171450"/>
                  <a:pt x="109091" y="171450"/>
                  <a:pt x="108496" y="171450"/>
                </a:cubicBezTo>
                <a:cubicBezTo>
                  <a:pt x="103733" y="171450"/>
                  <a:pt x="99417" y="171152"/>
                  <a:pt x="95548" y="170557"/>
                </a:cubicBezTo>
                <a:cubicBezTo>
                  <a:pt x="91976" y="175022"/>
                  <a:pt x="84907" y="180603"/>
                  <a:pt x="74340" y="187300"/>
                </a:cubicBezTo>
                <a:cubicBezTo>
                  <a:pt x="63773" y="193998"/>
                  <a:pt x="53727" y="198239"/>
                  <a:pt x="44202" y="200025"/>
                </a:cubicBezTo>
                <a:lnTo>
                  <a:pt x="43756" y="200025"/>
                </a:lnTo>
                <a:cubicBezTo>
                  <a:pt x="43756" y="200025"/>
                  <a:pt x="43532" y="200025"/>
                  <a:pt x="43086" y="200025"/>
                </a:cubicBezTo>
                <a:cubicBezTo>
                  <a:pt x="42640" y="200025"/>
                  <a:pt x="42416" y="200025"/>
                  <a:pt x="42416" y="200025"/>
                </a:cubicBezTo>
                <a:cubicBezTo>
                  <a:pt x="40333" y="200025"/>
                  <a:pt x="38696" y="199430"/>
                  <a:pt x="37505" y="198239"/>
                </a:cubicBezTo>
                <a:cubicBezTo>
                  <a:pt x="36314" y="197049"/>
                  <a:pt x="35719" y="195560"/>
                  <a:pt x="35719" y="193774"/>
                </a:cubicBezTo>
                <a:cubicBezTo>
                  <a:pt x="35719" y="192881"/>
                  <a:pt x="35868" y="191988"/>
                  <a:pt x="36165" y="191095"/>
                </a:cubicBezTo>
                <a:cubicBezTo>
                  <a:pt x="43905" y="177999"/>
                  <a:pt x="47774" y="166539"/>
                  <a:pt x="47774" y="156716"/>
                </a:cubicBezTo>
                <a:cubicBezTo>
                  <a:pt x="47774" y="156418"/>
                  <a:pt x="47774" y="156270"/>
                  <a:pt x="47774" y="156270"/>
                </a:cubicBezTo>
                <a:cubicBezTo>
                  <a:pt x="32594" y="148531"/>
                  <a:pt x="20836" y="138485"/>
                  <a:pt x="12502" y="126132"/>
                </a:cubicBezTo>
                <a:cubicBezTo>
                  <a:pt x="4167" y="113779"/>
                  <a:pt x="0" y="100310"/>
                  <a:pt x="0" y="85725"/>
                </a:cubicBezTo>
                <a:cubicBezTo>
                  <a:pt x="0" y="61913"/>
                  <a:pt x="11162" y="41672"/>
                  <a:pt x="33487" y="25003"/>
                </a:cubicBezTo>
                <a:cubicBezTo>
                  <a:pt x="55811" y="8335"/>
                  <a:pt x="82749" y="0"/>
                  <a:pt x="1143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57150" tIns="28575" rIns="57150" bIns="28575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sz="1181"/>
          </a:p>
        </p:txBody>
      </p:sp>
      <p:sp>
        <p:nvSpPr>
          <p:cNvPr id="223" name="Freeform 133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/>
          <p:nvPr/>
        </p:nvSpPr>
        <p:spPr>
          <a:xfrm>
            <a:off x="4587513" y="5241039"/>
            <a:ext cx="328896" cy="226116"/>
          </a:xfrm>
          <a:custGeom>
            <a:avLst/>
            <a:gdLst/>
            <a:ahLst/>
            <a:cxnLst/>
            <a:rect l="l" t="t" r="r" b="b"/>
            <a:pathLst>
              <a:path w="228600" h="157163">
                <a:moveTo>
                  <a:pt x="14734" y="14288"/>
                </a:moveTo>
                <a:cubicBezTo>
                  <a:pt x="14437" y="14288"/>
                  <a:pt x="14288" y="14437"/>
                  <a:pt x="14288" y="14734"/>
                </a:cubicBezTo>
                <a:lnTo>
                  <a:pt x="14288" y="142429"/>
                </a:lnTo>
                <a:cubicBezTo>
                  <a:pt x="14288" y="142727"/>
                  <a:pt x="14437" y="142875"/>
                  <a:pt x="14734" y="142875"/>
                </a:cubicBezTo>
                <a:lnTo>
                  <a:pt x="142429" y="142875"/>
                </a:lnTo>
                <a:cubicBezTo>
                  <a:pt x="142726" y="142875"/>
                  <a:pt x="142875" y="142727"/>
                  <a:pt x="142875" y="142429"/>
                </a:cubicBezTo>
                <a:lnTo>
                  <a:pt x="142875" y="114300"/>
                </a:lnTo>
                <a:cubicBezTo>
                  <a:pt x="142875" y="108645"/>
                  <a:pt x="145405" y="104478"/>
                  <a:pt x="150465" y="101799"/>
                </a:cubicBezTo>
                <a:cubicBezTo>
                  <a:pt x="152549" y="100608"/>
                  <a:pt x="154781" y="100013"/>
                  <a:pt x="157163" y="100013"/>
                </a:cubicBezTo>
                <a:cubicBezTo>
                  <a:pt x="160139" y="100013"/>
                  <a:pt x="162967" y="100906"/>
                  <a:pt x="165646" y="102692"/>
                </a:cubicBezTo>
                <a:lnTo>
                  <a:pt x="214313" y="129481"/>
                </a:lnTo>
                <a:lnTo>
                  <a:pt x="214313" y="27682"/>
                </a:lnTo>
                <a:lnTo>
                  <a:pt x="165646" y="54918"/>
                </a:lnTo>
                <a:cubicBezTo>
                  <a:pt x="163265" y="56704"/>
                  <a:pt x="160437" y="57597"/>
                  <a:pt x="157163" y="57597"/>
                </a:cubicBezTo>
                <a:cubicBezTo>
                  <a:pt x="154781" y="57597"/>
                  <a:pt x="152549" y="57002"/>
                  <a:pt x="150465" y="55811"/>
                </a:cubicBezTo>
                <a:cubicBezTo>
                  <a:pt x="145405" y="53132"/>
                  <a:pt x="142875" y="48965"/>
                  <a:pt x="142875" y="43309"/>
                </a:cubicBezTo>
                <a:lnTo>
                  <a:pt x="142875" y="14734"/>
                </a:lnTo>
                <a:cubicBezTo>
                  <a:pt x="142875" y="14437"/>
                  <a:pt x="142726" y="14288"/>
                  <a:pt x="142429" y="14288"/>
                </a:cubicBezTo>
                <a:close/>
                <a:moveTo>
                  <a:pt x="14734" y="0"/>
                </a:moveTo>
                <a:lnTo>
                  <a:pt x="142429" y="0"/>
                </a:lnTo>
                <a:cubicBezTo>
                  <a:pt x="146596" y="0"/>
                  <a:pt x="150093" y="1414"/>
                  <a:pt x="152921" y="4242"/>
                </a:cubicBezTo>
                <a:cubicBezTo>
                  <a:pt x="155749" y="7070"/>
                  <a:pt x="157163" y="10567"/>
                  <a:pt x="157163" y="14734"/>
                </a:cubicBezTo>
                <a:lnTo>
                  <a:pt x="157163" y="43309"/>
                </a:lnTo>
                <a:lnTo>
                  <a:pt x="214759" y="9377"/>
                </a:lnTo>
                <a:cubicBezTo>
                  <a:pt x="216247" y="7888"/>
                  <a:pt x="218331" y="7144"/>
                  <a:pt x="221010" y="7144"/>
                </a:cubicBezTo>
                <a:cubicBezTo>
                  <a:pt x="222201" y="7144"/>
                  <a:pt x="223242" y="7293"/>
                  <a:pt x="224135" y="7591"/>
                </a:cubicBezTo>
                <a:cubicBezTo>
                  <a:pt x="227112" y="8781"/>
                  <a:pt x="228600" y="11014"/>
                  <a:pt x="228600" y="14288"/>
                </a:cubicBezTo>
                <a:lnTo>
                  <a:pt x="228600" y="142875"/>
                </a:lnTo>
                <a:cubicBezTo>
                  <a:pt x="228600" y="146150"/>
                  <a:pt x="227112" y="148382"/>
                  <a:pt x="224135" y="149573"/>
                </a:cubicBezTo>
                <a:cubicBezTo>
                  <a:pt x="223242" y="149870"/>
                  <a:pt x="222201" y="150019"/>
                  <a:pt x="221010" y="150019"/>
                </a:cubicBezTo>
                <a:cubicBezTo>
                  <a:pt x="218629" y="150019"/>
                  <a:pt x="216992" y="149573"/>
                  <a:pt x="216099" y="148680"/>
                </a:cubicBezTo>
                <a:lnTo>
                  <a:pt x="157163" y="114300"/>
                </a:lnTo>
                <a:lnTo>
                  <a:pt x="157163" y="142429"/>
                </a:lnTo>
                <a:cubicBezTo>
                  <a:pt x="157163" y="146596"/>
                  <a:pt x="155749" y="150094"/>
                  <a:pt x="152921" y="152921"/>
                </a:cubicBezTo>
                <a:cubicBezTo>
                  <a:pt x="150093" y="155749"/>
                  <a:pt x="146596" y="157163"/>
                  <a:pt x="142429" y="157163"/>
                </a:cubicBezTo>
                <a:lnTo>
                  <a:pt x="14734" y="157163"/>
                </a:lnTo>
                <a:cubicBezTo>
                  <a:pt x="10567" y="157163"/>
                  <a:pt x="7070" y="155749"/>
                  <a:pt x="4242" y="152921"/>
                </a:cubicBezTo>
                <a:cubicBezTo>
                  <a:pt x="1414" y="150094"/>
                  <a:pt x="0" y="146596"/>
                  <a:pt x="0" y="142429"/>
                </a:cubicBezTo>
                <a:lnTo>
                  <a:pt x="0" y="14734"/>
                </a:lnTo>
                <a:cubicBezTo>
                  <a:pt x="0" y="10567"/>
                  <a:pt x="1414" y="7070"/>
                  <a:pt x="4242" y="4242"/>
                </a:cubicBezTo>
                <a:cubicBezTo>
                  <a:pt x="7070" y="1414"/>
                  <a:pt x="10567" y="0"/>
                  <a:pt x="1473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57150" tIns="28575" rIns="57150" bIns="28575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sz="1181"/>
          </a:p>
        </p:txBody>
      </p:sp>
      <p:sp>
        <p:nvSpPr>
          <p:cNvPr id="224" name="Freeform 134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/>
          <p:nvPr/>
        </p:nvSpPr>
        <p:spPr>
          <a:xfrm>
            <a:off x="5147274" y="5220484"/>
            <a:ext cx="328896" cy="267228"/>
          </a:xfrm>
          <a:custGeom>
            <a:avLst/>
            <a:gdLst/>
            <a:ahLst/>
            <a:cxnLst/>
            <a:rect l="l" t="t" r="r" b="b"/>
            <a:pathLst>
              <a:path w="228600" h="185737">
                <a:moveTo>
                  <a:pt x="114300" y="64294"/>
                </a:moveTo>
                <a:cubicBezTo>
                  <a:pt x="104478" y="64294"/>
                  <a:pt x="96069" y="67791"/>
                  <a:pt x="89074" y="74786"/>
                </a:cubicBezTo>
                <a:cubicBezTo>
                  <a:pt x="82079" y="81781"/>
                  <a:pt x="78581" y="90190"/>
                  <a:pt x="78581" y="100012"/>
                </a:cubicBezTo>
                <a:cubicBezTo>
                  <a:pt x="78581" y="109835"/>
                  <a:pt x="82079" y="118244"/>
                  <a:pt x="89074" y="125239"/>
                </a:cubicBezTo>
                <a:cubicBezTo>
                  <a:pt x="96069" y="132234"/>
                  <a:pt x="104478" y="135731"/>
                  <a:pt x="114300" y="135731"/>
                </a:cubicBezTo>
                <a:cubicBezTo>
                  <a:pt x="124123" y="135731"/>
                  <a:pt x="132532" y="132234"/>
                  <a:pt x="139527" y="125239"/>
                </a:cubicBezTo>
                <a:cubicBezTo>
                  <a:pt x="146522" y="118244"/>
                  <a:pt x="150019" y="109835"/>
                  <a:pt x="150019" y="100012"/>
                </a:cubicBezTo>
                <a:cubicBezTo>
                  <a:pt x="150019" y="90190"/>
                  <a:pt x="146522" y="81781"/>
                  <a:pt x="139527" y="74786"/>
                </a:cubicBezTo>
                <a:cubicBezTo>
                  <a:pt x="132532" y="67791"/>
                  <a:pt x="124123" y="64294"/>
                  <a:pt x="114300" y="64294"/>
                </a:cubicBezTo>
                <a:close/>
                <a:moveTo>
                  <a:pt x="114300" y="50006"/>
                </a:moveTo>
                <a:cubicBezTo>
                  <a:pt x="127992" y="50006"/>
                  <a:pt x="139750" y="54917"/>
                  <a:pt x="149573" y="64740"/>
                </a:cubicBezTo>
                <a:cubicBezTo>
                  <a:pt x="159395" y="74563"/>
                  <a:pt x="164306" y="86320"/>
                  <a:pt x="164306" y="100012"/>
                </a:cubicBezTo>
                <a:cubicBezTo>
                  <a:pt x="164306" y="113705"/>
                  <a:pt x="159395" y="125462"/>
                  <a:pt x="149573" y="135285"/>
                </a:cubicBezTo>
                <a:cubicBezTo>
                  <a:pt x="139750" y="145107"/>
                  <a:pt x="127992" y="150019"/>
                  <a:pt x="114300" y="150019"/>
                </a:cubicBezTo>
                <a:cubicBezTo>
                  <a:pt x="100608" y="150019"/>
                  <a:pt x="88851" y="145107"/>
                  <a:pt x="79028" y="135285"/>
                </a:cubicBezTo>
                <a:cubicBezTo>
                  <a:pt x="69205" y="125462"/>
                  <a:pt x="64294" y="113705"/>
                  <a:pt x="64294" y="100012"/>
                </a:cubicBezTo>
                <a:cubicBezTo>
                  <a:pt x="64294" y="86320"/>
                  <a:pt x="69205" y="74563"/>
                  <a:pt x="79028" y="64740"/>
                </a:cubicBezTo>
                <a:cubicBezTo>
                  <a:pt x="88851" y="54917"/>
                  <a:pt x="100608" y="50006"/>
                  <a:pt x="114300" y="50006"/>
                </a:cubicBezTo>
                <a:close/>
                <a:moveTo>
                  <a:pt x="79474" y="14287"/>
                </a:moveTo>
                <a:lnTo>
                  <a:pt x="66526" y="35719"/>
                </a:lnTo>
                <a:lnTo>
                  <a:pt x="62508" y="42862"/>
                </a:lnTo>
                <a:lnTo>
                  <a:pt x="21431" y="42862"/>
                </a:lnTo>
                <a:cubicBezTo>
                  <a:pt x="20241" y="42862"/>
                  <a:pt x="18753" y="43532"/>
                  <a:pt x="16967" y="44872"/>
                </a:cubicBezTo>
                <a:cubicBezTo>
                  <a:pt x="15181" y="46211"/>
                  <a:pt x="14288" y="47923"/>
                  <a:pt x="14288" y="50006"/>
                </a:cubicBezTo>
                <a:lnTo>
                  <a:pt x="14288" y="164306"/>
                </a:lnTo>
                <a:cubicBezTo>
                  <a:pt x="14288" y="166092"/>
                  <a:pt x="14957" y="167729"/>
                  <a:pt x="16297" y="169217"/>
                </a:cubicBezTo>
                <a:cubicBezTo>
                  <a:pt x="17636" y="170706"/>
                  <a:pt x="18901" y="171450"/>
                  <a:pt x="20092" y="171450"/>
                </a:cubicBezTo>
                <a:lnTo>
                  <a:pt x="207615" y="171450"/>
                </a:lnTo>
                <a:cubicBezTo>
                  <a:pt x="208806" y="171450"/>
                  <a:pt x="210220" y="170631"/>
                  <a:pt x="211857" y="168994"/>
                </a:cubicBezTo>
                <a:cubicBezTo>
                  <a:pt x="213494" y="167357"/>
                  <a:pt x="214313" y="165943"/>
                  <a:pt x="214313" y="164753"/>
                </a:cubicBezTo>
                <a:lnTo>
                  <a:pt x="214313" y="50006"/>
                </a:lnTo>
                <a:cubicBezTo>
                  <a:pt x="214313" y="49708"/>
                  <a:pt x="214089" y="49039"/>
                  <a:pt x="213643" y="47997"/>
                </a:cubicBezTo>
                <a:cubicBezTo>
                  <a:pt x="213197" y="46955"/>
                  <a:pt x="212378" y="45839"/>
                  <a:pt x="211187" y="44648"/>
                </a:cubicBezTo>
                <a:cubicBezTo>
                  <a:pt x="209997" y="43458"/>
                  <a:pt x="208657" y="42862"/>
                  <a:pt x="207169" y="42862"/>
                </a:cubicBezTo>
                <a:lnTo>
                  <a:pt x="166092" y="42862"/>
                </a:lnTo>
                <a:lnTo>
                  <a:pt x="162521" y="35719"/>
                </a:lnTo>
                <a:lnTo>
                  <a:pt x="149573" y="14287"/>
                </a:lnTo>
                <a:close/>
                <a:moveTo>
                  <a:pt x="71438" y="0"/>
                </a:moveTo>
                <a:lnTo>
                  <a:pt x="157163" y="0"/>
                </a:lnTo>
                <a:lnTo>
                  <a:pt x="174129" y="28575"/>
                </a:lnTo>
                <a:lnTo>
                  <a:pt x="207169" y="28575"/>
                </a:lnTo>
                <a:cubicBezTo>
                  <a:pt x="213717" y="28575"/>
                  <a:pt x="218926" y="31031"/>
                  <a:pt x="222796" y="35942"/>
                </a:cubicBezTo>
                <a:cubicBezTo>
                  <a:pt x="226665" y="40853"/>
                  <a:pt x="228600" y="45541"/>
                  <a:pt x="228600" y="50006"/>
                </a:cubicBezTo>
                <a:lnTo>
                  <a:pt x="228600" y="164753"/>
                </a:lnTo>
                <a:cubicBezTo>
                  <a:pt x="228600" y="170110"/>
                  <a:pt x="226293" y="174947"/>
                  <a:pt x="221680" y="179263"/>
                </a:cubicBezTo>
                <a:cubicBezTo>
                  <a:pt x="217066" y="183579"/>
                  <a:pt x="212378" y="185737"/>
                  <a:pt x="207615" y="185737"/>
                </a:cubicBezTo>
                <a:lnTo>
                  <a:pt x="20092" y="185737"/>
                </a:lnTo>
                <a:cubicBezTo>
                  <a:pt x="15032" y="185737"/>
                  <a:pt x="10418" y="183579"/>
                  <a:pt x="6251" y="179263"/>
                </a:cubicBezTo>
                <a:cubicBezTo>
                  <a:pt x="2084" y="174947"/>
                  <a:pt x="0" y="169962"/>
                  <a:pt x="0" y="164306"/>
                </a:cubicBezTo>
                <a:lnTo>
                  <a:pt x="0" y="50006"/>
                </a:lnTo>
                <a:cubicBezTo>
                  <a:pt x="0" y="43458"/>
                  <a:pt x="2456" y="38249"/>
                  <a:pt x="7367" y="34379"/>
                </a:cubicBezTo>
                <a:cubicBezTo>
                  <a:pt x="12279" y="30510"/>
                  <a:pt x="16967" y="28575"/>
                  <a:pt x="21431" y="28575"/>
                </a:cubicBezTo>
                <a:lnTo>
                  <a:pt x="54471" y="2857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57150" tIns="28575" rIns="57150" bIns="28575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sz="1181"/>
          </a:p>
        </p:txBody>
      </p:sp>
      <p:sp>
        <p:nvSpPr>
          <p:cNvPr id="225" name="Freeform 135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/>
          <p:nvPr/>
        </p:nvSpPr>
        <p:spPr>
          <a:xfrm>
            <a:off x="5707037" y="5189648"/>
            <a:ext cx="328896" cy="328896"/>
          </a:xfrm>
          <a:custGeom>
            <a:avLst/>
            <a:gdLst/>
            <a:ahLst/>
            <a:cxnLst/>
            <a:rect l="l" t="t" r="r" b="b"/>
            <a:pathLst>
              <a:path w="228600" h="228600">
                <a:moveTo>
                  <a:pt x="164809" y="69930"/>
                </a:moveTo>
                <a:cubicBezTo>
                  <a:pt x="166483" y="69967"/>
                  <a:pt x="168176" y="70842"/>
                  <a:pt x="169888" y="72553"/>
                </a:cubicBezTo>
                <a:cubicBezTo>
                  <a:pt x="173311" y="75976"/>
                  <a:pt x="173385" y="79325"/>
                  <a:pt x="170111" y="82599"/>
                </a:cubicBezTo>
                <a:lnTo>
                  <a:pt x="98673" y="154037"/>
                </a:lnTo>
                <a:cubicBezTo>
                  <a:pt x="98376" y="154632"/>
                  <a:pt x="98227" y="155079"/>
                  <a:pt x="98227" y="155376"/>
                </a:cubicBezTo>
                <a:cubicBezTo>
                  <a:pt x="94655" y="158650"/>
                  <a:pt x="91232" y="158650"/>
                  <a:pt x="87958" y="155376"/>
                </a:cubicBezTo>
                <a:lnTo>
                  <a:pt x="52685" y="119657"/>
                </a:lnTo>
                <a:cubicBezTo>
                  <a:pt x="49114" y="116383"/>
                  <a:pt x="49039" y="113109"/>
                  <a:pt x="52462" y="109835"/>
                </a:cubicBezTo>
                <a:cubicBezTo>
                  <a:pt x="55885" y="106561"/>
                  <a:pt x="59234" y="106561"/>
                  <a:pt x="62508" y="109835"/>
                </a:cubicBezTo>
                <a:lnTo>
                  <a:pt x="92869" y="139749"/>
                </a:lnTo>
                <a:lnTo>
                  <a:pt x="159842" y="72330"/>
                </a:lnTo>
                <a:cubicBezTo>
                  <a:pt x="161479" y="70693"/>
                  <a:pt x="163134" y="69893"/>
                  <a:pt x="164809" y="69930"/>
                </a:cubicBezTo>
                <a:close/>
                <a:moveTo>
                  <a:pt x="114300" y="14287"/>
                </a:moveTo>
                <a:cubicBezTo>
                  <a:pt x="86618" y="14287"/>
                  <a:pt x="63029" y="24035"/>
                  <a:pt x="43532" y="43532"/>
                </a:cubicBezTo>
                <a:cubicBezTo>
                  <a:pt x="24036" y="63028"/>
                  <a:pt x="14288" y="86618"/>
                  <a:pt x="14288" y="114300"/>
                </a:cubicBezTo>
                <a:cubicBezTo>
                  <a:pt x="14288" y="141982"/>
                  <a:pt x="24036" y="165645"/>
                  <a:pt x="43532" y="185291"/>
                </a:cubicBezTo>
                <a:cubicBezTo>
                  <a:pt x="63029" y="204936"/>
                  <a:pt x="86618" y="214759"/>
                  <a:pt x="114300" y="214759"/>
                </a:cubicBezTo>
                <a:cubicBezTo>
                  <a:pt x="141982" y="214759"/>
                  <a:pt x="165572" y="204936"/>
                  <a:pt x="185068" y="185291"/>
                </a:cubicBezTo>
                <a:cubicBezTo>
                  <a:pt x="204564" y="165645"/>
                  <a:pt x="214313" y="141982"/>
                  <a:pt x="214313" y="114300"/>
                </a:cubicBezTo>
                <a:cubicBezTo>
                  <a:pt x="214313" y="86618"/>
                  <a:pt x="204564" y="63028"/>
                  <a:pt x="185068" y="43532"/>
                </a:cubicBezTo>
                <a:cubicBezTo>
                  <a:pt x="165572" y="24035"/>
                  <a:pt x="141982" y="14287"/>
                  <a:pt x="114300" y="14287"/>
                </a:cubicBezTo>
                <a:close/>
                <a:moveTo>
                  <a:pt x="114300" y="0"/>
                </a:moveTo>
                <a:cubicBezTo>
                  <a:pt x="145852" y="0"/>
                  <a:pt x="172790" y="11162"/>
                  <a:pt x="195114" y="33486"/>
                </a:cubicBezTo>
                <a:cubicBezTo>
                  <a:pt x="217438" y="55810"/>
                  <a:pt x="228600" y="82748"/>
                  <a:pt x="228600" y="114300"/>
                </a:cubicBezTo>
                <a:cubicBezTo>
                  <a:pt x="228600" y="145851"/>
                  <a:pt x="217438" y="172789"/>
                  <a:pt x="195114" y="195113"/>
                </a:cubicBezTo>
                <a:cubicBezTo>
                  <a:pt x="172790" y="217438"/>
                  <a:pt x="145852" y="228600"/>
                  <a:pt x="114300" y="228600"/>
                </a:cubicBezTo>
                <a:cubicBezTo>
                  <a:pt x="82749" y="228600"/>
                  <a:pt x="55811" y="217438"/>
                  <a:pt x="33487" y="195113"/>
                </a:cubicBezTo>
                <a:cubicBezTo>
                  <a:pt x="11162" y="172789"/>
                  <a:pt x="0" y="145851"/>
                  <a:pt x="0" y="114300"/>
                </a:cubicBezTo>
                <a:cubicBezTo>
                  <a:pt x="0" y="82748"/>
                  <a:pt x="11162" y="55810"/>
                  <a:pt x="33487" y="33486"/>
                </a:cubicBezTo>
                <a:cubicBezTo>
                  <a:pt x="55811" y="11162"/>
                  <a:pt x="82749" y="0"/>
                  <a:pt x="1143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57150" tIns="28575" rIns="57150" bIns="28575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sz="1181"/>
          </a:p>
        </p:txBody>
      </p:sp>
      <p:sp>
        <p:nvSpPr>
          <p:cNvPr id="226" name="Freeform 136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/>
          <p:nvPr/>
        </p:nvSpPr>
        <p:spPr>
          <a:xfrm>
            <a:off x="6266799" y="5189648"/>
            <a:ext cx="328896" cy="328896"/>
          </a:xfrm>
          <a:custGeom>
            <a:avLst/>
            <a:gdLst/>
            <a:ahLst/>
            <a:cxnLst/>
            <a:rect l="l" t="t" r="r" b="b"/>
            <a:pathLst>
              <a:path w="228600" h="228600">
                <a:moveTo>
                  <a:pt x="114300" y="35718"/>
                </a:moveTo>
                <a:cubicBezTo>
                  <a:pt x="116384" y="35718"/>
                  <a:pt x="118095" y="36388"/>
                  <a:pt x="119435" y="37728"/>
                </a:cubicBezTo>
                <a:cubicBezTo>
                  <a:pt x="120774" y="39067"/>
                  <a:pt x="121444" y="40779"/>
                  <a:pt x="121444" y="42862"/>
                </a:cubicBezTo>
                <a:lnTo>
                  <a:pt x="121444" y="111621"/>
                </a:lnTo>
                <a:lnTo>
                  <a:pt x="155377" y="145107"/>
                </a:lnTo>
                <a:cubicBezTo>
                  <a:pt x="156567" y="146595"/>
                  <a:pt x="157163" y="148307"/>
                  <a:pt x="157163" y="150242"/>
                </a:cubicBezTo>
                <a:cubicBezTo>
                  <a:pt x="157163" y="152176"/>
                  <a:pt x="156567" y="153888"/>
                  <a:pt x="155377" y="155376"/>
                </a:cubicBezTo>
                <a:cubicBezTo>
                  <a:pt x="151805" y="158650"/>
                  <a:pt x="148382" y="158650"/>
                  <a:pt x="145108" y="155376"/>
                </a:cubicBezTo>
                <a:lnTo>
                  <a:pt x="109835" y="119657"/>
                </a:lnTo>
                <a:cubicBezTo>
                  <a:pt x="109835" y="119657"/>
                  <a:pt x="109687" y="119657"/>
                  <a:pt x="109389" y="119657"/>
                </a:cubicBezTo>
                <a:cubicBezTo>
                  <a:pt x="107901" y="118169"/>
                  <a:pt x="107156" y="116383"/>
                  <a:pt x="107156" y="114300"/>
                </a:cubicBezTo>
                <a:lnTo>
                  <a:pt x="107156" y="42862"/>
                </a:lnTo>
                <a:cubicBezTo>
                  <a:pt x="107156" y="40779"/>
                  <a:pt x="107826" y="39067"/>
                  <a:pt x="109166" y="37728"/>
                </a:cubicBezTo>
                <a:cubicBezTo>
                  <a:pt x="110505" y="36388"/>
                  <a:pt x="112217" y="35718"/>
                  <a:pt x="114300" y="35718"/>
                </a:cubicBezTo>
                <a:close/>
                <a:moveTo>
                  <a:pt x="114300" y="14287"/>
                </a:moveTo>
                <a:cubicBezTo>
                  <a:pt x="86618" y="14287"/>
                  <a:pt x="63029" y="24035"/>
                  <a:pt x="43532" y="43532"/>
                </a:cubicBezTo>
                <a:cubicBezTo>
                  <a:pt x="24036" y="63028"/>
                  <a:pt x="14288" y="86618"/>
                  <a:pt x="14288" y="114300"/>
                </a:cubicBezTo>
                <a:cubicBezTo>
                  <a:pt x="14288" y="141982"/>
                  <a:pt x="24036" y="165645"/>
                  <a:pt x="43532" y="185291"/>
                </a:cubicBezTo>
                <a:cubicBezTo>
                  <a:pt x="63029" y="204936"/>
                  <a:pt x="86618" y="214759"/>
                  <a:pt x="114300" y="214759"/>
                </a:cubicBezTo>
                <a:cubicBezTo>
                  <a:pt x="141982" y="214759"/>
                  <a:pt x="165572" y="204936"/>
                  <a:pt x="185068" y="185291"/>
                </a:cubicBezTo>
                <a:cubicBezTo>
                  <a:pt x="204564" y="165645"/>
                  <a:pt x="214313" y="141982"/>
                  <a:pt x="214313" y="114300"/>
                </a:cubicBezTo>
                <a:cubicBezTo>
                  <a:pt x="214313" y="86618"/>
                  <a:pt x="204564" y="63028"/>
                  <a:pt x="185068" y="43532"/>
                </a:cubicBezTo>
                <a:cubicBezTo>
                  <a:pt x="165572" y="24035"/>
                  <a:pt x="141982" y="14287"/>
                  <a:pt x="114300" y="14287"/>
                </a:cubicBezTo>
                <a:close/>
                <a:moveTo>
                  <a:pt x="114300" y="0"/>
                </a:moveTo>
                <a:cubicBezTo>
                  <a:pt x="145852" y="0"/>
                  <a:pt x="172790" y="11162"/>
                  <a:pt x="195114" y="33486"/>
                </a:cubicBezTo>
                <a:cubicBezTo>
                  <a:pt x="217438" y="55810"/>
                  <a:pt x="228600" y="82748"/>
                  <a:pt x="228600" y="114300"/>
                </a:cubicBezTo>
                <a:cubicBezTo>
                  <a:pt x="228600" y="145851"/>
                  <a:pt x="217438" y="172789"/>
                  <a:pt x="195114" y="195113"/>
                </a:cubicBezTo>
                <a:cubicBezTo>
                  <a:pt x="172790" y="217438"/>
                  <a:pt x="145852" y="228600"/>
                  <a:pt x="114300" y="228600"/>
                </a:cubicBezTo>
                <a:cubicBezTo>
                  <a:pt x="82749" y="228600"/>
                  <a:pt x="55811" y="217438"/>
                  <a:pt x="33487" y="195113"/>
                </a:cubicBezTo>
                <a:cubicBezTo>
                  <a:pt x="11162" y="172789"/>
                  <a:pt x="0" y="145851"/>
                  <a:pt x="0" y="114300"/>
                </a:cubicBezTo>
                <a:cubicBezTo>
                  <a:pt x="0" y="82748"/>
                  <a:pt x="11162" y="55810"/>
                  <a:pt x="33487" y="33486"/>
                </a:cubicBezTo>
                <a:cubicBezTo>
                  <a:pt x="55811" y="11162"/>
                  <a:pt x="82749" y="0"/>
                  <a:pt x="1143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57150" tIns="28575" rIns="57150" bIns="28575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sz="1181"/>
          </a:p>
        </p:txBody>
      </p:sp>
      <p:sp>
        <p:nvSpPr>
          <p:cNvPr id="227" name="Freeform 137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/>
          <p:nvPr/>
        </p:nvSpPr>
        <p:spPr>
          <a:xfrm>
            <a:off x="6826560" y="5189648"/>
            <a:ext cx="328896" cy="328896"/>
          </a:xfrm>
          <a:custGeom>
            <a:avLst/>
            <a:gdLst/>
            <a:ahLst/>
            <a:cxnLst/>
            <a:rect l="l" t="t" r="r" b="b"/>
            <a:pathLst>
              <a:path w="228600" h="228600">
                <a:moveTo>
                  <a:pt x="78972" y="71270"/>
                </a:moveTo>
                <a:cubicBezTo>
                  <a:pt x="80646" y="71232"/>
                  <a:pt x="82302" y="72032"/>
                  <a:pt x="83939" y="73670"/>
                </a:cubicBezTo>
                <a:lnTo>
                  <a:pt x="114300" y="104030"/>
                </a:lnTo>
                <a:lnTo>
                  <a:pt x="144661" y="73670"/>
                </a:lnTo>
                <a:cubicBezTo>
                  <a:pt x="147935" y="70395"/>
                  <a:pt x="151284" y="70470"/>
                  <a:pt x="154707" y="73893"/>
                </a:cubicBezTo>
                <a:cubicBezTo>
                  <a:pt x="158130" y="77316"/>
                  <a:pt x="158205" y="80664"/>
                  <a:pt x="154930" y="83939"/>
                </a:cubicBezTo>
                <a:lnTo>
                  <a:pt x="124569" y="114300"/>
                </a:lnTo>
                <a:lnTo>
                  <a:pt x="154930" y="144661"/>
                </a:lnTo>
                <a:cubicBezTo>
                  <a:pt x="158205" y="147935"/>
                  <a:pt x="158130" y="151283"/>
                  <a:pt x="154707" y="154706"/>
                </a:cubicBezTo>
                <a:cubicBezTo>
                  <a:pt x="151284" y="158130"/>
                  <a:pt x="147935" y="158204"/>
                  <a:pt x="144661" y="154930"/>
                </a:cubicBezTo>
                <a:lnTo>
                  <a:pt x="114300" y="124569"/>
                </a:lnTo>
                <a:lnTo>
                  <a:pt x="83939" y="154930"/>
                </a:lnTo>
                <a:cubicBezTo>
                  <a:pt x="80665" y="158204"/>
                  <a:pt x="77316" y="158130"/>
                  <a:pt x="73893" y="154706"/>
                </a:cubicBezTo>
                <a:cubicBezTo>
                  <a:pt x="70470" y="151283"/>
                  <a:pt x="70396" y="147935"/>
                  <a:pt x="73670" y="144661"/>
                </a:cubicBezTo>
                <a:lnTo>
                  <a:pt x="104031" y="114300"/>
                </a:lnTo>
                <a:lnTo>
                  <a:pt x="73670" y="83939"/>
                </a:lnTo>
                <a:cubicBezTo>
                  <a:pt x="70396" y="80664"/>
                  <a:pt x="70470" y="77316"/>
                  <a:pt x="73893" y="73893"/>
                </a:cubicBezTo>
                <a:cubicBezTo>
                  <a:pt x="75605" y="72181"/>
                  <a:pt x="77298" y="71307"/>
                  <a:pt x="78972" y="71270"/>
                </a:cubicBezTo>
                <a:close/>
                <a:moveTo>
                  <a:pt x="114300" y="14287"/>
                </a:moveTo>
                <a:cubicBezTo>
                  <a:pt x="86618" y="14287"/>
                  <a:pt x="63029" y="24035"/>
                  <a:pt x="43532" y="43532"/>
                </a:cubicBezTo>
                <a:cubicBezTo>
                  <a:pt x="24036" y="63028"/>
                  <a:pt x="14288" y="86618"/>
                  <a:pt x="14288" y="114300"/>
                </a:cubicBezTo>
                <a:cubicBezTo>
                  <a:pt x="14288" y="141982"/>
                  <a:pt x="24036" y="165645"/>
                  <a:pt x="43532" y="185291"/>
                </a:cubicBezTo>
                <a:cubicBezTo>
                  <a:pt x="63029" y="204936"/>
                  <a:pt x="86618" y="214759"/>
                  <a:pt x="114300" y="214759"/>
                </a:cubicBezTo>
                <a:cubicBezTo>
                  <a:pt x="141982" y="214759"/>
                  <a:pt x="165572" y="204936"/>
                  <a:pt x="185068" y="185291"/>
                </a:cubicBezTo>
                <a:cubicBezTo>
                  <a:pt x="204564" y="165645"/>
                  <a:pt x="214313" y="141982"/>
                  <a:pt x="214313" y="114300"/>
                </a:cubicBezTo>
                <a:cubicBezTo>
                  <a:pt x="214313" y="86618"/>
                  <a:pt x="204564" y="63028"/>
                  <a:pt x="185068" y="43532"/>
                </a:cubicBezTo>
                <a:cubicBezTo>
                  <a:pt x="165572" y="24035"/>
                  <a:pt x="141982" y="14287"/>
                  <a:pt x="114300" y="14287"/>
                </a:cubicBezTo>
                <a:close/>
                <a:moveTo>
                  <a:pt x="114300" y="0"/>
                </a:moveTo>
                <a:cubicBezTo>
                  <a:pt x="145852" y="0"/>
                  <a:pt x="172790" y="11162"/>
                  <a:pt x="195114" y="33486"/>
                </a:cubicBezTo>
                <a:cubicBezTo>
                  <a:pt x="217438" y="55810"/>
                  <a:pt x="228600" y="82748"/>
                  <a:pt x="228600" y="114300"/>
                </a:cubicBezTo>
                <a:cubicBezTo>
                  <a:pt x="228600" y="145851"/>
                  <a:pt x="217438" y="172789"/>
                  <a:pt x="195114" y="195113"/>
                </a:cubicBezTo>
                <a:cubicBezTo>
                  <a:pt x="172790" y="217438"/>
                  <a:pt x="145852" y="228600"/>
                  <a:pt x="114300" y="228600"/>
                </a:cubicBezTo>
                <a:cubicBezTo>
                  <a:pt x="82749" y="228600"/>
                  <a:pt x="55811" y="217438"/>
                  <a:pt x="33487" y="195113"/>
                </a:cubicBezTo>
                <a:cubicBezTo>
                  <a:pt x="11162" y="172789"/>
                  <a:pt x="0" y="145851"/>
                  <a:pt x="0" y="114300"/>
                </a:cubicBezTo>
                <a:cubicBezTo>
                  <a:pt x="0" y="82748"/>
                  <a:pt x="11162" y="55810"/>
                  <a:pt x="33487" y="33486"/>
                </a:cubicBezTo>
                <a:cubicBezTo>
                  <a:pt x="55811" y="11162"/>
                  <a:pt x="82749" y="0"/>
                  <a:pt x="1143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57150" tIns="28575" rIns="57150" bIns="28575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sz="1181"/>
          </a:p>
        </p:txBody>
      </p:sp>
      <p:sp>
        <p:nvSpPr>
          <p:cNvPr id="228" name="Freeform 138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/>
          <p:nvPr/>
        </p:nvSpPr>
        <p:spPr>
          <a:xfrm>
            <a:off x="7386323" y="5210848"/>
            <a:ext cx="328896" cy="286499"/>
          </a:xfrm>
          <a:custGeom>
            <a:avLst/>
            <a:gdLst/>
            <a:ahLst/>
            <a:cxnLst/>
            <a:rect l="l" t="t" r="r" b="b"/>
            <a:pathLst>
              <a:path w="228600" h="199132">
                <a:moveTo>
                  <a:pt x="114077" y="96440"/>
                </a:moveTo>
                <a:cubicBezTo>
                  <a:pt x="116012" y="96440"/>
                  <a:pt x="117723" y="97184"/>
                  <a:pt x="119212" y="98673"/>
                </a:cubicBezTo>
                <a:cubicBezTo>
                  <a:pt x="120700" y="100161"/>
                  <a:pt x="121444" y="101798"/>
                  <a:pt x="121444" y="103584"/>
                </a:cubicBezTo>
                <a:lnTo>
                  <a:pt x="121444" y="175914"/>
                </a:lnTo>
                <a:lnTo>
                  <a:pt x="137071" y="158502"/>
                </a:lnTo>
                <a:cubicBezTo>
                  <a:pt x="139452" y="155823"/>
                  <a:pt x="141833" y="155823"/>
                  <a:pt x="144215" y="158502"/>
                </a:cubicBezTo>
                <a:lnTo>
                  <a:pt x="146001" y="159841"/>
                </a:lnTo>
                <a:cubicBezTo>
                  <a:pt x="148084" y="161925"/>
                  <a:pt x="148084" y="164157"/>
                  <a:pt x="146001" y="166538"/>
                </a:cubicBezTo>
                <a:lnTo>
                  <a:pt x="119658" y="195560"/>
                </a:lnTo>
                <a:lnTo>
                  <a:pt x="117872" y="197346"/>
                </a:lnTo>
                <a:cubicBezTo>
                  <a:pt x="116681" y="198536"/>
                  <a:pt x="115416" y="199132"/>
                  <a:pt x="114077" y="199132"/>
                </a:cubicBezTo>
                <a:cubicBezTo>
                  <a:pt x="112738" y="199132"/>
                  <a:pt x="111621" y="198536"/>
                  <a:pt x="110728" y="197346"/>
                </a:cubicBezTo>
                <a:lnTo>
                  <a:pt x="108496" y="195560"/>
                </a:lnTo>
                <a:lnTo>
                  <a:pt x="83046" y="166985"/>
                </a:lnTo>
                <a:cubicBezTo>
                  <a:pt x="80367" y="164306"/>
                  <a:pt x="80367" y="161776"/>
                  <a:pt x="83046" y="159395"/>
                </a:cubicBezTo>
                <a:lnTo>
                  <a:pt x="84832" y="158502"/>
                </a:lnTo>
                <a:cubicBezTo>
                  <a:pt x="86916" y="156120"/>
                  <a:pt x="89297" y="156269"/>
                  <a:pt x="91976" y="158948"/>
                </a:cubicBezTo>
                <a:lnTo>
                  <a:pt x="107156" y="175914"/>
                </a:lnTo>
                <a:lnTo>
                  <a:pt x="107156" y="103584"/>
                </a:lnTo>
                <a:cubicBezTo>
                  <a:pt x="107156" y="101798"/>
                  <a:pt x="107826" y="100161"/>
                  <a:pt x="109166" y="98673"/>
                </a:cubicBezTo>
                <a:cubicBezTo>
                  <a:pt x="110505" y="97184"/>
                  <a:pt x="112142" y="96440"/>
                  <a:pt x="114077" y="96440"/>
                </a:cubicBezTo>
                <a:close/>
                <a:moveTo>
                  <a:pt x="106710" y="0"/>
                </a:moveTo>
                <a:cubicBezTo>
                  <a:pt x="122486" y="0"/>
                  <a:pt x="135731" y="3795"/>
                  <a:pt x="146447" y="11385"/>
                </a:cubicBezTo>
                <a:cubicBezTo>
                  <a:pt x="157163" y="18975"/>
                  <a:pt x="165199" y="29616"/>
                  <a:pt x="170557" y="43309"/>
                </a:cubicBezTo>
                <a:cubicBezTo>
                  <a:pt x="186631" y="45095"/>
                  <a:pt x="200323" y="51941"/>
                  <a:pt x="211634" y="63847"/>
                </a:cubicBezTo>
                <a:cubicBezTo>
                  <a:pt x="222945" y="75753"/>
                  <a:pt x="228600" y="89892"/>
                  <a:pt x="228600" y="106263"/>
                </a:cubicBezTo>
                <a:cubicBezTo>
                  <a:pt x="228600" y="122634"/>
                  <a:pt x="223391" y="137517"/>
                  <a:pt x="212973" y="150911"/>
                </a:cubicBezTo>
                <a:cubicBezTo>
                  <a:pt x="202555" y="164306"/>
                  <a:pt x="189012" y="171301"/>
                  <a:pt x="172343" y="171896"/>
                </a:cubicBezTo>
                <a:cubicBezTo>
                  <a:pt x="170260" y="171896"/>
                  <a:pt x="168548" y="171226"/>
                  <a:pt x="167209" y="169887"/>
                </a:cubicBezTo>
                <a:cubicBezTo>
                  <a:pt x="165869" y="168547"/>
                  <a:pt x="165199" y="166836"/>
                  <a:pt x="165199" y="164752"/>
                </a:cubicBezTo>
                <a:cubicBezTo>
                  <a:pt x="165199" y="162669"/>
                  <a:pt x="165869" y="160957"/>
                  <a:pt x="167209" y="159618"/>
                </a:cubicBezTo>
                <a:cubicBezTo>
                  <a:pt x="168548" y="158278"/>
                  <a:pt x="170260" y="157609"/>
                  <a:pt x="172343" y="157609"/>
                </a:cubicBezTo>
                <a:lnTo>
                  <a:pt x="174129" y="157609"/>
                </a:lnTo>
                <a:cubicBezTo>
                  <a:pt x="185738" y="157609"/>
                  <a:pt x="195412" y="152251"/>
                  <a:pt x="203151" y="141535"/>
                </a:cubicBezTo>
                <a:cubicBezTo>
                  <a:pt x="210890" y="130820"/>
                  <a:pt x="214759" y="119062"/>
                  <a:pt x="214759" y="106263"/>
                </a:cubicBezTo>
                <a:cubicBezTo>
                  <a:pt x="214759" y="92868"/>
                  <a:pt x="209848" y="81409"/>
                  <a:pt x="200025" y="71884"/>
                </a:cubicBezTo>
                <a:cubicBezTo>
                  <a:pt x="190203" y="62359"/>
                  <a:pt x="178594" y="57447"/>
                  <a:pt x="165199" y="57150"/>
                </a:cubicBezTo>
                <a:lnTo>
                  <a:pt x="159842" y="57150"/>
                </a:lnTo>
                <a:lnTo>
                  <a:pt x="158502" y="52238"/>
                </a:lnTo>
                <a:cubicBezTo>
                  <a:pt x="150465" y="26938"/>
                  <a:pt x="133201" y="14287"/>
                  <a:pt x="106710" y="14287"/>
                </a:cubicBezTo>
                <a:cubicBezTo>
                  <a:pt x="89148" y="14287"/>
                  <a:pt x="75010" y="20091"/>
                  <a:pt x="64294" y="31700"/>
                </a:cubicBezTo>
                <a:cubicBezTo>
                  <a:pt x="53578" y="43309"/>
                  <a:pt x="48221" y="57894"/>
                  <a:pt x="48221" y="75455"/>
                </a:cubicBezTo>
                <a:lnTo>
                  <a:pt x="49114" y="82153"/>
                </a:lnTo>
                <a:lnTo>
                  <a:pt x="42416" y="83046"/>
                </a:lnTo>
                <a:cubicBezTo>
                  <a:pt x="34380" y="84534"/>
                  <a:pt x="27608" y="88850"/>
                  <a:pt x="22101" y="95994"/>
                </a:cubicBezTo>
                <a:cubicBezTo>
                  <a:pt x="16595" y="103138"/>
                  <a:pt x="13841" y="111174"/>
                  <a:pt x="13841" y="120104"/>
                </a:cubicBezTo>
                <a:cubicBezTo>
                  <a:pt x="13841" y="130224"/>
                  <a:pt x="17264" y="139005"/>
                  <a:pt x="24110" y="146446"/>
                </a:cubicBezTo>
                <a:cubicBezTo>
                  <a:pt x="30956" y="153888"/>
                  <a:pt x="38993" y="157609"/>
                  <a:pt x="48221" y="157609"/>
                </a:cubicBezTo>
                <a:lnTo>
                  <a:pt x="54471" y="157609"/>
                </a:lnTo>
                <a:cubicBezTo>
                  <a:pt x="56555" y="157609"/>
                  <a:pt x="58266" y="158278"/>
                  <a:pt x="59606" y="159618"/>
                </a:cubicBezTo>
                <a:cubicBezTo>
                  <a:pt x="60945" y="160957"/>
                  <a:pt x="61615" y="162669"/>
                  <a:pt x="61615" y="164752"/>
                </a:cubicBezTo>
                <a:cubicBezTo>
                  <a:pt x="61615" y="166836"/>
                  <a:pt x="60945" y="168547"/>
                  <a:pt x="59606" y="169887"/>
                </a:cubicBezTo>
                <a:cubicBezTo>
                  <a:pt x="58266" y="171226"/>
                  <a:pt x="56555" y="171896"/>
                  <a:pt x="54471" y="171896"/>
                </a:cubicBezTo>
                <a:lnTo>
                  <a:pt x="48221" y="171896"/>
                </a:lnTo>
                <a:cubicBezTo>
                  <a:pt x="35124" y="171896"/>
                  <a:pt x="23813" y="166762"/>
                  <a:pt x="14288" y="156492"/>
                </a:cubicBezTo>
                <a:cubicBezTo>
                  <a:pt x="4763" y="146223"/>
                  <a:pt x="0" y="134094"/>
                  <a:pt x="0" y="120104"/>
                </a:cubicBezTo>
                <a:cubicBezTo>
                  <a:pt x="0" y="108793"/>
                  <a:pt x="3200" y="98524"/>
                  <a:pt x="9600" y="89296"/>
                </a:cubicBezTo>
                <a:cubicBezTo>
                  <a:pt x="15999" y="80069"/>
                  <a:pt x="24259" y="73818"/>
                  <a:pt x="34380" y="70544"/>
                </a:cubicBezTo>
                <a:cubicBezTo>
                  <a:pt x="35570" y="50304"/>
                  <a:pt x="42863" y="33486"/>
                  <a:pt x="56257" y="20091"/>
                </a:cubicBezTo>
                <a:cubicBezTo>
                  <a:pt x="69652" y="6697"/>
                  <a:pt x="86469" y="0"/>
                  <a:pt x="10671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57150" tIns="28575" rIns="57150" bIns="28575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sz="1181"/>
          </a:p>
        </p:txBody>
      </p:sp>
      <p:sp>
        <p:nvSpPr>
          <p:cNvPr id="229" name="Freeform 139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/>
          <p:nvPr/>
        </p:nvSpPr>
        <p:spPr>
          <a:xfrm>
            <a:off x="7946084" y="5210848"/>
            <a:ext cx="328896" cy="286499"/>
          </a:xfrm>
          <a:custGeom>
            <a:avLst/>
            <a:gdLst/>
            <a:ahLst/>
            <a:cxnLst/>
            <a:rect l="l" t="t" r="r" b="b"/>
            <a:pathLst>
              <a:path w="228600" h="199132">
                <a:moveTo>
                  <a:pt x="114077" y="96440"/>
                </a:moveTo>
                <a:cubicBezTo>
                  <a:pt x="115416" y="96440"/>
                  <a:pt x="116681" y="97036"/>
                  <a:pt x="117872" y="98226"/>
                </a:cubicBezTo>
                <a:lnTo>
                  <a:pt x="119658" y="100012"/>
                </a:lnTo>
                <a:lnTo>
                  <a:pt x="146001" y="129034"/>
                </a:lnTo>
                <a:cubicBezTo>
                  <a:pt x="148382" y="131713"/>
                  <a:pt x="148382" y="134243"/>
                  <a:pt x="146001" y="136624"/>
                </a:cubicBezTo>
                <a:lnTo>
                  <a:pt x="144215" y="137963"/>
                </a:lnTo>
                <a:cubicBezTo>
                  <a:pt x="142131" y="140345"/>
                  <a:pt x="139750" y="140047"/>
                  <a:pt x="137071" y="137070"/>
                </a:cubicBezTo>
                <a:lnTo>
                  <a:pt x="121444" y="120104"/>
                </a:lnTo>
                <a:lnTo>
                  <a:pt x="121444" y="191988"/>
                </a:lnTo>
                <a:cubicBezTo>
                  <a:pt x="121444" y="193774"/>
                  <a:pt x="120700" y="195411"/>
                  <a:pt x="119212" y="196899"/>
                </a:cubicBezTo>
                <a:cubicBezTo>
                  <a:pt x="117723" y="198388"/>
                  <a:pt x="116012" y="199132"/>
                  <a:pt x="114077" y="199132"/>
                </a:cubicBezTo>
                <a:cubicBezTo>
                  <a:pt x="112142" y="199132"/>
                  <a:pt x="110505" y="198388"/>
                  <a:pt x="109166" y="196899"/>
                </a:cubicBezTo>
                <a:cubicBezTo>
                  <a:pt x="107826" y="195411"/>
                  <a:pt x="107156" y="193774"/>
                  <a:pt x="107156" y="191988"/>
                </a:cubicBezTo>
                <a:lnTo>
                  <a:pt x="107156" y="120104"/>
                </a:lnTo>
                <a:lnTo>
                  <a:pt x="91976" y="136624"/>
                </a:lnTo>
                <a:cubicBezTo>
                  <a:pt x="89297" y="139600"/>
                  <a:pt x="86916" y="139898"/>
                  <a:pt x="84832" y="137517"/>
                </a:cubicBezTo>
                <a:lnTo>
                  <a:pt x="83046" y="136177"/>
                </a:lnTo>
                <a:cubicBezTo>
                  <a:pt x="80367" y="133796"/>
                  <a:pt x="80367" y="131266"/>
                  <a:pt x="83046" y="128587"/>
                </a:cubicBezTo>
                <a:lnTo>
                  <a:pt x="108496" y="100012"/>
                </a:lnTo>
                <a:lnTo>
                  <a:pt x="110728" y="98226"/>
                </a:lnTo>
                <a:cubicBezTo>
                  <a:pt x="111621" y="97036"/>
                  <a:pt x="112738" y="96440"/>
                  <a:pt x="114077" y="96440"/>
                </a:cubicBezTo>
                <a:close/>
                <a:moveTo>
                  <a:pt x="106710" y="0"/>
                </a:moveTo>
                <a:cubicBezTo>
                  <a:pt x="122486" y="0"/>
                  <a:pt x="135731" y="3795"/>
                  <a:pt x="146447" y="11385"/>
                </a:cubicBezTo>
                <a:cubicBezTo>
                  <a:pt x="157163" y="18975"/>
                  <a:pt x="165199" y="29616"/>
                  <a:pt x="170557" y="43309"/>
                </a:cubicBezTo>
                <a:cubicBezTo>
                  <a:pt x="186631" y="45095"/>
                  <a:pt x="200323" y="51941"/>
                  <a:pt x="211634" y="63847"/>
                </a:cubicBezTo>
                <a:cubicBezTo>
                  <a:pt x="222945" y="75753"/>
                  <a:pt x="228600" y="89892"/>
                  <a:pt x="228600" y="106263"/>
                </a:cubicBezTo>
                <a:cubicBezTo>
                  <a:pt x="228600" y="122932"/>
                  <a:pt x="223689" y="137889"/>
                  <a:pt x="213866" y="151135"/>
                </a:cubicBezTo>
                <a:cubicBezTo>
                  <a:pt x="204044" y="164380"/>
                  <a:pt x="190798" y="171301"/>
                  <a:pt x="174129" y="171896"/>
                </a:cubicBezTo>
                <a:lnTo>
                  <a:pt x="158056" y="171896"/>
                </a:lnTo>
                <a:cubicBezTo>
                  <a:pt x="155972" y="171896"/>
                  <a:pt x="154261" y="171226"/>
                  <a:pt x="152921" y="169887"/>
                </a:cubicBezTo>
                <a:cubicBezTo>
                  <a:pt x="151582" y="168547"/>
                  <a:pt x="150912" y="166836"/>
                  <a:pt x="150912" y="164752"/>
                </a:cubicBezTo>
                <a:cubicBezTo>
                  <a:pt x="150912" y="162669"/>
                  <a:pt x="151582" y="160957"/>
                  <a:pt x="152921" y="159618"/>
                </a:cubicBezTo>
                <a:cubicBezTo>
                  <a:pt x="154261" y="158278"/>
                  <a:pt x="155972" y="157609"/>
                  <a:pt x="158056" y="157609"/>
                </a:cubicBezTo>
                <a:lnTo>
                  <a:pt x="174129" y="157609"/>
                </a:lnTo>
                <a:cubicBezTo>
                  <a:pt x="185738" y="157609"/>
                  <a:pt x="195412" y="152251"/>
                  <a:pt x="203151" y="141535"/>
                </a:cubicBezTo>
                <a:cubicBezTo>
                  <a:pt x="210890" y="130820"/>
                  <a:pt x="214759" y="119062"/>
                  <a:pt x="214759" y="106263"/>
                </a:cubicBezTo>
                <a:cubicBezTo>
                  <a:pt x="214759" y="92868"/>
                  <a:pt x="209848" y="81409"/>
                  <a:pt x="200025" y="71884"/>
                </a:cubicBezTo>
                <a:cubicBezTo>
                  <a:pt x="190203" y="62359"/>
                  <a:pt x="178445" y="57447"/>
                  <a:pt x="164753" y="57150"/>
                </a:cubicBezTo>
                <a:lnTo>
                  <a:pt x="159842" y="57150"/>
                </a:lnTo>
                <a:lnTo>
                  <a:pt x="158502" y="52238"/>
                </a:lnTo>
                <a:cubicBezTo>
                  <a:pt x="150465" y="26938"/>
                  <a:pt x="133201" y="14287"/>
                  <a:pt x="106710" y="14287"/>
                </a:cubicBezTo>
                <a:cubicBezTo>
                  <a:pt x="89148" y="14287"/>
                  <a:pt x="75010" y="20091"/>
                  <a:pt x="64294" y="31700"/>
                </a:cubicBezTo>
                <a:cubicBezTo>
                  <a:pt x="53578" y="43309"/>
                  <a:pt x="48221" y="57894"/>
                  <a:pt x="48221" y="75455"/>
                </a:cubicBezTo>
                <a:lnTo>
                  <a:pt x="49114" y="82153"/>
                </a:lnTo>
                <a:lnTo>
                  <a:pt x="42416" y="83046"/>
                </a:lnTo>
                <a:cubicBezTo>
                  <a:pt x="34380" y="84534"/>
                  <a:pt x="27608" y="88850"/>
                  <a:pt x="22101" y="95994"/>
                </a:cubicBezTo>
                <a:cubicBezTo>
                  <a:pt x="16595" y="103138"/>
                  <a:pt x="13841" y="111174"/>
                  <a:pt x="13841" y="120104"/>
                </a:cubicBezTo>
                <a:cubicBezTo>
                  <a:pt x="13841" y="130224"/>
                  <a:pt x="17264" y="139005"/>
                  <a:pt x="24110" y="146446"/>
                </a:cubicBezTo>
                <a:cubicBezTo>
                  <a:pt x="30956" y="153888"/>
                  <a:pt x="38993" y="157609"/>
                  <a:pt x="48221" y="157609"/>
                </a:cubicBezTo>
                <a:lnTo>
                  <a:pt x="68759" y="157609"/>
                </a:lnTo>
                <a:cubicBezTo>
                  <a:pt x="70842" y="157609"/>
                  <a:pt x="72554" y="158278"/>
                  <a:pt x="73893" y="159618"/>
                </a:cubicBezTo>
                <a:cubicBezTo>
                  <a:pt x="75233" y="160957"/>
                  <a:pt x="75903" y="162669"/>
                  <a:pt x="75903" y="164752"/>
                </a:cubicBezTo>
                <a:cubicBezTo>
                  <a:pt x="75903" y="166836"/>
                  <a:pt x="75233" y="168547"/>
                  <a:pt x="73893" y="169887"/>
                </a:cubicBezTo>
                <a:cubicBezTo>
                  <a:pt x="72554" y="171226"/>
                  <a:pt x="70842" y="171896"/>
                  <a:pt x="68759" y="171896"/>
                </a:cubicBezTo>
                <a:lnTo>
                  <a:pt x="48221" y="171896"/>
                </a:lnTo>
                <a:cubicBezTo>
                  <a:pt x="35124" y="171896"/>
                  <a:pt x="23813" y="166762"/>
                  <a:pt x="14288" y="156492"/>
                </a:cubicBezTo>
                <a:cubicBezTo>
                  <a:pt x="4763" y="146223"/>
                  <a:pt x="0" y="134094"/>
                  <a:pt x="0" y="120104"/>
                </a:cubicBezTo>
                <a:cubicBezTo>
                  <a:pt x="0" y="108793"/>
                  <a:pt x="3200" y="98524"/>
                  <a:pt x="9600" y="89296"/>
                </a:cubicBezTo>
                <a:cubicBezTo>
                  <a:pt x="15999" y="80069"/>
                  <a:pt x="24259" y="73818"/>
                  <a:pt x="34380" y="70544"/>
                </a:cubicBezTo>
                <a:cubicBezTo>
                  <a:pt x="35570" y="50304"/>
                  <a:pt x="42863" y="33486"/>
                  <a:pt x="56257" y="20091"/>
                </a:cubicBezTo>
                <a:cubicBezTo>
                  <a:pt x="69652" y="6697"/>
                  <a:pt x="86469" y="0"/>
                  <a:pt x="10671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57150" tIns="28575" rIns="57150" bIns="28575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sz="1181"/>
          </a:p>
        </p:txBody>
      </p:sp>
      <p:sp>
        <p:nvSpPr>
          <p:cNvPr id="230" name="Freeform 140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/>
          <p:nvPr/>
        </p:nvSpPr>
        <p:spPr>
          <a:xfrm>
            <a:off x="8505848" y="5189649"/>
            <a:ext cx="236394" cy="328895"/>
          </a:xfrm>
          <a:custGeom>
            <a:avLst/>
            <a:gdLst/>
            <a:ahLst/>
            <a:cxnLst/>
            <a:rect l="l" t="t" r="r" b="b"/>
            <a:pathLst>
              <a:path w="164306" h="228600">
                <a:moveTo>
                  <a:pt x="85725" y="14287"/>
                </a:moveTo>
                <a:lnTo>
                  <a:pt x="85725" y="78581"/>
                </a:lnTo>
                <a:lnTo>
                  <a:pt x="150019" y="78581"/>
                </a:lnTo>
                <a:lnTo>
                  <a:pt x="150019" y="77241"/>
                </a:lnTo>
                <a:lnTo>
                  <a:pt x="87065" y="14287"/>
                </a:lnTo>
                <a:close/>
                <a:moveTo>
                  <a:pt x="14288" y="14287"/>
                </a:moveTo>
                <a:lnTo>
                  <a:pt x="14288" y="214312"/>
                </a:lnTo>
                <a:lnTo>
                  <a:pt x="150019" y="214312"/>
                </a:lnTo>
                <a:lnTo>
                  <a:pt x="150019" y="92868"/>
                </a:lnTo>
                <a:lnTo>
                  <a:pt x="71438" y="92868"/>
                </a:lnTo>
                <a:lnTo>
                  <a:pt x="71438" y="14287"/>
                </a:lnTo>
                <a:close/>
                <a:moveTo>
                  <a:pt x="14288" y="0"/>
                </a:moveTo>
                <a:lnTo>
                  <a:pt x="92869" y="0"/>
                </a:lnTo>
                <a:lnTo>
                  <a:pt x="164306" y="71437"/>
                </a:lnTo>
                <a:lnTo>
                  <a:pt x="164306" y="214312"/>
                </a:lnTo>
                <a:cubicBezTo>
                  <a:pt x="164306" y="218182"/>
                  <a:pt x="162892" y="221530"/>
                  <a:pt x="160065" y="224358"/>
                </a:cubicBezTo>
                <a:cubicBezTo>
                  <a:pt x="157237" y="227186"/>
                  <a:pt x="153888" y="228600"/>
                  <a:pt x="150019" y="228600"/>
                </a:cubicBezTo>
                <a:lnTo>
                  <a:pt x="14288" y="228600"/>
                </a:lnTo>
                <a:cubicBezTo>
                  <a:pt x="10418" y="228600"/>
                  <a:pt x="7069" y="227186"/>
                  <a:pt x="4242" y="224358"/>
                </a:cubicBezTo>
                <a:cubicBezTo>
                  <a:pt x="1414" y="221530"/>
                  <a:pt x="0" y="218182"/>
                  <a:pt x="0" y="214312"/>
                </a:cubicBezTo>
                <a:lnTo>
                  <a:pt x="0" y="14287"/>
                </a:lnTo>
                <a:cubicBezTo>
                  <a:pt x="0" y="10418"/>
                  <a:pt x="1414" y="7069"/>
                  <a:pt x="4242" y="4241"/>
                </a:cubicBezTo>
                <a:cubicBezTo>
                  <a:pt x="7069" y="1413"/>
                  <a:pt x="10418" y="0"/>
                  <a:pt x="142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57150" tIns="28575" rIns="57150" bIns="28575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sz="1181"/>
          </a:p>
        </p:txBody>
      </p:sp>
      <p:sp>
        <p:nvSpPr>
          <p:cNvPr id="231" name="Freeform 141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/>
          <p:nvPr/>
        </p:nvSpPr>
        <p:spPr>
          <a:xfrm>
            <a:off x="8973107" y="5241039"/>
            <a:ext cx="329003" cy="226118"/>
          </a:xfrm>
          <a:custGeom>
            <a:avLst/>
            <a:gdLst/>
            <a:ahLst/>
            <a:cxnLst/>
            <a:rect l="l" t="t" r="r" b="b"/>
            <a:pathLst>
              <a:path w="228675" h="157163">
                <a:moveTo>
                  <a:pt x="14363" y="29915"/>
                </a:moveTo>
                <a:lnTo>
                  <a:pt x="14363" y="132160"/>
                </a:lnTo>
                <a:cubicBezTo>
                  <a:pt x="14363" y="134243"/>
                  <a:pt x="15628" y="136550"/>
                  <a:pt x="18158" y="139080"/>
                </a:cubicBezTo>
                <a:cubicBezTo>
                  <a:pt x="20688" y="141610"/>
                  <a:pt x="22995" y="142875"/>
                  <a:pt x="25078" y="142875"/>
                </a:cubicBezTo>
                <a:lnTo>
                  <a:pt x="210816" y="142875"/>
                </a:lnTo>
                <a:cubicBezTo>
                  <a:pt x="213197" y="142875"/>
                  <a:pt x="214388" y="139304"/>
                  <a:pt x="214388" y="132160"/>
                </a:cubicBezTo>
                <a:lnTo>
                  <a:pt x="214388" y="29915"/>
                </a:lnTo>
                <a:lnTo>
                  <a:pt x="118840" y="106264"/>
                </a:lnTo>
                <a:cubicBezTo>
                  <a:pt x="117649" y="107157"/>
                  <a:pt x="116161" y="107603"/>
                  <a:pt x="114375" y="107603"/>
                </a:cubicBezTo>
                <a:cubicBezTo>
                  <a:pt x="112589" y="107603"/>
                  <a:pt x="111101" y="107157"/>
                  <a:pt x="109910" y="106264"/>
                </a:cubicBezTo>
                <a:close/>
                <a:moveTo>
                  <a:pt x="25078" y="14288"/>
                </a:moveTo>
                <a:cubicBezTo>
                  <a:pt x="21506" y="14288"/>
                  <a:pt x="19274" y="14437"/>
                  <a:pt x="18381" y="14734"/>
                </a:cubicBezTo>
                <a:lnTo>
                  <a:pt x="114375" y="91083"/>
                </a:lnTo>
                <a:lnTo>
                  <a:pt x="210816" y="14288"/>
                </a:lnTo>
                <a:close/>
                <a:moveTo>
                  <a:pt x="25078" y="0"/>
                </a:moveTo>
                <a:lnTo>
                  <a:pt x="210816" y="0"/>
                </a:lnTo>
                <a:cubicBezTo>
                  <a:pt x="220341" y="0"/>
                  <a:pt x="225996" y="4019"/>
                  <a:pt x="227782" y="12055"/>
                </a:cubicBezTo>
                <a:cubicBezTo>
                  <a:pt x="228378" y="13246"/>
                  <a:pt x="228675" y="14586"/>
                  <a:pt x="228675" y="16074"/>
                </a:cubicBezTo>
                <a:cubicBezTo>
                  <a:pt x="228675" y="16074"/>
                  <a:pt x="228675" y="16223"/>
                  <a:pt x="228675" y="16520"/>
                </a:cubicBezTo>
                <a:cubicBezTo>
                  <a:pt x="228675" y="17116"/>
                  <a:pt x="228675" y="17562"/>
                  <a:pt x="228675" y="17860"/>
                </a:cubicBezTo>
                <a:lnTo>
                  <a:pt x="228675" y="132160"/>
                </a:lnTo>
                <a:cubicBezTo>
                  <a:pt x="228675" y="138708"/>
                  <a:pt x="227113" y="144512"/>
                  <a:pt x="223987" y="149573"/>
                </a:cubicBezTo>
                <a:cubicBezTo>
                  <a:pt x="220862" y="154633"/>
                  <a:pt x="216471" y="157163"/>
                  <a:pt x="210816" y="157163"/>
                </a:cubicBezTo>
                <a:lnTo>
                  <a:pt x="25078" y="157163"/>
                </a:lnTo>
                <a:cubicBezTo>
                  <a:pt x="19125" y="157163"/>
                  <a:pt x="13470" y="154484"/>
                  <a:pt x="8112" y="149126"/>
                </a:cubicBezTo>
                <a:cubicBezTo>
                  <a:pt x="2754" y="143768"/>
                  <a:pt x="75" y="138113"/>
                  <a:pt x="75" y="132160"/>
                </a:cubicBezTo>
                <a:lnTo>
                  <a:pt x="75" y="17860"/>
                </a:lnTo>
                <a:cubicBezTo>
                  <a:pt x="75" y="17264"/>
                  <a:pt x="75" y="16669"/>
                  <a:pt x="75" y="16074"/>
                </a:cubicBezTo>
                <a:cubicBezTo>
                  <a:pt x="-222" y="13990"/>
                  <a:pt x="373" y="12055"/>
                  <a:pt x="1861" y="10270"/>
                </a:cubicBezTo>
                <a:cubicBezTo>
                  <a:pt x="2159" y="9972"/>
                  <a:pt x="2456" y="9674"/>
                  <a:pt x="2754" y="9377"/>
                </a:cubicBezTo>
                <a:cubicBezTo>
                  <a:pt x="7517" y="3126"/>
                  <a:pt x="14958" y="0"/>
                  <a:pt x="2507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57150" tIns="28575" rIns="57150" bIns="28575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sz="1181"/>
          </a:p>
        </p:txBody>
      </p:sp>
      <p:sp>
        <p:nvSpPr>
          <p:cNvPr id="232" name="Freeform 142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/>
          <p:nvPr/>
        </p:nvSpPr>
        <p:spPr>
          <a:xfrm>
            <a:off x="9532977" y="5241039"/>
            <a:ext cx="328896" cy="226116"/>
          </a:xfrm>
          <a:custGeom>
            <a:avLst/>
            <a:gdLst/>
            <a:ahLst/>
            <a:cxnLst/>
            <a:rect l="l" t="t" r="r" b="b"/>
            <a:pathLst>
              <a:path w="228600" h="157163">
                <a:moveTo>
                  <a:pt x="114746" y="50007"/>
                </a:moveTo>
                <a:cubicBezTo>
                  <a:pt x="107007" y="50007"/>
                  <a:pt x="100310" y="52834"/>
                  <a:pt x="94654" y="58490"/>
                </a:cubicBezTo>
                <a:cubicBezTo>
                  <a:pt x="88999" y="64145"/>
                  <a:pt x="86171" y="70843"/>
                  <a:pt x="86171" y="78582"/>
                </a:cubicBezTo>
                <a:cubicBezTo>
                  <a:pt x="86171" y="86321"/>
                  <a:pt x="88999" y="93092"/>
                  <a:pt x="94654" y="98897"/>
                </a:cubicBezTo>
                <a:cubicBezTo>
                  <a:pt x="100310" y="104701"/>
                  <a:pt x="107082" y="107603"/>
                  <a:pt x="114969" y="107603"/>
                </a:cubicBezTo>
                <a:cubicBezTo>
                  <a:pt x="122857" y="107603"/>
                  <a:pt x="129555" y="104775"/>
                  <a:pt x="135061" y="99120"/>
                </a:cubicBezTo>
                <a:cubicBezTo>
                  <a:pt x="140568" y="93464"/>
                  <a:pt x="143321" y="86693"/>
                  <a:pt x="143321" y="78805"/>
                </a:cubicBezTo>
                <a:cubicBezTo>
                  <a:pt x="143321" y="70917"/>
                  <a:pt x="140493" y="64145"/>
                  <a:pt x="134838" y="58490"/>
                </a:cubicBezTo>
                <a:cubicBezTo>
                  <a:pt x="129183" y="52834"/>
                  <a:pt x="122485" y="50007"/>
                  <a:pt x="114746" y="50007"/>
                </a:cubicBezTo>
                <a:close/>
                <a:moveTo>
                  <a:pt x="114969" y="36166"/>
                </a:moveTo>
                <a:cubicBezTo>
                  <a:pt x="126727" y="36166"/>
                  <a:pt x="136847" y="40333"/>
                  <a:pt x="145330" y="48667"/>
                </a:cubicBezTo>
                <a:cubicBezTo>
                  <a:pt x="153814" y="57002"/>
                  <a:pt x="158055" y="67047"/>
                  <a:pt x="158055" y="78805"/>
                </a:cubicBezTo>
                <a:cubicBezTo>
                  <a:pt x="158055" y="90562"/>
                  <a:pt x="153814" y="100683"/>
                  <a:pt x="145330" y="109166"/>
                </a:cubicBezTo>
                <a:cubicBezTo>
                  <a:pt x="136847" y="117649"/>
                  <a:pt x="126727" y="121891"/>
                  <a:pt x="114969" y="121891"/>
                </a:cubicBezTo>
                <a:cubicBezTo>
                  <a:pt x="103212" y="121891"/>
                  <a:pt x="93166" y="117649"/>
                  <a:pt x="84832" y="109166"/>
                </a:cubicBezTo>
                <a:cubicBezTo>
                  <a:pt x="76497" y="100683"/>
                  <a:pt x="72330" y="90562"/>
                  <a:pt x="72330" y="78805"/>
                </a:cubicBezTo>
                <a:cubicBezTo>
                  <a:pt x="72330" y="67047"/>
                  <a:pt x="76497" y="57002"/>
                  <a:pt x="84832" y="48667"/>
                </a:cubicBezTo>
                <a:cubicBezTo>
                  <a:pt x="93166" y="40333"/>
                  <a:pt x="103212" y="36166"/>
                  <a:pt x="114969" y="36166"/>
                </a:cubicBezTo>
                <a:close/>
                <a:moveTo>
                  <a:pt x="114746" y="14288"/>
                </a:moveTo>
                <a:cubicBezTo>
                  <a:pt x="93613" y="14288"/>
                  <a:pt x="73967" y="19869"/>
                  <a:pt x="55810" y="31031"/>
                </a:cubicBezTo>
                <a:cubicBezTo>
                  <a:pt x="37653" y="42193"/>
                  <a:pt x="23812" y="58043"/>
                  <a:pt x="14287" y="78582"/>
                </a:cubicBezTo>
                <a:cubicBezTo>
                  <a:pt x="23812" y="99418"/>
                  <a:pt x="37579" y="115342"/>
                  <a:pt x="55587" y="126355"/>
                </a:cubicBezTo>
                <a:cubicBezTo>
                  <a:pt x="73595" y="137369"/>
                  <a:pt x="93166" y="142875"/>
                  <a:pt x="114300" y="142875"/>
                </a:cubicBezTo>
                <a:cubicBezTo>
                  <a:pt x="135433" y="142875"/>
                  <a:pt x="155004" y="137369"/>
                  <a:pt x="173012" y="126355"/>
                </a:cubicBezTo>
                <a:cubicBezTo>
                  <a:pt x="191021" y="115342"/>
                  <a:pt x="204787" y="99566"/>
                  <a:pt x="214312" y="79028"/>
                </a:cubicBezTo>
                <a:cubicBezTo>
                  <a:pt x="204787" y="58192"/>
                  <a:pt x="191095" y="42193"/>
                  <a:pt x="173236" y="31031"/>
                </a:cubicBezTo>
                <a:cubicBezTo>
                  <a:pt x="155376" y="19869"/>
                  <a:pt x="135880" y="14288"/>
                  <a:pt x="114746" y="14288"/>
                </a:cubicBezTo>
                <a:close/>
                <a:moveTo>
                  <a:pt x="114746" y="0"/>
                </a:moveTo>
                <a:cubicBezTo>
                  <a:pt x="139154" y="0"/>
                  <a:pt x="161553" y="6623"/>
                  <a:pt x="181942" y="19869"/>
                </a:cubicBezTo>
                <a:cubicBezTo>
                  <a:pt x="202332" y="33115"/>
                  <a:pt x="217735" y="51495"/>
                  <a:pt x="228153" y="75010"/>
                </a:cubicBezTo>
                <a:cubicBezTo>
                  <a:pt x="228153" y="75307"/>
                  <a:pt x="228153" y="75456"/>
                  <a:pt x="228153" y="75456"/>
                </a:cubicBezTo>
                <a:cubicBezTo>
                  <a:pt x="228153" y="75754"/>
                  <a:pt x="228153" y="75903"/>
                  <a:pt x="228153" y="75903"/>
                </a:cubicBezTo>
                <a:cubicBezTo>
                  <a:pt x="228451" y="75903"/>
                  <a:pt x="228600" y="76052"/>
                  <a:pt x="228600" y="76349"/>
                </a:cubicBezTo>
                <a:cubicBezTo>
                  <a:pt x="228600" y="76647"/>
                  <a:pt x="228600" y="76796"/>
                  <a:pt x="228600" y="76796"/>
                </a:cubicBezTo>
                <a:cubicBezTo>
                  <a:pt x="228600" y="77689"/>
                  <a:pt x="228600" y="78358"/>
                  <a:pt x="228600" y="78805"/>
                </a:cubicBezTo>
                <a:cubicBezTo>
                  <a:pt x="228600" y="79251"/>
                  <a:pt x="228600" y="79921"/>
                  <a:pt x="228600" y="80814"/>
                </a:cubicBezTo>
                <a:cubicBezTo>
                  <a:pt x="228600" y="80814"/>
                  <a:pt x="228600" y="80963"/>
                  <a:pt x="228600" y="81261"/>
                </a:cubicBezTo>
                <a:cubicBezTo>
                  <a:pt x="228600" y="81558"/>
                  <a:pt x="228600" y="81707"/>
                  <a:pt x="228600" y="81707"/>
                </a:cubicBezTo>
                <a:cubicBezTo>
                  <a:pt x="228302" y="81707"/>
                  <a:pt x="228153" y="81856"/>
                  <a:pt x="228153" y="82154"/>
                </a:cubicBezTo>
                <a:cubicBezTo>
                  <a:pt x="228153" y="82154"/>
                  <a:pt x="228153" y="82228"/>
                  <a:pt x="228153" y="82377"/>
                </a:cubicBezTo>
                <a:cubicBezTo>
                  <a:pt x="228153" y="82526"/>
                  <a:pt x="228153" y="82749"/>
                  <a:pt x="228153" y="83046"/>
                </a:cubicBezTo>
                <a:cubicBezTo>
                  <a:pt x="217735" y="106264"/>
                  <a:pt x="202257" y="124421"/>
                  <a:pt x="181719" y="137518"/>
                </a:cubicBezTo>
                <a:cubicBezTo>
                  <a:pt x="161181" y="150614"/>
                  <a:pt x="138708" y="157163"/>
                  <a:pt x="114300" y="157163"/>
                </a:cubicBezTo>
                <a:cubicBezTo>
                  <a:pt x="89892" y="157163"/>
                  <a:pt x="67419" y="150614"/>
                  <a:pt x="46881" y="137518"/>
                </a:cubicBezTo>
                <a:cubicBezTo>
                  <a:pt x="26342" y="124421"/>
                  <a:pt x="10864" y="106115"/>
                  <a:pt x="446" y="82600"/>
                </a:cubicBezTo>
                <a:cubicBezTo>
                  <a:pt x="446" y="82302"/>
                  <a:pt x="446" y="82154"/>
                  <a:pt x="446" y="82154"/>
                </a:cubicBezTo>
                <a:cubicBezTo>
                  <a:pt x="446" y="81856"/>
                  <a:pt x="297" y="81707"/>
                  <a:pt x="0" y="81707"/>
                </a:cubicBezTo>
                <a:cubicBezTo>
                  <a:pt x="0" y="81707"/>
                  <a:pt x="0" y="81558"/>
                  <a:pt x="0" y="81261"/>
                </a:cubicBezTo>
                <a:cubicBezTo>
                  <a:pt x="0" y="80963"/>
                  <a:pt x="0" y="80814"/>
                  <a:pt x="0" y="80814"/>
                </a:cubicBezTo>
                <a:cubicBezTo>
                  <a:pt x="0" y="79921"/>
                  <a:pt x="0" y="79251"/>
                  <a:pt x="0" y="78805"/>
                </a:cubicBezTo>
                <a:cubicBezTo>
                  <a:pt x="0" y="78358"/>
                  <a:pt x="0" y="77689"/>
                  <a:pt x="0" y="76796"/>
                </a:cubicBezTo>
                <a:cubicBezTo>
                  <a:pt x="0" y="76796"/>
                  <a:pt x="0" y="76647"/>
                  <a:pt x="0" y="76349"/>
                </a:cubicBezTo>
                <a:cubicBezTo>
                  <a:pt x="0" y="76052"/>
                  <a:pt x="0" y="75903"/>
                  <a:pt x="0" y="75903"/>
                </a:cubicBezTo>
                <a:cubicBezTo>
                  <a:pt x="297" y="75903"/>
                  <a:pt x="446" y="75754"/>
                  <a:pt x="446" y="75456"/>
                </a:cubicBezTo>
                <a:cubicBezTo>
                  <a:pt x="446" y="75456"/>
                  <a:pt x="446" y="75382"/>
                  <a:pt x="446" y="75233"/>
                </a:cubicBezTo>
                <a:cubicBezTo>
                  <a:pt x="446" y="75084"/>
                  <a:pt x="446" y="74861"/>
                  <a:pt x="446" y="74563"/>
                </a:cubicBezTo>
                <a:cubicBezTo>
                  <a:pt x="10864" y="51346"/>
                  <a:pt x="26417" y="33115"/>
                  <a:pt x="47104" y="19869"/>
                </a:cubicBezTo>
                <a:cubicBezTo>
                  <a:pt x="67791" y="6623"/>
                  <a:pt x="90338" y="0"/>
                  <a:pt x="11474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57150" tIns="28575" rIns="57150" bIns="28575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sz="1181"/>
          </a:p>
        </p:txBody>
      </p:sp>
      <p:sp>
        <p:nvSpPr>
          <p:cNvPr id="233" name="Freeform 143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/>
          <p:nvPr/>
        </p:nvSpPr>
        <p:spPr>
          <a:xfrm>
            <a:off x="10092738" y="5189648"/>
            <a:ext cx="287784" cy="328896"/>
          </a:xfrm>
          <a:custGeom>
            <a:avLst/>
            <a:gdLst/>
            <a:ahLst/>
            <a:cxnLst/>
            <a:rect l="l" t="t" r="r" b="b"/>
            <a:pathLst>
              <a:path w="200025" h="228600">
                <a:moveTo>
                  <a:pt x="46881" y="14287"/>
                </a:moveTo>
                <a:cubicBezTo>
                  <a:pt x="34974" y="14287"/>
                  <a:pt x="24110" y="18752"/>
                  <a:pt x="14287" y="27682"/>
                </a:cubicBezTo>
                <a:lnTo>
                  <a:pt x="14287" y="114300"/>
                </a:lnTo>
                <a:cubicBezTo>
                  <a:pt x="24110" y="109537"/>
                  <a:pt x="34379" y="107156"/>
                  <a:pt x="45095" y="107156"/>
                </a:cubicBezTo>
                <a:cubicBezTo>
                  <a:pt x="62954" y="107156"/>
                  <a:pt x="82451" y="111323"/>
                  <a:pt x="103584" y="119657"/>
                </a:cubicBezTo>
                <a:cubicBezTo>
                  <a:pt x="118169" y="125611"/>
                  <a:pt x="130076" y="128587"/>
                  <a:pt x="139303" y="128587"/>
                </a:cubicBezTo>
                <a:cubicBezTo>
                  <a:pt x="155376" y="128587"/>
                  <a:pt x="170854" y="123676"/>
                  <a:pt x="185737" y="113853"/>
                </a:cubicBezTo>
                <a:lnTo>
                  <a:pt x="185737" y="24556"/>
                </a:lnTo>
                <a:cubicBezTo>
                  <a:pt x="169664" y="31998"/>
                  <a:pt x="153590" y="35718"/>
                  <a:pt x="137517" y="35718"/>
                </a:cubicBezTo>
                <a:cubicBezTo>
                  <a:pt x="124420" y="35718"/>
                  <a:pt x="109388" y="31998"/>
                  <a:pt x="92422" y="24556"/>
                </a:cubicBezTo>
                <a:cubicBezTo>
                  <a:pt x="76051" y="17710"/>
                  <a:pt x="60870" y="14287"/>
                  <a:pt x="46881" y="14287"/>
                </a:cubicBezTo>
                <a:close/>
                <a:moveTo>
                  <a:pt x="46881" y="0"/>
                </a:moveTo>
                <a:cubicBezTo>
                  <a:pt x="59680" y="0"/>
                  <a:pt x="71140" y="1786"/>
                  <a:pt x="81260" y="5357"/>
                </a:cubicBezTo>
                <a:cubicBezTo>
                  <a:pt x="91380" y="8929"/>
                  <a:pt x="100831" y="12501"/>
                  <a:pt x="109612" y="16073"/>
                </a:cubicBezTo>
                <a:cubicBezTo>
                  <a:pt x="118393" y="19645"/>
                  <a:pt x="127694" y="21431"/>
                  <a:pt x="137517" y="21431"/>
                </a:cubicBezTo>
                <a:cubicBezTo>
                  <a:pt x="148233" y="21431"/>
                  <a:pt x="159023" y="19422"/>
                  <a:pt x="169887" y="15403"/>
                </a:cubicBezTo>
                <a:cubicBezTo>
                  <a:pt x="180751" y="11385"/>
                  <a:pt x="187970" y="8185"/>
                  <a:pt x="191542" y="5804"/>
                </a:cubicBezTo>
                <a:cubicBezTo>
                  <a:pt x="195113" y="3423"/>
                  <a:pt x="197941" y="1488"/>
                  <a:pt x="200025" y="0"/>
                </a:cubicBezTo>
                <a:lnTo>
                  <a:pt x="200025" y="121443"/>
                </a:lnTo>
                <a:lnTo>
                  <a:pt x="192881" y="126801"/>
                </a:lnTo>
                <a:cubicBezTo>
                  <a:pt x="188118" y="130373"/>
                  <a:pt x="180677" y="133945"/>
                  <a:pt x="170557" y="137517"/>
                </a:cubicBezTo>
                <a:cubicBezTo>
                  <a:pt x="160436" y="141089"/>
                  <a:pt x="150018" y="142875"/>
                  <a:pt x="139303" y="142875"/>
                </a:cubicBezTo>
                <a:cubicBezTo>
                  <a:pt x="129480" y="142875"/>
                  <a:pt x="119881" y="141089"/>
                  <a:pt x="110505" y="137517"/>
                </a:cubicBezTo>
                <a:cubicBezTo>
                  <a:pt x="101128" y="133945"/>
                  <a:pt x="91083" y="130373"/>
                  <a:pt x="80367" y="126801"/>
                </a:cubicBezTo>
                <a:cubicBezTo>
                  <a:pt x="69651" y="123229"/>
                  <a:pt x="57894" y="121443"/>
                  <a:pt x="45095" y="121443"/>
                </a:cubicBezTo>
                <a:cubicBezTo>
                  <a:pt x="34081" y="121443"/>
                  <a:pt x="23812" y="124420"/>
                  <a:pt x="14287" y="130373"/>
                </a:cubicBezTo>
                <a:lnTo>
                  <a:pt x="14287" y="221456"/>
                </a:lnTo>
                <a:cubicBezTo>
                  <a:pt x="14287" y="223539"/>
                  <a:pt x="13618" y="225251"/>
                  <a:pt x="12278" y="226590"/>
                </a:cubicBezTo>
                <a:cubicBezTo>
                  <a:pt x="10939" y="227930"/>
                  <a:pt x="9227" y="228600"/>
                  <a:pt x="7143" y="228600"/>
                </a:cubicBezTo>
                <a:cubicBezTo>
                  <a:pt x="5060" y="228600"/>
                  <a:pt x="3348" y="227930"/>
                  <a:pt x="2009" y="226590"/>
                </a:cubicBezTo>
                <a:cubicBezTo>
                  <a:pt x="669" y="225251"/>
                  <a:pt x="0" y="223539"/>
                  <a:pt x="0" y="221456"/>
                </a:cubicBezTo>
                <a:lnTo>
                  <a:pt x="0" y="21877"/>
                </a:lnTo>
                <a:lnTo>
                  <a:pt x="5358" y="16520"/>
                </a:lnTo>
                <a:cubicBezTo>
                  <a:pt x="8929" y="12650"/>
                  <a:pt x="14585" y="8929"/>
                  <a:pt x="22324" y="5357"/>
                </a:cubicBezTo>
                <a:cubicBezTo>
                  <a:pt x="30063" y="1786"/>
                  <a:pt x="38249" y="0"/>
                  <a:pt x="4688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57150" tIns="28575" rIns="57150" bIns="28575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sz="1181"/>
          </a:p>
        </p:txBody>
      </p:sp>
      <p:sp>
        <p:nvSpPr>
          <p:cNvPr id="234" name="Freeform 144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/>
          <p:nvPr/>
        </p:nvSpPr>
        <p:spPr>
          <a:xfrm>
            <a:off x="10611388" y="5225622"/>
            <a:ext cx="328896" cy="256951"/>
          </a:xfrm>
          <a:custGeom>
            <a:avLst/>
            <a:gdLst/>
            <a:ahLst/>
            <a:cxnLst/>
            <a:rect l="l" t="t" r="r" b="b"/>
            <a:pathLst>
              <a:path w="228600" h="178594">
                <a:moveTo>
                  <a:pt x="14288" y="14287"/>
                </a:moveTo>
                <a:lnTo>
                  <a:pt x="14288" y="164306"/>
                </a:lnTo>
                <a:lnTo>
                  <a:pt x="214313" y="164306"/>
                </a:lnTo>
                <a:lnTo>
                  <a:pt x="214313" y="35719"/>
                </a:lnTo>
                <a:lnTo>
                  <a:pt x="107156" y="35719"/>
                </a:lnTo>
                <a:lnTo>
                  <a:pt x="101352" y="35719"/>
                </a:lnTo>
                <a:lnTo>
                  <a:pt x="96887" y="31700"/>
                </a:lnTo>
                <a:lnTo>
                  <a:pt x="79028" y="14287"/>
                </a:lnTo>
                <a:lnTo>
                  <a:pt x="78581" y="14287"/>
                </a:lnTo>
                <a:close/>
                <a:moveTo>
                  <a:pt x="14288" y="0"/>
                </a:moveTo>
                <a:lnTo>
                  <a:pt x="85725" y="0"/>
                </a:lnTo>
                <a:lnTo>
                  <a:pt x="107156" y="21431"/>
                </a:lnTo>
                <a:lnTo>
                  <a:pt x="214313" y="21431"/>
                </a:lnTo>
                <a:cubicBezTo>
                  <a:pt x="218182" y="21431"/>
                  <a:pt x="221531" y="22845"/>
                  <a:pt x="224359" y="25673"/>
                </a:cubicBezTo>
                <a:cubicBezTo>
                  <a:pt x="227186" y="28500"/>
                  <a:pt x="228600" y="31849"/>
                  <a:pt x="228600" y="35719"/>
                </a:cubicBezTo>
                <a:lnTo>
                  <a:pt x="228600" y="164306"/>
                </a:lnTo>
                <a:cubicBezTo>
                  <a:pt x="228600" y="168176"/>
                  <a:pt x="227186" y="171524"/>
                  <a:pt x="224359" y="174352"/>
                </a:cubicBezTo>
                <a:cubicBezTo>
                  <a:pt x="221531" y="177180"/>
                  <a:pt x="218182" y="178594"/>
                  <a:pt x="214313" y="178594"/>
                </a:cubicBezTo>
                <a:lnTo>
                  <a:pt x="14288" y="178594"/>
                </a:lnTo>
                <a:cubicBezTo>
                  <a:pt x="10418" y="178594"/>
                  <a:pt x="7070" y="177180"/>
                  <a:pt x="4242" y="174352"/>
                </a:cubicBezTo>
                <a:cubicBezTo>
                  <a:pt x="1414" y="171524"/>
                  <a:pt x="0" y="168176"/>
                  <a:pt x="0" y="164306"/>
                </a:cubicBezTo>
                <a:lnTo>
                  <a:pt x="0" y="14287"/>
                </a:lnTo>
                <a:cubicBezTo>
                  <a:pt x="0" y="10418"/>
                  <a:pt x="1414" y="7069"/>
                  <a:pt x="4242" y="4241"/>
                </a:cubicBezTo>
                <a:cubicBezTo>
                  <a:pt x="7070" y="1414"/>
                  <a:pt x="10418" y="0"/>
                  <a:pt x="142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57150" tIns="28575" rIns="57150" bIns="28575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sz="1181"/>
          </a:p>
        </p:txBody>
      </p:sp>
      <p:sp>
        <p:nvSpPr>
          <p:cNvPr id="235" name="Freeform 145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/>
          <p:nvPr/>
        </p:nvSpPr>
        <p:spPr>
          <a:xfrm>
            <a:off x="11171142" y="5225622"/>
            <a:ext cx="328896" cy="256951"/>
          </a:xfrm>
          <a:custGeom>
            <a:avLst/>
            <a:gdLst/>
            <a:ahLst/>
            <a:cxnLst/>
            <a:rect l="l" t="t" r="r" b="b"/>
            <a:pathLst>
              <a:path w="228600" h="178594">
                <a:moveTo>
                  <a:pt x="14288" y="14287"/>
                </a:moveTo>
                <a:lnTo>
                  <a:pt x="14288" y="164306"/>
                </a:lnTo>
                <a:lnTo>
                  <a:pt x="214313" y="164306"/>
                </a:lnTo>
                <a:lnTo>
                  <a:pt x="214313" y="35719"/>
                </a:lnTo>
                <a:lnTo>
                  <a:pt x="107156" y="35719"/>
                </a:lnTo>
                <a:lnTo>
                  <a:pt x="101352" y="35719"/>
                </a:lnTo>
                <a:lnTo>
                  <a:pt x="96887" y="31700"/>
                </a:lnTo>
                <a:lnTo>
                  <a:pt x="79028" y="14287"/>
                </a:lnTo>
                <a:lnTo>
                  <a:pt x="78581" y="14287"/>
                </a:lnTo>
                <a:close/>
                <a:moveTo>
                  <a:pt x="14288" y="0"/>
                </a:moveTo>
                <a:lnTo>
                  <a:pt x="85725" y="0"/>
                </a:lnTo>
                <a:lnTo>
                  <a:pt x="107156" y="21431"/>
                </a:lnTo>
                <a:lnTo>
                  <a:pt x="214313" y="21431"/>
                </a:lnTo>
                <a:cubicBezTo>
                  <a:pt x="218182" y="21431"/>
                  <a:pt x="221531" y="22845"/>
                  <a:pt x="224359" y="25673"/>
                </a:cubicBezTo>
                <a:cubicBezTo>
                  <a:pt x="227186" y="28500"/>
                  <a:pt x="228600" y="31849"/>
                  <a:pt x="228600" y="35719"/>
                </a:cubicBezTo>
                <a:lnTo>
                  <a:pt x="228600" y="164306"/>
                </a:lnTo>
                <a:cubicBezTo>
                  <a:pt x="228600" y="168176"/>
                  <a:pt x="227186" y="171524"/>
                  <a:pt x="224359" y="174352"/>
                </a:cubicBezTo>
                <a:cubicBezTo>
                  <a:pt x="221531" y="177180"/>
                  <a:pt x="218182" y="178594"/>
                  <a:pt x="214313" y="178594"/>
                </a:cubicBezTo>
                <a:lnTo>
                  <a:pt x="14288" y="178594"/>
                </a:lnTo>
                <a:cubicBezTo>
                  <a:pt x="10418" y="178594"/>
                  <a:pt x="7070" y="177180"/>
                  <a:pt x="4242" y="174352"/>
                </a:cubicBezTo>
                <a:cubicBezTo>
                  <a:pt x="1414" y="171524"/>
                  <a:pt x="0" y="168176"/>
                  <a:pt x="0" y="164306"/>
                </a:cubicBezTo>
                <a:lnTo>
                  <a:pt x="0" y="14287"/>
                </a:lnTo>
                <a:cubicBezTo>
                  <a:pt x="0" y="10418"/>
                  <a:pt x="1414" y="7069"/>
                  <a:pt x="4242" y="4241"/>
                </a:cubicBezTo>
                <a:cubicBezTo>
                  <a:pt x="7070" y="1414"/>
                  <a:pt x="10418" y="0"/>
                  <a:pt x="142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57150" tIns="28575" rIns="57150" bIns="28575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sz="1181"/>
          </a:p>
        </p:txBody>
      </p:sp>
      <p:sp>
        <p:nvSpPr>
          <p:cNvPr id="236" name="Freeform 146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/>
          <p:nvPr/>
        </p:nvSpPr>
        <p:spPr>
          <a:xfrm>
            <a:off x="665796" y="5785124"/>
            <a:ext cx="329539" cy="296778"/>
          </a:xfrm>
          <a:custGeom>
            <a:avLst/>
            <a:gdLst/>
            <a:ahLst/>
            <a:cxnLst/>
            <a:rect l="l" t="t" r="r" b="b"/>
            <a:pathLst>
              <a:path w="229047" h="206276">
                <a:moveTo>
                  <a:pt x="64294" y="14287"/>
                </a:moveTo>
                <a:cubicBezTo>
                  <a:pt x="50304" y="14287"/>
                  <a:pt x="38844" y="18752"/>
                  <a:pt x="29915" y="27682"/>
                </a:cubicBezTo>
                <a:cubicBezTo>
                  <a:pt x="19497" y="38100"/>
                  <a:pt x="14288" y="50527"/>
                  <a:pt x="14288" y="64963"/>
                </a:cubicBezTo>
                <a:cubicBezTo>
                  <a:pt x="14288" y="79400"/>
                  <a:pt x="19497" y="91678"/>
                  <a:pt x="29915" y="101798"/>
                </a:cubicBezTo>
                <a:cubicBezTo>
                  <a:pt x="34975" y="106858"/>
                  <a:pt x="61615" y="136326"/>
                  <a:pt x="109835" y="190202"/>
                </a:cubicBezTo>
                <a:cubicBezTo>
                  <a:pt x="111026" y="191393"/>
                  <a:pt x="112514" y="191988"/>
                  <a:pt x="114300" y="191988"/>
                </a:cubicBezTo>
                <a:cubicBezTo>
                  <a:pt x="116086" y="191988"/>
                  <a:pt x="117723" y="191393"/>
                  <a:pt x="119212" y="190202"/>
                </a:cubicBezTo>
                <a:cubicBezTo>
                  <a:pt x="171897" y="133350"/>
                  <a:pt x="198537" y="104477"/>
                  <a:pt x="199132" y="103584"/>
                </a:cubicBezTo>
                <a:cubicBezTo>
                  <a:pt x="209550" y="93464"/>
                  <a:pt x="214759" y="81111"/>
                  <a:pt x="214759" y="66526"/>
                </a:cubicBezTo>
                <a:cubicBezTo>
                  <a:pt x="214759" y="51941"/>
                  <a:pt x="209699" y="39588"/>
                  <a:pt x="199579" y="29468"/>
                </a:cubicBezTo>
                <a:cubicBezTo>
                  <a:pt x="189161" y="19347"/>
                  <a:pt x="177403" y="14287"/>
                  <a:pt x="164306" y="14287"/>
                </a:cubicBezTo>
                <a:cubicBezTo>
                  <a:pt x="153293" y="14287"/>
                  <a:pt x="140048" y="22175"/>
                  <a:pt x="124569" y="37951"/>
                </a:cubicBezTo>
                <a:lnTo>
                  <a:pt x="114747" y="47774"/>
                </a:lnTo>
                <a:lnTo>
                  <a:pt x="104478" y="37951"/>
                </a:lnTo>
                <a:cubicBezTo>
                  <a:pt x="88404" y="22175"/>
                  <a:pt x="75010" y="14287"/>
                  <a:pt x="64294" y="14287"/>
                </a:cubicBezTo>
                <a:close/>
                <a:moveTo>
                  <a:pt x="64294" y="0"/>
                </a:moveTo>
                <a:cubicBezTo>
                  <a:pt x="79177" y="0"/>
                  <a:pt x="95846" y="9227"/>
                  <a:pt x="114300" y="27682"/>
                </a:cubicBezTo>
                <a:cubicBezTo>
                  <a:pt x="132755" y="9227"/>
                  <a:pt x="149424" y="0"/>
                  <a:pt x="164306" y="0"/>
                </a:cubicBezTo>
                <a:cubicBezTo>
                  <a:pt x="181571" y="0"/>
                  <a:pt x="196602" y="6399"/>
                  <a:pt x="209401" y="19199"/>
                </a:cubicBezTo>
                <a:cubicBezTo>
                  <a:pt x="222498" y="32295"/>
                  <a:pt x="229047" y="48071"/>
                  <a:pt x="229047" y="66526"/>
                </a:cubicBezTo>
                <a:cubicBezTo>
                  <a:pt x="229047" y="84981"/>
                  <a:pt x="222498" y="100756"/>
                  <a:pt x="209401" y="113853"/>
                </a:cubicBezTo>
                <a:cubicBezTo>
                  <a:pt x="208806" y="114449"/>
                  <a:pt x="182166" y="143172"/>
                  <a:pt x="129481" y="200025"/>
                </a:cubicBezTo>
                <a:cubicBezTo>
                  <a:pt x="125314" y="204192"/>
                  <a:pt x="120328" y="206276"/>
                  <a:pt x="114523" y="206276"/>
                </a:cubicBezTo>
                <a:cubicBezTo>
                  <a:pt x="108719" y="206276"/>
                  <a:pt x="103733" y="204192"/>
                  <a:pt x="99566" y="200025"/>
                </a:cubicBezTo>
                <a:lnTo>
                  <a:pt x="19646" y="112067"/>
                </a:lnTo>
                <a:cubicBezTo>
                  <a:pt x="6549" y="98970"/>
                  <a:pt x="0" y="83195"/>
                  <a:pt x="0" y="64740"/>
                </a:cubicBezTo>
                <a:cubicBezTo>
                  <a:pt x="0" y="46285"/>
                  <a:pt x="6549" y="30658"/>
                  <a:pt x="19646" y="17859"/>
                </a:cubicBezTo>
                <a:cubicBezTo>
                  <a:pt x="31254" y="5953"/>
                  <a:pt x="46137" y="0"/>
                  <a:pt x="6429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57150" tIns="28575" rIns="57150" bIns="28575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sz="1181"/>
          </a:p>
        </p:txBody>
      </p:sp>
      <p:sp>
        <p:nvSpPr>
          <p:cNvPr id="237" name="Freeform 147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/>
          <p:nvPr/>
        </p:nvSpPr>
        <p:spPr>
          <a:xfrm>
            <a:off x="1238835" y="5769066"/>
            <a:ext cx="328896" cy="328896"/>
          </a:xfrm>
          <a:custGeom>
            <a:avLst/>
            <a:gdLst/>
            <a:ahLst/>
            <a:cxnLst/>
            <a:rect l="l" t="t" r="r" b="b"/>
            <a:pathLst>
              <a:path w="228600" h="228600">
                <a:moveTo>
                  <a:pt x="100013" y="92868"/>
                </a:moveTo>
                <a:lnTo>
                  <a:pt x="114300" y="92868"/>
                </a:lnTo>
                <a:cubicBezTo>
                  <a:pt x="116384" y="92868"/>
                  <a:pt x="118095" y="93538"/>
                  <a:pt x="119435" y="94878"/>
                </a:cubicBezTo>
                <a:cubicBezTo>
                  <a:pt x="120774" y="96217"/>
                  <a:pt x="121444" y="97929"/>
                  <a:pt x="121444" y="100012"/>
                </a:cubicBezTo>
                <a:lnTo>
                  <a:pt x="121444" y="100459"/>
                </a:lnTo>
                <a:lnTo>
                  <a:pt x="121444" y="164306"/>
                </a:lnTo>
                <a:lnTo>
                  <a:pt x="128588" y="164306"/>
                </a:lnTo>
                <a:cubicBezTo>
                  <a:pt x="130671" y="164306"/>
                  <a:pt x="132383" y="164976"/>
                  <a:pt x="133722" y="166315"/>
                </a:cubicBezTo>
                <a:cubicBezTo>
                  <a:pt x="135062" y="167655"/>
                  <a:pt x="135731" y="169366"/>
                  <a:pt x="135731" y="171450"/>
                </a:cubicBezTo>
                <a:cubicBezTo>
                  <a:pt x="135731" y="173533"/>
                  <a:pt x="135062" y="175245"/>
                  <a:pt x="133722" y="176584"/>
                </a:cubicBezTo>
                <a:cubicBezTo>
                  <a:pt x="132383" y="177924"/>
                  <a:pt x="130671" y="178593"/>
                  <a:pt x="128588" y="178593"/>
                </a:cubicBezTo>
                <a:lnTo>
                  <a:pt x="100013" y="178593"/>
                </a:lnTo>
                <a:cubicBezTo>
                  <a:pt x="97929" y="178593"/>
                  <a:pt x="96218" y="177924"/>
                  <a:pt x="94878" y="176584"/>
                </a:cubicBezTo>
                <a:cubicBezTo>
                  <a:pt x="93539" y="175245"/>
                  <a:pt x="92869" y="173533"/>
                  <a:pt x="92869" y="171450"/>
                </a:cubicBezTo>
                <a:cubicBezTo>
                  <a:pt x="92869" y="169366"/>
                  <a:pt x="93539" y="167655"/>
                  <a:pt x="94878" y="166315"/>
                </a:cubicBezTo>
                <a:cubicBezTo>
                  <a:pt x="96218" y="164976"/>
                  <a:pt x="97929" y="164306"/>
                  <a:pt x="100013" y="164306"/>
                </a:cubicBezTo>
                <a:lnTo>
                  <a:pt x="107156" y="164306"/>
                </a:lnTo>
                <a:lnTo>
                  <a:pt x="107156" y="107156"/>
                </a:lnTo>
                <a:lnTo>
                  <a:pt x="100013" y="107156"/>
                </a:lnTo>
                <a:cubicBezTo>
                  <a:pt x="97929" y="107156"/>
                  <a:pt x="96218" y="106486"/>
                  <a:pt x="94878" y="105147"/>
                </a:cubicBezTo>
                <a:cubicBezTo>
                  <a:pt x="93539" y="103807"/>
                  <a:pt x="92869" y="102096"/>
                  <a:pt x="92869" y="100012"/>
                </a:cubicBezTo>
                <a:cubicBezTo>
                  <a:pt x="92869" y="97929"/>
                  <a:pt x="93539" y="96217"/>
                  <a:pt x="94878" y="94878"/>
                </a:cubicBezTo>
                <a:cubicBezTo>
                  <a:pt x="96218" y="93538"/>
                  <a:pt x="97929" y="92868"/>
                  <a:pt x="100013" y="92868"/>
                </a:cubicBezTo>
                <a:close/>
                <a:moveTo>
                  <a:pt x="114300" y="50006"/>
                </a:moveTo>
                <a:cubicBezTo>
                  <a:pt x="118170" y="50006"/>
                  <a:pt x="121518" y="51420"/>
                  <a:pt x="124346" y="54247"/>
                </a:cubicBezTo>
                <a:cubicBezTo>
                  <a:pt x="127174" y="57075"/>
                  <a:pt x="128588" y="60424"/>
                  <a:pt x="128588" y="64293"/>
                </a:cubicBezTo>
                <a:cubicBezTo>
                  <a:pt x="128588" y="68163"/>
                  <a:pt x="127174" y="71512"/>
                  <a:pt x="124346" y="74339"/>
                </a:cubicBezTo>
                <a:cubicBezTo>
                  <a:pt x="121518" y="77167"/>
                  <a:pt x="118170" y="78581"/>
                  <a:pt x="114300" y="78581"/>
                </a:cubicBezTo>
                <a:cubicBezTo>
                  <a:pt x="110431" y="78581"/>
                  <a:pt x="107082" y="77167"/>
                  <a:pt x="104254" y="74339"/>
                </a:cubicBezTo>
                <a:cubicBezTo>
                  <a:pt x="101427" y="71512"/>
                  <a:pt x="100013" y="68163"/>
                  <a:pt x="100013" y="64293"/>
                </a:cubicBezTo>
                <a:cubicBezTo>
                  <a:pt x="100013" y="60424"/>
                  <a:pt x="101427" y="57075"/>
                  <a:pt x="104254" y="54247"/>
                </a:cubicBezTo>
                <a:cubicBezTo>
                  <a:pt x="107082" y="51420"/>
                  <a:pt x="110431" y="50006"/>
                  <a:pt x="114300" y="50006"/>
                </a:cubicBezTo>
                <a:close/>
                <a:moveTo>
                  <a:pt x="114300" y="14287"/>
                </a:moveTo>
                <a:cubicBezTo>
                  <a:pt x="86618" y="14287"/>
                  <a:pt x="63029" y="24035"/>
                  <a:pt x="43532" y="43532"/>
                </a:cubicBezTo>
                <a:cubicBezTo>
                  <a:pt x="24036" y="63028"/>
                  <a:pt x="14288" y="86618"/>
                  <a:pt x="14288" y="114300"/>
                </a:cubicBezTo>
                <a:cubicBezTo>
                  <a:pt x="14288" y="141982"/>
                  <a:pt x="24036" y="165645"/>
                  <a:pt x="43532" y="185291"/>
                </a:cubicBezTo>
                <a:cubicBezTo>
                  <a:pt x="63029" y="204936"/>
                  <a:pt x="86618" y="214759"/>
                  <a:pt x="114300" y="214759"/>
                </a:cubicBezTo>
                <a:cubicBezTo>
                  <a:pt x="141982" y="214759"/>
                  <a:pt x="165572" y="204936"/>
                  <a:pt x="185068" y="185291"/>
                </a:cubicBezTo>
                <a:cubicBezTo>
                  <a:pt x="204564" y="165645"/>
                  <a:pt x="214313" y="141982"/>
                  <a:pt x="214313" y="114300"/>
                </a:cubicBezTo>
                <a:cubicBezTo>
                  <a:pt x="214313" y="86618"/>
                  <a:pt x="204564" y="63028"/>
                  <a:pt x="185068" y="43532"/>
                </a:cubicBezTo>
                <a:cubicBezTo>
                  <a:pt x="165572" y="24035"/>
                  <a:pt x="141982" y="14287"/>
                  <a:pt x="114300" y="14287"/>
                </a:cubicBezTo>
                <a:close/>
                <a:moveTo>
                  <a:pt x="114300" y="0"/>
                </a:moveTo>
                <a:cubicBezTo>
                  <a:pt x="145852" y="0"/>
                  <a:pt x="172790" y="11162"/>
                  <a:pt x="195114" y="33486"/>
                </a:cubicBezTo>
                <a:cubicBezTo>
                  <a:pt x="217438" y="55810"/>
                  <a:pt x="228600" y="82748"/>
                  <a:pt x="228600" y="114300"/>
                </a:cubicBezTo>
                <a:cubicBezTo>
                  <a:pt x="228600" y="145851"/>
                  <a:pt x="217438" y="172789"/>
                  <a:pt x="195114" y="195113"/>
                </a:cubicBezTo>
                <a:cubicBezTo>
                  <a:pt x="172790" y="217438"/>
                  <a:pt x="145852" y="228600"/>
                  <a:pt x="114300" y="228600"/>
                </a:cubicBezTo>
                <a:cubicBezTo>
                  <a:pt x="82749" y="228600"/>
                  <a:pt x="55811" y="217438"/>
                  <a:pt x="33487" y="195113"/>
                </a:cubicBezTo>
                <a:cubicBezTo>
                  <a:pt x="11162" y="172789"/>
                  <a:pt x="0" y="145851"/>
                  <a:pt x="0" y="114300"/>
                </a:cubicBezTo>
                <a:cubicBezTo>
                  <a:pt x="0" y="82748"/>
                  <a:pt x="11162" y="55810"/>
                  <a:pt x="33487" y="33486"/>
                </a:cubicBezTo>
                <a:cubicBezTo>
                  <a:pt x="55811" y="11162"/>
                  <a:pt x="82749" y="0"/>
                  <a:pt x="1143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57150" tIns="28575" rIns="57150" bIns="28575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sz="1181"/>
          </a:p>
        </p:txBody>
      </p:sp>
      <p:sp>
        <p:nvSpPr>
          <p:cNvPr id="238" name="Freeform 148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/>
          <p:nvPr/>
        </p:nvSpPr>
        <p:spPr>
          <a:xfrm>
            <a:off x="1811231" y="5768625"/>
            <a:ext cx="277828" cy="329780"/>
          </a:xfrm>
          <a:custGeom>
            <a:avLst/>
            <a:gdLst/>
            <a:ahLst/>
            <a:cxnLst/>
            <a:rect l="l" t="t" r="r" b="b"/>
            <a:pathLst>
              <a:path w="193105" h="229214">
                <a:moveTo>
                  <a:pt x="128811" y="14287"/>
                </a:moveTo>
                <a:cubicBezTo>
                  <a:pt x="115119" y="14287"/>
                  <a:pt x="103362" y="19198"/>
                  <a:pt x="93539" y="29021"/>
                </a:cubicBezTo>
                <a:cubicBezTo>
                  <a:pt x="83716" y="38844"/>
                  <a:pt x="78805" y="50601"/>
                  <a:pt x="78805" y="64293"/>
                </a:cubicBezTo>
                <a:cubicBezTo>
                  <a:pt x="78805" y="77986"/>
                  <a:pt x="83716" y="89743"/>
                  <a:pt x="93539" y="99566"/>
                </a:cubicBezTo>
                <a:cubicBezTo>
                  <a:pt x="103362" y="109388"/>
                  <a:pt x="115119" y="114300"/>
                  <a:pt x="128811" y="114300"/>
                </a:cubicBezTo>
                <a:cubicBezTo>
                  <a:pt x="142503" y="114300"/>
                  <a:pt x="154261" y="109388"/>
                  <a:pt x="164083" y="99566"/>
                </a:cubicBezTo>
                <a:cubicBezTo>
                  <a:pt x="173906" y="89743"/>
                  <a:pt x="178817" y="77986"/>
                  <a:pt x="178817" y="64293"/>
                </a:cubicBezTo>
                <a:cubicBezTo>
                  <a:pt x="178817" y="50601"/>
                  <a:pt x="173906" y="38844"/>
                  <a:pt x="164083" y="29021"/>
                </a:cubicBezTo>
                <a:cubicBezTo>
                  <a:pt x="154261" y="19198"/>
                  <a:pt x="142503" y="14287"/>
                  <a:pt x="128811" y="14287"/>
                </a:cubicBezTo>
                <a:close/>
                <a:moveTo>
                  <a:pt x="128588" y="0"/>
                </a:moveTo>
                <a:cubicBezTo>
                  <a:pt x="146298" y="0"/>
                  <a:pt x="161479" y="6250"/>
                  <a:pt x="174129" y="18752"/>
                </a:cubicBezTo>
                <a:cubicBezTo>
                  <a:pt x="186780" y="31254"/>
                  <a:pt x="193105" y="46434"/>
                  <a:pt x="193105" y="64293"/>
                </a:cubicBezTo>
                <a:cubicBezTo>
                  <a:pt x="193105" y="82153"/>
                  <a:pt x="186854" y="97333"/>
                  <a:pt x="174353" y="109835"/>
                </a:cubicBezTo>
                <a:cubicBezTo>
                  <a:pt x="161851" y="122336"/>
                  <a:pt x="146670" y="128587"/>
                  <a:pt x="128811" y="128587"/>
                </a:cubicBezTo>
                <a:cubicBezTo>
                  <a:pt x="112738" y="128587"/>
                  <a:pt x="98599" y="123378"/>
                  <a:pt x="86395" y="112960"/>
                </a:cubicBezTo>
                <a:cubicBezTo>
                  <a:pt x="86693" y="115044"/>
                  <a:pt x="86097" y="116830"/>
                  <a:pt x="84609" y="118318"/>
                </a:cubicBezTo>
                <a:lnTo>
                  <a:pt x="45765" y="157162"/>
                </a:lnTo>
                <a:lnTo>
                  <a:pt x="76126" y="187970"/>
                </a:lnTo>
                <a:cubicBezTo>
                  <a:pt x="79698" y="191244"/>
                  <a:pt x="79772" y="194592"/>
                  <a:pt x="76349" y="198015"/>
                </a:cubicBezTo>
                <a:cubicBezTo>
                  <a:pt x="72926" y="201438"/>
                  <a:pt x="69578" y="201513"/>
                  <a:pt x="66303" y="198239"/>
                </a:cubicBezTo>
                <a:lnTo>
                  <a:pt x="35942" y="166985"/>
                </a:lnTo>
                <a:lnTo>
                  <a:pt x="17637" y="185737"/>
                </a:lnTo>
                <a:lnTo>
                  <a:pt x="47551" y="216545"/>
                </a:lnTo>
                <a:cubicBezTo>
                  <a:pt x="51123" y="219819"/>
                  <a:pt x="51197" y="223167"/>
                  <a:pt x="47774" y="226590"/>
                </a:cubicBezTo>
                <a:cubicBezTo>
                  <a:pt x="44351" y="230014"/>
                  <a:pt x="41003" y="230088"/>
                  <a:pt x="37728" y="226814"/>
                </a:cubicBezTo>
                <a:lnTo>
                  <a:pt x="2456" y="191095"/>
                </a:lnTo>
                <a:lnTo>
                  <a:pt x="2456" y="190648"/>
                </a:lnTo>
                <a:cubicBezTo>
                  <a:pt x="-818" y="187374"/>
                  <a:pt x="-818" y="184100"/>
                  <a:pt x="2456" y="180826"/>
                </a:cubicBezTo>
                <a:lnTo>
                  <a:pt x="74340" y="108049"/>
                </a:lnTo>
                <a:cubicBezTo>
                  <a:pt x="75828" y="106561"/>
                  <a:pt x="77614" y="105965"/>
                  <a:pt x="79698" y="106263"/>
                </a:cubicBezTo>
                <a:cubicBezTo>
                  <a:pt x="69578" y="94059"/>
                  <a:pt x="64517" y="80069"/>
                  <a:pt x="64517" y="64293"/>
                </a:cubicBezTo>
                <a:cubicBezTo>
                  <a:pt x="64517" y="46434"/>
                  <a:pt x="70768" y="31254"/>
                  <a:pt x="83270" y="18752"/>
                </a:cubicBezTo>
                <a:cubicBezTo>
                  <a:pt x="95771" y="6250"/>
                  <a:pt x="110877" y="0"/>
                  <a:pt x="1285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57150" tIns="28575" rIns="57150" bIns="28575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sz="1181"/>
          </a:p>
        </p:txBody>
      </p:sp>
      <p:sp>
        <p:nvSpPr>
          <p:cNvPr id="239" name="Freeform 149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/>
          <p:nvPr/>
        </p:nvSpPr>
        <p:spPr>
          <a:xfrm>
            <a:off x="2332558" y="5769066"/>
            <a:ext cx="328896" cy="328896"/>
          </a:xfrm>
          <a:custGeom>
            <a:avLst/>
            <a:gdLst/>
            <a:ahLst/>
            <a:cxnLst/>
            <a:rect l="l" t="t" r="r" b="b"/>
            <a:pathLst>
              <a:path w="228600" h="228600">
                <a:moveTo>
                  <a:pt x="74563" y="106709"/>
                </a:moveTo>
                <a:cubicBezTo>
                  <a:pt x="81409" y="106709"/>
                  <a:pt x="87957" y="108198"/>
                  <a:pt x="94208" y="111174"/>
                </a:cubicBezTo>
                <a:lnTo>
                  <a:pt x="83046" y="122336"/>
                </a:lnTo>
                <a:cubicBezTo>
                  <a:pt x="80069" y="121443"/>
                  <a:pt x="77242" y="120997"/>
                  <a:pt x="74563" y="120997"/>
                </a:cubicBezTo>
                <a:cubicBezTo>
                  <a:pt x="65633" y="120997"/>
                  <a:pt x="58043" y="124122"/>
                  <a:pt x="51792" y="130373"/>
                </a:cubicBezTo>
                <a:lnTo>
                  <a:pt x="23663" y="159395"/>
                </a:lnTo>
                <a:cubicBezTo>
                  <a:pt x="17413" y="165645"/>
                  <a:pt x="14287" y="173236"/>
                  <a:pt x="14287" y="182165"/>
                </a:cubicBezTo>
                <a:cubicBezTo>
                  <a:pt x="14287" y="191095"/>
                  <a:pt x="17413" y="198685"/>
                  <a:pt x="23663" y="204936"/>
                </a:cubicBezTo>
                <a:cubicBezTo>
                  <a:pt x="29914" y="211187"/>
                  <a:pt x="37504" y="214312"/>
                  <a:pt x="46434" y="214312"/>
                </a:cubicBezTo>
                <a:cubicBezTo>
                  <a:pt x="55364" y="214312"/>
                  <a:pt x="62954" y="211187"/>
                  <a:pt x="69205" y="204936"/>
                </a:cubicBezTo>
                <a:lnTo>
                  <a:pt x="98226" y="176807"/>
                </a:lnTo>
                <a:cubicBezTo>
                  <a:pt x="105965" y="168771"/>
                  <a:pt x="108644" y="159246"/>
                  <a:pt x="106263" y="148232"/>
                </a:cubicBezTo>
                <a:lnTo>
                  <a:pt x="117425" y="137070"/>
                </a:lnTo>
                <a:cubicBezTo>
                  <a:pt x="121295" y="145405"/>
                  <a:pt x="122411" y="154111"/>
                  <a:pt x="120774" y="163190"/>
                </a:cubicBezTo>
                <a:cubicBezTo>
                  <a:pt x="119137" y="172268"/>
                  <a:pt x="114895" y="180230"/>
                  <a:pt x="108049" y="187077"/>
                </a:cubicBezTo>
                <a:lnTo>
                  <a:pt x="79474" y="215205"/>
                </a:lnTo>
                <a:cubicBezTo>
                  <a:pt x="70247" y="224135"/>
                  <a:pt x="59233" y="228600"/>
                  <a:pt x="46434" y="228600"/>
                </a:cubicBezTo>
                <a:cubicBezTo>
                  <a:pt x="33635" y="228600"/>
                  <a:pt x="22696" y="224060"/>
                  <a:pt x="13618" y="214982"/>
                </a:cubicBezTo>
                <a:cubicBezTo>
                  <a:pt x="4539" y="205903"/>
                  <a:pt x="0" y="194964"/>
                  <a:pt x="0" y="182165"/>
                </a:cubicBezTo>
                <a:cubicBezTo>
                  <a:pt x="0" y="169366"/>
                  <a:pt x="4465" y="158502"/>
                  <a:pt x="13394" y="149572"/>
                </a:cubicBezTo>
                <a:lnTo>
                  <a:pt x="41523" y="120550"/>
                </a:lnTo>
                <a:cubicBezTo>
                  <a:pt x="50750" y="111323"/>
                  <a:pt x="61763" y="106709"/>
                  <a:pt x="74563" y="106709"/>
                </a:cubicBezTo>
                <a:close/>
                <a:moveTo>
                  <a:pt x="157665" y="63679"/>
                </a:moveTo>
                <a:cubicBezTo>
                  <a:pt x="159339" y="63717"/>
                  <a:pt x="161032" y="64591"/>
                  <a:pt x="162743" y="66303"/>
                </a:cubicBezTo>
                <a:cubicBezTo>
                  <a:pt x="166166" y="69726"/>
                  <a:pt x="166092" y="73074"/>
                  <a:pt x="162520" y="76348"/>
                </a:cubicBezTo>
                <a:lnTo>
                  <a:pt x="75902" y="163413"/>
                </a:lnTo>
                <a:cubicBezTo>
                  <a:pt x="74711" y="164901"/>
                  <a:pt x="73149" y="165645"/>
                  <a:pt x="71214" y="165645"/>
                </a:cubicBezTo>
                <a:cubicBezTo>
                  <a:pt x="69279" y="165645"/>
                  <a:pt x="67568" y="164976"/>
                  <a:pt x="66079" y="163636"/>
                </a:cubicBezTo>
                <a:cubicBezTo>
                  <a:pt x="64591" y="162297"/>
                  <a:pt x="63847" y="160585"/>
                  <a:pt x="63847" y="158502"/>
                </a:cubicBezTo>
                <a:cubicBezTo>
                  <a:pt x="63847" y="156418"/>
                  <a:pt x="64591" y="154781"/>
                  <a:pt x="66079" y="153590"/>
                </a:cubicBezTo>
                <a:lnTo>
                  <a:pt x="152697" y="66079"/>
                </a:lnTo>
                <a:cubicBezTo>
                  <a:pt x="154334" y="64442"/>
                  <a:pt x="155990" y="63642"/>
                  <a:pt x="157665" y="63679"/>
                </a:cubicBezTo>
                <a:close/>
                <a:moveTo>
                  <a:pt x="182165" y="0"/>
                </a:moveTo>
                <a:cubicBezTo>
                  <a:pt x="194965" y="0"/>
                  <a:pt x="205903" y="4539"/>
                  <a:pt x="214982" y="13617"/>
                </a:cubicBezTo>
                <a:cubicBezTo>
                  <a:pt x="224060" y="22696"/>
                  <a:pt x="228600" y="33635"/>
                  <a:pt x="228600" y="46434"/>
                </a:cubicBezTo>
                <a:cubicBezTo>
                  <a:pt x="228600" y="59233"/>
                  <a:pt x="224135" y="70098"/>
                  <a:pt x="215205" y="79027"/>
                </a:cubicBezTo>
                <a:lnTo>
                  <a:pt x="186184" y="108049"/>
                </a:lnTo>
                <a:cubicBezTo>
                  <a:pt x="177254" y="116979"/>
                  <a:pt x="166390" y="121443"/>
                  <a:pt x="153590" y="121443"/>
                </a:cubicBezTo>
                <a:cubicBezTo>
                  <a:pt x="146744" y="121443"/>
                  <a:pt x="140791" y="120402"/>
                  <a:pt x="135731" y="118318"/>
                </a:cubicBezTo>
                <a:lnTo>
                  <a:pt x="147340" y="107156"/>
                </a:lnTo>
                <a:cubicBezTo>
                  <a:pt x="147935" y="107156"/>
                  <a:pt x="150018" y="107156"/>
                  <a:pt x="153590" y="107156"/>
                </a:cubicBezTo>
                <a:cubicBezTo>
                  <a:pt x="162222" y="107156"/>
                  <a:pt x="169664" y="104030"/>
                  <a:pt x="175915" y="97780"/>
                </a:cubicBezTo>
                <a:lnTo>
                  <a:pt x="204936" y="69205"/>
                </a:lnTo>
                <a:cubicBezTo>
                  <a:pt x="211187" y="62954"/>
                  <a:pt x="214312" y="55364"/>
                  <a:pt x="214312" y="46434"/>
                </a:cubicBezTo>
                <a:cubicBezTo>
                  <a:pt x="214312" y="37504"/>
                  <a:pt x="211187" y="29914"/>
                  <a:pt x="204936" y="23663"/>
                </a:cubicBezTo>
                <a:cubicBezTo>
                  <a:pt x="198685" y="17413"/>
                  <a:pt x="191095" y="14287"/>
                  <a:pt x="182165" y="14287"/>
                </a:cubicBezTo>
                <a:cubicBezTo>
                  <a:pt x="173236" y="14287"/>
                  <a:pt x="165645" y="17413"/>
                  <a:pt x="159395" y="23663"/>
                </a:cubicBezTo>
                <a:lnTo>
                  <a:pt x="130373" y="51792"/>
                </a:lnTo>
                <a:cubicBezTo>
                  <a:pt x="121741" y="60722"/>
                  <a:pt x="119211" y="71288"/>
                  <a:pt x="122783" y="83492"/>
                </a:cubicBezTo>
                <a:lnTo>
                  <a:pt x="111621" y="94654"/>
                </a:lnTo>
                <a:cubicBezTo>
                  <a:pt x="107454" y="86022"/>
                  <a:pt x="106114" y="76795"/>
                  <a:pt x="107602" y="66972"/>
                </a:cubicBezTo>
                <a:cubicBezTo>
                  <a:pt x="109091" y="57150"/>
                  <a:pt x="113407" y="48666"/>
                  <a:pt x="120551" y="41523"/>
                </a:cubicBezTo>
                <a:lnTo>
                  <a:pt x="149126" y="13394"/>
                </a:lnTo>
                <a:cubicBezTo>
                  <a:pt x="158353" y="4464"/>
                  <a:pt x="169366" y="0"/>
                  <a:pt x="1821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57150" tIns="28575" rIns="57150" bIns="28575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sz="1181"/>
          </a:p>
        </p:txBody>
      </p:sp>
      <p:sp>
        <p:nvSpPr>
          <p:cNvPr id="240" name="Freeform 150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/>
          <p:nvPr/>
        </p:nvSpPr>
        <p:spPr>
          <a:xfrm>
            <a:off x="2904954" y="5769068"/>
            <a:ext cx="267229" cy="328895"/>
          </a:xfrm>
          <a:custGeom>
            <a:avLst/>
            <a:gdLst/>
            <a:ahLst/>
            <a:cxnLst/>
            <a:rect l="l" t="t" r="r" b="b"/>
            <a:pathLst>
              <a:path w="185738" h="228600">
                <a:moveTo>
                  <a:pt x="92869" y="128587"/>
                </a:moveTo>
                <a:cubicBezTo>
                  <a:pt x="96739" y="128587"/>
                  <a:pt x="100087" y="130001"/>
                  <a:pt x="102915" y="132829"/>
                </a:cubicBezTo>
                <a:cubicBezTo>
                  <a:pt x="105743" y="135656"/>
                  <a:pt x="107157" y="139005"/>
                  <a:pt x="107157" y="142875"/>
                </a:cubicBezTo>
                <a:cubicBezTo>
                  <a:pt x="107157" y="148232"/>
                  <a:pt x="104775" y="152400"/>
                  <a:pt x="100013" y="155376"/>
                </a:cubicBezTo>
                <a:lnTo>
                  <a:pt x="100013" y="178593"/>
                </a:lnTo>
                <a:cubicBezTo>
                  <a:pt x="100013" y="180677"/>
                  <a:pt x="99343" y="182388"/>
                  <a:pt x="98004" y="183728"/>
                </a:cubicBezTo>
                <a:cubicBezTo>
                  <a:pt x="96664" y="185067"/>
                  <a:pt x="94953" y="185737"/>
                  <a:pt x="92869" y="185737"/>
                </a:cubicBezTo>
                <a:cubicBezTo>
                  <a:pt x="90786" y="185737"/>
                  <a:pt x="89074" y="185067"/>
                  <a:pt x="87735" y="183728"/>
                </a:cubicBezTo>
                <a:cubicBezTo>
                  <a:pt x="86395" y="182388"/>
                  <a:pt x="85725" y="180677"/>
                  <a:pt x="85725" y="178593"/>
                </a:cubicBezTo>
                <a:lnTo>
                  <a:pt x="85725" y="155376"/>
                </a:lnTo>
                <a:cubicBezTo>
                  <a:pt x="80963" y="152400"/>
                  <a:pt x="78582" y="148232"/>
                  <a:pt x="78582" y="142875"/>
                </a:cubicBezTo>
                <a:cubicBezTo>
                  <a:pt x="78582" y="139005"/>
                  <a:pt x="79996" y="135656"/>
                  <a:pt x="82823" y="132829"/>
                </a:cubicBezTo>
                <a:cubicBezTo>
                  <a:pt x="85651" y="130001"/>
                  <a:pt x="89000" y="128587"/>
                  <a:pt x="92869" y="128587"/>
                </a:cubicBezTo>
                <a:close/>
                <a:moveTo>
                  <a:pt x="28575" y="100012"/>
                </a:moveTo>
                <a:cubicBezTo>
                  <a:pt x="24706" y="100012"/>
                  <a:pt x="21357" y="101426"/>
                  <a:pt x="18530" y="104254"/>
                </a:cubicBezTo>
                <a:cubicBezTo>
                  <a:pt x="15702" y="107081"/>
                  <a:pt x="14288" y="110430"/>
                  <a:pt x="14288" y="114300"/>
                </a:cubicBezTo>
                <a:lnTo>
                  <a:pt x="14288" y="200025"/>
                </a:lnTo>
                <a:cubicBezTo>
                  <a:pt x="14288" y="203894"/>
                  <a:pt x="15702" y="207243"/>
                  <a:pt x="18530" y="210071"/>
                </a:cubicBezTo>
                <a:cubicBezTo>
                  <a:pt x="21357" y="212898"/>
                  <a:pt x="24706" y="214312"/>
                  <a:pt x="28575" y="214312"/>
                </a:cubicBezTo>
                <a:lnTo>
                  <a:pt x="157163" y="214312"/>
                </a:lnTo>
                <a:cubicBezTo>
                  <a:pt x="161033" y="214312"/>
                  <a:pt x="164381" y="212898"/>
                  <a:pt x="167209" y="210071"/>
                </a:cubicBezTo>
                <a:cubicBezTo>
                  <a:pt x="170037" y="207243"/>
                  <a:pt x="171450" y="203894"/>
                  <a:pt x="171450" y="200025"/>
                </a:cubicBezTo>
                <a:lnTo>
                  <a:pt x="171450" y="114300"/>
                </a:lnTo>
                <a:cubicBezTo>
                  <a:pt x="171450" y="110430"/>
                  <a:pt x="170037" y="107081"/>
                  <a:pt x="167209" y="104254"/>
                </a:cubicBezTo>
                <a:cubicBezTo>
                  <a:pt x="164381" y="101426"/>
                  <a:pt x="161033" y="100012"/>
                  <a:pt x="157163" y="100012"/>
                </a:cubicBezTo>
                <a:close/>
                <a:moveTo>
                  <a:pt x="92646" y="14287"/>
                </a:moveTo>
                <a:cubicBezTo>
                  <a:pt x="79996" y="14287"/>
                  <a:pt x="69726" y="18529"/>
                  <a:pt x="61839" y="27012"/>
                </a:cubicBezTo>
                <a:cubicBezTo>
                  <a:pt x="53951" y="35495"/>
                  <a:pt x="50007" y="45988"/>
                  <a:pt x="50007" y="58489"/>
                </a:cubicBezTo>
                <a:lnTo>
                  <a:pt x="50007" y="85725"/>
                </a:lnTo>
                <a:lnTo>
                  <a:pt x="135732" y="85725"/>
                </a:lnTo>
                <a:lnTo>
                  <a:pt x="135732" y="58489"/>
                </a:lnTo>
                <a:cubicBezTo>
                  <a:pt x="135732" y="45988"/>
                  <a:pt x="131713" y="35495"/>
                  <a:pt x="123677" y="27012"/>
                </a:cubicBezTo>
                <a:cubicBezTo>
                  <a:pt x="115640" y="18529"/>
                  <a:pt x="105296" y="14287"/>
                  <a:pt x="92646" y="14287"/>
                </a:cubicBezTo>
                <a:close/>
                <a:moveTo>
                  <a:pt x="92646" y="0"/>
                </a:moveTo>
                <a:cubicBezTo>
                  <a:pt x="109166" y="0"/>
                  <a:pt x="122858" y="5581"/>
                  <a:pt x="133723" y="16743"/>
                </a:cubicBezTo>
                <a:cubicBezTo>
                  <a:pt x="144587" y="27905"/>
                  <a:pt x="150019" y="41820"/>
                  <a:pt x="150019" y="58489"/>
                </a:cubicBezTo>
                <a:lnTo>
                  <a:pt x="150019" y="85725"/>
                </a:lnTo>
                <a:lnTo>
                  <a:pt x="157163" y="85725"/>
                </a:lnTo>
                <a:cubicBezTo>
                  <a:pt x="164902" y="85725"/>
                  <a:pt x="171599" y="88552"/>
                  <a:pt x="177255" y="94208"/>
                </a:cubicBezTo>
                <a:cubicBezTo>
                  <a:pt x="182910" y="99863"/>
                  <a:pt x="185738" y="106561"/>
                  <a:pt x="185738" y="114300"/>
                </a:cubicBezTo>
                <a:lnTo>
                  <a:pt x="185738" y="200025"/>
                </a:lnTo>
                <a:cubicBezTo>
                  <a:pt x="185738" y="207764"/>
                  <a:pt x="182910" y="214461"/>
                  <a:pt x="177255" y="220116"/>
                </a:cubicBezTo>
                <a:cubicBezTo>
                  <a:pt x="171599" y="225772"/>
                  <a:pt x="164902" y="228600"/>
                  <a:pt x="157163" y="228600"/>
                </a:cubicBezTo>
                <a:lnTo>
                  <a:pt x="28575" y="228600"/>
                </a:lnTo>
                <a:cubicBezTo>
                  <a:pt x="20836" y="228600"/>
                  <a:pt x="14139" y="225772"/>
                  <a:pt x="8484" y="220116"/>
                </a:cubicBezTo>
                <a:cubicBezTo>
                  <a:pt x="2828" y="214461"/>
                  <a:pt x="0" y="207764"/>
                  <a:pt x="0" y="200025"/>
                </a:cubicBezTo>
                <a:lnTo>
                  <a:pt x="0" y="114300"/>
                </a:lnTo>
                <a:cubicBezTo>
                  <a:pt x="0" y="106561"/>
                  <a:pt x="2828" y="99863"/>
                  <a:pt x="8484" y="94208"/>
                </a:cubicBezTo>
                <a:cubicBezTo>
                  <a:pt x="14139" y="88552"/>
                  <a:pt x="20836" y="85725"/>
                  <a:pt x="28575" y="85725"/>
                </a:cubicBezTo>
                <a:lnTo>
                  <a:pt x="35719" y="85725"/>
                </a:lnTo>
                <a:lnTo>
                  <a:pt x="35719" y="58489"/>
                </a:lnTo>
                <a:cubicBezTo>
                  <a:pt x="35719" y="42118"/>
                  <a:pt x="41077" y="28277"/>
                  <a:pt x="51793" y="16966"/>
                </a:cubicBezTo>
                <a:cubicBezTo>
                  <a:pt x="62508" y="5655"/>
                  <a:pt x="76126" y="0"/>
                  <a:pt x="9264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57150" tIns="28575" rIns="57150" bIns="28575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sz="1181"/>
          </a:p>
        </p:txBody>
      </p:sp>
      <p:sp>
        <p:nvSpPr>
          <p:cNvPr id="241" name="Freeform 151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/>
          <p:nvPr/>
        </p:nvSpPr>
        <p:spPr>
          <a:xfrm>
            <a:off x="3415681" y="5768565"/>
            <a:ext cx="267229" cy="329903"/>
          </a:xfrm>
          <a:custGeom>
            <a:avLst/>
            <a:gdLst/>
            <a:ahLst/>
            <a:cxnLst/>
            <a:rect l="l" t="t" r="r" b="b"/>
            <a:pathLst>
              <a:path w="185738" h="229300">
                <a:moveTo>
                  <a:pt x="92869" y="129288"/>
                </a:moveTo>
                <a:cubicBezTo>
                  <a:pt x="96739" y="129288"/>
                  <a:pt x="100087" y="130627"/>
                  <a:pt x="102915" y="133306"/>
                </a:cubicBezTo>
                <a:cubicBezTo>
                  <a:pt x="105743" y="135985"/>
                  <a:pt x="107157" y="139408"/>
                  <a:pt x="107157" y="143575"/>
                </a:cubicBezTo>
                <a:cubicBezTo>
                  <a:pt x="107157" y="148933"/>
                  <a:pt x="104775" y="152951"/>
                  <a:pt x="100013" y="155630"/>
                </a:cubicBezTo>
                <a:lnTo>
                  <a:pt x="100013" y="179294"/>
                </a:lnTo>
                <a:cubicBezTo>
                  <a:pt x="100013" y="181080"/>
                  <a:pt x="99343" y="182717"/>
                  <a:pt x="98004" y="184205"/>
                </a:cubicBezTo>
                <a:cubicBezTo>
                  <a:pt x="96664" y="185693"/>
                  <a:pt x="94953" y="186438"/>
                  <a:pt x="92869" y="186438"/>
                </a:cubicBezTo>
                <a:cubicBezTo>
                  <a:pt x="90786" y="186438"/>
                  <a:pt x="89074" y="185693"/>
                  <a:pt x="87735" y="184205"/>
                </a:cubicBezTo>
                <a:cubicBezTo>
                  <a:pt x="86395" y="182717"/>
                  <a:pt x="85725" y="181080"/>
                  <a:pt x="85725" y="179294"/>
                </a:cubicBezTo>
                <a:lnTo>
                  <a:pt x="85725" y="155630"/>
                </a:lnTo>
                <a:cubicBezTo>
                  <a:pt x="80963" y="152951"/>
                  <a:pt x="78582" y="148933"/>
                  <a:pt x="78582" y="143575"/>
                </a:cubicBezTo>
                <a:cubicBezTo>
                  <a:pt x="78582" y="139408"/>
                  <a:pt x="79996" y="135985"/>
                  <a:pt x="82823" y="133306"/>
                </a:cubicBezTo>
                <a:cubicBezTo>
                  <a:pt x="85651" y="130627"/>
                  <a:pt x="89000" y="129288"/>
                  <a:pt x="92869" y="129288"/>
                </a:cubicBezTo>
                <a:close/>
                <a:moveTo>
                  <a:pt x="28575" y="100713"/>
                </a:moveTo>
                <a:cubicBezTo>
                  <a:pt x="24706" y="100713"/>
                  <a:pt x="21357" y="102052"/>
                  <a:pt x="18530" y="104731"/>
                </a:cubicBezTo>
                <a:cubicBezTo>
                  <a:pt x="15702" y="107410"/>
                  <a:pt x="14288" y="110833"/>
                  <a:pt x="14288" y="115000"/>
                </a:cubicBezTo>
                <a:lnTo>
                  <a:pt x="14288" y="200725"/>
                </a:lnTo>
                <a:cubicBezTo>
                  <a:pt x="14288" y="204595"/>
                  <a:pt x="15702" y="207943"/>
                  <a:pt x="18530" y="210771"/>
                </a:cubicBezTo>
                <a:cubicBezTo>
                  <a:pt x="21357" y="213599"/>
                  <a:pt x="24706" y="215013"/>
                  <a:pt x="28575" y="215013"/>
                </a:cubicBezTo>
                <a:lnTo>
                  <a:pt x="157163" y="215013"/>
                </a:lnTo>
                <a:cubicBezTo>
                  <a:pt x="161033" y="215013"/>
                  <a:pt x="164381" y="213599"/>
                  <a:pt x="167209" y="210771"/>
                </a:cubicBezTo>
                <a:cubicBezTo>
                  <a:pt x="170037" y="207943"/>
                  <a:pt x="171450" y="204595"/>
                  <a:pt x="171450" y="200725"/>
                </a:cubicBezTo>
                <a:lnTo>
                  <a:pt x="171450" y="115000"/>
                </a:lnTo>
                <a:cubicBezTo>
                  <a:pt x="171450" y="110833"/>
                  <a:pt x="170037" y="107410"/>
                  <a:pt x="167209" y="104731"/>
                </a:cubicBezTo>
                <a:cubicBezTo>
                  <a:pt x="164381" y="102052"/>
                  <a:pt x="161033" y="100713"/>
                  <a:pt x="157163" y="100713"/>
                </a:cubicBezTo>
                <a:close/>
                <a:moveTo>
                  <a:pt x="89479" y="184"/>
                </a:moveTo>
                <a:cubicBezTo>
                  <a:pt x="101004" y="-737"/>
                  <a:pt x="111733" y="1816"/>
                  <a:pt x="121667" y="7844"/>
                </a:cubicBezTo>
                <a:cubicBezTo>
                  <a:pt x="134913" y="15881"/>
                  <a:pt x="143768" y="27787"/>
                  <a:pt x="148233" y="43563"/>
                </a:cubicBezTo>
                <a:lnTo>
                  <a:pt x="150912" y="55618"/>
                </a:lnTo>
                <a:cubicBezTo>
                  <a:pt x="151508" y="57701"/>
                  <a:pt x="151284" y="59562"/>
                  <a:pt x="150242" y="61199"/>
                </a:cubicBezTo>
                <a:cubicBezTo>
                  <a:pt x="149201" y="62836"/>
                  <a:pt x="147787" y="63952"/>
                  <a:pt x="146001" y="64547"/>
                </a:cubicBezTo>
                <a:cubicBezTo>
                  <a:pt x="144215" y="65143"/>
                  <a:pt x="142429" y="64919"/>
                  <a:pt x="140643" y="63878"/>
                </a:cubicBezTo>
                <a:cubicBezTo>
                  <a:pt x="138857" y="62836"/>
                  <a:pt x="137667" y="61422"/>
                  <a:pt x="137071" y="59636"/>
                </a:cubicBezTo>
                <a:lnTo>
                  <a:pt x="134392" y="47581"/>
                </a:lnTo>
                <a:cubicBezTo>
                  <a:pt x="131118" y="35377"/>
                  <a:pt x="124495" y="26224"/>
                  <a:pt x="114524" y="20122"/>
                </a:cubicBezTo>
                <a:cubicBezTo>
                  <a:pt x="104552" y="14020"/>
                  <a:pt x="93465" y="12606"/>
                  <a:pt x="81261" y="15881"/>
                </a:cubicBezTo>
                <a:cubicBezTo>
                  <a:pt x="69057" y="19155"/>
                  <a:pt x="60201" y="25926"/>
                  <a:pt x="54695" y="36196"/>
                </a:cubicBezTo>
                <a:cubicBezTo>
                  <a:pt x="49188" y="46465"/>
                  <a:pt x="48072" y="57552"/>
                  <a:pt x="51346" y="69459"/>
                </a:cubicBezTo>
                <a:lnTo>
                  <a:pt x="55365" y="86425"/>
                </a:lnTo>
                <a:lnTo>
                  <a:pt x="157163" y="86425"/>
                </a:lnTo>
                <a:cubicBezTo>
                  <a:pt x="164902" y="86425"/>
                  <a:pt x="171599" y="89178"/>
                  <a:pt x="177255" y="94685"/>
                </a:cubicBezTo>
                <a:cubicBezTo>
                  <a:pt x="182910" y="100192"/>
                  <a:pt x="185738" y="106963"/>
                  <a:pt x="185738" y="115000"/>
                </a:cubicBezTo>
                <a:lnTo>
                  <a:pt x="185738" y="200725"/>
                </a:lnTo>
                <a:cubicBezTo>
                  <a:pt x="185738" y="208464"/>
                  <a:pt x="182910" y="215161"/>
                  <a:pt x="177255" y="220817"/>
                </a:cubicBezTo>
                <a:cubicBezTo>
                  <a:pt x="171599" y="226472"/>
                  <a:pt x="164902" y="229300"/>
                  <a:pt x="157163" y="229300"/>
                </a:cubicBezTo>
                <a:lnTo>
                  <a:pt x="28575" y="229300"/>
                </a:lnTo>
                <a:cubicBezTo>
                  <a:pt x="20836" y="229300"/>
                  <a:pt x="14139" y="226472"/>
                  <a:pt x="8484" y="220817"/>
                </a:cubicBezTo>
                <a:cubicBezTo>
                  <a:pt x="2828" y="215161"/>
                  <a:pt x="0" y="208464"/>
                  <a:pt x="0" y="200725"/>
                </a:cubicBezTo>
                <a:lnTo>
                  <a:pt x="0" y="115000"/>
                </a:lnTo>
                <a:cubicBezTo>
                  <a:pt x="0" y="106963"/>
                  <a:pt x="2828" y="100192"/>
                  <a:pt x="8484" y="94685"/>
                </a:cubicBezTo>
                <a:cubicBezTo>
                  <a:pt x="14139" y="89178"/>
                  <a:pt x="20836" y="86425"/>
                  <a:pt x="28575" y="86425"/>
                </a:cubicBezTo>
                <a:lnTo>
                  <a:pt x="40631" y="86425"/>
                </a:lnTo>
                <a:lnTo>
                  <a:pt x="37505" y="73477"/>
                </a:lnTo>
                <a:cubicBezTo>
                  <a:pt x="33338" y="57404"/>
                  <a:pt x="34975" y="42595"/>
                  <a:pt x="42417" y="29052"/>
                </a:cubicBezTo>
                <a:cubicBezTo>
                  <a:pt x="49858" y="15509"/>
                  <a:pt x="61615" y="6579"/>
                  <a:pt x="77689" y="2263"/>
                </a:cubicBezTo>
                <a:cubicBezTo>
                  <a:pt x="81707" y="1184"/>
                  <a:pt x="85637" y="491"/>
                  <a:pt x="89479" y="18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57150" tIns="28575" rIns="57150" bIns="28575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sz="1181"/>
          </a:p>
        </p:txBody>
      </p:sp>
      <p:sp>
        <p:nvSpPr>
          <p:cNvPr id="242" name="Freeform 152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/>
          <p:nvPr/>
        </p:nvSpPr>
        <p:spPr>
          <a:xfrm>
            <a:off x="3926410" y="5768907"/>
            <a:ext cx="330904" cy="329215"/>
          </a:xfrm>
          <a:custGeom>
            <a:avLst/>
            <a:gdLst/>
            <a:ahLst/>
            <a:cxnLst/>
            <a:rect l="l" t="t" r="r" b="b"/>
            <a:pathLst>
              <a:path w="229996" h="228822">
                <a:moveTo>
                  <a:pt x="89520" y="14287"/>
                </a:moveTo>
                <a:cubicBezTo>
                  <a:pt x="68833" y="14287"/>
                  <a:pt x="51122" y="21580"/>
                  <a:pt x="36388" y="36165"/>
                </a:cubicBezTo>
                <a:cubicBezTo>
                  <a:pt x="21654" y="50750"/>
                  <a:pt x="14287" y="68461"/>
                  <a:pt x="14287" y="89297"/>
                </a:cubicBezTo>
                <a:cubicBezTo>
                  <a:pt x="14287" y="110132"/>
                  <a:pt x="21654" y="127843"/>
                  <a:pt x="36388" y="142428"/>
                </a:cubicBezTo>
                <a:cubicBezTo>
                  <a:pt x="51122" y="157013"/>
                  <a:pt x="68833" y="164306"/>
                  <a:pt x="89520" y="164306"/>
                </a:cubicBezTo>
                <a:cubicBezTo>
                  <a:pt x="110207" y="164306"/>
                  <a:pt x="127918" y="157013"/>
                  <a:pt x="142652" y="142428"/>
                </a:cubicBezTo>
                <a:cubicBezTo>
                  <a:pt x="157386" y="127843"/>
                  <a:pt x="164752" y="110132"/>
                  <a:pt x="164752" y="89297"/>
                </a:cubicBezTo>
                <a:cubicBezTo>
                  <a:pt x="164752" y="68461"/>
                  <a:pt x="157386" y="50750"/>
                  <a:pt x="142652" y="36165"/>
                </a:cubicBezTo>
                <a:cubicBezTo>
                  <a:pt x="127918" y="21580"/>
                  <a:pt x="110207" y="14287"/>
                  <a:pt x="89520" y="14287"/>
                </a:cubicBezTo>
                <a:close/>
                <a:moveTo>
                  <a:pt x="89297" y="0"/>
                </a:moveTo>
                <a:cubicBezTo>
                  <a:pt x="114002" y="0"/>
                  <a:pt x="135061" y="8706"/>
                  <a:pt x="152474" y="26119"/>
                </a:cubicBezTo>
                <a:cubicBezTo>
                  <a:pt x="169887" y="43532"/>
                  <a:pt x="178594" y="64591"/>
                  <a:pt x="178594" y="89297"/>
                </a:cubicBezTo>
                <a:cubicBezTo>
                  <a:pt x="178594" y="110728"/>
                  <a:pt x="171747" y="129778"/>
                  <a:pt x="158055" y="146447"/>
                </a:cubicBezTo>
                <a:lnTo>
                  <a:pt x="227260" y="216545"/>
                </a:lnTo>
                <a:cubicBezTo>
                  <a:pt x="230832" y="219819"/>
                  <a:pt x="230907" y="223093"/>
                  <a:pt x="227484" y="226367"/>
                </a:cubicBezTo>
                <a:cubicBezTo>
                  <a:pt x="224060" y="229641"/>
                  <a:pt x="220712" y="229641"/>
                  <a:pt x="217438" y="226367"/>
                </a:cubicBezTo>
                <a:lnTo>
                  <a:pt x="147786" y="156716"/>
                </a:lnTo>
                <a:cubicBezTo>
                  <a:pt x="131117" y="171301"/>
                  <a:pt x="111621" y="178593"/>
                  <a:pt x="89297" y="178593"/>
                </a:cubicBezTo>
                <a:cubicBezTo>
                  <a:pt x="64591" y="178593"/>
                  <a:pt x="43532" y="169887"/>
                  <a:pt x="26119" y="152474"/>
                </a:cubicBezTo>
                <a:cubicBezTo>
                  <a:pt x="8706" y="135061"/>
                  <a:pt x="0" y="114002"/>
                  <a:pt x="0" y="89297"/>
                </a:cubicBezTo>
                <a:cubicBezTo>
                  <a:pt x="0" y="64591"/>
                  <a:pt x="8706" y="43532"/>
                  <a:pt x="26119" y="26119"/>
                </a:cubicBezTo>
                <a:cubicBezTo>
                  <a:pt x="43532" y="8706"/>
                  <a:pt x="64591" y="0"/>
                  <a:pt x="8929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57150" tIns="28575" rIns="57150" bIns="28575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sz="1181"/>
          </a:p>
        </p:txBody>
      </p:sp>
      <p:sp>
        <p:nvSpPr>
          <p:cNvPr id="243" name="Freeform 153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/>
          <p:nvPr/>
        </p:nvSpPr>
        <p:spPr>
          <a:xfrm>
            <a:off x="4500814" y="5768907"/>
            <a:ext cx="330904" cy="329215"/>
          </a:xfrm>
          <a:custGeom>
            <a:avLst/>
            <a:gdLst/>
            <a:ahLst/>
            <a:cxnLst/>
            <a:rect l="l" t="t" r="r" b="b"/>
            <a:pathLst>
              <a:path w="229996" h="228822">
                <a:moveTo>
                  <a:pt x="93092" y="50006"/>
                </a:moveTo>
                <a:cubicBezTo>
                  <a:pt x="95027" y="50006"/>
                  <a:pt x="96664" y="50676"/>
                  <a:pt x="98003" y="52015"/>
                </a:cubicBezTo>
                <a:cubicBezTo>
                  <a:pt x="99343" y="53355"/>
                  <a:pt x="100012" y="55066"/>
                  <a:pt x="100012" y="57150"/>
                </a:cubicBezTo>
                <a:lnTo>
                  <a:pt x="100012" y="85725"/>
                </a:lnTo>
                <a:lnTo>
                  <a:pt x="128587" y="85725"/>
                </a:lnTo>
                <a:cubicBezTo>
                  <a:pt x="130671" y="85725"/>
                  <a:pt x="132382" y="86394"/>
                  <a:pt x="133722" y="87734"/>
                </a:cubicBezTo>
                <a:cubicBezTo>
                  <a:pt x="135061" y="89073"/>
                  <a:pt x="135731" y="90785"/>
                  <a:pt x="135731" y="92868"/>
                </a:cubicBezTo>
                <a:cubicBezTo>
                  <a:pt x="135731" y="94952"/>
                  <a:pt x="135061" y="96664"/>
                  <a:pt x="133722" y="98003"/>
                </a:cubicBezTo>
                <a:cubicBezTo>
                  <a:pt x="132382" y="99342"/>
                  <a:pt x="130671" y="100012"/>
                  <a:pt x="128587" y="100012"/>
                </a:cubicBezTo>
                <a:lnTo>
                  <a:pt x="100012" y="100012"/>
                </a:lnTo>
                <a:lnTo>
                  <a:pt x="100012" y="128587"/>
                </a:lnTo>
                <a:cubicBezTo>
                  <a:pt x="100012" y="130671"/>
                  <a:pt x="99343" y="132382"/>
                  <a:pt x="98003" y="133722"/>
                </a:cubicBezTo>
                <a:cubicBezTo>
                  <a:pt x="96664" y="135061"/>
                  <a:pt x="95027" y="135731"/>
                  <a:pt x="93092" y="135731"/>
                </a:cubicBezTo>
                <a:cubicBezTo>
                  <a:pt x="91157" y="135731"/>
                  <a:pt x="89445" y="135061"/>
                  <a:pt x="87957" y="133722"/>
                </a:cubicBezTo>
                <a:cubicBezTo>
                  <a:pt x="86469" y="132382"/>
                  <a:pt x="85725" y="130671"/>
                  <a:pt x="85725" y="128587"/>
                </a:cubicBezTo>
                <a:lnTo>
                  <a:pt x="85725" y="100012"/>
                </a:lnTo>
                <a:lnTo>
                  <a:pt x="57150" y="100012"/>
                </a:lnTo>
                <a:cubicBezTo>
                  <a:pt x="55364" y="100012"/>
                  <a:pt x="53727" y="99342"/>
                  <a:pt x="52238" y="98003"/>
                </a:cubicBezTo>
                <a:cubicBezTo>
                  <a:pt x="50750" y="96664"/>
                  <a:pt x="50006" y="94952"/>
                  <a:pt x="50006" y="92868"/>
                </a:cubicBezTo>
                <a:cubicBezTo>
                  <a:pt x="50006" y="90785"/>
                  <a:pt x="50750" y="89073"/>
                  <a:pt x="52238" y="87734"/>
                </a:cubicBezTo>
                <a:cubicBezTo>
                  <a:pt x="53727" y="86394"/>
                  <a:pt x="55364" y="85725"/>
                  <a:pt x="57150" y="85725"/>
                </a:cubicBezTo>
                <a:lnTo>
                  <a:pt x="85725" y="85725"/>
                </a:lnTo>
                <a:lnTo>
                  <a:pt x="85725" y="57150"/>
                </a:lnTo>
                <a:cubicBezTo>
                  <a:pt x="85725" y="55066"/>
                  <a:pt x="86469" y="53355"/>
                  <a:pt x="87957" y="52015"/>
                </a:cubicBezTo>
                <a:cubicBezTo>
                  <a:pt x="89445" y="50676"/>
                  <a:pt x="91157" y="50006"/>
                  <a:pt x="93092" y="50006"/>
                </a:cubicBezTo>
                <a:close/>
                <a:moveTo>
                  <a:pt x="93092" y="14287"/>
                </a:moveTo>
                <a:cubicBezTo>
                  <a:pt x="71512" y="14287"/>
                  <a:pt x="52983" y="21952"/>
                  <a:pt x="37504" y="37281"/>
                </a:cubicBezTo>
                <a:cubicBezTo>
                  <a:pt x="22026" y="52610"/>
                  <a:pt x="14287" y="71139"/>
                  <a:pt x="14287" y="92868"/>
                </a:cubicBezTo>
                <a:cubicBezTo>
                  <a:pt x="14287" y="114597"/>
                  <a:pt x="22026" y="133126"/>
                  <a:pt x="37504" y="148456"/>
                </a:cubicBezTo>
                <a:cubicBezTo>
                  <a:pt x="52983" y="163785"/>
                  <a:pt x="71512" y="171450"/>
                  <a:pt x="93092" y="171450"/>
                </a:cubicBezTo>
                <a:cubicBezTo>
                  <a:pt x="114672" y="171450"/>
                  <a:pt x="133127" y="163785"/>
                  <a:pt x="148456" y="148456"/>
                </a:cubicBezTo>
                <a:cubicBezTo>
                  <a:pt x="163785" y="133126"/>
                  <a:pt x="171450" y="114597"/>
                  <a:pt x="171450" y="92868"/>
                </a:cubicBezTo>
                <a:cubicBezTo>
                  <a:pt x="171450" y="71139"/>
                  <a:pt x="163785" y="52610"/>
                  <a:pt x="148456" y="37281"/>
                </a:cubicBezTo>
                <a:cubicBezTo>
                  <a:pt x="133127" y="21952"/>
                  <a:pt x="114672" y="14287"/>
                  <a:pt x="93092" y="14287"/>
                </a:cubicBezTo>
                <a:close/>
                <a:moveTo>
                  <a:pt x="93092" y="0"/>
                </a:moveTo>
                <a:cubicBezTo>
                  <a:pt x="118839" y="0"/>
                  <a:pt x="140717" y="9078"/>
                  <a:pt x="158725" y="27235"/>
                </a:cubicBezTo>
                <a:cubicBezTo>
                  <a:pt x="176733" y="45392"/>
                  <a:pt x="185737" y="67270"/>
                  <a:pt x="185737" y="92868"/>
                </a:cubicBezTo>
                <a:cubicBezTo>
                  <a:pt x="185737" y="115490"/>
                  <a:pt x="178594" y="135433"/>
                  <a:pt x="164306" y="152697"/>
                </a:cubicBezTo>
                <a:lnTo>
                  <a:pt x="227260" y="216545"/>
                </a:lnTo>
                <a:cubicBezTo>
                  <a:pt x="230832" y="219819"/>
                  <a:pt x="230907" y="223093"/>
                  <a:pt x="227484" y="226367"/>
                </a:cubicBezTo>
                <a:cubicBezTo>
                  <a:pt x="224060" y="229641"/>
                  <a:pt x="220712" y="229641"/>
                  <a:pt x="217438" y="226367"/>
                </a:cubicBezTo>
                <a:lnTo>
                  <a:pt x="154037" y="162966"/>
                </a:lnTo>
                <a:cubicBezTo>
                  <a:pt x="136773" y="178445"/>
                  <a:pt x="116532" y="186184"/>
                  <a:pt x="93315" y="186184"/>
                </a:cubicBezTo>
                <a:cubicBezTo>
                  <a:pt x="67419" y="186184"/>
                  <a:pt x="45392" y="177105"/>
                  <a:pt x="27235" y="158948"/>
                </a:cubicBezTo>
                <a:cubicBezTo>
                  <a:pt x="9078" y="140791"/>
                  <a:pt x="0" y="118839"/>
                  <a:pt x="0" y="93092"/>
                </a:cubicBezTo>
                <a:cubicBezTo>
                  <a:pt x="0" y="67344"/>
                  <a:pt x="9078" y="45392"/>
                  <a:pt x="27235" y="27235"/>
                </a:cubicBezTo>
                <a:cubicBezTo>
                  <a:pt x="45392" y="9078"/>
                  <a:pt x="67344" y="0"/>
                  <a:pt x="9309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57150" tIns="28575" rIns="57150" bIns="28575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sz="1181"/>
          </a:p>
        </p:txBody>
      </p:sp>
      <p:sp>
        <p:nvSpPr>
          <p:cNvPr id="244" name="Freeform 154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/>
          <p:nvPr/>
        </p:nvSpPr>
        <p:spPr>
          <a:xfrm>
            <a:off x="5075217" y="5768907"/>
            <a:ext cx="330904" cy="329215"/>
          </a:xfrm>
          <a:custGeom>
            <a:avLst/>
            <a:gdLst/>
            <a:ahLst/>
            <a:cxnLst/>
            <a:rect l="l" t="t" r="r" b="b"/>
            <a:pathLst>
              <a:path w="229996" h="228822">
                <a:moveTo>
                  <a:pt x="57150" y="85725"/>
                </a:moveTo>
                <a:lnTo>
                  <a:pt x="128587" y="85725"/>
                </a:lnTo>
                <a:cubicBezTo>
                  <a:pt x="130671" y="85725"/>
                  <a:pt x="132382" y="86394"/>
                  <a:pt x="133722" y="87734"/>
                </a:cubicBezTo>
                <a:cubicBezTo>
                  <a:pt x="135061" y="89073"/>
                  <a:pt x="135731" y="90785"/>
                  <a:pt x="135731" y="92868"/>
                </a:cubicBezTo>
                <a:cubicBezTo>
                  <a:pt x="135731" y="94952"/>
                  <a:pt x="135061" y="96664"/>
                  <a:pt x="133722" y="98003"/>
                </a:cubicBezTo>
                <a:cubicBezTo>
                  <a:pt x="132382" y="99342"/>
                  <a:pt x="130671" y="100012"/>
                  <a:pt x="128587" y="100012"/>
                </a:cubicBezTo>
                <a:lnTo>
                  <a:pt x="57150" y="100012"/>
                </a:lnTo>
                <a:cubicBezTo>
                  <a:pt x="55364" y="100012"/>
                  <a:pt x="53727" y="99342"/>
                  <a:pt x="52238" y="98003"/>
                </a:cubicBezTo>
                <a:cubicBezTo>
                  <a:pt x="50750" y="96664"/>
                  <a:pt x="50006" y="94952"/>
                  <a:pt x="50006" y="92868"/>
                </a:cubicBezTo>
                <a:cubicBezTo>
                  <a:pt x="50006" y="90785"/>
                  <a:pt x="50750" y="89073"/>
                  <a:pt x="52238" y="87734"/>
                </a:cubicBezTo>
                <a:cubicBezTo>
                  <a:pt x="53727" y="86394"/>
                  <a:pt x="55364" y="85725"/>
                  <a:pt x="57150" y="85725"/>
                </a:cubicBezTo>
                <a:close/>
                <a:moveTo>
                  <a:pt x="93092" y="14287"/>
                </a:moveTo>
                <a:cubicBezTo>
                  <a:pt x="71512" y="14287"/>
                  <a:pt x="52983" y="21952"/>
                  <a:pt x="37504" y="37281"/>
                </a:cubicBezTo>
                <a:cubicBezTo>
                  <a:pt x="22026" y="52610"/>
                  <a:pt x="14287" y="71139"/>
                  <a:pt x="14287" y="92868"/>
                </a:cubicBezTo>
                <a:cubicBezTo>
                  <a:pt x="14287" y="114597"/>
                  <a:pt x="22026" y="133126"/>
                  <a:pt x="37504" y="148456"/>
                </a:cubicBezTo>
                <a:cubicBezTo>
                  <a:pt x="52983" y="163785"/>
                  <a:pt x="71512" y="171450"/>
                  <a:pt x="93092" y="171450"/>
                </a:cubicBezTo>
                <a:cubicBezTo>
                  <a:pt x="114672" y="171450"/>
                  <a:pt x="133127" y="163785"/>
                  <a:pt x="148456" y="148456"/>
                </a:cubicBezTo>
                <a:cubicBezTo>
                  <a:pt x="163785" y="133126"/>
                  <a:pt x="171450" y="114597"/>
                  <a:pt x="171450" y="92868"/>
                </a:cubicBezTo>
                <a:cubicBezTo>
                  <a:pt x="171450" y="71139"/>
                  <a:pt x="163785" y="52610"/>
                  <a:pt x="148456" y="37281"/>
                </a:cubicBezTo>
                <a:cubicBezTo>
                  <a:pt x="133127" y="21952"/>
                  <a:pt x="114672" y="14287"/>
                  <a:pt x="93092" y="14287"/>
                </a:cubicBezTo>
                <a:close/>
                <a:moveTo>
                  <a:pt x="93092" y="0"/>
                </a:moveTo>
                <a:cubicBezTo>
                  <a:pt x="118839" y="0"/>
                  <a:pt x="140717" y="9078"/>
                  <a:pt x="158725" y="27235"/>
                </a:cubicBezTo>
                <a:cubicBezTo>
                  <a:pt x="176733" y="45392"/>
                  <a:pt x="185737" y="67270"/>
                  <a:pt x="185737" y="92868"/>
                </a:cubicBezTo>
                <a:cubicBezTo>
                  <a:pt x="185737" y="115490"/>
                  <a:pt x="178594" y="135433"/>
                  <a:pt x="164306" y="152697"/>
                </a:cubicBezTo>
                <a:lnTo>
                  <a:pt x="227260" y="216545"/>
                </a:lnTo>
                <a:cubicBezTo>
                  <a:pt x="230832" y="219819"/>
                  <a:pt x="230907" y="223093"/>
                  <a:pt x="227484" y="226367"/>
                </a:cubicBezTo>
                <a:cubicBezTo>
                  <a:pt x="224060" y="229641"/>
                  <a:pt x="220712" y="229641"/>
                  <a:pt x="217438" y="226367"/>
                </a:cubicBezTo>
                <a:lnTo>
                  <a:pt x="154037" y="162966"/>
                </a:lnTo>
                <a:cubicBezTo>
                  <a:pt x="136773" y="178445"/>
                  <a:pt x="116532" y="186184"/>
                  <a:pt x="93315" y="186184"/>
                </a:cubicBezTo>
                <a:cubicBezTo>
                  <a:pt x="67419" y="186184"/>
                  <a:pt x="45392" y="177105"/>
                  <a:pt x="27235" y="158948"/>
                </a:cubicBezTo>
                <a:cubicBezTo>
                  <a:pt x="9078" y="140791"/>
                  <a:pt x="0" y="118839"/>
                  <a:pt x="0" y="93092"/>
                </a:cubicBezTo>
                <a:cubicBezTo>
                  <a:pt x="0" y="67344"/>
                  <a:pt x="9078" y="45392"/>
                  <a:pt x="27235" y="27235"/>
                </a:cubicBezTo>
                <a:cubicBezTo>
                  <a:pt x="45392" y="9078"/>
                  <a:pt x="67344" y="0"/>
                  <a:pt x="9309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57150" tIns="28575" rIns="57150" bIns="28575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sz="1181"/>
          </a:p>
        </p:txBody>
      </p:sp>
      <p:sp>
        <p:nvSpPr>
          <p:cNvPr id="245" name="Freeform 155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/>
          <p:nvPr/>
        </p:nvSpPr>
        <p:spPr>
          <a:xfrm>
            <a:off x="5649620" y="5774311"/>
            <a:ext cx="328914" cy="318411"/>
          </a:xfrm>
          <a:custGeom>
            <a:avLst/>
            <a:gdLst/>
            <a:ahLst/>
            <a:cxnLst/>
            <a:rect l="l" t="t" r="r" b="b"/>
            <a:pathLst>
              <a:path w="228612" h="221312">
                <a:moveTo>
                  <a:pt x="175915" y="79"/>
                </a:moveTo>
                <a:cubicBezTo>
                  <a:pt x="189607" y="823"/>
                  <a:pt x="202108" y="6850"/>
                  <a:pt x="213419" y="18161"/>
                </a:cubicBezTo>
                <a:cubicBezTo>
                  <a:pt x="223837" y="28579"/>
                  <a:pt x="228897" y="41825"/>
                  <a:pt x="228600" y="57898"/>
                </a:cubicBezTo>
                <a:cubicBezTo>
                  <a:pt x="228600" y="73674"/>
                  <a:pt x="223242" y="86771"/>
                  <a:pt x="212526" y="97189"/>
                </a:cubicBezTo>
                <a:lnTo>
                  <a:pt x="115639" y="200327"/>
                </a:lnTo>
                <a:cubicBezTo>
                  <a:pt x="112365" y="203899"/>
                  <a:pt x="109016" y="204048"/>
                  <a:pt x="105593" y="200773"/>
                </a:cubicBezTo>
                <a:cubicBezTo>
                  <a:pt x="102170" y="197499"/>
                  <a:pt x="102096" y="194076"/>
                  <a:pt x="105370" y="190504"/>
                </a:cubicBezTo>
                <a:lnTo>
                  <a:pt x="202257" y="87366"/>
                </a:lnTo>
                <a:cubicBezTo>
                  <a:pt x="210294" y="79330"/>
                  <a:pt x="214387" y="69358"/>
                  <a:pt x="214535" y="57452"/>
                </a:cubicBezTo>
                <a:cubicBezTo>
                  <a:pt x="214684" y="45546"/>
                  <a:pt x="210889" y="35723"/>
                  <a:pt x="203150" y="27984"/>
                </a:cubicBezTo>
                <a:cubicBezTo>
                  <a:pt x="198388" y="23222"/>
                  <a:pt x="193104" y="19575"/>
                  <a:pt x="187300" y="17045"/>
                </a:cubicBezTo>
                <a:cubicBezTo>
                  <a:pt x="181496" y="14515"/>
                  <a:pt x="175245" y="13697"/>
                  <a:pt x="168548" y="14589"/>
                </a:cubicBezTo>
                <a:cubicBezTo>
                  <a:pt x="161850" y="15482"/>
                  <a:pt x="155823" y="18608"/>
                  <a:pt x="150465" y="23966"/>
                </a:cubicBezTo>
                <a:lnTo>
                  <a:pt x="22324" y="160143"/>
                </a:lnTo>
                <a:cubicBezTo>
                  <a:pt x="16966" y="165501"/>
                  <a:pt x="14287" y="172050"/>
                  <a:pt x="14287" y="179789"/>
                </a:cubicBezTo>
                <a:cubicBezTo>
                  <a:pt x="14287" y="187528"/>
                  <a:pt x="16966" y="194225"/>
                  <a:pt x="22324" y="199881"/>
                </a:cubicBezTo>
                <a:cubicBezTo>
                  <a:pt x="27384" y="204941"/>
                  <a:pt x="33188" y="207247"/>
                  <a:pt x="39737" y="206801"/>
                </a:cubicBezTo>
                <a:cubicBezTo>
                  <a:pt x="46285" y="206355"/>
                  <a:pt x="52536" y="203304"/>
                  <a:pt x="58489" y="197648"/>
                </a:cubicBezTo>
                <a:lnTo>
                  <a:pt x="160288" y="89152"/>
                </a:lnTo>
                <a:cubicBezTo>
                  <a:pt x="168324" y="81116"/>
                  <a:pt x="169515" y="74270"/>
                  <a:pt x="163859" y="68614"/>
                </a:cubicBezTo>
                <a:cubicBezTo>
                  <a:pt x="161181" y="65935"/>
                  <a:pt x="158502" y="64596"/>
                  <a:pt x="155823" y="64596"/>
                </a:cubicBezTo>
                <a:cubicBezTo>
                  <a:pt x="152846" y="64893"/>
                  <a:pt x="149572" y="66828"/>
                  <a:pt x="146000" y="70400"/>
                </a:cubicBezTo>
                <a:lnTo>
                  <a:pt x="69205" y="152107"/>
                </a:lnTo>
                <a:cubicBezTo>
                  <a:pt x="65931" y="155679"/>
                  <a:pt x="62582" y="155827"/>
                  <a:pt x="59159" y="152553"/>
                </a:cubicBezTo>
                <a:cubicBezTo>
                  <a:pt x="55736" y="149279"/>
                  <a:pt x="55661" y="145856"/>
                  <a:pt x="58936" y="142284"/>
                </a:cubicBezTo>
                <a:lnTo>
                  <a:pt x="135731" y="60577"/>
                </a:lnTo>
                <a:cubicBezTo>
                  <a:pt x="141684" y="54327"/>
                  <a:pt x="147935" y="50904"/>
                  <a:pt x="154483" y="50308"/>
                </a:cubicBezTo>
                <a:cubicBezTo>
                  <a:pt x="161627" y="49713"/>
                  <a:pt x="168176" y="52541"/>
                  <a:pt x="174129" y="58791"/>
                </a:cubicBezTo>
                <a:cubicBezTo>
                  <a:pt x="179486" y="64149"/>
                  <a:pt x="181868" y="70549"/>
                  <a:pt x="181272" y="77990"/>
                </a:cubicBezTo>
                <a:cubicBezTo>
                  <a:pt x="180677" y="85432"/>
                  <a:pt x="177105" y="92427"/>
                  <a:pt x="170557" y="98975"/>
                </a:cubicBezTo>
                <a:lnTo>
                  <a:pt x="68758" y="207471"/>
                </a:lnTo>
                <a:cubicBezTo>
                  <a:pt x="60424" y="216103"/>
                  <a:pt x="51048" y="220716"/>
                  <a:pt x="40630" y="221312"/>
                </a:cubicBezTo>
                <a:cubicBezTo>
                  <a:pt x="40034" y="221312"/>
                  <a:pt x="39290" y="221312"/>
                  <a:pt x="38397" y="221312"/>
                </a:cubicBezTo>
                <a:cubicBezTo>
                  <a:pt x="28575" y="221312"/>
                  <a:pt x="19794" y="217442"/>
                  <a:pt x="12055" y="209703"/>
                </a:cubicBezTo>
                <a:cubicBezTo>
                  <a:pt x="4018" y="201666"/>
                  <a:pt x="0" y="191769"/>
                  <a:pt x="0" y="180012"/>
                </a:cubicBezTo>
                <a:cubicBezTo>
                  <a:pt x="0" y="168255"/>
                  <a:pt x="4018" y="158209"/>
                  <a:pt x="12055" y="149874"/>
                </a:cubicBezTo>
                <a:lnTo>
                  <a:pt x="140196" y="13697"/>
                </a:lnTo>
                <a:cubicBezTo>
                  <a:pt x="150316" y="3874"/>
                  <a:pt x="162222" y="-665"/>
                  <a:pt x="175915" y="7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57150" tIns="28575" rIns="57150" bIns="28575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sz="1181"/>
          </a:p>
        </p:txBody>
      </p:sp>
      <p:sp>
        <p:nvSpPr>
          <p:cNvPr id="246" name="Freeform 156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/>
          <p:nvPr/>
        </p:nvSpPr>
        <p:spPr>
          <a:xfrm>
            <a:off x="6222033" y="5769388"/>
            <a:ext cx="329100" cy="328252"/>
          </a:xfrm>
          <a:custGeom>
            <a:avLst/>
            <a:gdLst/>
            <a:ahLst/>
            <a:cxnLst/>
            <a:rect l="l" t="t" r="r" b="b"/>
            <a:pathLst>
              <a:path w="228742" h="228153">
                <a:moveTo>
                  <a:pt x="198274" y="40183"/>
                </a:moveTo>
                <a:lnTo>
                  <a:pt x="92458" y="147786"/>
                </a:lnTo>
                <a:cubicBezTo>
                  <a:pt x="95136" y="151060"/>
                  <a:pt x="97220" y="154037"/>
                  <a:pt x="98708" y="156716"/>
                </a:cubicBezTo>
                <a:lnTo>
                  <a:pt x="127730" y="204489"/>
                </a:lnTo>
                <a:close/>
                <a:moveTo>
                  <a:pt x="187559" y="30361"/>
                </a:moveTo>
                <a:lnTo>
                  <a:pt x="23699" y="100012"/>
                </a:lnTo>
                <a:lnTo>
                  <a:pt x="72812" y="130373"/>
                </a:lnTo>
                <a:cubicBezTo>
                  <a:pt x="75789" y="132159"/>
                  <a:pt x="78914" y="134540"/>
                  <a:pt x="82188" y="137517"/>
                </a:cubicBezTo>
                <a:close/>
                <a:moveTo>
                  <a:pt x="224170" y="0"/>
                </a:moveTo>
                <a:cubicBezTo>
                  <a:pt x="228933" y="0"/>
                  <a:pt x="229975" y="3125"/>
                  <a:pt x="227296" y="9376"/>
                </a:cubicBezTo>
                <a:lnTo>
                  <a:pt x="136213" y="222349"/>
                </a:lnTo>
                <a:cubicBezTo>
                  <a:pt x="134427" y="226218"/>
                  <a:pt x="132046" y="228153"/>
                  <a:pt x="129069" y="228153"/>
                </a:cubicBezTo>
                <a:cubicBezTo>
                  <a:pt x="126390" y="228153"/>
                  <a:pt x="124158" y="226516"/>
                  <a:pt x="122372" y="223242"/>
                </a:cubicBezTo>
                <a:lnTo>
                  <a:pt x="86207" y="163859"/>
                </a:lnTo>
                <a:cubicBezTo>
                  <a:pt x="80849" y="155227"/>
                  <a:pt x="73854" y="148232"/>
                  <a:pt x="65222" y="142875"/>
                </a:cubicBezTo>
                <a:lnTo>
                  <a:pt x="4947" y="105370"/>
                </a:lnTo>
                <a:cubicBezTo>
                  <a:pt x="1375" y="103286"/>
                  <a:pt x="-262" y="100905"/>
                  <a:pt x="35" y="98226"/>
                </a:cubicBezTo>
                <a:cubicBezTo>
                  <a:pt x="333" y="95547"/>
                  <a:pt x="2416" y="93315"/>
                  <a:pt x="6286" y="91529"/>
                </a:cubicBezTo>
                <a:lnTo>
                  <a:pt x="219259" y="1339"/>
                </a:lnTo>
                <a:cubicBezTo>
                  <a:pt x="221045" y="446"/>
                  <a:pt x="222682" y="0"/>
                  <a:pt x="22417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57150" tIns="28575" rIns="57150" bIns="28575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sz="1181"/>
          </a:p>
        </p:txBody>
      </p:sp>
      <p:sp>
        <p:nvSpPr>
          <p:cNvPr id="247" name="Freeform 157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/>
          <p:nvPr/>
        </p:nvSpPr>
        <p:spPr>
          <a:xfrm>
            <a:off x="7327269" y="5769066"/>
            <a:ext cx="328896" cy="328896"/>
          </a:xfrm>
          <a:custGeom>
            <a:avLst/>
            <a:gdLst/>
            <a:ahLst/>
            <a:cxnLst/>
            <a:rect l="l" t="t" r="r" b="b"/>
            <a:pathLst>
              <a:path w="228600" h="228600">
                <a:moveTo>
                  <a:pt x="114300" y="57150"/>
                </a:moveTo>
                <a:cubicBezTo>
                  <a:pt x="116384" y="57150"/>
                  <a:pt x="118095" y="57819"/>
                  <a:pt x="119435" y="59159"/>
                </a:cubicBezTo>
                <a:cubicBezTo>
                  <a:pt x="120774" y="60498"/>
                  <a:pt x="121444" y="62210"/>
                  <a:pt x="121444" y="64293"/>
                </a:cubicBezTo>
                <a:lnTo>
                  <a:pt x="121444" y="107156"/>
                </a:lnTo>
                <a:lnTo>
                  <a:pt x="164306" y="107156"/>
                </a:lnTo>
                <a:cubicBezTo>
                  <a:pt x="166390" y="107156"/>
                  <a:pt x="168102" y="107826"/>
                  <a:pt x="169441" y="109165"/>
                </a:cubicBezTo>
                <a:cubicBezTo>
                  <a:pt x="170781" y="110505"/>
                  <a:pt x="171450" y="112216"/>
                  <a:pt x="171450" y="114300"/>
                </a:cubicBezTo>
                <a:cubicBezTo>
                  <a:pt x="171450" y="116383"/>
                  <a:pt x="170781" y="118095"/>
                  <a:pt x="169441" y="119434"/>
                </a:cubicBezTo>
                <a:cubicBezTo>
                  <a:pt x="168102" y="120774"/>
                  <a:pt x="166390" y="121443"/>
                  <a:pt x="164306" y="121443"/>
                </a:cubicBezTo>
                <a:lnTo>
                  <a:pt x="121444" y="121443"/>
                </a:lnTo>
                <a:lnTo>
                  <a:pt x="121444" y="164306"/>
                </a:lnTo>
                <a:cubicBezTo>
                  <a:pt x="121444" y="166389"/>
                  <a:pt x="120774" y="168101"/>
                  <a:pt x="119435" y="169440"/>
                </a:cubicBezTo>
                <a:cubicBezTo>
                  <a:pt x="118095" y="170780"/>
                  <a:pt x="116384" y="171450"/>
                  <a:pt x="114300" y="171450"/>
                </a:cubicBezTo>
                <a:cubicBezTo>
                  <a:pt x="112217" y="171450"/>
                  <a:pt x="110505" y="170780"/>
                  <a:pt x="109166" y="169440"/>
                </a:cubicBezTo>
                <a:cubicBezTo>
                  <a:pt x="107826" y="168101"/>
                  <a:pt x="107156" y="166389"/>
                  <a:pt x="107156" y="164306"/>
                </a:cubicBezTo>
                <a:lnTo>
                  <a:pt x="107156" y="121443"/>
                </a:lnTo>
                <a:lnTo>
                  <a:pt x="64294" y="121443"/>
                </a:lnTo>
                <a:cubicBezTo>
                  <a:pt x="62210" y="121443"/>
                  <a:pt x="60499" y="120774"/>
                  <a:pt x="59159" y="119434"/>
                </a:cubicBezTo>
                <a:cubicBezTo>
                  <a:pt x="57820" y="118095"/>
                  <a:pt x="57150" y="116383"/>
                  <a:pt x="57150" y="114300"/>
                </a:cubicBezTo>
                <a:cubicBezTo>
                  <a:pt x="57150" y="112216"/>
                  <a:pt x="57820" y="110505"/>
                  <a:pt x="59159" y="109165"/>
                </a:cubicBezTo>
                <a:cubicBezTo>
                  <a:pt x="60499" y="107826"/>
                  <a:pt x="62210" y="107156"/>
                  <a:pt x="64294" y="107156"/>
                </a:cubicBezTo>
                <a:lnTo>
                  <a:pt x="107156" y="107156"/>
                </a:lnTo>
                <a:lnTo>
                  <a:pt x="107156" y="64293"/>
                </a:lnTo>
                <a:cubicBezTo>
                  <a:pt x="107156" y="62210"/>
                  <a:pt x="107826" y="60498"/>
                  <a:pt x="109166" y="59159"/>
                </a:cubicBezTo>
                <a:cubicBezTo>
                  <a:pt x="110505" y="57819"/>
                  <a:pt x="112217" y="57150"/>
                  <a:pt x="114300" y="57150"/>
                </a:cubicBezTo>
                <a:close/>
                <a:moveTo>
                  <a:pt x="114300" y="14287"/>
                </a:moveTo>
                <a:cubicBezTo>
                  <a:pt x="86618" y="14287"/>
                  <a:pt x="63029" y="24035"/>
                  <a:pt x="43532" y="43532"/>
                </a:cubicBezTo>
                <a:cubicBezTo>
                  <a:pt x="24036" y="63028"/>
                  <a:pt x="14288" y="86618"/>
                  <a:pt x="14288" y="114300"/>
                </a:cubicBezTo>
                <a:cubicBezTo>
                  <a:pt x="14288" y="141982"/>
                  <a:pt x="24036" y="165645"/>
                  <a:pt x="43532" y="185291"/>
                </a:cubicBezTo>
                <a:cubicBezTo>
                  <a:pt x="63029" y="204936"/>
                  <a:pt x="86618" y="214759"/>
                  <a:pt x="114300" y="214759"/>
                </a:cubicBezTo>
                <a:cubicBezTo>
                  <a:pt x="141982" y="214759"/>
                  <a:pt x="165572" y="204936"/>
                  <a:pt x="185068" y="185291"/>
                </a:cubicBezTo>
                <a:cubicBezTo>
                  <a:pt x="204564" y="165645"/>
                  <a:pt x="214313" y="141982"/>
                  <a:pt x="214313" y="114300"/>
                </a:cubicBezTo>
                <a:cubicBezTo>
                  <a:pt x="214313" y="86618"/>
                  <a:pt x="204564" y="63028"/>
                  <a:pt x="185068" y="43532"/>
                </a:cubicBezTo>
                <a:cubicBezTo>
                  <a:pt x="165572" y="24035"/>
                  <a:pt x="141982" y="14287"/>
                  <a:pt x="114300" y="14287"/>
                </a:cubicBezTo>
                <a:close/>
                <a:moveTo>
                  <a:pt x="114300" y="0"/>
                </a:moveTo>
                <a:cubicBezTo>
                  <a:pt x="145852" y="0"/>
                  <a:pt x="172790" y="11162"/>
                  <a:pt x="195114" y="33486"/>
                </a:cubicBezTo>
                <a:cubicBezTo>
                  <a:pt x="217438" y="55810"/>
                  <a:pt x="228600" y="82748"/>
                  <a:pt x="228600" y="114300"/>
                </a:cubicBezTo>
                <a:cubicBezTo>
                  <a:pt x="228600" y="145851"/>
                  <a:pt x="217438" y="172789"/>
                  <a:pt x="195114" y="195113"/>
                </a:cubicBezTo>
                <a:cubicBezTo>
                  <a:pt x="172790" y="217438"/>
                  <a:pt x="145852" y="228600"/>
                  <a:pt x="114300" y="228600"/>
                </a:cubicBezTo>
                <a:cubicBezTo>
                  <a:pt x="82749" y="228600"/>
                  <a:pt x="55811" y="217438"/>
                  <a:pt x="33487" y="195113"/>
                </a:cubicBezTo>
                <a:cubicBezTo>
                  <a:pt x="11162" y="172789"/>
                  <a:pt x="0" y="145851"/>
                  <a:pt x="0" y="114300"/>
                </a:cubicBezTo>
                <a:cubicBezTo>
                  <a:pt x="0" y="82748"/>
                  <a:pt x="11162" y="55810"/>
                  <a:pt x="33487" y="33486"/>
                </a:cubicBezTo>
                <a:cubicBezTo>
                  <a:pt x="55811" y="11162"/>
                  <a:pt x="82749" y="0"/>
                  <a:pt x="1143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57150" tIns="28575" rIns="57150" bIns="28575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sz="1181"/>
          </a:p>
        </p:txBody>
      </p:sp>
      <p:sp>
        <p:nvSpPr>
          <p:cNvPr id="248" name="Freeform 158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/>
          <p:nvPr/>
        </p:nvSpPr>
        <p:spPr>
          <a:xfrm>
            <a:off x="7899665" y="5769066"/>
            <a:ext cx="246671" cy="328896"/>
          </a:xfrm>
          <a:custGeom>
            <a:avLst/>
            <a:gdLst/>
            <a:ahLst/>
            <a:cxnLst/>
            <a:rect l="l" t="t" r="r" b="b"/>
            <a:pathLst>
              <a:path w="171450" h="228600">
                <a:moveTo>
                  <a:pt x="85502" y="57150"/>
                </a:moveTo>
                <a:cubicBezTo>
                  <a:pt x="77614" y="57150"/>
                  <a:pt x="70917" y="59977"/>
                  <a:pt x="65410" y="65633"/>
                </a:cubicBezTo>
                <a:cubicBezTo>
                  <a:pt x="59904" y="71288"/>
                  <a:pt x="57150" y="77986"/>
                  <a:pt x="57150" y="85725"/>
                </a:cubicBezTo>
                <a:cubicBezTo>
                  <a:pt x="57150" y="93464"/>
                  <a:pt x="59978" y="100235"/>
                  <a:pt x="65633" y="106040"/>
                </a:cubicBezTo>
                <a:cubicBezTo>
                  <a:pt x="71289" y="111844"/>
                  <a:pt x="78061" y="114746"/>
                  <a:pt x="85948" y="114746"/>
                </a:cubicBezTo>
                <a:cubicBezTo>
                  <a:pt x="93836" y="114746"/>
                  <a:pt x="100534" y="111918"/>
                  <a:pt x="106040" y="106263"/>
                </a:cubicBezTo>
                <a:cubicBezTo>
                  <a:pt x="111547" y="100607"/>
                  <a:pt x="114300" y="93836"/>
                  <a:pt x="114300" y="85948"/>
                </a:cubicBezTo>
                <a:cubicBezTo>
                  <a:pt x="114300" y="78060"/>
                  <a:pt x="111473" y="71288"/>
                  <a:pt x="105817" y="65633"/>
                </a:cubicBezTo>
                <a:cubicBezTo>
                  <a:pt x="100162" y="59977"/>
                  <a:pt x="93390" y="57150"/>
                  <a:pt x="85502" y="57150"/>
                </a:cubicBezTo>
                <a:close/>
                <a:moveTo>
                  <a:pt x="85948" y="43309"/>
                </a:moveTo>
                <a:cubicBezTo>
                  <a:pt x="97706" y="43309"/>
                  <a:pt x="107826" y="47476"/>
                  <a:pt x="116309" y="55810"/>
                </a:cubicBezTo>
                <a:cubicBezTo>
                  <a:pt x="124793" y="64145"/>
                  <a:pt x="129034" y="74190"/>
                  <a:pt x="129034" y="85948"/>
                </a:cubicBezTo>
                <a:cubicBezTo>
                  <a:pt x="129034" y="97705"/>
                  <a:pt x="124793" y="107826"/>
                  <a:pt x="116309" y="116309"/>
                </a:cubicBezTo>
                <a:cubicBezTo>
                  <a:pt x="107826" y="124792"/>
                  <a:pt x="97706" y="129034"/>
                  <a:pt x="85948" y="129034"/>
                </a:cubicBezTo>
                <a:cubicBezTo>
                  <a:pt x="74191" y="129034"/>
                  <a:pt x="64145" y="124792"/>
                  <a:pt x="55811" y="116309"/>
                </a:cubicBezTo>
                <a:cubicBezTo>
                  <a:pt x="47476" y="107826"/>
                  <a:pt x="43309" y="97705"/>
                  <a:pt x="43309" y="85948"/>
                </a:cubicBezTo>
                <a:cubicBezTo>
                  <a:pt x="43309" y="74190"/>
                  <a:pt x="47476" y="64145"/>
                  <a:pt x="55811" y="55810"/>
                </a:cubicBezTo>
                <a:cubicBezTo>
                  <a:pt x="64145" y="47476"/>
                  <a:pt x="74191" y="43309"/>
                  <a:pt x="85948" y="43309"/>
                </a:cubicBezTo>
                <a:close/>
                <a:moveTo>
                  <a:pt x="86618" y="14287"/>
                </a:moveTo>
                <a:cubicBezTo>
                  <a:pt x="66973" y="14287"/>
                  <a:pt x="50006" y="21505"/>
                  <a:pt x="35719" y="35942"/>
                </a:cubicBezTo>
                <a:cubicBezTo>
                  <a:pt x="21431" y="50378"/>
                  <a:pt x="14288" y="67419"/>
                  <a:pt x="14288" y="87064"/>
                </a:cubicBezTo>
                <a:cubicBezTo>
                  <a:pt x="14288" y="96887"/>
                  <a:pt x="16297" y="107230"/>
                  <a:pt x="20315" y="118095"/>
                </a:cubicBezTo>
                <a:cubicBezTo>
                  <a:pt x="24334" y="128959"/>
                  <a:pt x="30510" y="140345"/>
                  <a:pt x="38844" y="152251"/>
                </a:cubicBezTo>
                <a:cubicBezTo>
                  <a:pt x="47179" y="164157"/>
                  <a:pt x="54174" y="173682"/>
                  <a:pt x="59829" y="180826"/>
                </a:cubicBezTo>
                <a:cubicBezTo>
                  <a:pt x="65485" y="187970"/>
                  <a:pt x="73521" y="197346"/>
                  <a:pt x="83939" y="208954"/>
                </a:cubicBezTo>
                <a:lnTo>
                  <a:pt x="87511" y="213419"/>
                </a:lnTo>
                <a:cubicBezTo>
                  <a:pt x="87809" y="213419"/>
                  <a:pt x="88106" y="213568"/>
                  <a:pt x="88404" y="213866"/>
                </a:cubicBezTo>
                <a:cubicBezTo>
                  <a:pt x="88999" y="213568"/>
                  <a:pt x="89297" y="213419"/>
                  <a:pt x="89297" y="213419"/>
                </a:cubicBezTo>
                <a:cubicBezTo>
                  <a:pt x="134541" y="161329"/>
                  <a:pt x="157163" y="119211"/>
                  <a:pt x="157163" y="87064"/>
                </a:cubicBezTo>
                <a:cubicBezTo>
                  <a:pt x="157163" y="67121"/>
                  <a:pt x="151135" y="50006"/>
                  <a:pt x="139080" y="35718"/>
                </a:cubicBezTo>
                <a:cubicBezTo>
                  <a:pt x="127025" y="21431"/>
                  <a:pt x="109538" y="14287"/>
                  <a:pt x="86618" y="14287"/>
                </a:cubicBezTo>
                <a:close/>
                <a:moveTo>
                  <a:pt x="86618" y="0"/>
                </a:moveTo>
                <a:cubicBezTo>
                  <a:pt x="112514" y="0"/>
                  <a:pt x="133127" y="8334"/>
                  <a:pt x="148456" y="25003"/>
                </a:cubicBezTo>
                <a:cubicBezTo>
                  <a:pt x="163786" y="41672"/>
                  <a:pt x="171450" y="62359"/>
                  <a:pt x="171450" y="87064"/>
                </a:cubicBezTo>
                <a:cubicBezTo>
                  <a:pt x="171450" y="122783"/>
                  <a:pt x="147638" y="168027"/>
                  <a:pt x="100013" y="222795"/>
                </a:cubicBezTo>
                <a:cubicBezTo>
                  <a:pt x="96739" y="226665"/>
                  <a:pt x="93018" y="228600"/>
                  <a:pt x="88851" y="228600"/>
                </a:cubicBezTo>
                <a:lnTo>
                  <a:pt x="88404" y="228600"/>
                </a:lnTo>
                <a:cubicBezTo>
                  <a:pt x="83939" y="228600"/>
                  <a:pt x="80070" y="226665"/>
                  <a:pt x="76796" y="222795"/>
                </a:cubicBezTo>
                <a:cubicBezTo>
                  <a:pt x="68461" y="213270"/>
                  <a:pt x="63699" y="207764"/>
                  <a:pt x="62508" y="206275"/>
                </a:cubicBezTo>
                <a:cubicBezTo>
                  <a:pt x="61317" y="204787"/>
                  <a:pt x="56704" y="199206"/>
                  <a:pt x="48667" y="189532"/>
                </a:cubicBezTo>
                <a:cubicBezTo>
                  <a:pt x="40630" y="179858"/>
                  <a:pt x="35421" y="173161"/>
                  <a:pt x="33040" y="169440"/>
                </a:cubicBezTo>
                <a:cubicBezTo>
                  <a:pt x="30659" y="165720"/>
                  <a:pt x="26640" y="159469"/>
                  <a:pt x="20985" y="150688"/>
                </a:cubicBezTo>
                <a:cubicBezTo>
                  <a:pt x="15330" y="141907"/>
                  <a:pt x="11460" y="134689"/>
                  <a:pt x="9376" y="129034"/>
                </a:cubicBezTo>
                <a:cubicBezTo>
                  <a:pt x="7293" y="123378"/>
                  <a:pt x="5209" y="116681"/>
                  <a:pt x="3126" y="108942"/>
                </a:cubicBezTo>
                <a:cubicBezTo>
                  <a:pt x="1042" y="101203"/>
                  <a:pt x="0" y="93910"/>
                  <a:pt x="0" y="87064"/>
                </a:cubicBezTo>
                <a:cubicBezTo>
                  <a:pt x="0" y="63549"/>
                  <a:pt x="8558" y="43160"/>
                  <a:pt x="25673" y="25896"/>
                </a:cubicBezTo>
                <a:cubicBezTo>
                  <a:pt x="42788" y="8632"/>
                  <a:pt x="63103" y="0"/>
                  <a:pt x="8661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57150" tIns="28575" rIns="57150" bIns="28575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sz="1181"/>
          </a:p>
        </p:txBody>
      </p:sp>
      <p:sp>
        <p:nvSpPr>
          <p:cNvPr id="249" name="Freeform 159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/>
          <p:nvPr/>
        </p:nvSpPr>
        <p:spPr>
          <a:xfrm>
            <a:off x="6794634" y="5769387"/>
            <a:ext cx="289137" cy="328253"/>
          </a:xfrm>
          <a:custGeom>
            <a:avLst/>
            <a:gdLst/>
            <a:ahLst/>
            <a:cxnLst/>
            <a:rect l="l" t="t" r="r" b="b"/>
            <a:pathLst>
              <a:path w="200965" h="228153">
                <a:moveTo>
                  <a:pt x="63439" y="36388"/>
                </a:moveTo>
                <a:cubicBezTo>
                  <a:pt x="65225" y="37132"/>
                  <a:pt x="66564" y="38397"/>
                  <a:pt x="67457" y="40183"/>
                </a:cubicBezTo>
                <a:cubicBezTo>
                  <a:pt x="68350" y="41969"/>
                  <a:pt x="68425" y="43755"/>
                  <a:pt x="67681" y="45541"/>
                </a:cubicBezTo>
                <a:cubicBezTo>
                  <a:pt x="66937" y="47327"/>
                  <a:pt x="65671" y="48666"/>
                  <a:pt x="63886" y="49559"/>
                </a:cubicBezTo>
                <a:cubicBezTo>
                  <a:pt x="51682" y="55513"/>
                  <a:pt x="41412" y="63772"/>
                  <a:pt x="33078" y="74339"/>
                </a:cubicBezTo>
                <a:cubicBezTo>
                  <a:pt x="24744" y="84906"/>
                  <a:pt x="19237" y="96887"/>
                  <a:pt x="16558" y="110281"/>
                </a:cubicBezTo>
                <a:cubicBezTo>
                  <a:pt x="11498" y="133796"/>
                  <a:pt x="15665" y="155525"/>
                  <a:pt x="29060" y="175468"/>
                </a:cubicBezTo>
                <a:cubicBezTo>
                  <a:pt x="42157" y="195411"/>
                  <a:pt x="60016" y="207615"/>
                  <a:pt x="82638" y="212080"/>
                </a:cubicBezTo>
                <a:cubicBezTo>
                  <a:pt x="105855" y="217140"/>
                  <a:pt x="127435" y="213047"/>
                  <a:pt x="147378" y="199801"/>
                </a:cubicBezTo>
                <a:cubicBezTo>
                  <a:pt x="167321" y="186556"/>
                  <a:pt x="179674" y="168324"/>
                  <a:pt x="184436" y="145107"/>
                </a:cubicBezTo>
                <a:cubicBezTo>
                  <a:pt x="188603" y="125462"/>
                  <a:pt x="186222" y="106784"/>
                  <a:pt x="177293" y="89073"/>
                </a:cubicBezTo>
                <a:cubicBezTo>
                  <a:pt x="168363" y="71363"/>
                  <a:pt x="154820" y="58191"/>
                  <a:pt x="136662" y="49559"/>
                </a:cubicBezTo>
                <a:cubicBezTo>
                  <a:pt x="134877" y="48666"/>
                  <a:pt x="133686" y="47327"/>
                  <a:pt x="133091" y="45541"/>
                </a:cubicBezTo>
                <a:cubicBezTo>
                  <a:pt x="132495" y="43755"/>
                  <a:pt x="132570" y="41969"/>
                  <a:pt x="133314" y="40183"/>
                </a:cubicBezTo>
                <a:cubicBezTo>
                  <a:pt x="134058" y="38397"/>
                  <a:pt x="135397" y="37132"/>
                  <a:pt x="137332" y="36388"/>
                </a:cubicBezTo>
                <a:cubicBezTo>
                  <a:pt x="139267" y="35644"/>
                  <a:pt x="141127" y="35718"/>
                  <a:pt x="142913" y="36611"/>
                </a:cubicBezTo>
                <a:cubicBezTo>
                  <a:pt x="164047" y="46434"/>
                  <a:pt x="179823" y="61763"/>
                  <a:pt x="190241" y="82599"/>
                </a:cubicBezTo>
                <a:cubicBezTo>
                  <a:pt x="200659" y="103435"/>
                  <a:pt x="203486" y="125164"/>
                  <a:pt x="198724" y="147786"/>
                </a:cubicBezTo>
                <a:cubicBezTo>
                  <a:pt x="193664" y="171598"/>
                  <a:pt x="181832" y="190946"/>
                  <a:pt x="163228" y="205829"/>
                </a:cubicBezTo>
                <a:cubicBezTo>
                  <a:pt x="144625" y="220712"/>
                  <a:pt x="123566" y="228153"/>
                  <a:pt x="100051" y="228153"/>
                </a:cubicBezTo>
                <a:cubicBezTo>
                  <a:pt x="93205" y="228153"/>
                  <a:pt x="86507" y="227558"/>
                  <a:pt x="79959" y="226367"/>
                </a:cubicBezTo>
                <a:cubicBezTo>
                  <a:pt x="53468" y="221009"/>
                  <a:pt x="32483" y="206573"/>
                  <a:pt x="17005" y="183058"/>
                </a:cubicBezTo>
                <a:cubicBezTo>
                  <a:pt x="1527" y="159841"/>
                  <a:pt x="-3385" y="134689"/>
                  <a:pt x="2271" y="107602"/>
                </a:cubicBezTo>
                <a:cubicBezTo>
                  <a:pt x="5545" y="91827"/>
                  <a:pt x="12019" y="77762"/>
                  <a:pt x="21693" y="65410"/>
                </a:cubicBezTo>
                <a:cubicBezTo>
                  <a:pt x="31367" y="53057"/>
                  <a:pt x="43496" y="43457"/>
                  <a:pt x="58081" y="36611"/>
                </a:cubicBezTo>
                <a:cubicBezTo>
                  <a:pt x="59867" y="35718"/>
                  <a:pt x="61653" y="35644"/>
                  <a:pt x="63439" y="36388"/>
                </a:cubicBezTo>
                <a:close/>
                <a:moveTo>
                  <a:pt x="100497" y="0"/>
                </a:moveTo>
                <a:cubicBezTo>
                  <a:pt x="102581" y="0"/>
                  <a:pt x="104292" y="669"/>
                  <a:pt x="105632" y="2009"/>
                </a:cubicBezTo>
                <a:cubicBezTo>
                  <a:pt x="106971" y="3348"/>
                  <a:pt x="107641" y="5060"/>
                  <a:pt x="107641" y="7143"/>
                </a:cubicBezTo>
                <a:lnTo>
                  <a:pt x="107641" y="85725"/>
                </a:lnTo>
                <a:cubicBezTo>
                  <a:pt x="107641" y="87808"/>
                  <a:pt x="106971" y="89520"/>
                  <a:pt x="105632" y="90859"/>
                </a:cubicBezTo>
                <a:cubicBezTo>
                  <a:pt x="104292" y="92199"/>
                  <a:pt x="102581" y="92868"/>
                  <a:pt x="100497" y="92868"/>
                </a:cubicBezTo>
                <a:cubicBezTo>
                  <a:pt x="98414" y="92868"/>
                  <a:pt x="96702" y="92199"/>
                  <a:pt x="95363" y="90859"/>
                </a:cubicBezTo>
                <a:cubicBezTo>
                  <a:pt x="94023" y="89520"/>
                  <a:pt x="93353" y="87808"/>
                  <a:pt x="93353" y="85725"/>
                </a:cubicBezTo>
                <a:lnTo>
                  <a:pt x="93353" y="7143"/>
                </a:lnTo>
                <a:cubicBezTo>
                  <a:pt x="93353" y="5060"/>
                  <a:pt x="94023" y="3348"/>
                  <a:pt x="95363" y="2009"/>
                </a:cubicBezTo>
                <a:cubicBezTo>
                  <a:pt x="96702" y="669"/>
                  <a:pt x="98414" y="0"/>
                  <a:pt x="10049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57150" tIns="28575" rIns="57150" bIns="28575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sz="1181"/>
          </a:p>
        </p:txBody>
      </p:sp>
      <p:sp>
        <p:nvSpPr>
          <p:cNvPr id="250" name="Freeform 160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/>
          <p:nvPr/>
        </p:nvSpPr>
        <p:spPr>
          <a:xfrm>
            <a:off x="8389837" y="5769205"/>
            <a:ext cx="290726" cy="328620"/>
          </a:xfrm>
          <a:custGeom>
            <a:avLst/>
            <a:gdLst/>
            <a:ahLst/>
            <a:cxnLst/>
            <a:rect l="l" t="t" r="r" b="b"/>
            <a:pathLst>
              <a:path w="202070" h="228409">
                <a:moveTo>
                  <a:pt x="59249" y="25354"/>
                </a:moveTo>
                <a:cubicBezTo>
                  <a:pt x="61184" y="25950"/>
                  <a:pt x="62598" y="27140"/>
                  <a:pt x="63491" y="28926"/>
                </a:cubicBezTo>
                <a:cubicBezTo>
                  <a:pt x="65574" y="32796"/>
                  <a:pt x="64532" y="35921"/>
                  <a:pt x="60365" y="38302"/>
                </a:cubicBezTo>
                <a:cubicBezTo>
                  <a:pt x="39232" y="49018"/>
                  <a:pt x="25093" y="65389"/>
                  <a:pt x="17949" y="87416"/>
                </a:cubicBezTo>
                <a:cubicBezTo>
                  <a:pt x="11103" y="109442"/>
                  <a:pt x="13038" y="130873"/>
                  <a:pt x="23753" y="151709"/>
                </a:cubicBezTo>
                <a:cubicBezTo>
                  <a:pt x="29111" y="162127"/>
                  <a:pt x="36478" y="171131"/>
                  <a:pt x="45854" y="178722"/>
                </a:cubicBezTo>
                <a:cubicBezTo>
                  <a:pt x="55231" y="186312"/>
                  <a:pt x="65574" y="191595"/>
                  <a:pt x="76885" y="194572"/>
                </a:cubicBezTo>
                <a:cubicBezTo>
                  <a:pt x="77480" y="194572"/>
                  <a:pt x="78225" y="194646"/>
                  <a:pt x="79118" y="194795"/>
                </a:cubicBezTo>
                <a:cubicBezTo>
                  <a:pt x="80010" y="194944"/>
                  <a:pt x="80457" y="195018"/>
                  <a:pt x="80457" y="195018"/>
                </a:cubicBezTo>
                <a:lnTo>
                  <a:pt x="67062" y="174927"/>
                </a:lnTo>
                <a:cubicBezTo>
                  <a:pt x="65276" y="171355"/>
                  <a:pt x="65723" y="168825"/>
                  <a:pt x="68402" y="167336"/>
                </a:cubicBezTo>
                <a:lnTo>
                  <a:pt x="70188" y="166443"/>
                </a:lnTo>
                <a:cubicBezTo>
                  <a:pt x="73164" y="164955"/>
                  <a:pt x="75546" y="165550"/>
                  <a:pt x="77332" y="168229"/>
                </a:cubicBezTo>
                <a:lnTo>
                  <a:pt x="97870" y="200376"/>
                </a:lnTo>
                <a:lnTo>
                  <a:pt x="99209" y="202609"/>
                </a:lnTo>
                <a:cubicBezTo>
                  <a:pt x="99805" y="203799"/>
                  <a:pt x="99953" y="205064"/>
                  <a:pt x="99656" y="206404"/>
                </a:cubicBezTo>
                <a:cubicBezTo>
                  <a:pt x="99358" y="207743"/>
                  <a:pt x="98614" y="208710"/>
                  <a:pt x="97423" y="209306"/>
                </a:cubicBezTo>
                <a:lnTo>
                  <a:pt x="95191" y="210645"/>
                </a:lnTo>
                <a:lnTo>
                  <a:pt x="94744" y="210645"/>
                </a:lnTo>
                <a:lnTo>
                  <a:pt x="61705" y="227612"/>
                </a:lnTo>
                <a:cubicBezTo>
                  <a:pt x="59026" y="229100"/>
                  <a:pt x="56793" y="228505"/>
                  <a:pt x="55007" y="225826"/>
                </a:cubicBezTo>
                <a:lnTo>
                  <a:pt x="54561" y="224040"/>
                </a:lnTo>
                <a:cubicBezTo>
                  <a:pt x="52775" y="221063"/>
                  <a:pt x="53370" y="218831"/>
                  <a:pt x="56347" y="217343"/>
                </a:cubicBezTo>
                <a:lnTo>
                  <a:pt x="74653" y="207966"/>
                </a:lnTo>
                <a:cubicBezTo>
                  <a:pt x="74355" y="207966"/>
                  <a:pt x="74132" y="207966"/>
                  <a:pt x="73983" y="207966"/>
                </a:cubicBezTo>
                <a:cubicBezTo>
                  <a:pt x="73834" y="207966"/>
                  <a:pt x="73760" y="207966"/>
                  <a:pt x="73760" y="207966"/>
                </a:cubicBezTo>
                <a:cubicBezTo>
                  <a:pt x="60068" y="204394"/>
                  <a:pt x="47789" y="198293"/>
                  <a:pt x="36925" y="189661"/>
                </a:cubicBezTo>
                <a:cubicBezTo>
                  <a:pt x="26060" y="181028"/>
                  <a:pt x="17503" y="170462"/>
                  <a:pt x="11252" y="157960"/>
                </a:cubicBezTo>
                <a:cubicBezTo>
                  <a:pt x="-1250" y="133850"/>
                  <a:pt x="-3333" y="108996"/>
                  <a:pt x="5001" y="83397"/>
                </a:cubicBezTo>
                <a:cubicBezTo>
                  <a:pt x="13038" y="57799"/>
                  <a:pt x="29409" y="38600"/>
                  <a:pt x="54114" y="25801"/>
                </a:cubicBezTo>
                <a:cubicBezTo>
                  <a:pt x="55603" y="24908"/>
                  <a:pt x="57314" y="24759"/>
                  <a:pt x="59249" y="25354"/>
                </a:cubicBezTo>
                <a:close/>
                <a:moveTo>
                  <a:pt x="139839" y="128"/>
                </a:moveTo>
                <a:cubicBezTo>
                  <a:pt x="141030" y="426"/>
                  <a:pt x="142072" y="1244"/>
                  <a:pt x="142965" y="2584"/>
                </a:cubicBezTo>
                <a:lnTo>
                  <a:pt x="143411" y="4816"/>
                </a:lnTo>
                <a:cubicBezTo>
                  <a:pt x="145197" y="7495"/>
                  <a:pt x="144453" y="9727"/>
                  <a:pt x="141179" y="11513"/>
                </a:cubicBezTo>
                <a:lnTo>
                  <a:pt x="123319" y="20443"/>
                </a:lnTo>
                <a:cubicBezTo>
                  <a:pt x="125998" y="21038"/>
                  <a:pt x="127933" y="21485"/>
                  <a:pt x="129124" y="21782"/>
                </a:cubicBezTo>
                <a:cubicBezTo>
                  <a:pt x="142518" y="25354"/>
                  <a:pt x="154499" y="31456"/>
                  <a:pt x="165066" y="40088"/>
                </a:cubicBezTo>
                <a:cubicBezTo>
                  <a:pt x="175633" y="48720"/>
                  <a:pt x="184190" y="59138"/>
                  <a:pt x="190739" y="71342"/>
                </a:cubicBezTo>
                <a:cubicBezTo>
                  <a:pt x="203240" y="95452"/>
                  <a:pt x="205398" y="120455"/>
                  <a:pt x="197213" y="146352"/>
                </a:cubicBezTo>
                <a:cubicBezTo>
                  <a:pt x="189027" y="172248"/>
                  <a:pt x="172879" y="191446"/>
                  <a:pt x="148769" y="203948"/>
                </a:cubicBezTo>
                <a:cubicBezTo>
                  <a:pt x="147578" y="204246"/>
                  <a:pt x="146537" y="204394"/>
                  <a:pt x="145644" y="204394"/>
                </a:cubicBezTo>
                <a:cubicBezTo>
                  <a:pt x="142667" y="204394"/>
                  <a:pt x="140584" y="203204"/>
                  <a:pt x="139393" y="200823"/>
                </a:cubicBezTo>
                <a:cubicBezTo>
                  <a:pt x="137309" y="196655"/>
                  <a:pt x="138351" y="193530"/>
                  <a:pt x="142518" y="191446"/>
                </a:cubicBezTo>
                <a:cubicBezTo>
                  <a:pt x="163057" y="180731"/>
                  <a:pt x="176823" y="164285"/>
                  <a:pt x="183818" y="142110"/>
                </a:cubicBezTo>
                <a:cubicBezTo>
                  <a:pt x="190813" y="119935"/>
                  <a:pt x="188953" y="98578"/>
                  <a:pt x="178237" y="78039"/>
                </a:cubicBezTo>
                <a:cubicBezTo>
                  <a:pt x="166926" y="55715"/>
                  <a:pt x="149364" y="41428"/>
                  <a:pt x="125552" y="35177"/>
                </a:cubicBezTo>
                <a:cubicBezTo>
                  <a:pt x="123171" y="34582"/>
                  <a:pt x="120343" y="33986"/>
                  <a:pt x="117069" y="33391"/>
                </a:cubicBezTo>
                <a:lnTo>
                  <a:pt x="130017" y="53929"/>
                </a:lnTo>
                <a:cubicBezTo>
                  <a:pt x="132100" y="57203"/>
                  <a:pt x="131803" y="59585"/>
                  <a:pt x="129124" y="61073"/>
                </a:cubicBezTo>
                <a:lnTo>
                  <a:pt x="127338" y="62412"/>
                </a:lnTo>
                <a:cubicBezTo>
                  <a:pt x="124361" y="63901"/>
                  <a:pt x="121980" y="63157"/>
                  <a:pt x="120194" y="60180"/>
                </a:cubicBezTo>
                <a:lnTo>
                  <a:pt x="99656" y="28480"/>
                </a:lnTo>
                <a:lnTo>
                  <a:pt x="99656" y="28033"/>
                </a:lnTo>
                <a:lnTo>
                  <a:pt x="98316" y="25801"/>
                </a:lnTo>
                <a:cubicBezTo>
                  <a:pt x="97721" y="24610"/>
                  <a:pt x="97572" y="23345"/>
                  <a:pt x="97870" y="22006"/>
                </a:cubicBezTo>
                <a:cubicBezTo>
                  <a:pt x="98168" y="20666"/>
                  <a:pt x="98912" y="19699"/>
                  <a:pt x="100102" y="19103"/>
                </a:cubicBezTo>
                <a:lnTo>
                  <a:pt x="102335" y="17764"/>
                </a:lnTo>
                <a:lnTo>
                  <a:pt x="102781" y="17764"/>
                </a:lnTo>
                <a:lnTo>
                  <a:pt x="135821" y="798"/>
                </a:lnTo>
                <a:cubicBezTo>
                  <a:pt x="137309" y="53"/>
                  <a:pt x="138649" y="-170"/>
                  <a:pt x="139839" y="12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57150" tIns="28575" rIns="57150" bIns="28575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sz="1181"/>
          </a:p>
        </p:txBody>
      </p:sp>
      <p:sp>
        <p:nvSpPr>
          <p:cNvPr id="251" name="Freeform 161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/>
          <p:nvPr/>
        </p:nvSpPr>
        <p:spPr>
          <a:xfrm>
            <a:off x="8924063" y="5768852"/>
            <a:ext cx="298062" cy="329323"/>
          </a:xfrm>
          <a:custGeom>
            <a:avLst/>
            <a:gdLst/>
            <a:ahLst/>
            <a:cxnLst/>
            <a:rect l="l" t="t" r="r" b="b"/>
            <a:pathLst>
              <a:path w="207169" h="228897">
                <a:moveTo>
                  <a:pt x="103584" y="0"/>
                </a:moveTo>
                <a:cubicBezTo>
                  <a:pt x="132159" y="0"/>
                  <a:pt x="156567" y="10120"/>
                  <a:pt x="176808" y="30361"/>
                </a:cubicBezTo>
                <a:cubicBezTo>
                  <a:pt x="197048" y="50601"/>
                  <a:pt x="207169" y="75009"/>
                  <a:pt x="207169" y="103584"/>
                </a:cubicBezTo>
                <a:cubicBezTo>
                  <a:pt x="207169" y="119955"/>
                  <a:pt x="203597" y="135359"/>
                  <a:pt x="196453" y="149795"/>
                </a:cubicBezTo>
                <a:cubicBezTo>
                  <a:pt x="189309" y="164231"/>
                  <a:pt x="179040" y="176510"/>
                  <a:pt x="165646" y="186630"/>
                </a:cubicBezTo>
                <a:cubicBezTo>
                  <a:pt x="162074" y="189309"/>
                  <a:pt x="158799" y="188788"/>
                  <a:pt x="155823" y="185067"/>
                </a:cubicBezTo>
                <a:cubicBezTo>
                  <a:pt x="152846" y="181347"/>
                  <a:pt x="153293" y="177998"/>
                  <a:pt x="157162" y="175022"/>
                </a:cubicBezTo>
                <a:cubicBezTo>
                  <a:pt x="168473" y="166389"/>
                  <a:pt x="177254" y="155897"/>
                  <a:pt x="183505" y="143544"/>
                </a:cubicBezTo>
                <a:cubicBezTo>
                  <a:pt x="189756" y="131192"/>
                  <a:pt x="192881" y="117872"/>
                  <a:pt x="192881" y="103584"/>
                </a:cubicBezTo>
                <a:cubicBezTo>
                  <a:pt x="192881" y="78879"/>
                  <a:pt x="184100" y="57819"/>
                  <a:pt x="166539" y="40406"/>
                </a:cubicBezTo>
                <a:cubicBezTo>
                  <a:pt x="148977" y="22994"/>
                  <a:pt x="127918" y="14287"/>
                  <a:pt x="103361" y="14287"/>
                </a:cubicBezTo>
                <a:cubicBezTo>
                  <a:pt x="78804" y="14287"/>
                  <a:pt x="57820" y="22994"/>
                  <a:pt x="40407" y="40406"/>
                </a:cubicBezTo>
                <a:cubicBezTo>
                  <a:pt x="22994" y="57819"/>
                  <a:pt x="14287" y="78879"/>
                  <a:pt x="14287" y="103584"/>
                </a:cubicBezTo>
                <a:cubicBezTo>
                  <a:pt x="14287" y="127099"/>
                  <a:pt x="22324" y="147414"/>
                  <a:pt x="38398" y="164529"/>
                </a:cubicBezTo>
                <a:cubicBezTo>
                  <a:pt x="54471" y="181644"/>
                  <a:pt x="74116" y="190946"/>
                  <a:pt x="97333" y="192434"/>
                </a:cubicBezTo>
                <a:lnTo>
                  <a:pt x="97780" y="192881"/>
                </a:lnTo>
                <a:lnTo>
                  <a:pt x="85278" y="173236"/>
                </a:lnTo>
                <a:cubicBezTo>
                  <a:pt x="83195" y="169961"/>
                  <a:pt x="83492" y="167580"/>
                  <a:pt x="86171" y="166092"/>
                </a:cubicBezTo>
                <a:lnTo>
                  <a:pt x="87957" y="164752"/>
                </a:lnTo>
                <a:cubicBezTo>
                  <a:pt x="90934" y="162966"/>
                  <a:pt x="93464" y="163562"/>
                  <a:pt x="95548" y="166538"/>
                </a:cubicBezTo>
                <a:lnTo>
                  <a:pt x="116532" y="199578"/>
                </a:lnTo>
                <a:lnTo>
                  <a:pt x="116532" y="200025"/>
                </a:lnTo>
                <a:lnTo>
                  <a:pt x="117872" y="202257"/>
                </a:lnTo>
                <a:cubicBezTo>
                  <a:pt x="118765" y="203448"/>
                  <a:pt x="118988" y="204713"/>
                  <a:pt x="118541" y="206052"/>
                </a:cubicBezTo>
                <a:cubicBezTo>
                  <a:pt x="118095" y="207392"/>
                  <a:pt x="117276" y="208359"/>
                  <a:pt x="116086" y="208954"/>
                </a:cubicBezTo>
                <a:lnTo>
                  <a:pt x="113853" y="210294"/>
                </a:lnTo>
                <a:lnTo>
                  <a:pt x="113407" y="210294"/>
                </a:lnTo>
                <a:lnTo>
                  <a:pt x="79474" y="228153"/>
                </a:lnTo>
                <a:cubicBezTo>
                  <a:pt x="76498" y="229641"/>
                  <a:pt x="73967" y="228897"/>
                  <a:pt x="71884" y="225921"/>
                </a:cubicBezTo>
                <a:lnTo>
                  <a:pt x="71437" y="224135"/>
                </a:lnTo>
                <a:cubicBezTo>
                  <a:pt x="69651" y="221456"/>
                  <a:pt x="70544" y="219075"/>
                  <a:pt x="74116" y="216991"/>
                </a:cubicBezTo>
                <a:lnTo>
                  <a:pt x="94208" y="206722"/>
                </a:lnTo>
                <a:cubicBezTo>
                  <a:pt x="67717" y="204341"/>
                  <a:pt x="45392" y="193253"/>
                  <a:pt x="27235" y="173459"/>
                </a:cubicBezTo>
                <a:cubicBezTo>
                  <a:pt x="9078" y="153665"/>
                  <a:pt x="0" y="130373"/>
                  <a:pt x="0" y="103584"/>
                </a:cubicBezTo>
                <a:cubicBezTo>
                  <a:pt x="0" y="75009"/>
                  <a:pt x="10120" y="50601"/>
                  <a:pt x="30361" y="30361"/>
                </a:cubicBezTo>
                <a:cubicBezTo>
                  <a:pt x="50601" y="10120"/>
                  <a:pt x="75009" y="0"/>
                  <a:pt x="10358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57150" tIns="28575" rIns="57150" bIns="28575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sz="1181"/>
          </a:p>
        </p:txBody>
      </p:sp>
      <p:sp>
        <p:nvSpPr>
          <p:cNvPr id="252" name="Freeform 162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/>
          <p:nvPr/>
        </p:nvSpPr>
        <p:spPr>
          <a:xfrm>
            <a:off x="9465623" y="5769066"/>
            <a:ext cx="328896" cy="328896"/>
          </a:xfrm>
          <a:custGeom>
            <a:avLst/>
            <a:gdLst/>
            <a:ahLst/>
            <a:cxnLst/>
            <a:rect l="l" t="t" r="r" b="b"/>
            <a:pathLst>
              <a:path w="228600" h="228600">
                <a:moveTo>
                  <a:pt x="114300" y="85725"/>
                </a:moveTo>
                <a:cubicBezTo>
                  <a:pt x="106561" y="85725"/>
                  <a:pt x="99864" y="88552"/>
                  <a:pt x="94208" y="94208"/>
                </a:cubicBezTo>
                <a:cubicBezTo>
                  <a:pt x="88553" y="99863"/>
                  <a:pt x="85725" y="106561"/>
                  <a:pt x="85725" y="114300"/>
                </a:cubicBezTo>
                <a:cubicBezTo>
                  <a:pt x="85725" y="122039"/>
                  <a:pt x="88553" y="128736"/>
                  <a:pt x="94208" y="134391"/>
                </a:cubicBezTo>
                <a:cubicBezTo>
                  <a:pt x="99864" y="140047"/>
                  <a:pt x="106561" y="142875"/>
                  <a:pt x="114300" y="142875"/>
                </a:cubicBezTo>
                <a:cubicBezTo>
                  <a:pt x="122039" y="142875"/>
                  <a:pt x="128737" y="140047"/>
                  <a:pt x="134392" y="134391"/>
                </a:cubicBezTo>
                <a:cubicBezTo>
                  <a:pt x="140048" y="128736"/>
                  <a:pt x="142875" y="122039"/>
                  <a:pt x="142875" y="114300"/>
                </a:cubicBezTo>
                <a:cubicBezTo>
                  <a:pt x="142875" y="106561"/>
                  <a:pt x="140048" y="99863"/>
                  <a:pt x="134392" y="94208"/>
                </a:cubicBezTo>
                <a:cubicBezTo>
                  <a:pt x="128737" y="88552"/>
                  <a:pt x="122039" y="85725"/>
                  <a:pt x="114300" y="85725"/>
                </a:cubicBezTo>
                <a:close/>
                <a:moveTo>
                  <a:pt x="114300" y="71437"/>
                </a:moveTo>
                <a:cubicBezTo>
                  <a:pt x="126206" y="71437"/>
                  <a:pt x="136401" y="75604"/>
                  <a:pt x="144884" y="83939"/>
                </a:cubicBezTo>
                <a:cubicBezTo>
                  <a:pt x="153368" y="92273"/>
                  <a:pt x="157609" y="102393"/>
                  <a:pt x="157609" y="114300"/>
                </a:cubicBezTo>
                <a:cubicBezTo>
                  <a:pt x="157609" y="126206"/>
                  <a:pt x="153368" y="136326"/>
                  <a:pt x="144884" y="144661"/>
                </a:cubicBezTo>
                <a:cubicBezTo>
                  <a:pt x="136401" y="152995"/>
                  <a:pt x="126206" y="157162"/>
                  <a:pt x="114300" y="157162"/>
                </a:cubicBezTo>
                <a:cubicBezTo>
                  <a:pt x="102394" y="157162"/>
                  <a:pt x="92274" y="152995"/>
                  <a:pt x="83939" y="144661"/>
                </a:cubicBezTo>
                <a:cubicBezTo>
                  <a:pt x="75605" y="136326"/>
                  <a:pt x="71438" y="126206"/>
                  <a:pt x="71438" y="114300"/>
                </a:cubicBezTo>
                <a:cubicBezTo>
                  <a:pt x="71438" y="102393"/>
                  <a:pt x="75605" y="92273"/>
                  <a:pt x="83939" y="83939"/>
                </a:cubicBezTo>
                <a:cubicBezTo>
                  <a:pt x="92274" y="75604"/>
                  <a:pt x="102394" y="71437"/>
                  <a:pt x="114300" y="71437"/>
                </a:cubicBezTo>
                <a:close/>
                <a:moveTo>
                  <a:pt x="108049" y="14287"/>
                </a:moveTo>
                <a:cubicBezTo>
                  <a:pt x="107454" y="15180"/>
                  <a:pt x="107008" y="16371"/>
                  <a:pt x="106710" y="17859"/>
                </a:cubicBezTo>
                <a:lnTo>
                  <a:pt x="100013" y="43755"/>
                </a:lnTo>
                <a:lnTo>
                  <a:pt x="92423" y="46434"/>
                </a:lnTo>
                <a:cubicBezTo>
                  <a:pt x="88553" y="47625"/>
                  <a:pt x="84832" y="49113"/>
                  <a:pt x="81260" y="50899"/>
                </a:cubicBezTo>
                <a:lnTo>
                  <a:pt x="73670" y="54917"/>
                </a:lnTo>
                <a:lnTo>
                  <a:pt x="49560" y="39737"/>
                </a:lnTo>
                <a:cubicBezTo>
                  <a:pt x="49262" y="39439"/>
                  <a:pt x="48518" y="39141"/>
                  <a:pt x="47328" y="38844"/>
                </a:cubicBezTo>
                <a:lnTo>
                  <a:pt x="37951" y="48220"/>
                </a:lnTo>
                <a:cubicBezTo>
                  <a:pt x="38249" y="49113"/>
                  <a:pt x="38696" y="50155"/>
                  <a:pt x="39291" y="51345"/>
                </a:cubicBezTo>
                <a:lnTo>
                  <a:pt x="54025" y="75455"/>
                </a:lnTo>
                <a:lnTo>
                  <a:pt x="50453" y="82599"/>
                </a:lnTo>
                <a:cubicBezTo>
                  <a:pt x="48667" y="86171"/>
                  <a:pt x="47179" y="89594"/>
                  <a:pt x="45988" y="92868"/>
                </a:cubicBezTo>
                <a:lnTo>
                  <a:pt x="43756" y="100905"/>
                </a:lnTo>
                <a:lnTo>
                  <a:pt x="16520" y="106709"/>
                </a:lnTo>
                <a:cubicBezTo>
                  <a:pt x="16223" y="106709"/>
                  <a:pt x="15627" y="107007"/>
                  <a:pt x="14734" y="107602"/>
                </a:cubicBezTo>
                <a:cubicBezTo>
                  <a:pt x="14437" y="107602"/>
                  <a:pt x="14288" y="107602"/>
                  <a:pt x="14288" y="107602"/>
                </a:cubicBezTo>
                <a:lnTo>
                  <a:pt x="14288" y="120997"/>
                </a:lnTo>
                <a:cubicBezTo>
                  <a:pt x="15181" y="121592"/>
                  <a:pt x="16371" y="122039"/>
                  <a:pt x="17860" y="122336"/>
                </a:cubicBezTo>
                <a:lnTo>
                  <a:pt x="44202" y="129034"/>
                </a:lnTo>
                <a:lnTo>
                  <a:pt x="46435" y="136624"/>
                </a:lnTo>
                <a:cubicBezTo>
                  <a:pt x="47328" y="139600"/>
                  <a:pt x="48667" y="142726"/>
                  <a:pt x="50453" y="146000"/>
                </a:cubicBezTo>
                <a:lnTo>
                  <a:pt x="54025" y="153144"/>
                </a:lnTo>
                <a:lnTo>
                  <a:pt x="39291" y="177254"/>
                </a:lnTo>
                <a:cubicBezTo>
                  <a:pt x="38696" y="178445"/>
                  <a:pt x="38249" y="179486"/>
                  <a:pt x="37951" y="180379"/>
                </a:cubicBezTo>
                <a:lnTo>
                  <a:pt x="47328" y="189755"/>
                </a:lnTo>
                <a:cubicBezTo>
                  <a:pt x="48221" y="189755"/>
                  <a:pt x="49114" y="189309"/>
                  <a:pt x="50006" y="188416"/>
                </a:cubicBezTo>
                <a:lnTo>
                  <a:pt x="73670" y="173682"/>
                </a:lnTo>
                <a:lnTo>
                  <a:pt x="81260" y="177700"/>
                </a:lnTo>
                <a:cubicBezTo>
                  <a:pt x="84832" y="179486"/>
                  <a:pt x="88702" y="181123"/>
                  <a:pt x="92869" y="182612"/>
                </a:cubicBezTo>
                <a:lnTo>
                  <a:pt x="100459" y="184844"/>
                </a:lnTo>
                <a:lnTo>
                  <a:pt x="106710" y="211187"/>
                </a:lnTo>
                <a:cubicBezTo>
                  <a:pt x="107008" y="212377"/>
                  <a:pt x="107454" y="213419"/>
                  <a:pt x="108049" y="214312"/>
                </a:cubicBezTo>
                <a:lnTo>
                  <a:pt x="120998" y="214312"/>
                </a:lnTo>
                <a:cubicBezTo>
                  <a:pt x="121890" y="213717"/>
                  <a:pt x="122486" y="212675"/>
                  <a:pt x="122783" y="211187"/>
                </a:cubicBezTo>
                <a:lnTo>
                  <a:pt x="128588" y="184844"/>
                </a:lnTo>
                <a:lnTo>
                  <a:pt x="136178" y="182165"/>
                </a:lnTo>
                <a:cubicBezTo>
                  <a:pt x="140048" y="180975"/>
                  <a:pt x="143619" y="179486"/>
                  <a:pt x="146894" y="177700"/>
                </a:cubicBezTo>
                <a:lnTo>
                  <a:pt x="154484" y="174129"/>
                </a:lnTo>
                <a:lnTo>
                  <a:pt x="177701" y="188863"/>
                </a:lnTo>
                <a:cubicBezTo>
                  <a:pt x="178296" y="189160"/>
                  <a:pt x="179189" y="189458"/>
                  <a:pt x="180380" y="189755"/>
                </a:cubicBezTo>
                <a:lnTo>
                  <a:pt x="189756" y="180379"/>
                </a:lnTo>
                <a:cubicBezTo>
                  <a:pt x="189458" y="179486"/>
                  <a:pt x="189012" y="178445"/>
                  <a:pt x="188417" y="177254"/>
                </a:cubicBezTo>
                <a:lnTo>
                  <a:pt x="174129" y="153590"/>
                </a:lnTo>
                <a:lnTo>
                  <a:pt x="177701" y="146893"/>
                </a:lnTo>
                <a:cubicBezTo>
                  <a:pt x="179487" y="143321"/>
                  <a:pt x="180975" y="139898"/>
                  <a:pt x="182166" y="136624"/>
                </a:cubicBezTo>
                <a:lnTo>
                  <a:pt x="184845" y="129034"/>
                </a:lnTo>
                <a:lnTo>
                  <a:pt x="211187" y="122336"/>
                </a:lnTo>
                <a:cubicBezTo>
                  <a:pt x="212378" y="122039"/>
                  <a:pt x="213420" y="121592"/>
                  <a:pt x="214313" y="120997"/>
                </a:cubicBezTo>
                <a:lnTo>
                  <a:pt x="214313" y="108495"/>
                </a:lnTo>
                <a:cubicBezTo>
                  <a:pt x="214015" y="107602"/>
                  <a:pt x="212973" y="107007"/>
                  <a:pt x="211187" y="106709"/>
                </a:cubicBezTo>
                <a:lnTo>
                  <a:pt x="184845" y="100905"/>
                </a:lnTo>
                <a:lnTo>
                  <a:pt x="182612" y="92868"/>
                </a:lnTo>
                <a:cubicBezTo>
                  <a:pt x="181422" y="89297"/>
                  <a:pt x="179785" y="85725"/>
                  <a:pt x="177701" y="82153"/>
                </a:cubicBezTo>
                <a:lnTo>
                  <a:pt x="174129" y="75009"/>
                </a:lnTo>
                <a:lnTo>
                  <a:pt x="188417" y="51345"/>
                </a:lnTo>
                <a:cubicBezTo>
                  <a:pt x="189012" y="50155"/>
                  <a:pt x="189458" y="49113"/>
                  <a:pt x="189756" y="48220"/>
                </a:cubicBezTo>
                <a:lnTo>
                  <a:pt x="180380" y="38844"/>
                </a:lnTo>
                <a:cubicBezTo>
                  <a:pt x="179487" y="38844"/>
                  <a:pt x="178445" y="39290"/>
                  <a:pt x="177255" y="40183"/>
                </a:cubicBezTo>
                <a:lnTo>
                  <a:pt x="154484" y="54471"/>
                </a:lnTo>
                <a:lnTo>
                  <a:pt x="146894" y="50899"/>
                </a:lnTo>
                <a:cubicBezTo>
                  <a:pt x="143322" y="49113"/>
                  <a:pt x="139750" y="47625"/>
                  <a:pt x="136178" y="46434"/>
                </a:cubicBezTo>
                <a:lnTo>
                  <a:pt x="128588" y="43755"/>
                </a:lnTo>
                <a:lnTo>
                  <a:pt x="122337" y="16520"/>
                </a:lnTo>
                <a:cubicBezTo>
                  <a:pt x="122337" y="16222"/>
                  <a:pt x="122188" y="15627"/>
                  <a:pt x="121890" y="14734"/>
                </a:cubicBezTo>
                <a:cubicBezTo>
                  <a:pt x="121593" y="14436"/>
                  <a:pt x="121444" y="14287"/>
                  <a:pt x="121444" y="14287"/>
                </a:cubicBezTo>
                <a:close/>
                <a:moveTo>
                  <a:pt x="107156" y="0"/>
                </a:moveTo>
                <a:lnTo>
                  <a:pt x="121444" y="0"/>
                </a:lnTo>
                <a:cubicBezTo>
                  <a:pt x="125314" y="0"/>
                  <a:pt x="128662" y="1413"/>
                  <a:pt x="131490" y="4241"/>
                </a:cubicBezTo>
                <a:cubicBezTo>
                  <a:pt x="134318" y="7069"/>
                  <a:pt x="136029" y="10418"/>
                  <a:pt x="136624" y="14287"/>
                </a:cubicBezTo>
                <a:lnTo>
                  <a:pt x="140643" y="32593"/>
                </a:lnTo>
                <a:cubicBezTo>
                  <a:pt x="145108" y="34081"/>
                  <a:pt x="149424" y="36016"/>
                  <a:pt x="153591" y="38397"/>
                </a:cubicBezTo>
                <a:lnTo>
                  <a:pt x="169664" y="28128"/>
                </a:lnTo>
                <a:cubicBezTo>
                  <a:pt x="172939" y="26045"/>
                  <a:pt x="176436" y="24928"/>
                  <a:pt x="180157" y="24780"/>
                </a:cubicBezTo>
                <a:cubicBezTo>
                  <a:pt x="183877" y="24631"/>
                  <a:pt x="187375" y="25896"/>
                  <a:pt x="190649" y="28575"/>
                </a:cubicBezTo>
                <a:lnTo>
                  <a:pt x="200472" y="38844"/>
                </a:lnTo>
                <a:cubicBezTo>
                  <a:pt x="205830" y="43904"/>
                  <a:pt x="205830" y="50601"/>
                  <a:pt x="200472" y="58936"/>
                </a:cubicBezTo>
                <a:lnTo>
                  <a:pt x="190649" y="75455"/>
                </a:lnTo>
                <a:cubicBezTo>
                  <a:pt x="193030" y="79920"/>
                  <a:pt x="194816" y="84236"/>
                  <a:pt x="196007" y="88404"/>
                </a:cubicBezTo>
                <a:lnTo>
                  <a:pt x="214313" y="92868"/>
                </a:lnTo>
                <a:cubicBezTo>
                  <a:pt x="218182" y="93464"/>
                  <a:pt x="221531" y="95175"/>
                  <a:pt x="224359" y="98003"/>
                </a:cubicBezTo>
                <a:cubicBezTo>
                  <a:pt x="227186" y="100831"/>
                  <a:pt x="228600" y="104030"/>
                  <a:pt x="228600" y="107602"/>
                </a:cubicBezTo>
                <a:lnTo>
                  <a:pt x="228600" y="121890"/>
                </a:lnTo>
                <a:cubicBezTo>
                  <a:pt x="228600" y="125759"/>
                  <a:pt x="227186" y="128885"/>
                  <a:pt x="224359" y="131266"/>
                </a:cubicBezTo>
                <a:cubicBezTo>
                  <a:pt x="221531" y="133647"/>
                  <a:pt x="218182" y="135284"/>
                  <a:pt x="214313" y="136177"/>
                </a:cubicBezTo>
                <a:lnTo>
                  <a:pt x="195560" y="141089"/>
                </a:lnTo>
                <a:cubicBezTo>
                  <a:pt x="194370" y="144958"/>
                  <a:pt x="192733" y="148977"/>
                  <a:pt x="190649" y="153144"/>
                </a:cubicBezTo>
                <a:lnTo>
                  <a:pt x="200472" y="169664"/>
                </a:lnTo>
                <a:cubicBezTo>
                  <a:pt x="205830" y="177998"/>
                  <a:pt x="205830" y="184695"/>
                  <a:pt x="200472" y="189755"/>
                </a:cubicBezTo>
                <a:lnTo>
                  <a:pt x="190649" y="200025"/>
                </a:lnTo>
                <a:cubicBezTo>
                  <a:pt x="187375" y="202704"/>
                  <a:pt x="183877" y="204043"/>
                  <a:pt x="180157" y="204043"/>
                </a:cubicBezTo>
                <a:cubicBezTo>
                  <a:pt x="176436" y="204043"/>
                  <a:pt x="172939" y="202852"/>
                  <a:pt x="169664" y="200471"/>
                </a:cubicBezTo>
                <a:lnTo>
                  <a:pt x="153591" y="190202"/>
                </a:lnTo>
                <a:cubicBezTo>
                  <a:pt x="149424" y="192583"/>
                  <a:pt x="145108" y="194518"/>
                  <a:pt x="140643" y="196006"/>
                </a:cubicBezTo>
                <a:lnTo>
                  <a:pt x="136624" y="214312"/>
                </a:lnTo>
                <a:cubicBezTo>
                  <a:pt x="136029" y="218182"/>
                  <a:pt x="134318" y="221530"/>
                  <a:pt x="131490" y="224358"/>
                </a:cubicBezTo>
                <a:cubicBezTo>
                  <a:pt x="128662" y="227186"/>
                  <a:pt x="125314" y="228600"/>
                  <a:pt x="121444" y="228600"/>
                </a:cubicBezTo>
                <a:lnTo>
                  <a:pt x="107156" y="228600"/>
                </a:lnTo>
                <a:cubicBezTo>
                  <a:pt x="103585" y="228600"/>
                  <a:pt x="100534" y="227186"/>
                  <a:pt x="98004" y="224358"/>
                </a:cubicBezTo>
                <a:cubicBezTo>
                  <a:pt x="95473" y="221530"/>
                  <a:pt x="93762" y="218182"/>
                  <a:pt x="92869" y="214312"/>
                </a:cubicBezTo>
                <a:lnTo>
                  <a:pt x="88404" y="196006"/>
                </a:lnTo>
                <a:cubicBezTo>
                  <a:pt x="83642" y="194518"/>
                  <a:pt x="79028" y="192583"/>
                  <a:pt x="74563" y="190202"/>
                </a:cubicBezTo>
                <a:lnTo>
                  <a:pt x="58043" y="200471"/>
                </a:lnTo>
                <a:cubicBezTo>
                  <a:pt x="54769" y="202852"/>
                  <a:pt x="51197" y="204043"/>
                  <a:pt x="47328" y="204043"/>
                </a:cubicBezTo>
                <a:cubicBezTo>
                  <a:pt x="43458" y="204043"/>
                  <a:pt x="40035" y="202704"/>
                  <a:pt x="37058" y="200025"/>
                </a:cubicBezTo>
                <a:lnTo>
                  <a:pt x="27236" y="189755"/>
                </a:lnTo>
                <a:cubicBezTo>
                  <a:pt x="21878" y="184695"/>
                  <a:pt x="21878" y="177998"/>
                  <a:pt x="27236" y="169664"/>
                </a:cubicBezTo>
                <a:lnTo>
                  <a:pt x="37505" y="152251"/>
                </a:lnTo>
                <a:cubicBezTo>
                  <a:pt x="35719" y="148381"/>
                  <a:pt x="34231" y="144661"/>
                  <a:pt x="33040" y="141089"/>
                </a:cubicBezTo>
                <a:lnTo>
                  <a:pt x="14288" y="136177"/>
                </a:lnTo>
                <a:cubicBezTo>
                  <a:pt x="10418" y="135284"/>
                  <a:pt x="7070" y="133647"/>
                  <a:pt x="4242" y="131266"/>
                </a:cubicBezTo>
                <a:cubicBezTo>
                  <a:pt x="1414" y="128885"/>
                  <a:pt x="0" y="125759"/>
                  <a:pt x="0" y="121890"/>
                </a:cubicBezTo>
                <a:lnTo>
                  <a:pt x="0" y="107602"/>
                </a:lnTo>
                <a:cubicBezTo>
                  <a:pt x="0" y="104030"/>
                  <a:pt x="1414" y="100831"/>
                  <a:pt x="4242" y="98003"/>
                </a:cubicBezTo>
                <a:cubicBezTo>
                  <a:pt x="7070" y="95175"/>
                  <a:pt x="10418" y="93464"/>
                  <a:pt x="14288" y="92868"/>
                </a:cubicBezTo>
                <a:lnTo>
                  <a:pt x="32594" y="88404"/>
                </a:lnTo>
                <a:cubicBezTo>
                  <a:pt x="33784" y="84534"/>
                  <a:pt x="35421" y="80516"/>
                  <a:pt x="37505" y="76348"/>
                </a:cubicBezTo>
                <a:lnTo>
                  <a:pt x="27236" y="58936"/>
                </a:lnTo>
                <a:cubicBezTo>
                  <a:pt x="21878" y="50601"/>
                  <a:pt x="21878" y="43904"/>
                  <a:pt x="27236" y="38844"/>
                </a:cubicBezTo>
                <a:lnTo>
                  <a:pt x="37058" y="28575"/>
                </a:lnTo>
                <a:cubicBezTo>
                  <a:pt x="40035" y="25896"/>
                  <a:pt x="43458" y="24631"/>
                  <a:pt x="47328" y="24780"/>
                </a:cubicBezTo>
                <a:cubicBezTo>
                  <a:pt x="51197" y="24928"/>
                  <a:pt x="54769" y="26045"/>
                  <a:pt x="58043" y="28128"/>
                </a:cubicBezTo>
                <a:lnTo>
                  <a:pt x="74563" y="38397"/>
                </a:lnTo>
                <a:cubicBezTo>
                  <a:pt x="79028" y="36016"/>
                  <a:pt x="83642" y="34081"/>
                  <a:pt x="88404" y="32593"/>
                </a:cubicBezTo>
                <a:lnTo>
                  <a:pt x="92869" y="14287"/>
                </a:lnTo>
                <a:cubicBezTo>
                  <a:pt x="94953" y="4762"/>
                  <a:pt x="99715" y="0"/>
                  <a:pt x="10715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57150" tIns="28575" rIns="57150" bIns="28575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sz="1181"/>
          </a:p>
        </p:txBody>
      </p:sp>
      <p:sp>
        <p:nvSpPr>
          <p:cNvPr id="253" name="Freeform 163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/>
          <p:nvPr/>
        </p:nvSpPr>
        <p:spPr>
          <a:xfrm>
            <a:off x="10038020" y="5774206"/>
            <a:ext cx="329188" cy="318617"/>
          </a:xfrm>
          <a:custGeom>
            <a:avLst/>
            <a:gdLst/>
            <a:ahLst/>
            <a:cxnLst/>
            <a:rect l="l" t="t" r="r" b="b"/>
            <a:pathLst>
              <a:path w="228803" h="221456">
                <a:moveTo>
                  <a:pt x="114402" y="13841"/>
                </a:moveTo>
                <a:lnTo>
                  <a:pt x="88506" y="67865"/>
                </a:lnTo>
                <a:lnTo>
                  <a:pt x="83595" y="77241"/>
                </a:lnTo>
                <a:lnTo>
                  <a:pt x="73326" y="79027"/>
                </a:lnTo>
                <a:lnTo>
                  <a:pt x="13943" y="87957"/>
                </a:lnTo>
                <a:lnTo>
                  <a:pt x="57252" y="130819"/>
                </a:lnTo>
                <a:lnTo>
                  <a:pt x="64396" y="137963"/>
                </a:lnTo>
                <a:lnTo>
                  <a:pt x="62610" y="148232"/>
                </a:lnTo>
                <a:lnTo>
                  <a:pt x="52787" y="208508"/>
                </a:lnTo>
                <a:lnTo>
                  <a:pt x="105026" y="180379"/>
                </a:lnTo>
                <a:lnTo>
                  <a:pt x="114402" y="175468"/>
                </a:lnTo>
                <a:lnTo>
                  <a:pt x="123778" y="180379"/>
                </a:lnTo>
                <a:lnTo>
                  <a:pt x="176017" y="208508"/>
                </a:lnTo>
                <a:lnTo>
                  <a:pt x="166194" y="148232"/>
                </a:lnTo>
                <a:lnTo>
                  <a:pt x="164408" y="137963"/>
                </a:lnTo>
                <a:lnTo>
                  <a:pt x="171552" y="130819"/>
                </a:lnTo>
                <a:lnTo>
                  <a:pt x="214861" y="87957"/>
                </a:lnTo>
                <a:lnTo>
                  <a:pt x="155479" y="79027"/>
                </a:lnTo>
                <a:lnTo>
                  <a:pt x="145210" y="77241"/>
                </a:lnTo>
                <a:lnTo>
                  <a:pt x="140298" y="67865"/>
                </a:lnTo>
                <a:close/>
                <a:moveTo>
                  <a:pt x="114625" y="0"/>
                </a:moveTo>
                <a:cubicBezTo>
                  <a:pt x="121620" y="0"/>
                  <a:pt x="126457" y="3125"/>
                  <a:pt x="129136" y="9376"/>
                </a:cubicBezTo>
                <a:lnTo>
                  <a:pt x="155032" y="62954"/>
                </a:lnTo>
                <a:lnTo>
                  <a:pt x="214861" y="71883"/>
                </a:lnTo>
                <a:cubicBezTo>
                  <a:pt x="221410" y="72776"/>
                  <a:pt x="225726" y="76348"/>
                  <a:pt x="227809" y="82599"/>
                </a:cubicBezTo>
                <a:cubicBezTo>
                  <a:pt x="229893" y="88850"/>
                  <a:pt x="228702" y="94208"/>
                  <a:pt x="224237" y="98673"/>
                </a:cubicBezTo>
                <a:lnTo>
                  <a:pt x="180482" y="142428"/>
                </a:lnTo>
                <a:lnTo>
                  <a:pt x="190751" y="202703"/>
                </a:lnTo>
                <a:cubicBezTo>
                  <a:pt x="191644" y="209550"/>
                  <a:pt x="189263" y="214907"/>
                  <a:pt x="183607" y="218777"/>
                </a:cubicBezTo>
                <a:cubicBezTo>
                  <a:pt x="180928" y="220563"/>
                  <a:pt x="177803" y="221456"/>
                  <a:pt x="174231" y="221456"/>
                </a:cubicBezTo>
                <a:cubicBezTo>
                  <a:pt x="171552" y="221456"/>
                  <a:pt x="168873" y="220860"/>
                  <a:pt x="166194" y="219670"/>
                </a:cubicBezTo>
                <a:lnTo>
                  <a:pt x="114402" y="191541"/>
                </a:lnTo>
                <a:lnTo>
                  <a:pt x="62610" y="219670"/>
                </a:lnTo>
                <a:cubicBezTo>
                  <a:pt x="59931" y="220860"/>
                  <a:pt x="57252" y="221456"/>
                  <a:pt x="54573" y="221456"/>
                </a:cubicBezTo>
                <a:cubicBezTo>
                  <a:pt x="51001" y="221456"/>
                  <a:pt x="47876" y="220563"/>
                  <a:pt x="45197" y="218777"/>
                </a:cubicBezTo>
                <a:cubicBezTo>
                  <a:pt x="39542" y="214907"/>
                  <a:pt x="37160" y="209550"/>
                  <a:pt x="38053" y="202703"/>
                </a:cubicBezTo>
                <a:lnTo>
                  <a:pt x="48323" y="142428"/>
                </a:lnTo>
                <a:lnTo>
                  <a:pt x="4567" y="98673"/>
                </a:lnTo>
                <a:cubicBezTo>
                  <a:pt x="102" y="94208"/>
                  <a:pt x="-1088" y="88850"/>
                  <a:pt x="995" y="82599"/>
                </a:cubicBezTo>
                <a:cubicBezTo>
                  <a:pt x="3079" y="76348"/>
                  <a:pt x="7395" y="72776"/>
                  <a:pt x="13943" y="71883"/>
                </a:cubicBezTo>
                <a:lnTo>
                  <a:pt x="73772" y="62954"/>
                </a:lnTo>
                <a:lnTo>
                  <a:pt x="99668" y="9376"/>
                </a:lnTo>
                <a:cubicBezTo>
                  <a:pt x="102645" y="3125"/>
                  <a:pt x="107631" y="0"/>
                  <a:pt x="11462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57150" tIns="28575" rIns="57150" bIns="28575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sz="1181"/>
          </a:p>
        </p:txBody>
      </p:sp>
      <p:sp>
        <p:nvSpPr>
          <p:cNvPr id="254" name="Freeform 164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/>
          <p:nvPr/>
        </p:nvSpPr>
        <p:spPr>
          <a:xfrm>
            <a:off x="10610706" y="5768748"/>
            <a:ext cx="329621" cy="329537"/>
          </a:xfrm>
          <a:custGeom>
            <a:avLst/>
            <a:gdLst/>
            <a:ahLst/>
            <a:cxnLst/>
            <a:rect l="l" t="t" r="r" b="b"/>
            <a:pathLst>
              <a:path w="229104" h="229046">
                <a:moveTo>
                  <a:pt x="139807" y="14287"/>
                </a:moveTo>
                <a:cubicBezTo>
                  <a:pt x="118971" y="14287"/>
                  <a:pt x="101261" y="21580"/>
                  <a:pt x="86676" y="36165"/>
                </a:cubicBezTo>
                <a:cubicBezTo>
                  <a:pt x="72091" y="50750"/>
                  <a:pt x="64798" y="68461"/>
                  <a:pt x="64798" y="89297"/>
                </a:cubicBezTo>
                <a:cubicBezTo>
                  <a:pt x="64798" y="110132"/>
                  <a:pt x="72091" y="127843"/>
                  <a:pt x="86676" y="142428"/>
                </a:cubicBezTo>
                <a:cubicBezTo>
                  <a:pt x="101261" y="157013"/>
                  <a:pt x="118971" y="164306"/>
                  <a:pt x="139807" y="164306"/>
                </a:cubicBezTo>
                <a:cubicBezTo>
                  <a:pt x="160643" y="164306"/>
                  <a:pt x="178354" y="157013"/>
                  <a:pt x="192939" y="142428"/>
                </a:cubicBezTo>
                <a:cubicBezTo>
                  <a:pt x="207524" y="127843"/>
                  <a:pt x="214817" y="110132"/>
                  <a:pt x="214817" y="89297"/>
                </a:cubicBezTo>
                <a:cubicBezTo>
                  <a:pt x="214817" y="68461"/>
                  <a:pt x="207524" y="50750"/>
                  <a:pt x="192939" y="36165"/>
                </a:cubicBezTo>
                <a:cubicBezTo>
                  <a:pt x="178354" y="21580"/>
                  <a:pt x="160643" y="14287"/>
                  <a:pt x="139807" y="14287"/>
                </a:cubicBezTo>
                <a:close/>
                <a:moveTo>
                  <a:pt x="139807" y="0"/>
                </a:moveTo>
                <a:cubicBezTo>
                  <a:pt x="164513" y="0"/>
                  <a:pt x="185572" y="8706"/>
                  <a:pt x="202985" y="26119"/>
                </a:cubicBezTo>
                <a:cubicBezTo>
                  <a:pt x="220398" y="43532"/>
                  <a:pt x="229104" y="64591"/>
                  <a:pt x="229104" y="89297"/>
                </a:cubicBezTo>
                <a:cubicBezTo>
                  <a:pt x="229104" y="114002"/>
                  <a:pt x="220398" y="135061"/>
                  <a:pt x="202985" y="152474"/>
                </a:cubicBezTo>
                <a:cubicBezTo>
                  <a:pt x="185572" y="169887"/>
                  <a:pt x="164513" y="178593"/>
                  <a:pt x="139807" y="178593"/>
                </a:cubicBezTo>
                <a:cubicBezTo>
                  <a:pt x="117781" y="178593"/>
                  <a:pt x="98433" y="171450"/>
                  <a:pt x="81764" y="157162"/>
                </a:cubicBezTo>
                <a:lnTo>
                  <a:pt x="53189" y="185737"/>
                </a:lnTo>
                <a:lnTo>
                  <a:pt x="83550" y="216545"/>
                </a:lnTo>
                <a:cubicBezTo>
                  <a:pt x="85039" y="217735"/>
                  <a:pt x="85783" y="219372"/>
                  <a:pt x="85783" y="221456"/>
                </a:cubicBezTo>
                <a:cubicBezTo>
                  <a:pt x="85783" y="223539"/>
                  <a:pt x="85039" y="225177"/>
                  <a:pt x="83550" y="226367"/>
                </a:cubicBezTo>
                <a:cubicBezTo>
                  <a:pt x="80276" y="229939"/>
                  <a:pt x="77002" y="229939"/>
                  <a:pt x="73728" y="226367"/>
                </a:cubicBezTo>
                <a:lnTo>
                  <a:pt x="43367" y="196006"/>
                </a:lnTo>
                <a:lnTo>
                  <a:pt x="12559" y="226367"/>
                </a:lnTo>
                <a:cubicBezTo>
                  <a:pt x="9285" y="229641"/>
                  <a:pt x="5936" y="229641"/>
                  <a:pt x="2513" y="226367"/>
                </a:cubicBezTo>
                <a:cubicBezTo>
                  <a:pt x="-910" y="223093"/>
                  <a:pt x="-835" y="219670"/>
                  <a:pt x="2737" y="216098"/>
                </a:cubicBezTo>
                <a:lnTo>
                  <a:pt x="33098" y="185737"/>
                </a:lnTo>
                <a:lnTo>
                  <a:pt x="2737" y="154930"/>
                </a:lnTo>
                <a:cubicBezTo>
                  <a:pt x="-538" y="151655"/>
                  <a:pt x="-463" y="148381"/>
                  <a:pt x="2960" y="145107"/>
                </a:cubicBezTo>
                <a:cubicBezTo>
                  <a:pt x="6383" y="141833"/>
                  <a:pt x="9732" y="141833"/>
                  <a:pt x="13006" y="145107"/>
                </a:cubicBezTo>
                <a:lnTo>
                  <a:pt x="43367" y="175468"/>
                </a:lnTo>
                <a:lnTo>
                  <a:pt x="71495" y="146893"/>
                </a:lnTo>
                <a:cubicBezTo>
                  <a:pt x="57505" y="130224"/>
                  <a:pt x="50510" y="111025"/>
                  <a:pt x="50510" y="89297"/>
                </a:cubicBezTo>
                <a:cubicBezTo>
                  <a:pt x="50510" y="64591"/>
                  <a:pt x="59217" y="43532"/>
                  <a:pt x="76630" y="26119"/>
                </a:cubicBezTo>
                <a:cubicBezTo>
                  <a:pt x="94043" y="8706"/>
                  <a:pt x="115102" y="0"/>
                  <a:pt x="13980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57150" tIns="28575" rIns="57150" bIns="28575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sz="1181">
              <a:solidFill>
                <a:schemeClr val="tx1">
                  <a:lumMod val="85000"/>
                  <a:lumOff val="15000"/>
                </a:schemeClr>
              </a:solidFill>
              <a:latin typeface="Simple-Line-Icons" panose="02000503000000000000" pitchFamily="2" charset="2"/>
            </a:endParaRPr>
          </a:p>
        </p:txBody>
      </p:sp>
      <p:sp>
        <p:nvSpPr>
          <p:cNvPr id="255" name="Freeform 165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/>
          <p:nvPr/>
        </p:nvSpPr>
        <p:spPr>
          <a:xfrm>
            <a:off x="11183821" y="5769066"/>
            <a:ext cx="328896" cy="328896"/>
          </a:xfrm>
          <a:custGeom>
            <a:avLst/>
            <a:gdLst/>
            <a:ahLst/>
            <a:cxnLst/>
            <a:rect l="l" t="t" r="r" b="b"/>
            <a:pathLst>
              <a:path w="228600" h="228600">
                <a:moveTo>
                  <a:pt x="89520" y="64293"/>
                </a:moveTo>
                <a:cubicBezTo>
                  <a:pt x="68833" y="64293"/>
                  <a:pt x="51123" y="71660"/>
                  <a:pt x="36389" y="86394"/>
                </a:cubicBezTo>
                <a:cubicBezTo>
                  <a:pt x="21655" y="101128"/>
                  <a:pt x="14288" y="118839"/>
                  <a:pt x="14288" y="139526"/>
                </a:cubicBezTo>
                <a:cubicBezTo>
                  <a:pt x="14288" y="160213"/>
                  <a:pt x="21655" y="177924"/>
                  <a:pt x="36389" y="192658"/>
                </a:cubicBezTo>
                <a:cubicBezTo>
                  <a:pt x="51123" y="207392"/>
                  <a:pt x="68833" y="214759"/>
                  <a:pt x="89520" y="214759"/>
                </a:cubicBezTo>
                <a:cubicBezTo>
                  <a:pt x="110207" y="214759"/>
                  <a:pt x="127918" y="207392"/>
                  <a:pt x="142652" y="192658"/>
                </a:cubicBezTo>
                <a:cubicBezTo>
                  <a:pt x="157386" y="177924"/>
                  <a:pt x="164753" y="160213"/>
                  <a:pt x="164753" y="139526"/>
                </a:cubicBezTo>
                <a:cubicBezTo>
                  <a:pt x="164753" y="118839"/>
                  <a:pt x="157386" y="101128"/>
                  <a:pt x="142652" y="86394"/>
                </a:cubicBezTo>
                <a:cubicBezTo>
                  <a:pt x="127918" y="71660"/>
                  <a:pt x="110207" y="64293"/>
                  <a:pt x="89520" y="64293"/>
                </a:cubicBezTo>
                <a:close/>
                <a:moveTo>
                  <a:pt x="155377" y="0"/>
                </a:moveTo>
                <a:lnTo>
                  <a:pt x="220564" y="0"/>
                </a:lnTo>
                <a:lnTo>
                  <a:pt x="221010" y="0"/>
                </a:lnTo>
                <a:lnTo>
                  <a:pt x="223689" y="0"/>
                </a:lnTo>
                <a:cubicBezTo>
                  <a:pt x="224880" y="0"/>
                  <a:pt x="226070" y="446"/>
                  <a:pt x="227261" y="1339"/>
                </a:cubicBezTo>
                <a:cubicBezTo>
                  <a:pt x="228154" y="2232"/>
                  <a:pt x="228600" y="3423"/>
                  <a:pt x="228600" y="4911"/>
                </a:cubicBezTo>
                <a:lnTo>
                  <a:pt x="228154" y="7590"/>
                </a:lnTo>
                <a:lnTo>
                  <a:pt x="228154" y="73670"/>
                </a:lnTo>
                <a:cubicBezTo>
                  <a:pt x="228154" y="76646"/>
                  <a:pt x="226368" y="78134"/>
                  <a:pt x="222796" y="78134"/>
                </a:cubicBezTo>
                <a:lnTo>
                  <a:pt x="219224" y="78134"/>
                </a:lnTo>
                <a:cubicBezTo>
                  <a:pt x="217736" y="78432"/>
                  <a:pt x="216471" y="77986"/>
                  <a:pt x="215429" y="76795"/>
                </a:cubicBezTo>
                <a:cubicBezTo>
                  <a:pt x="214387" y="75604"/>
                  <a:pt x="213866" y="74414"/>
                  <a:pt x="213866" y="73223"/>
                </a:cubicBezTo>
                <a:lnTo>
                  <a:pt x="214313" y="24110"/>
                </a:lnTo>
                <a:lnTo>
                  <a:pt x="157163" y="81260"/>
                </a:lnTo>
                <a:cubicBezTo>
                  <a:pt x="171450" y="97929"/>
                  <a:pt x="178594" y="117276"/>
                  <a:pt x="178594" y="139303"/>
                </a:cubicBezTo>
                <a:cubicBezTo>
                  <a:pt x="178594" y="164008"/>
                  <a:pt x="169888" y="185067"/>
                  <a:pt x="152475" y="202480"/>
                </a:cubicBezTo>
                <a:cubicBezTo>
                  <a:pt x="135062" y="219893"/>
                  <a:pt x="114077" y="228600"/>
                  <a:pt x="89520" y="228600"/>
                </a:cubicBezTo>
                <a:cubicBezTo>
                  <a:pt x="64964" y="228600"/>
                  <a:pt x="43905" y="219893"/>
                  <a:pt x="26343" y="202480"/>
                </a:cubicBezTo>
                <a:cubicBezTo>
                  <a:pt x="8781" y="185067"/>
                  <a:pt x="0" y="164083"/>
                  <a:pt x="0" y="139526"/>
                </a:cubicBezTo>
                <a:cubicBezTo>
                  <a:pt x="0" y="114969"/>
                  <a:pt x="8781" y="93910"/>
                  <a:pt x="26343" y="76348"/>
                </a:cubicBezTo>
                <a:cubicBezTo>
                  <a:pt x="43905" y="58787"/>
                  <a:pt x="64889" y="50006"/>
                  <a:pt x="89297" y="50006"/>
                </a:cubicBezTo>
                <a:cubicBezTo>
                  <a:pt x="111026" y="50006"/>
                  <a:pt x="130225" y="57001"/>
                  <a:pt x="146894" y="70991"/>
                </a:cubicBezTo>
                <a:lnTo>
                  <a:pt x="204044" y="14287"/>
                </a:lnTo>
                <a:lnTo>
                  <a:pt x="155823" y="14287"/>
                </a:lnTo>
                <a:cubicBezTo>
                  <a:pt x="152251" y="14287"/>
                  <a:pt x="150317" y="12501"/>
                  <a:pt x="150019" y="8929"/>
                </a:cubicBezTo>
                <a:lnTo>
                  <a:pt x="150019" y="4911"/>
                </a:lnTo>
                <a:cubicBezTo>
                  <a:pt x="150019" y="3720"/>
                  <a:pt x="150540" y="2604"/>
                  <a:pt x="151582" y="1562"/>
                </a:cubicBezTo>
                <a:cubicBezTo>
                  <a:pt x="152623" y="521"/>
                  <a:pt x="153889" y="0"/>
                  <a:pt x="15537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57150" tIns="28575" rIns="57150" bIns="28575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sz="1181"/>
          </a:p>
        </p:txBody>
      </p:sp>
      <p:sp>
        <p:nvSpPr>
          <p:cNvPr id="4" name="e7d195523061f1c0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 hidden="1">
            <a:extLst>
              <a:ext uri="{FF2B5EF4-FFF2-40B4-BE49-F238E27FC236}">
                <a16:creationId xmlns="" xmlns:a16="http://schemas.microsoft.com/office/drawing/2014/main" id="{B7849BA4-CAA3-449B-8B6D-DFD6F9CEC71C}"/>
              </a:ext>
            </a:extLst>
          </p:cNvPr>
          <p:cNvSpPr txBox="1"/>
          <p:nvPr/>
        </p:nvSpPr>
        <p:spPr>
          <a:xfrm>
            <a:off x="-355600" y="1803400"/>
            <a:ext cx="293927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e7d195523061f1c0dc554706afe4c72a60a25314cbaece805811E654B44695D34D35691164BB3D154CCFD5D798F6FEAD99EAA8F1ADC3D4AFA5BC9ED0BB3A4B45073A038AC38E89AB54D31AA59602B9F119171EA029671D03CC5A9FDF7B6FBD52CFA77A9813EB1C48E56359C7D4F4CC6E1CF6F79A148452085485E677BFBC7D6AE55FD115E9DF0A16</a:t>
            </a:r>
            <a:endParaRPr lang="zh-CN" altLang="en-US" sz="100"/>
          </a:p>
        </p:txBody>
      </p:sp>
    </p:spTree>
    <p:extLst>
      <p:ext uri="{BB962C8B-B14F-4D97-AF65-F5344CB8AC3E}">
        <p14:creationId xmlns:p14="http://schemas.microsoft.com/office/powerpoint/2010/main" val="17609434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 txBox="1"/>
          <p:nvPr/>
        </p:nvSpPr>
        <p:spPr>
          <a:xfrm>
            <a:off x="4926449" y="313942"/>
            <a:ext cx="233910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精美图标素材</a:t>
            </a:r>
          </a:p>
        </p:txBody>
      </p:sp>
      <p:grpSp>
        <p:nvGrpSpPr>
          <p:cNvPr id="6" name="组合 5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GrpSpPr/>
          <p:nvPr/>
        </p:nvGrpSpPr>
        <p:grpSpPr>
          <a:xfrm>
            <a:off x="0" y="526006"/>
            <a:ext cx="12192002" cy="0"/>
            <a:chOff x="0" y="526006"/>
            <a:chExt cx="12192002" cy="0"/>
          </a:xfrm>
        </p:grpSpPr>
        <p:cxnSp>
          <p:nvCxnSpPr>
            <p:cNvPr id="3" name="直接连接符 2"/>
            <p:cNvCxnSpPr/>
            <p:nvPr/>
          </p:nvCxnSpPr>
          <p:spPr>
            <a:xfrm flipH="1">
              <a:off x="7677150" y="526006"/>
              <a:ext cx="4514852" cy="0"/>
            </a:xfrm>
            <a:prstGeom prst="line">
              <a:avLst/>
            </a:prstGeom>
            <a:ln>
              <a:solidFill>
                <a:schemeClr val="bg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>
              <a:off x="0" y="526006"/>
              <a:ext cx="4514852" cy="0"/>
            </a:xfrm>
            <a:prstGeom prst="line">
              <a:avLst/>
            </a:prstGeom>
            <a:ln>
              <a:solidFill>
                <a:schemeClr val="bg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6" name="AutoShape 3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7268251" y="1428058"/>
            <a:ext cx="255426" cy="255426"/>
          </a:xfrm>
          <a:custGeom>
            <a:avLst/>
            <a:gdLst/>
            <a:ahLst/>
            <a:cxnLst/>
            <a:rect l="0" t="0" r="r" b="b"/>
            <a:pathLst>
              <a:path w="21600" h="21600">
                <a:moveTo>
                  <a:pt x="10800" y="20250"/>
                </a:moveTo>
                <a:cubicBezTo>
                  <a:pt x="5655" y="20250"/>
                  <a:pt x="1350" y="15944"/>
                  <a:pt x="1350" y="10800"/>
                </a:cubicBezTo>
                <a:cubicBezTo>
                  <a:pt x="1350" y="5657"/>
                  <a:pt x="5655" y="1350"/>
                  <a:pt x="10800" y="1350"/>
                </a:cubicBezTo>
                <a:cubicBezTo>
                  <a:pt x="15945" y="1350"/>
                  <a:pt x="20251" y="5657"/>
                  <a:pt x="20251" y="10800"/>
                </a:cubicBezTo>
                <a:cubicBezTo>
                  <a:pt x="20251" y="15944"/>
                  <a:pt x="15945" y="20250"/>
                  <a:pt x="10800" y="20250"/>
                </a:cubicBezTo>
                <a:cubicBezTo>
                  <a:pt x="5590" y="20250"/>
                  <a:pt x="16010" y="20250"/>
                  <a:pt x="10800" y="20250"/>
                </a:cubicBezTo>
                <a:close/>
                <a:moveTo>
                  <a:pt x="10800" y="0"/>
                </a:moveTo>
                <a:cubicBezTo>
                  <a:pt x="4915" y="0"/>
                  <a:pt x="0" y="4915"/>
                  <a:pt x="0" y="10800"/>
                </a:cubicBezTo>
                <a:cubicBezTo>
                  <a:pt x="0" y="16685"/>
                  <a:pt x="4915" y="21600"/>
                  <a:pt x="10800" y="21600"/>
                </a:cubicBezTo>
                <a:cubicBezTo>
                  <a:pt x="16685" y="21600"/>
                  <a:pt x="21600" y="16685"/>
                  <a:pt x="21600" y="10800"/>
                </a:cubicBezTo>
                <a:cubicBezTo>
                  <a:pt x="21600" y="4915"/>
                  <a:pt x="16685" y="0"/>
                  <a:pt x="10800" y="0"/>
                </a:cubicBezTo>
                <a:cubicBezTo>
                  <a:pt x="4836" y="0"/>
                  <a:pt x="16764" y="0"/>
                  <a:pt x="10800" y="0"/>
                </a:cubicBezTo>
                <a:close/>
                <a:moveTo>
                  <a:pt x="10800" y="0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257" name="AutoShape 4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7311596" y="1477595"/>
            <a:ext cx="117651" cy="118425"/>
          </a:xfrm>
          <a:custGeom>
            <a:avLst/>
            <a:gdLst/>
            <a:ahLst/>
            <a:cxnLst/>
            <a:rect l="0" t="0" r="r" b="b"/>
            <a:pathLst>
              <a:path w="18578" h="21600">
                <a:moveTo>
                  <a:pt x="12513" y="0"/>
                </a:moveTo>
                <a:cubicBezTo>
                  <a:pt x="3071" y="0"/>
                  <a:pt x="-3022" y="12049"/>
                  <a:pt x="1553" y="21600"/>
                </a:cubicBezTo>
                <a:cubicBezTo>
                  <a:pt x="7228" y="15025"/>
                  <a:pt x="12903" y="8453"/>
                  <a:pt x="18578" y="1878"/>
                </a:cubicBezTo>
                <a:cubicBezTo>
                  <a:pt x="16726" y="687"/>
                  <a:pt x="14639" y="0"/>
                  <a:pt x="12513" y="0"/>
                </a:cubicBezTo>
                <a:cubicBezTo>
                  <a:pt x="5564" y="0"/>
                  <a:pt x="14723" y="0"/>
                  <a:pt x="12513" y="0"/>
                </a:cubicBezTo>
                <a:close/>
                <a:moveTo>
                  <a:pt x="12513" y="0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258" name="AutoShape 5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7354941" y="1520940"/>
            <a:ext cx="117651" cy="117651"/>
          </a:xfrm>
          <a:custGeom>
            <a:avLst/>
            <a:gdLst/>
            <a:ahLst/>
            <a:cxnLst/>
            <a:rect l="0" t="0" r="r" b="b"/>
            <a:pathLst>
              <a:path w="17456" h="17460">
                <a:moveTo>
                  <a:pt x="15968" y="0"/>
                </a:moveTo>
                <a:cubicBezTo>
                  <a:pt x="10645" y="5325"/>
                  <a:pt x="5321" y="10649"/>
                  <a:pt x="0" y="15974"/>
                </a:cubicBezTo>
                <a:cubicBezTo>
                  <a:pt x="10143" y="21600"/>
                  <a:pt x="21600" y="10152"/>
                  <a:pt x="15968" y="0"/>
                </a:cubicBezTo>
                <a:cubicBezTo>
                  <a:pt x="15968" y="0"/>
                  <a:pt x="16909" y="1694"/>
                  <a:pt x="15968" y="0"/>
                </a:cubicBezTo>
                <a:close/>
                <a:moveTo>
                  <a:pt x="15968" y="0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259" name="AutoShape 6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6246546" y="1428058"/>
            <a:ext cx="248460" cy="256200"/>
          </a:xfrm>
          <a:custGeom>
            <a:avLst/>
            <a:gdLst/>
            <a:ahLst/>
            <a:cxnLst/>
            <a:rect l="0" t="0" r="r" b="b"/>
            <a:pathLst>
              <a:path w="19790" h="20988">
                <a:moveTo>
                  <a:pt x="6279" y="20988"/>
                </a:moveTo>
                <a:cubicBezTo>
                  <a:pt x="8438" y="20988"/>
                  <a:pt x="10598" y="20988"/>
                  <a:pt x="12757" y="20988"/>
                </a:cubicBezTo>
                <a:cubicBezTo>
                  <a:pt x="13554" y="20988"/>
                  <a:pt x="14351" y="20988"/>
                  <a:pt x="15147" y="20988"/>
                </a:cubicBezTo>
                <a:cubicBezTo>
                  <a:pt x="15299" y="20988"/>
                  <a:pt x="15824" y="19159"/>
                  <a:pt x="15882" y="18997"/>
                </a:cubicBezTo>
                <a:cubicBezTo>
                  <a:pt x="16979" y="15954"/>
                  <a:pt x="18075" y="12910"/>
                  <a:pt x="19170" y="9866"/>
                </a:cubicBezTo>
                <a:cubicBezTo>
                  <a:pt x="19488" y="8981"/>
                  <a:pt x="20456" y="6786"/>
                  <a:pt x="19044" y="6369"/>
                </a:cubicBezTo>
                <a:cubicBezTo>
                  <a:pt x="17337" y="5866"/>
                  <a:pt x="16850" y="9041"/>
                  <a:pt x="16152" y="9974"/>
                </a:cubicBezTo>
                <a:cubicBezTo>
                  <a:pt x="15443" y="10921"/>
                  <a:pt x="14968" y="9358"/>
                  <a:pt x="15068" y="8714"/>
                </a:cubicBezTo>
                <a:cubicBezTo>
                  <a:pt x="15213" y="7784"/>
                  <a:pt x="15366" y="6855"/>
                  <a:pt x="15521" y="5926"/>
                </a:cubicBezTo>
                <a:cubicBezTo>
                  <a:pt x="15694" y="4882"/>
                  <a:pt x="16347" y="3161"/>
                  <a:pt x="15995" y="2143"/>
                </a:cubicBezTo>
                <a:cubicBezTo>
                  <a:pt x="15606" y="1017"/>
                  <a:pt x="13549" y="947"/>
                  <a:pt x="13341" y="2239"/>
                </a:cubicBezTo>
                <a:cubicBezTo>
                  <a:pt x="13060" y="3980"/>
                  <a:pt x="12822" y="5727"/>
                  <a:pt x="12558" y="7471"/>
                </a:cubicBezTo>
                <a:cubicBezTo>
                  <a:pt x="12494" y="7888"/>
                  <a:pt x="11821" y="10538"/>
                  <a:pt x="11276" y="8959"/>
                </a:cubicBezTo>
                <a:cubicBezTo>
                  <a:pt x="10604" y="7014"/>
                  <a:pt x="10973" y="4157"/>
                  <a:pt x="10963" y="2130"/>
                </a:cubicBezTo>
                <a:cubicBezTo>
                  <a:pt x="10955" y="750"/>
                  <a:pt x="10175" y="-612"/>
                  <a:pt x="8644" y="291"/>
                </a:cubicBezTo>
                <a:cubicBezTo>
                  <a:pt x="7508" y="962"/>
                  <a:pt x="7960" y="3072"/>
                  <a:pt x="7976" y="4179"/>
                </a:cubicBezTo>
                <a:cubicBezTo>
                  <a:pt x="7997" y="5739"/>
                  <a:pt x="8052" y="7304"/>
                  <a:pt x="8024" y="8864"/>
                </a:cubicBezTo>
                <a:cubicBezTo>
                  <a:pt x="8012" y="9530"/>
                  <a:pt x="7693" y="10047"/>
                  <a:pt x="7236" y="9271"/>
                </a:cubicBezTo>
                <a:cubicBezTo>
                  <a:pt x="6514" y="8048"/>
                  <a:pt x="6078" y="6571"/>
                  <a:pt x="5547" y="5252"/>
                </a:cubicBezTo>
                <a:cubicBezTo>
                  <a:pt x="5241" y="4488"/>
                  <a:pt x="4978" y="3335"/>
                  <a:pt x="4077" y="3093"/>
                </a:cubicBezTo>
                <a:cubicBezTo>
                  <a:pt x="3396" y="2909"/>
                  <a:pt x="2653" y="3363"/>
                  <a:pt x="2400" y="4022"/>
                </a:cubicBezTo>
                <a:cubicBezTo>
                  <a:pt x="1866" y="5415"/>
                  <a:pt x="3754" y="8451"/>
                  <a:pt x="4267" y="9710"/>
                </a:cubicBezTo>
                <a:cubicBezTo>
                  <a:pt x="4363" y="9947"/>
                  <a:pt x="6131" y="14034"/>
                  <a:pt x="5104" y="13846"/>
                </a:cubicBezTo>
                <a:cubicBezTo>
                  <a:pt x="3610" y="13572"/>
                  <a:pt x="2229" y="9697"/>
                  <a:pt x="469" y="11180"/>
                </a:cubicBezTo>
                <a:cubicBezTo>
                  <a:pt x="-1144" y="12539"/>
                  <a:pt x="1857" y="14877"/>
                  <a:pt x="2671" y="15971"/>
                </a:cubicBezTo>
                <a:cubicBezTo>
                  <a:pt x="3907" y="17632"/>
                  <a:pt x="4909" y="19428"/>
                  <a:pt x="6279" y="20988"/>
                </a:cubicBezTo>
                <a:cubicBezTo>
                  <a:pt x="6279" y="20988"/>
                  <a:pt x="6279" y="20988"/>
                  <a:pt x="6279" y="20988"/>
                </a:cubicBezTo>
                <a:close/>
                <a:moveTo>
                  <a:pt x="6279" y="20988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260" name="AutoShape 7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5268187" y="1520940"/>
            <a:ext cx="177250" cy="161770"/>
          </a:xfrm>
          <a:custGeom>
            <a:avLst/>
            <a:gdLst/>
            <a:ahLst/>
            <a:cxnLst/>
            <a:rect l="0" t="0" r="r" b="b"/>
            <a:pathLst>
              <a:path w="20705" h="20930">
                <a:moveTo>
                  <a:pt x="16924" y="16693"/>
                </a:moveTo>
                <a:cubicBezTo>
                  <a:pt x="15725" y="16693"/>
                  <a:pt x="15061" y="17194"/>
                  <a:pt x="15061" y="15816"/>
                </a:cubicBezTo>
                <a:cubicBezTo>
                  <a:pt x="15061" y="13831"/>
                  <a:pt x="15061" y="11846"/>
                  <a:pt x="15061" y="9859"/>
                </a:cubicBezTo>
                <a:cubicBezTo>
                  <a:pt x="15061" y="9104"/>
                  <a:pt x="15153" y="155"/>
                  <a:pt x="14973" y="155"/>
                </a:cubicBezTo>
                <a:cubicBezTo>
                  <a:pt x="14541" y="155"/>
                  <a:pt x="11334" y="37"/>
                  <a:pt x="11334" y="259"/>
                </a:cubicBezTo>
                <a:cubicBezTo>
                  <a:pt x="11334" y="1769"/>
                  <a:pt x="11334" y="3278"/>
                  <a:pt x="11334" y="4788"/>
                </a:cubicBezTo>
                <a:cubicBezTo>
                  <a:pt x="11334" y="8680"/>
                  <a:pt x="11334" y="12571"/>
                  <a:pt x="11334" y="16462"/>
                </a:cubicBezTo>
                <a:cubicBezTo>
                  <a:pt x="11334" y="16921"/>
                  <a:pt x="9471" y="16921"/>
                  <a:pt x="9471" y="16462"/>
                </a:cubicBezTo>
                <a:cubicBezTo>
                  <a:pt x="9471" y="14817"/>
                  <a:pt x="9471" y="13172"/>
                  <a:pt x="9471" y="11528"/>
                </a:cubicBezTo>
                <a:cubicBezTo>
                  <a:pt x="9471" y="7772"/>
                  <a:pt x="9471" y="4015"/>
                  <a:pt x="9471" y="259"/>
                </a:cubicBezTo>
                <a:cubicBezTo>
                  <a:pt x="9471" y="37"/>
                  <a:pt x="6264" y="155"/>
                  <a:pt x="5832" y="155"/>
                </a:cubicBezTo>
                <a:cubicBezTo>
                  <a:pt x="5643" y="155"/>
                  <a:pt x="5745" y="3010"/>
                  <a:pt x="5745" y="3300"/>
                </a:cubicBezTo>
                <a:cubicBezTo>
                  <a:pt x="5745" y="7472"/>
                  <a:pt x="5745" y="11643"/>
                  <a:pt x="5745" y="15816"/>
                </a:cubicBezTo>
                <a:cubicBezTo>
                  <a:pt x="5745" y="15933"/>
                  <a:pt x="5826" y="16602"/>
                  <a:pt x="5745" y="16693"/>
                </a:cubicBezTo>
                <a:cubicBezTo>
                  <a:pt x="5660" y="16790"/>
                  <a:pt x="3968" y="16790"/>
                  <a:pt x="3881" y="16693"/>
                </a:cubicBezTo>
                <a:cubicBezTo>
                  <a:pt x="3535" y="16305"/>
                  <a:pt x="3881" y="13594"/>
                  <a:pt x="3881" y="13072"/>
                </a:cubicBezTo>
                <a:cubicBezTo>
                  <a:pt x="3881" y="8973"/>
                  <a:pt x="3881" y="4872"/>
                  <a:pt x="3881" y="773"/>
                </a:cubicBezTo>
                <a:cubicBezTo>
                  <a:pt x="3881" y="-465"/>
                  <a:pt x="2188" y="155"/>
                  <a:pt x="1276" y="155"/>
                </a:cubicBezTo>
                <a:cubicBezTo>
                  <a:pt x="-145" y="155"/>
                  <a:pt x="155" y="272"/>
                  <a:pt x="155" y="1774"/>
                </a:cubicBezTo>
                <a:cubicBezTo>
                  <a:pt x="155" y="6083"/>
                  <a:pt x="155" y="10392"/>
                  <a:pt x="155" y="14702"/>
                </a:cubicBezTo>
                <a:cubicBezTo>
                  <a:pt x="155" y="16347"/>
                  <a:pt x="-684" y="20827"/>
                  <a:pt x="1536" y="20827"/>
                </a:cubicBezTo>
                <a:cubicBezTo>
                  <a:pt x="5008" y="20827"/>
                  <a:pt x="8477" y="20827"/>
                  <a:pt x="11949" y="20827"/>
                </a:cubicBezTo>
                <a:cubicBezTo>
                  <a:pt x="13754" y="20827"/>
                  <a:pt x="15561" y="20827"/>
                  <a:pt x="17368" y="20827"/>
                </a:cubicBezTo>
                <a:cubicBezTo>
                  <a:pt x="18099" y="20827"/>
                  <a:pt x="19499" y="21135"/>
                  <a:pt x="20188" y="20686"/>
                </a:cubicBezTo>
                <a:cubicBezTo>
                  <a:pt x="20916" y="20211"/>
                  <a:pt x="20650" y="18578"/>
                  <a:pt x="20650" y="17824"/>
                </a:cubicBezTo>
                <a:cubicBezTo>
                  <a:pt x="20650" y="15687"/>
                  <a:pt x="20650" y="13551"/>
                  <a:pt x="20650" y="11413"/>
                </a:cubicBezTo>
                <a:cubicBezTo>
                  <a:pt x="20650" y="8094"/>
                  <a:pt x="20650" y="4772"/>
                  <a:pt x="20650" y="1453"/>
                </a:cubicBezTo>
                <a:cubicBezTo>
                  <a:pt x="20650" y="894"/>
                  <a:pt x="20902" y="155"/>
                  <a:pt x="20326" y="155"/>
                </a:cubicBezTo>
                <a:cubicBezTo>
                  <a:pt x="19935" y="155"/>
                  <a:pt x="16924" y="36"/>
                  <a:pt x="16924" y="259"/>
                </a:cubicBezTo>
                <a:cubicBezTo>
                  <a:pt x="16924" y="5736"/>
                  <a:pt x="16924" y="11215"/>
                  <a:pt x="16924" y="16693"/>
                </a:cubicBezTo>
                <a:cubicBezTo>
                  <a:pt x="16924" y="16693"/>
                  <a:pt x="16924" y="16693"/>
                  <a:pt x="16924" y="16693"/>
                </a:cubicBezTo>
                <a:close/>
                <a:moveTo>
                  <a:pt x="16924" y="16693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261" name="AutoShape 8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5237227" y="1428058"/>
            <a:ext cx="240720" cy="79724"/>
          </a:xfrm>
          <a:custGeom>
            <a:avLst/>
            <a:gdLst/>
            <a:ahLst/>
            <a:cxnLst/>
            <a:rect l="0" t="0" r="r" b="b"/>
            <a:pathLst>
              <a:path w="21268" h="20774">
                <a:moveTo>
                  <a:pt x="8473" y="8389"/>
                </a:moveTo>
                <a:cubicBezTo>
                  <a:pt x="8473" y="4957"/>
                  <a:pt x="8177" y="4261"/>
                  <a:pt x="9357" y="4261"/>
                </a:cubicBezTo>
                <a:cubicBezTo>
                  <a:pt x="9849" y="4261"/>
                  <a:pt x="12398" y="3262"/>
                  <a:pt x="12708" y="4261"/>
                </a:cubicBezTo>
                <a:cubicBezTo>
                  <a:pt x="12853" y="4729"/>
                  <a:pt x="12708" y="7410"/>
                  <a:pt x="12708" y="8083"/>
                </a:cubicBezTo>
                <a:cubicBezTo>
                  <a:pt x="12708" y="8732"/>
                  <a:pt x="12005" y="8389"/>
                  <a:pt x="11825" y="8389"/>
                </a:cubicBezTo>
                <a:cubicBezTo>
                  <a:pt x="10708" y="8389"/>
                  <a:pt x="9590" y="8389"/>
                  <a:pt x="8473" y="8389"/>
                </a:cubicBezTo>
                <a:cubicBezTo>
                  <a:pt x="8473" y="8389"/>
                  <a:pt x="8473" y="8389"/>
                  <a:pt x="8473" y="8389"/>
                </a:cubicBezTo>
                <a:close/>
                <a:moveTo>
                  <a:pt x="19767" y="8389"/>
                </a:moveTo>
                <a:cubicBezTo>
                  <a:pt x="18945" y="8389"/>
                  <a:pt x="14120" y="9250"/>
                  <a:pt x="14120" y="7607"/>
                </a:cubicBezTo>
                <a:cubicBezTo>
                  <a:pt x="14120" y="5318"/>
                  <a:pt x="14489" y="133"/>
                  <a:pt x="13283" y="133"/>
                </a:cubicBezTo>
                <a:cubicBezTo>
                  <a:pt x="12009" y="133"/>
                  <a:pt x="10737" y="133"/>
                  <a:pt x="9464" y="133"/>
                </a:cubicBezTo>
                <a:cubicBezTo>
                  <a:pt x="8772" y="133"/>
                  <a:pt x="7061" y="-826"/>
                  <a:pt x="7061" y="2410"/>
                </a:cubicBezTo>
                <a:cubicBezTo>
                  <a:pt x="7061" y="4692"/>
                  <a:pt x="7497" y="8389"/>
                  <a:pt x="6569" y="8389"/>
                </a:cubicBezTo>
                <a:cubicBezTo>
                  <a:pt x="5072" y="8389"/>
                  <a:pt x="2" y="5779"/>
                  <a:pt x="2" y="12824"/>
                </a:cubicBezTo>
                <a:cubicBezTo>
                  <a:pt x="2" y="16056"/>
                  <a:pt x="-123" y="20774"/>
                  <a:pt x="1459" y="20774"/>
                </a:cubicBezTo>
                <a:cubicBezTo>
                  <a:pt x="2081" y="20774"/>
                  <a:pt x="2702" y="20774"/>
                  <a:pt x="3323" y="20774"/>
                </a:cubicBezTo>
                <a:cubicBezTo>
                  <a:pt x="6137" y="20774"/>
                  <a:pt x="8953" y="20774"/>
                  <a:pt x="11769" y="20774"/>
                </a:cubicBezTo>
                <a:cubicBezTo>
                  <a:pt x="14212" y="20774"/>
                  <a:pt x="16658" y="20774"/>
                  <a:pt x="19103" y="20774"/>
                </a:cubicBezTo>
                <a:cubicBezTo>
                  <a:pt x="19910" y="20774"/>
                  <a:pt x="20790" y="20709"/>
                  <a:pt x="21107" y="17948"/>
                </a:cubicBezTo>
                <a:cubicBezTo>
                  <a:pt x="21477" y="14711"/>
                  <a:pt x="21278" y="8389"/>
                  <a:pt x="19767" y="8389"/>
                </a:cubicBezTo>
                <a:cubicBezTo>
                  <a:pt x="19767" y="8389"/>
                  <a:pt x="20543" y="8389"/>
                  <a:pt x="19767" y="8389"/>
                </a:cubicBezTo>
                <a:close/>
                <a:moveTo>
                  <a:pt x="19767" y="8389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262" name="AutoShape 9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4710894" y="1428058"/>
            <a:ext cx="177250" cy="223691"/>
          </a:xfrm>
          <a:custGeom>
            <a:avLst/>
            <a:gdLst/>
            <a:ahLst/>
            <a:cxnLst/>
            <a:rect l="0" t="0" r="r" b="b"/>
            <a:pathLst>
              <a:path w="20834" h="20645">
                <a:moveTo>
                  <a:pt x="18728" y="8798"/>
                </a:moveTo>
                <a:cubicBezTo>
                  <a:pt x="17754" y="8798"/>
                  <a:pt x="16945" y="9420"/>
                  <a:pt x="16879" y="10177"/>
                </a:cubicBezTo>
                <a:cubicBezTo>
                  <a:pt x="16997" y="10193"/>
                  <a:pt x="16678" y="8128"/>
                  <a:pt x="16491" y="7929"/>
                </a:cubicBezTo>
                <a:cubicBezTo>
                  <a:pt x="15447" y="6807"/>
                  <a:pt x="13105" y="7402"/>
                  <a:pt x="13105" y="8798"/>
                </a:cubicBezTo>
                <a:cubicBezTo>
                  <a:pt x="13105" y="8075"/>
                  <a:pt x="13323" y="7077"/>
                  <a:pt x="12741" y="6454"/>
                </a:cubicBezTo>
                <a:cubicBezTo>
                  <a:pt x="11697" y="5332"/>
                  <a:pt x="9355" y="5928"/>
                  <a:pt x="9355" y="7323"/>
                </a:cubicBezTo>
                <a:cubicBezTo>
                  <a:pt x="9355" y="5369"/>
                  <a:pt x="9355" y="3414"/>
                  <a:pt x="9355" y="1459"/>
                </a:cubicBezTo>
                <a:cubicBezTo>
                  <a:pt x="9355" y="-462"/>
                  <a:pt x="5606" y="-498"/>
                  <a:pt x="5606" y="1424"/>
                </a:cubicBezTo>
                <a:cubicBezTo>
                  <a:pt x="5448" y="2039"/>
                  <a:pt x="5606" y="2895"/>
                  <a:pt x="5606" y="3525"/>
                </a:cubicBezTo>
                <a:cubicBezTo>
                  <a:pt x="5606" y="5766"/>
                  <a:pt x="5606" y="8005"/>
                  <a:pt x="5606" y="10245"/>
                </a:cubicBezTo>
                <a:cubicBezTo>
                  <a:pt x="5606" y="11833"/>
                  <a:pt x="4842" y="12189"/>
                  <a:pt x="3751" y="10529"/>
                </a:cubicBezTo>
                <a:cubicBezTo>
                  <a:pt x="3323" y="9878"/>
                  <a:pt x="2943" y="9030"/>
                  <a:pt x="1941" y="8814"/>
                </a:cubicBezTo>
                <a:cubicBezTo>
                  <a:pt x="728" y="8554"/>
                  <a:pt x="-430" y="9296"/>
                  <a:pt x="158" y="10292"/>
                </a:cubicBezTo>
                <a:cubicBezTo>
                  <a:pt x="1279" y="12190"/>
                  <a:pt x="2399" y="14089"/>
                  <a:pt x="3522" y="15988"/>
                </a:cubicBezTo>
                <a:cubicBezTo>
                  <a:pt x="4371" y="17427"/>
                  <a:pt x="5199" y="20596"/>
                  <a:pt x="7581" y="20596"/>
                </a:cubicBezTo>
                <a:cubicBezTo>
                  <a:pt x="9805" y="20596"/>
                  <a:pt x="12031" y="20596"/>
                  <a:pt x="14256" y="20596"/>
                </a:cubicBezTo>
                <a:cubicBezTo>
                  <a:pt x="16394" y="20596"/>
                  <a:pt x="19869" y="21102"/>
                  <a:pt x="20528" y="18892"/>
                </a:cubicBezTo>
                <a:cubicBezTo>
                  <a:pt x="21170" y="16741"/>
                  <a:pt x="20603" y="14013"/>
                  <a:pt x="20603" y="11797"/>
                </a:cubicBezTo>
                <a:cubicBezTo>
                  <a:pt x="20603" y="10666"/>
                  <a:pt x="20870" y="8798"/>
                  <a:pt x="18728" y="8798"/>
                </a:cubicBezTo>
                <a:cubicBezTo>
                  <a:pt x="17740" y="8798"/>
                  <a:pt x="19761" y="8798"/>
                  <a:pt x="18728" y="8798"/>
                </a:cubicBezTo>
                <a:close/>
                <a:moveTo>
                  <a:pt x="18728" y="8798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263" name="AutoShape 10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1639590" y="1527132"/>
            <a:ext cx="256200" cy="154804"/>
          </a:xfrm>
          <a:custGeom>
            <a:avLst/>
            <a:gdLst/>
            <a:ahLst/>
            <a:cxnLst/>
            <a:rect l="0" t="0" r="r" b="b"/>
            <a:pathLst>
              <a:path w="20754" h="17563">
                <a:moveTo>
                  <a:pt x="10188" y="15332"/>
                </a:moveTo>
                <a:cubicBezTo>
                  <a:pt x="4149" y="14648"/>
                  <a:pt x="4902" y="1552"/>
                  <a:pt x="10943" y="2232"/>
                </a:cubicBezTo>
                <a:cubicBezTo>
                  <a:pt x="16983" y="2912"/>
                  <a:pt x="16227" y="16012"/>
                  <a:pt x="10188" y="15332"/>
                </a:cubicBezTo>
                <a:cubicBezTo>
                  <a:pt x="7600" y="15038"/>
                  <a:pt x="12774" y="15623"/>
                  <a:pt x="10188" y="15332"/>
                </a:cubicBezTo>
                <a:close/>
                <a:moveTo>
                  <a:pt x="59" y="7093"/>
                </a:moveTo>
                <a:cubicBezTo>
                  <a:pt x="-397" y="9324"/>
                  <a:pt x="1913" y="12298"/>
                  <a:pt x="2996" y="13584"/>
                </a:cubicBezTo>
                <a:cubicBezTo>
                  <a:pt x="4707" y="15615"/>
                  <a:pt x="6823" y="16930"/>
                  <a:pt x="9042" y="17384"/>
                </a:cubicBezTo>
                <a:cubicBezTo>
                  <a:pt x="13523" y="18304"/>
                  <a:pt x="18046" y="15623"/>
                  <a:pt x="20681" y="10471"/>
                </a:cubicBezTo>
                <a:cubicBezTo>
                  <a:pt x="21203" y="8309"/>
                  <a:pt x="18781" y="5211"/>
                  <a:pt x="17744" y="3980"/>
                </a:cubicBezTo>
                <a:cubicBezTo>
                  <a:pt x="16033" y="1948"/>
                  <a:pt x="13917" y="634"/>
                  <a:pt x="11698" y="178"/>
                </a:cubicBezTo>
                <a:cubicBezTo>
                  <a:pt x="7218" y="-741"/>
                  <a:pt x="2693" y="1940"/>
                  <a:pt x="59" y="7093"/>
                </a:cubicBezTo>
                <a:cubicBezTo>
                  <a:pt x="59" y="7093"/>
                  <a:pt x="5371" y="-3296"/>
                  <a:pt x="59" y="7093"/>
                </a:cubicBezTo>
                <a:close/>
                <a:moveTo>
                  <a:pt x="59" y="7093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264" name="AutoShape 11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1738664" y="1576669"/>
            <a:ext cx="55729" cy="58052"/>
          </a:xfrm>
          <a:custGeom>
            <a:avLst/>
            <a:gdLst/>
            <a:ahLst/>
            <a:cxnLst/>
            <a:rect l="0" t="0" r="r" b="b"/>
            <a:pathLst>
              <a:path w="16199" h="21600">
                <a:moveTo>
                  <a:pt x="8100" y="0"/>
                </a:moveTo>
                <a:cubicBezTo>
                  <a:pt x="-2700" y="0"/>
                  <a:pt x="-2699" y="21600"/>
                  <a:pt x="8100" y="21600"/>
                </a:cubicBezTo>
                <a:cubicBezTo>
                  <a:pt x="18898" y="21600"/>
                  <a:pt x="18900" y="0"/>
                  <a:pt x="8100" y="0"/>
                </a:cubicBezTo>
                <a:cubicBezTo>
                  <a:pt x="3476" y="0"/>
                  <a:pt x="12723" y="0"/>
                  <a:pt x="8100" y="0"/>
                </a:cubicBezTo>
                <a:close/>
                <a:moveTo>
                  <a:pt x="8100" y="0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265" name="AutoShape 12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4196946" y="1589054"/>
            <a:ext cx="78176" cy="78176"/>
          </a:xfrm>
          <a:custGeom>
            <a:avLst/>
            <a:gdLst/>
            <a:ahLst/>
            <a:cxnLst/>
            <a:rect l="0" t="0" r="r" b="b"/>
            <a:pathLst>
              <a:path w="21600" h="21600">
                <a:moveTo>
                  <a:pt x="3073" y="0"/>
                </a:moveTo>
                <a:cubicBezTo>
                  <a:pt x="2047" y="7200"/>
                  <a:pt x="1024" y="14399"/>
                  <a:pt x="0" y="21600"/>
                </a:cubicBezTo>
                <a:cubicBezTo>
                  <a:pt x="7200" y="20583"/>
                  <a:pt x="14402" y="19558"/>
                  <a:pt x="21600" y="18528"/>
                </a:cubicBezTo>
                <a:cubicBezTo>
                  <a:pt x="15426" y="12350"/>
                  <a:pt x="9252" y="6173"/>
                  <a:pt x="3073" y="0"/>
                </a:cubicBezTo>
                <a:cubicBezTo>
                  <a:pt x="3073" y="0"/>
                  <a:pt x="3073" y="0"/>
                  <a:pt x="3073" y="0"/>
                </a:cubicBezTo>
                <a:close/>
                <a:moveTo>
                  <a:pt x="3073" y="0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266" name="AutoShape 13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4221715" y="1465211"/>
            <a:ext cx="177250" cy="177250"/>
          </a:xfrm>
          <a:custGeom>
            <a:avLst/>
            <a:gdLst/>
            <a:ahLst/>
            <a:cxnLst/>
            <a:rect l="0" t="0" r="r" b="b"/>
            <a:pathLst>
              <a:path w="21167" h="21166">
                <a:moveTo>
                  <a:pt x="8017" y="18498"/>
                </a:moveTo>
                <a:cubicBezTo>
                  <a:pt x="7001" y="17483"/>
                  <a:pt x="6375" y="17472"/>
                  <a:pt x="7375" y="16471"/>
                </a:cubicBezTo>
                <a:cubicBezTo>
                  <a:pt x="8774" y="15071"/>
                  <a:pt x="10172" y="13672"/>
                  <a:pt x="11572" y="12272"/>
                </a:cubicBezTo>
                <a:cubicBezTo>
                  <a:pt x="13949" y="9894"/>
                  <a:pt x="16326" y="7515"/>
                  <a:pt x="18704" y="5137"/>
                </a:cubicBezTo>
                <a:cubicBezTo>
                  <a:pt x="18038" y="4471"/>
                  <a:pt x="16461" y="2032"/>
                  <a:pt x="15663" y="2828"/>
                </a:cubicBezTo>
                <a:cubicBezTo>
                  <a:pt x="14155" y="4337"/>
                  <a:pt x="12647" y="5846"/>
                  <a:pt x="11137" y="7354"/>
                </a:cubicBezTo>
                <a:cubicBezTo>
                  <a:pt x="9296" y="9196"/>
                  <a:pt x="7452" y="11039"/>
                  <a:pt x="5609" y="12882"/>
                </a:cubicBezTo>
                <a:cubicBezTo>
                  <a:pt x="4064" y="14427"/>
                  <a:pt x="4296" y="14776"/>
                  <a:pt x="2669" y="13153"/>
                </a:cubicBezTo>
                <a:cubicBezTo>
                  <a:pt x="6678" y="9145"/>
                  <a:pt x="10688" y="5136"/>
                  <a:pt x="14698" y="1128"/>
                </a:cubicBezTo>
                <a:cubicBezTo>
                  <a:pt x="13400" y="-166"/>
                  <a:pt x="13589" y="-434"/>
                  <a:pt x="12371" y="784"/>
                </a:cubicBezTo>
                <a:cubicBezTo>
                  <a:pt x="10843" y="2311"/>
                  <a:pt x="9316" y="3838"/>
                  <a:pt x="7789" y="5365"/>
                </a:cubicBezTo>
                <a:cubicBezTo>
                  <a:pt x="5192" y="7961"/>
                  <a:pt x="2596" y="10558"/>
                  <a:pt x="0" y="13153"/>
                </a:cubicBezTo>
                <a:cubicBezTo>
                  <a:pt x="2672" y="15824"/>
                  <a:pt x="5344" y="18495"/>
                  <a:pt x="8017" y="21166"/>
                </a:cubicBezTo>
                <a:cubicBezTo>
                  <a:pt x="10612" y="18570"/>
                  <a:pt x="13208" y="15974"/>
                  <a:pt x="15803" y="13378"/>
                </a:cubicBezTo>
                <a:cubicBezTo>
                  <a:pt x="17331" y="11850"/>
                  <a:pt x="18857" y="10323"/>
                  <a:pt x="20383" y="8795"/>
                </a:cubicBezTo>
                <a:cubicBezTo>
                  <a:pt x="21600" y="7578"/>
                  <a:pt x="21335" y="7766"/>
                  <a:pt x="20041" y="6472"/>
                </a:cubicBezTo>
                <a:cubicBezTo>
                  <a:pt x="16031" y="10481"/>
                  <a:pt x="12024" y="14489"/>
                  <a:pt x="8017" y="18498"/>
                </a:cubicBezTo>
                <a:cubicBezTo>
                  <a:pt x="8017" y="18498"/>
                  <a:pt x="8017" y="18498"/>
                  <a:pt x="8017" y="18498"/>
                </a:cubicBezTo>
                <a:close/>
                <a:moveTo>
                  <a:pt x="8017" y="18498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267" name="AutoShape 14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4345558" y="1428058"/>
            <a:ext cx="89786" cy="89786"/>
          </a:xfrm>
          <a:custGeom>
            <a:avLst/>
            <a:gdLst/>
            <a:ahLst/>
            <a:cxnLst/>
            <a:rect l="0" t="0" r="r" b="b"/>
            <a:pathLst>
              <a:path w="17960" h="17966">
                <a:moveTo>
                  <a:pt x="17316" y="9570"/>
                </a:moveTo>
                <a:cubicBezTo>
                  <a:pt x="14485" y="6737"/>
                  <a:pt x="11686" y="2901"/>
                  <a:pt x="8394" y="642"/>
                </a:cubicBezTo>
                <a:cubicBezTo>
                  <a:pt x="5816" y="-1932"/>
                  <a:pt x="-1705" y="3930"/>
                  <a:pt x="351" y="5984"/>
                </a:cubicBezTo>
                <a:cubicBezTo>
                  <a:pt x="4226" y="9861"/>
                  <a:pt x="8100" y="13738"/>
                  <a:pt x="11974" y="17616"/>
                </a:cubicBezTo>
                <a:cubicBezTo>
                  <a:pt x="14029" y="19668"/>
                  <a:pt x="19895" y="12148"/>
                  <a:pt x="17316" y="9570"/>
                </a:cubicBezTo>
                <a:cubicBezTo>
                  <a:pt x="17316" y="9570"/>
                  <a:pt x="18539" y="10795"/>
                  <a:pt x="17316" y="9570"/>
                </a:cubicBezTo>
                <a:close/>
                <a:moveTo>
                  <a:pt x="17316" y="9570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268" name="AutoShape 15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3682998" y="1427284"/>
            <a:ext cx="252330" cy="234527"/>
          </a:xfrm>
          <a:custGeom>
            <a:avLst/>
            <a:gdLst/>
            <a:ahLst/>
            <a:cxnLst/>
            <a:rect l="0" t="0" r="r" b="b"/>
            <a:pathLst>
              <a:path w="20275" h="20694">
                <a:moveTo>
                  <a:pt x="4231" y="20694"/>
                </a:moveTo>
                <a:cubicBezTo>
                  <a:pt x="1676" y="20694"/>
                  <a:pt x="-735" y="16703"/>
                  <a:pt x="210" y="14170"/>
                </a:cubicBezTo>
                <a:cubicBezTo>
                  <a:pt x="1028" y="11978"/>
                  <a:pt x="3241" y="10281"/>
                  <a:pt x="4712" y="8616"/>
                </a:cubicBezTo>
                <a:cubicBezTo>
                  <a:pt x="6693" y="6375"/>
                  <a:pt x="8717" y="4185"/>
                  <a:pt x="10726" y="1976"/>
                </a:cubicBezTo>
                <a:cubicBezTo>
                  <a:pt x="12177" y="383"/>
                  <a:pt x="13672" y="-745"/>
                  <a:pt x="15633" y="592"/>
                </a:cubicBezTo>
                <a:cubicBezTo>
                  <a:pt x="17601" y="1935"/>
                  <a:pt x="19649" y="4315"/>
                  <a:pt x="20192" y="6863"/>
                </a:cubicBezTo>
                <a:cubicBezTo>
                  <a:pt x="20865" y="10029"/>
                  <a:pt x="17315" y="12718"/>
                  <a:pt x="15550" y="14703"/>
                </a:cubicBezTo>
                <a:cubicBezTo>
                  <a:pt x="14506" y="15877"/>
                  <a:pt x="13458" y="17045"/>
                  <a:pt x="12405" y="18210"/>
                </a:cubicBezTo>
                <a:cubicBezTo>
                  <a:pt x="11887" y="18785"/>
                  <a:pt x="10254" y="20855"/>
                  <a:pt x="9799" y="18944"/>
                </a:cubicBezTo>
                <a:cubicBezTo>
                  <a:pt x="9597" y="18089"/>
                  <a:pt x="10711" y="17232"/>
                  <a:pt x="11172" y="16721"/>
                </a:cubicBezTo>
                <a:cubicBezTo>
                  <a:pt x="12310" y="15460"/>
                  <a:pt x="13444" y="14195"/>
                  <a:pt x="14573" y="12923"/>
                </a:cubicBezTo>
                <a:cubicBezTo>
                  <a:pt x="16051" y="11256"/>
                  <a:pt x="19258" y="9048"/>
                  <a:pt x="18127" y="6419"/>
                </a:cubicBezTo>
                <a:cubicBezTo>
                  <a:pt x="17525" y="5022"/>
                  <a:pt x="15764" y="2366"/>
                  <a:pt x="14341" y="1898"/>
                </a:cubicBezTo>
                <a:cubicBezTo>
                  <a:pt x="13421" y="1595"/>
                  <a:pt x="12570" y="2797"/>
                  <a:pt x="12018" y="3402"/>
                </a:cubicBezTo>
                <a:cubicBezTo>
                  <a:pt x="10970" y="4553"/>
                  <a:pt x="9916" y="5700"/>
                  <a:pt x="8862" y="6845"/>
                </a:cubicBezTo>
                <a:cubicBezTo>
                  <a:pt x="7327" y="8518"/>
                  <a:pt x="5811" y="10213"/>
                  <a:pt x="4291" y="11903"/>
                </a:cubicBezTo>
                <a:cubicBezTo>
                  <a:pt x="3346" y="12954"/>
                  <a:pt x="1628" y="14353"/>
                  <a:pt x="1914" y="16059"/>
                </a:cubicBezTo>
                <a:cubicBezTo>
                  <a:pt x="2046" y="16847"/>
                  <a:pt x="2673" y="17584"/>
                  <a:pt x="3230" y="18067"/>
                </a:cubicBezTo>
                <a:cubicBezTo>
                  <a:pt x="4625" y="19601"/>
                  <a:pt x="6007" y="17300"/>
                  <a:pt x="6990" y="16248"/>
                </a:cubicBezTo>
                <a:cubicBezTo>
                  <a:pt x="9055" y="14039"/>
                  <a:pt x="11195" y="11873"/>
                  <a:pt x="13122" y="9515"/>
                </a:cubicBezTo>
                <a:cubicBezTo>
                  <a:pt x="14068" y="8357"/>
                  <a:pt x="13675" y="6874"/>
                  <a:pt x="12326" y="8238"/>
                </a:cubicBezTo>
                <a:cubicBezTo>
                  <a:pt x="10881" y="9698"/>
                  <a:pt x="9567" y="11347"/>
                  <a:pt x="8169" y="12866"/>
                </a:cubicBezTo>
                <a:cubicBezTo>
                  <a:pt x="7494" y="13600"/>
                  <a:pt x="6817" y="14331"/>
                  <a:pt x="6132" y="15057"/>
                </a:cubicBezTo>
                <a:cubicBezTo>
                  <a:pt x="5475" y="15753"/>
                  <a:pt x="4372" y="15021"/>
                  <a:pt x="4619" y="14058"/>
                </a:cubicBezTo>
                <a:cubicBezTo>
                  <a:pt x="4710" y="13701"/>
                  <a:pt x="5020" y="13440"/>
                  <a:pt x="5249" y="13196"/>
                </a:cubicBezTo>
                <a:cubicBezTo>
                  <a:pt x="6305" y="12067"/>
                  <a:pt x="7355" y="10929"/>
                  <a:pt x="8394" y="9781"/>
                </a:cubicBezTo>
                <a:cubicBezTo>
                  <a:pt x="9645" y="8397"/>
                  <a:pt x="11069" y="6016"/>
                  <a:pt x="12921" y="5645"/>
                </a:cubicBezTo>
                <a:cubicBezTo>
                  <a:pt x="14301" y="5368"/>
                  <a:pt x="15516" y="6475"/>
                  <a:pt x="15553" y="8015"/>
                </a:cubicBezTo>
                <a:cubicBezTo>
                  <a:pt x="15600" y="9824"/>
                  <a:pt x="14372" y="11025"/>
                  <a:pt x="13318" y="12209"/>
                </a:cubicBezTo>
                <a:cubicBezTo>
                  <a:pt x="11828" y="13880"/>
                  <a:pt x="10301" y="15511"/>
                  <a:pt x="8777" y="17143"/>
                </a:cubicBezTo>
                <a:cubicBezTo>
                  <a:pt x="7565" y="18441"/>
                  <a:pt x="6087" y="20694"/>
                  <a:pt x="4231" y="20694"/>
                </a:cubicBezTo>
                <a:cubicBezTo>
                  <a:pt x="3444" y="20694"/>
                  <a:pt x="5066" y="20694"/>
                  <a:pt x="4231" y="20694"/>
                </a:cubicBezTo>
                <a:close/>
                <a:moveTo>
                  <a:pt x="4231" y="20694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269" name="AutoShape 16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5813096" y="1446634"/>
            <a:ext cx="176476" cy="236850"/>
          </a:xfrm>
          <a:custGeom>
            <a:avLst/>
            <a:gdLst/>
            <a:ahLst/>
            <a:cxnLst/>
            <a:rect l="0" t="0" r="r" b="b"/>
            <a:pathLst>
              <a:path w="21272" h="20924">
                <a:moveTo>
                  <a:pt x="15468" y="8236"/>
                </a:moveTo>
                <a:cubicBezTo>
                  <a:pt x="13421" y="8236"/>
                  <a:pt x="11375" y="8236"/>
                  <a:pt x="9328" y="8236"/>
                </a:cubicBezTo>
                <a:cubicBezTo>
                  <a:pt x="8275" y="8236"/>
                  <a:pt x="7219" y="8236"/>
                  <a:pt x="6166" y="8236"/>
                </a:cubicBezTo>
                <a:cubicBezTo>
                  <a:pt x="5477" y="8236"/>
                  <a:pt x="5834" y="7293"/>
                  <a:pt x="5834" y="6890"/>
                </a:cubicBezTo>
                <a:cubicBezTo>
                  <a:pt x="5834" y="4447"/>
                  <a:pt x="8361" y="2172"/>
                  <a:pt x="12026" y="2980"/>
                </a:cubicBezTo>
                <a:cubicBezTo>
                  <a:pt x="15468" y="3739"/>
                  <a:pt x="15468" y="6085"/>
                  <a:pt x="15468" y="8236"/>
                </a:cubicBezTo>
                <a:cubicBezTo>
                  <a:pt x="15468" y="8236"/>
                  <a:pt x="15468" y="8236"/>
                  <a:pt x="15468" y="8236"/>
                </a:cubicBezTo>
                <a:close/>
                <a:moveTo>
                  <a:pt x="11994" y="18104"/>
                </a:moveTo>
                <a:cubicBezTo>
                  <a:pt x="10931" y="18104"/>
                  <a:pt x="9867" y="18104"/>
                  <a:pt x="8804" y="18104"/>
                </a:cubicBezTo>
                <a:cubicBezTo>
                  <a:pt x="9040" y="17172"/>
                  <a:pt x="9273" y="16240"/>
                  <a:pt x="9507" y="15308"/>
                </a:cubicBezTo>
                <a:cubicBezTo>
                  <a:pt x="9688" y="14589"/>
                  <a:pt x="7632" y="12706"/>
                  <a:pt x="10399" y="12706"/>
                </a:cubicBezTo>
                <a:cubicBezTo>
                  <a:pt x="13168" y="12706"/>
                  <a:pt x="11110" y="14589"/>
                  <a:pt x="11291" y="15308"/>
                </a:cubicBezTo>
                <a:cubicBezTo>
                  <a:pt x="11526" y="16240"/>
                  <a:pt x="11760" y="17172"/>
                  <a:pt x="11994" y="18104"/>
                </a:cubicBezTo>
                <a:cubicBezTo>
                  <a:pt x="11994" y="18104"/>
                  <a:pt x="11994" y="18104"/>
                  <a:pt x="11994" y="18104"/>
                </a:cubicBezTo>
                <a:close/>
                <a:moveTo>
                  <a:pt x="19322" y="8236"/>
                </a:moveTo>
                <a:cubicBezTo>
                  <a:pt x="19322" y="4536"/>
                  <a:pt x="17954" y="826"/>
                  <a:pt x="12128" y="103"/>
                </a:cubicBezTo>
                <a:cubicBezTo>
                  <a:pt x="5864" y="-676"/>
                  <a:pt x="1982" y="3092"/>
                  <a:pt x="1982" y="7252"/>
                </a:cubicBezTo>
                <a:cubicBezTo>
                  <a:pt x="1982" y="7800"/>
                  <a:pt x="2298" y="8236"/>
                  <a:pt x="1480" y="8236"/>
                </a:cubicBezTo>
                <a:cubicBezTo>
                  <a:pt x="1287" y="8236"/>
                  <a:pt x="55" y="8152"/>
                  <a:pt x="55" y="8298"/>
                </a:cubicBezTo>
                <a:cubicBezTo>
                  <a:pt x="55" y="9223"/>
                  <a:pt x="55" y="10150"/>
                  <a:pt x="55" y="11075"/>
                </a:cubicBezTo>
                <a:cubicBezTo>
                  <a:pt x="55" y="13983"/>
                  <a:pt x="55" y="16890"/>
                  <a:pt x="55" y="19797"/>
                </a:cubicBezTo>
                <a:cubicBezTo>
                  <a:pt x="55" y="20005"/>
                  <a:pt x="-143" y="20924"/>
                  <a:pt x="212" y="20924"/>
                </a:cubicBezTo>
                <a:cubicBezTo>
                  <a:pt x="1438" y="20924"/>
                  <a:pt x="2660" y="20924"/>
                  <a:pt x="3885" y="20924"/>
                </a:cubicBezTo>
                <a:cubicBezTo>
                  <a:pt x="8102" y="20924"/>
                  <a:pt x="12318" y="20924"/>
                  <a:pt x="16532" y="20924"/>
                </a:cubicBezTo>
                <a:cubicBezTo>
                  <a:pt x="17901" y="20924"/>
                  <a:pt x="19269" y="20924"/>
                  <a:pt x="20636" y="20924"/>
                </a:cubicBezTo>
                <a:cubicBezTo>
                  <a:pt x="21457" y="20924"/>
                  <a:pt x="21248" y="20831"/>
                  <a:pt x="21248" y="20221"/>
                </a:cubicBezTo>
                <a:cubicBezTo>
                  <a:pt x="21248" y="17400"/>
                  <a:pt x="21248" y="14578"/>
                  <a:pt x="21248" y="11758"/>
                </a:cubicBezTo>
                <a:cubicBezTo>
                  <a:pt x="21248" y="10759"/>
                  <a:pt x="21248" y="9759"/>
                  <a:pt x="21248" y="8761"/>
                </a:cubicBezTo>
                <a:cubicBezTo>
                  <a:pt x="21248" y="7890"/>
                  <a:pt x="20437" y="8236"/>
                  <a:pt x="19322" y="8236"/>
                </a:cubicBezTo>
                <a:cubicBezTo>
                  <a:pt x="19322" y="8236"/>
                  <a:pt x="19322" y="8236"/>
                  <a:pt x="19322" y="8236"/>
                </a:cubicBezTo>
                <a:close/>
                <a:moveTo>
                  <a:pt x="19322" y="8236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270" name="AutoShape 17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6754302" y="1427284"/>
            <a:ext cx="256974" cy="241494"/>
          </a:xfrm>
          <a:custGeom>
            <a:avLst/>
            <a:gdLst/>
            <a:ahLst/>
            <a:cxnLst/>
            <a:rect l="0" t="0" r="r" b="b"/>
            <a:pathLst>
              <a:path w="21175" h="21479">
                <a:moveTo>
                  <a:pt x="8326" y="18582"/>
                </a:moveTo>
                <a:cubicBezTo>
                  <a:pt x="7589" y="18582"/>
                  <a:pt x="6852" y="18582"/>
                  <a:pt x="6115" y="18582"/>
                </a:cubicBezTo>
                <a:cubicBezTo>
                  <a:pt x="6281" y="17617"/>
                  <a:pt x="6447" y="16652"/>
                  <a:pt x="6612" y="15687"/>
                </a:cubicBezTo>
                <a:cubicBezTo>
                  <a:pt x="6739" y="14952"/>
                  <a:pt x="5289" y="13003"/>
                  <a:pt x="7220" y="13003"/>
                </a:cubicBezTo>
                <a:cubicBezTo>
                  <a:pt x="9151" y="13003"/>
                  <a:pt x="7701" y="14952"/>
                  <a:pt x="7829" y="15687"/>
                </a:cubicBezTo>
                <a:cubicBezTo>
                  <a:pt x="7995" y="16652"/>
                  <a:pt x="8160" y="17617"/>
                  <a:pt x="8326" y="18582"/>
                </a:cubicBezTo>
                <a:cubicBezTo>
                  <a:pt x="8326" y="18582"/>
                  <a:pt x="8326" y="18582"/>
                  <a:pt x="8326" y="18582"/>
                </a:cubicBezTo>
                <a:close/>
                <a:moveTo>
                  <a:pt x="15190" y="0"/>
                </a:moveTo>
                <a:cubicBezTo>
                  <a:pt x="10865" y="0"/>
                  <a:pt x="9267" y="4024"/>
                  <a:pt x="9267" y="8029"/>
                </a:cubicBezTo>
                <a:cubicBezTo>
                  <a:pt x="9267" y="8932"/>
                  <a:pt x="8735" y="8599"/>
                  <a:pt x="7961" y="8599"/>
                </a:cubicBezTo>
                <a:cubicBezTo>
                  <a:pt x="6501" y="8599"/>
                  <a:pt x="5039" y="8599"/>
                  <a:pt x="3577" y="8599"/>
                </a:cubicBezTo>
                <a:cubicBezTo>
                  <a:pt x="2497" y="8599"/>
                  <a:pt x="1418" y="8599"/>
                  <a:pt x="338" y="8599"/>
                </a:cubicBezTo>
                <a:cubicBezTo>
                  <a:pt x="-181" y="8599"/>
                  <a:pt x="53" y="9251"/>
                  <a:pt x="53" y="9740"/>
                </a:cubicBezTo>
                <a:cubicBezTo>
                  <a:pt x="53" y="12680"/>
                  <a:pt x="53" y="15621"/>
                  <a:pt x="53" y="18563"/>
                </a:cubicBezTo>
                <a:cubicBezTo>
                  <a:pt x="53" y="19474"/>
                  <a:pt x="53" y="20385"/>
                  <a:pt x="53" y="21296"/>
                </a:cubicBezTo>
                <a:cubicBezTo>
                  <a:pt x="53" y="21600"/>
                  <a:pt x="936" y="21434"/>
                  <a:pt x="1159" y="21434"/>
                </a:cubicBezTo>
                <a:cubicBezTo>
                  <a:pt x="3871" y="21434"/>
                  <a:pt x="6583" y="21434"/>
                  <a:pt x="9294" y="21434"/>
                </a:cubicBezTo>
                <a:cubicBezTo>
                  <a:pt x="9619" y="21434"/>
                  <a:pt x="14533" y="21451"/>
                  <a:pt x="14533" y="21418"/>
                </a:cubicBezTo>
                <a:cubicBezTo>
                  <a:pt x="14533" y="19089"/>
                  <a:pt x="14533" y="16759"/>
                  <a:pt x="14533" y="14428"/>
                </a:cubicBezTo>
                <a:cubicBezTo>
                  <a:pt x="14533" y="12865"/>
                  <a:pt x="14533" y="11303"/>
                  <a:pt x="14533" y="9740"/>
                </a:cubicBezTo>
                <a:cubicBezTo>
                  <a:pt x="14533" y="8470"/>
                  <a:pt x="14641" y="8599"/>
                  <a:pt x="13395" y="8599"/>
                </a:cubicBezTo>
                <a:cubicBezTo>
                  <a:pt x="13217" y="8599"/>
                  <a:pt x="11899" y="8689"/>
                  <a:pt x="11899" y="8525"/>
                </a:cubicBezTo>
                <a:cubicBezTo>
                  <a:pt x="11899" y="7840"/>
                  <a:pt x="11899" y="7156"/>
                  <a:pt x="11899" y="6472"/>
                </a:cubicBezTo>
                <a:cubicBezTo>
                  <a:pt x="11899" y="4102"/>
                  <a:pt x="14011" y="2311"/>
                  <a:pt x="16140" y="3003"/>
                </a:cubicBezTo>
                <a:cubicBezTo>
                  <a:pt x="18199" y="3671"/>
                  <a:pt x="18482" y="5692"/>
                  <a:pt x="18482" y="7681"/>
                </a:cubicBezTo>
                <a:cubicBezTo>
                  <a:pt x="18482" y="8405"/>
                  <a:pt x="18287" y="8599"/>
                  <a:pt x="18962" y="8599"/>
                </a:cubicBezTo>
                <a:cubicBezTo>
                  <a:pt x="19659" y="8599"/>
                  <a:pt x="20356" y="8599"/>
                  <a:pt x="21052" y="8599"/>
                </a:cubicBezTo>
                <a:cubicBezTo>
                  <a:pt x="21419" y="8599"/>
                  <a:pt x="20857" y="4513"/>
                  <a:pt x="20780" y="4277"/>
                </a:cubicBezTo>
                <a:cubicBezTo>
                  <a:pt x="19953" y="1740"/>
                  <a:pt x="17672" y="0"/>
                  <a:pt x="15190" y="0"/>
                </a:cubicBezTo>
                <a:cubicBezTo>
                  <a:pt x="11925" y="0"/>
                  <a:pt x="18458" y="0"/>
                  <a:pt x="15190" y="0"/>
                </a:cubicBezTo>
                <a:close/>
                <a:moveTo>
                  <a:pt x="15190" y="0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271" name="AutoShape 18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617886" y="1465211"/>
            <a:ext cx="219047" cy="219047"/>
          </a:xfrm>
          <a:custGeom>
            <a:avLst/>
            <a:gdLst/>
            <a:ahLst/>
            <a:cxnLst/>
            <a:rect l="0" t="0" r="r" b="b"/>
            <a:pathLst>
              <a:path w="21600" h="21593">
                <a:moveTo>
                  <a:pt x="21600" y="18717"/>
                </a:moveTo>
                <a:cubicBezTo>
                  <a:pt x="18747" y="15867"/>
                  <a:pt x="15895" y="13015"/>
                  <a:pt x="13043" y="10165"/>
                </a:cubicBezTo>
                <a:cubicBezTo>
                  <a:pt x="15372" y="9001"/>
                  <a:pt x="17699" y="7838"/>
                  <a:pt x="20028" y="6675"/>
                </a:cubicBezTo>
                <a:cubicBezTo>
                  <a:pt x="13352" y="4450"/>
                  <a:pt x="6676" y="2225"/>
                  <a:pt x="0" y="0"/>
                </a:cubicBezTo>
                <a:cubicBezTo>
                  <a:pt x="2225" y="6674"/>
                  <a:pt x="4450" y="13346"/>
                  <a:pt x="6675" y="20020"/>
                </a:cubicBezTo>
                <a:cubicBezTo>
                  <a:pt x="7839" y="17693"/>
                  <a:pt x="9002" y="15366"/>
                  <a:pt x="10166" y="13039"/>
                </a:cubicBezTo>
                <a:cubicBezTo>
                  <a:pt x="12279" y="15151"/>
                  <a:pt x="14392" y="17263"/>
                  <a:pt x="16504" y="19375"/>
                </a:cubicBezTo>
                <a:cubicBezTo>
                  <a:pt x="16830" y="19699"/>
                  <a:pt x="18247" y="21588"/>
                  <a:pt x="18723" y="21593"/>
                </a:cubicBezTo>
                <a:cubicBezTo>
                  <a:pt x="19337" y="21600"/>
                  <a:pt x="21111" y="19206"/>
                  <a:pt x="21600" y="18717"/>
                </a:cubicBezTo>
                <a:cubicBezTo>
                  <a:pt x="21600" y="18717"/>
                  <a:pt x="21600" y="18717"/>
                  <a:pt x="21600" y="18717"/>
                </a:cubicBezTo>
                <a:close/>
                <a:moveTo>
                  <a:pt x="21600" y="18717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272" name="AutoShape 19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2723215" y="1520940"/>
            <a:ext cx="98301" cy="34057"/>
          </a:xfrm>
          <a:custGeom>
            <a:avLst/>
            <a:gdLst/>
            <a:ahLst/>
            <a:cxnLst/>
            <a:rect l="0" t="0" r="r" b="b"/>
            <a:pathLst>
              <a:path w="21138" h="19844">
                <a:moveTo>
                  <a:pt x="312" y="19142"/>
                </a:moveTo>
                <a:cubicBezTo>
                  <a:pt x="5401" y="19142"/>
                  <a:pt x="10490" y="19142"/>
                  <a:pt x="15578" y="19142"/>
                </a:cubicBezTo>
                <a:cubicBezTo>
                  <a:pt x="16446" y="19142"/>
                  <a:pt x="20236" y="20722"/>
                  <a:pt x="20922" y="19142"/>
                </a:cubicBezTo>
                <a:cubicBezTo>
                  <a:pt x="21211" y="18478"/>
                  <a:pt x="21211" y="1368"/>
                  <a:pt x="20922" y="702"/>
                </a:cubicBezTo>
                <a:cubicBezTo>
                  <a:pt x="20236" y="-878"/>
                  <a:pt x="16446" y="702"/>
                  <a:pt x="15578" y="702"/>
                </a:cubicBezTo>
                <a:cubicBezTo>
                  <a:pt x="12271" y="702"/>
                  <a:pt x="8964" y="702"/>
                  <a:pt x="5656" y="702"/>
                </a:cubicBezTo>
                <a:cubicBezTo>
                  <a:pt x="4789" y="702"/>
                  <a:pt x="998" y="-878"/>
                  <a:pt x="312" y="702"/>
                </a:cubicBezTo>
                <a:cubicBezTo>
                  <a:pt x="-389" y="2322"/>
                  <a:pt x="312" y="16247"/>
                  <a:pt x="312" y="19142"/>
                </a:cubicBezTo>
                <a:cubicBezTo>
                  <a:pt x="312" y="19142"/>
                  <a:pt x="312" y="19142"/>
                  <a:pt x="312" y="19142"/>
                </a:cubicBezTo>
                <a:close/>
                <a:moveTo>
                  <a:pt x="312" y="19142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273" name="AutoShape 20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2661294" y="1427284"/>
            <a:ext cx="251556" cy="250782"/>
          </a:xfrm>
          <a:custGeom>
            <a:avLst/>
            <a:gdLst/>
            <a:ahLst/>
            <a:cxnLst/>
            <a:rect l="0" t="0" r="r" b="b"/>
            <a:pathLst>
              <a:path w="19022" h="19421">
                <a:moveTo>
                  <a:pt x="8437" y="14773"/>
                </a:moveTo>
                <a:cubicBezTo>
                  <a:pt x="5152" y="14773"/>
                  <a:pt x="2403" y="11953"/>
                  <a:pt x="2403" y="8583"/>
                </a:cubicBezTo>
                <a:cubicBezTo>
                  <a:pt x="2403" y="5214"/>
                  <a:pt x="5152" y="2393"/>
                  <a:pt x="8437" y="2393"/>
                </a:cubicBezTo>
                <a:cubicBezTo>
                  <a:pt x="11722" y="2393"/>
                  <a:pt x="14471" y="5214"/>
                  <a:pt x="14471" y="8583"/>
                </a:cubicBezTo>
                <a:cubicBezTo>
                  <a:pt x="14471" y="11953"/>
                  <a:pt x="11722" y="14773"/>
                  <a:pt x="8437" y="14773"/>
                </a:cubicBezTo>
                <a:cubicBezTo>
                  <a:pt x="5110" y="14773"/>
                  <a:pt x="11764" y="14773"/>
                  <a:pt x="8437" y="14773"/>
                </a:cubicBezTo>
                <a:close/>
                <a:moveTo>
                  <a:pt x="18872" y="16661"/>
                </a:moveTo>
                <a:cubicBezTo>
                  <a:pt x="17771" y="15532"/>
                  <a:pt x="16670" y="14403"/>
                  <a:pt x="15569" y="13274"/>
                </a:cubicBezTo>
                <a:cubicBezTo>
                  <a:pt x="15555" y="13260"/>
                  <a:pt x="16386" y="11517"/>
                  <a:pt x="16452" y="11316"/>
                </a:cubicBezTo>
                <a:cubicBezTo>
                  <a:pt x="16739" y="10436"/>
                  <a:pt x="16885" y="9511"/>
                  <a:pt x="16885" y="8583"/>
                </a:cubicBezTo>
                <a:cubicBezTo>
                  <a:pt x="16885" y="6901"/>
                  <a:pt x="16403" y="5237"/>
                  <a:pt x="15502" y="3831"/>
                </a:cubicBezTo>
                <a:cubicBezTo>
                  <a:pt x="11914" y="-1771"/>
                  <a:pt x="3443" y="-1101"/>
                  <a:pt x="741" y="5004"/>
                </a:cubicBezTo>
                <a:cubicBezTo>
                  <a:pt x="-2046" y="11300"/>
                  <a:pt x="3458" y="18428"/>
                  <a:pt x="10070" y="17085"/>
                </a:cubicBezTo>
                <a:cubicBezTo>
                  <a:pt x="10962" y="16905"/>
                  <a:pt x="12703" y="15585"/>
                  <a:pt x="13303" y="16201"/>
                </a:cubicBezTo>
                <a:cubicBezTo>
                  <a:pt x="14086" y="17004"/>
                  <a:pt x="14869" y="17808"/>
                  <a:pt x="15652" y="18611"/>
                </a:cubicBezTo>
                <a:cubicBezTo>
                  <a:pt x="16131" y="19103"/>
                  <a:pt x="16636" y="19829"/>
                  <a:pt x="17313" y="19135"/>
                </a:cubicBezTo>
                <a:cubicBezTo>
                  <a:pt x="17707" y="18731"/>
                  <a:pt x="19554" y="17358"/>
                  <a:pt x="18872" y="16661"/>
                </a:cubicBezTo>
                <a:cubicBezTo>
                  <a:pt x="18872" y="16661"/>
                  <a:pt x="19106" y="16901"/>
                  <a:pt x="18872" y="16661"/>
                </a:cubicBezTo>
                <a:close/>
                <a:moveTo>
                  <a:pt x="18872" y="16661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274" name="AutoShape 21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3236390" y="1489979"/>
            <a:ext cx="99074" cy="96753"/>
          </a:xfrm>
          <a:custGeom>
            <a:avLst/>
            <a:gdLst/>
            <a:ahLst/>
            <a:cxnLst/>
            <a:rect l="0" t="0" r="r" b="b"/>
            <a:pathLst>
              <a:path w="20943" h="21262">
                <a:moveTo>
                  <a:pt x="13873" y="0"/>
                </a:moveTo>
                <a:cubicBezTo>
                  <a:pt x="12019" y="0"/>
                  <a:pt x="10165" y="0"/>
                  <a:pt x="8312" y="0"/>
                </a:cubicBezTo>
                <a:cubicBezTo>
                  <a:pt x="6367" y="0"/>
                  <a:pt x="7069" y="1132"/>
                  <a:pt x="7069" y="3024"/>
                </a:cubicBezTo>
                <a:cubicBezTo>
                  <a:pt x="7069" y="4053"/>
                  <a:pt x="7702" y="6998"/>
                  <a:pt x="6476" y="6998"/>
                </a:cubicBezTo>
                <a:cubicBezTo>
                  <a:pt x="5457" y="6998"/>
                  <a:pt x="930" y="6313"/>
                  <a:pt x="262" y="6998"/>
                </a:cubicBezTo>
                <a:cubicBezTo>
                  <a:pt x="-329" y="7606"/>
                  <a:pt x="262" y="11811"/>
                  <a:pt x="262" y="12717"/>
                </a:cubicBezTo>
                <a:cubicBezTo>
                  <a:pt x="262" y="14716"/>
                  <a:pt x="1362" y="13994"/>
                  <a:pt x="3202" y="13994"/>
                </a:cubicBezTo>
                <a:cubicBezTo>
                  <a:pt x="4206" y="13994"/>
                  <a:pt x="7069" y="13342"/>
                  <a:pt x="7069" y="14604"/>
                </a:cubicBezTo>
                <a:cubicBezTo>
                  <a:pt x="7069" y="15651"/>
                  <a:pt x="6403" y="20307"/>
                  <a:pt x="7069" y="20991"/>
                </a:cubicBezTo>
                <a:cubicBezTo>
                  <a:pt x="7660" y="21600"/>
                  <a:pt x="11751" y="20991"/>
                  <a:pt x="12631" y="20991"/>
                </a:cubicBezTo>
                <a:cubicBezTo>
                  <a:pt x="14575" y="20991"/>
                  <a:pt x="13873" y="19861"/>
                  <a:pt x="13873" y="17969"/>
                </a:cubicBezTo>
                <a:cubicBezTo>
                  <a:pt x="13873" y="16940"/>
                  <a:pt x="13240" y="13994"/>
                  <a:pt x="14466" y="13994"/>
                </a:cubicBezTo>
                <a:cubicBezTo>
                  <a:pt x="15485" y="13994"/>
                  <a:pt x="20014" y="14680"/>
                  <a:pt x="20680" y="13994"/>
                </a:cubicBezTo>
                <a:cubicBezTo>
                  <a:pt x="21271" y="13387"/>
                  <a:pt x="20680" y="9180"/>
                  <a:pt x="20680" y="8275"/>
                </a:cubicBezTo>
                <a:cubicBezTo>
                  <a:pt x="20680" y="6276"/>
                  <a:pt x="19580" y="6998"/>
                  <a:pt x="17740" y="6998"/>
                </a:cubicBezTo>
                <a:cubicBezTo>
                  <a:pt x="16736" y="6998"/>
                  <a:pt x="13873" y="7649"/>
                  <a:pt x="13873" y="6387"/>
                </a:cubicBezTo>
                <a:cubicBezTo>
                  <a:pt x="13873" y="4259"/>
                  <a:pt x="13873" y="2129"/>
                  <a:pt x="13873" y="0"/>
                </a:cubicBezTo>
                <a:cubicBezTo>
                  <a:pt x="13873" y="0"/>
                  <a:pt x="13873" y="0"/>
                  <a:pt x="13873" y="0"/>
                </a:cubicBezTo>
                <a:close/>
                <a:moveTo>
                  <a:pt x="13873" y="0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275" name="AutoShape 22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3175242" y="1427284"/>
            <a:ext cx="251556" cy="250782"/>
          </a:xfrm>
          <a:custGeom>
            <a:avLst/>
            <a:gdLst/>
            <a:ahLst/>
            <a:cxnLst/>
            <a:rect l="0" t="0" r="r" b="b"/>
            <a:pathLst>
              <a:path w="19022" h="19421">
                <a:moveTo>
                  <a:pt x="8437" y="14773"/>
                </a:moveTo>
                <a:cubicBezTo>
                  <a:pt x="5152" y="14773"/>
                  <a:pt x="2403" y="11953"/>
                  <a:pt x="2403" y="8583"/>
                </a:cubicBezTo>
                <a:cubicBezTo>
                  <a:pt x="2403" y="5214"/>
                  <a:pt x="5152" y="2393"/>
                  <a:pt x="8437" y="2393"/>
                </a:cubicBezTo>
                <a:cubicBezTo>
                  <a:pt x="11721" y="2393"/>
                  <a:pt x="14471" y="5214"/>
                  <a:pt x="14471" y="8583"/>
                </a:cubicBezTo>
                <a:cubicBezTo>
                  <a:pt x="14471" y="11953"/>
                  <a:pt x="11721" y="14773"/>
                  <a:pt x="8437" y="14773"/>
                </a:cubicBezTo>
                <a:cubicBezTo>
                  <a:pt x="5109" y="14773"/>
                  <a:pt x="11764" y="14773"/>
                  <a:pt x="8437" y="14773"/>
                </a:cubicBezTo>
                <a:close/>
                <a:moveTo>
                  <a:pt x="18872" y="16661"/>
                </a:moveTo>
                <a:cubicBezTo>
                  <a:pt x="17771" y="15532"/>
                  <a:pt x="16669" y="14403"/>
                  <a:pt x="15569" y="13274"/>
                </a:cubicBezTo>
                <a:cubicBezTo>
                  <a:pt x="15555" y="13260"/>
                  <a:pt x="16385" y="11517"/>
                  <a:pt x="16452" y="11316"/>
                </a:cubicBezTo>
                <a:cubicBezTo>
                  <a:pt x="16739" y="10436"/>
                  <a:pt x="16885" y="9511"/>
                  <a:pt x="16885" y="8583"/>
                </a:cubicBezTo>
                <a:cubicBezTo>
                  <a:pt x="16885" y="6901"/>
                  <a:pt x="16402" y="5237"/>
                  <a:pt x="15502" y="3831"/>
                </a:cubicBezTo>
                <a:cubicBezTo>
                  <a:pt x="11914" y="-1771"/>
                  <a:pt x="3443" y="-1101"/>
                  <a:pt x="741" y="5004"/>
                </a:cubicBezTo>
                <a:cubicBezTo>
                  <a:pt x="-2046" y="11300"/>
                  <a:pt x="3457" y="18428"/>
                  <a:pt x="10070" y="17085"/>
                </a:cubicBezTo>
                <a:cubicBezTo>
                  <a:pt x="10962" y="16905"/>
                  <a:pt x="12703" y="15585"/>
                  <a:pt x="13302" y="16201"/>
                </a:cubicBezTo>
                <a:cubicBezTo>
                  <a:pt x="14086" y="17004"/>
                  <a:pt x="14868" y="17808"/>
                  <a:pt x="15652" y="18611"/>
                </a:cubicBezTo>
                <a:cubicBezTo>
                  <a:pt x="16131" y="19103"/>
                  <a:pt x="16636" y="19829"/>
                  <a:pt x="17313" y="19135"/>
                </a:cubicBezTo>
                <a:cubicBezTo>
                  <a:pt x="17707" y="18731"/>
                  <a:pt x="19554" y="17358"/>
                  <a:pt x="18872" y="16661"/>
                </a:cubicBezTo>
                <a:cubicBezTo>
                  <a:pt x="18872" y="16661"/>
                  <a:pt x="19106" y="16901"/>
                  <a:pt x="18872" y="16661"/>
                </a:cubicBezTo>
                <a:close/>
                <a:moveTo>
                  <a:pt x="18872" y="16661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276" name="AutoShape 23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2153538" y="1434250"/>
            <a:ext cx="251556" cy="250008"/>
          </a:xfrm>
          <a:custGeom>
            <a:avLst/>
            <a:gdLst/>
            <a:ahLst/>
            <a:cxnLst/>
            <a:rect l="0" t="0" r="r" b="b"/>
            <a:pathLst>
              <a:path w="19022" h="19421">
                <a:moveTo>
                  <a:pt x="8437" y="14773"/>
                </a:moveTo>
                <a:cubicBezTo>
                  <a:pt x="5152" y="14773"/>
                  <a:pt x="2403" y="11952"/>
                  <a:pt x="2403" y="8583"/>
                </a:cubicBezTo>
                <a:cubicBezTo>
                  <a:pt x="2403" y="5214"/>
                  <a:pt x="5152" y="2393"/>
                  <a:pt x="8437" y="2393"/>
                </a:cubicBezTo>
                <a:cubicBezTo>
                  <a:pt x="11721" y="2393"/>
                  <a:pt x="14471" y="5214"/>
                  <a:pt x="14471" y="8583"/>
                </a:cubicBezTo>
                <a:cubicBezTo>
                  <a:pt x="14471" y="11952"/>
                  <a:pt x="11721" y="14773"/>
                  <a:pt x="8437" y="14773"/>
                </a:cubicBezTo>
                <a:cubicBezTo>
                  <a:pt x="5110" y="14773"/>
                  <a:pt x="11764" y="14773"/>
                  <a:pt x="8437" y="14773"/>
                </a:cubicBezTo>
                <a:close/>
                <a:moveTo>
                  <a:pt x="18872" y="16661"/>
                </a:moveTo>
                <a:cubicBezTo>
                  <a:pt x="17771" y="15532"/>
                  <a:pt x="16670" y="14403"/>
                  <a:pt x="15569" y="13273"/>
                </a:cubicBezTo>
                <a:cubicBezTo>
                  <a:pt x="15555" y="13259"/>
                  <a:pt x="16386" y="11517"/>
                  <a:pt x="16452" y="11316"/>
                </a:cubicBezTo>
                <a:cubicBezTo>
                  <a:pt x="16739" y="10436"/>
                  <a:pt x="16885" y="9510"/>
                  <a:pt x="16885" y="8583"/>
                </a:cubicBezTo>
                <a:cubicBezTo>
                  <a:pt x="16885" y="6901"/>
                  <a:pt x="16403" y="5237"/>
                  <a:pt x="15502" y="3831"/>
                </a:cubicBezTo>
                <a:cubicBezTo>
                  <a:pt x="11914" y="-1771"/>
                  <a:pt x="3443" y="-1101"/>
                  <a:pt x="741" y="5004"/>
                </a:cubicBezTo>
                <a:cubicBezTo>
                  <a:pt x="-2046" y="11300"/>
                  <a:pt x="3458" y="18428"/>
                  <a:pt x="10070" y="17085"/>
                </a:cubicBezTo>
                <a:cubicBezTo>
                  <a:pt x="10962" y="16904"/>
                  <a:pt x="12703" y="15585"/>
                  <a:pt x="13302" y="16201"/>
                </a:cubicBezTo>
                <a:cubicBezTo>
                  <a:pt x="14086" y="17004"/>
                  <a:pt x="14869" y="17807"/>
                  <a:pt x="15652" y="18611"/>
                </a:cubicBezTo>
                <a:cubicBezTo>
                  <a:pt x="16131" y="19103"/>
                  <a:pt x="16636" y="19829"/>
                  <a:pt x="17313" y="19135"/>
                </a:cubicBezTo>
                <a:cubicBezTo>
                  <a:pt x="17707" y="18731"/>
                  <a:pt x="19554" y="17358"/>
                  <a:pt x="18872" y="16661"/>
                </a:cubicBezTo>
                <a:cubicBezTo>
                  <a:pt x="18872" y="16661"/>
                  <a:pt x="19107" y="16901"/>
                  <a:pt x="18872" y="16661"/>
                </a:cubicBezTo>
                <a:close/>
                <a:moveTo>
                  <a:pt x="18872" y="16661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277" name="AutoShape 24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1125642" y="1428058"/>
            <a:ext cx="255426" cy="255426"/>
          </a:xfrm>
          <a:custGeom>
            <a:avLst/>
            <a:gdLst/>
            <a:ahLst/>
            <a:cxnLst/>
            <a:rect l="0" t="0" r="r" b="b"/>
            <a:pathLst>
              <a:path w="21600" h="21600">
                <a:moveTo>
                  <a:pt x="21600" y="10800"/>
                </a:moveTo>
                <a:cubicBezTo>
                  <a:pt x="19799" y="9450"/>
                  <a:pt x="18000" y="8100"/>
                  <a:pt x="16200" y="6750"/>
                </a:cubicBezTo>
                <a:cubicBezTo>
                  <a:pt x="16200" y="7379"/>
                  <a:pt x="16574" y="9450"/>
                  <a:pt x="15866" y="9450"/>
                </a:cubicBezTo>
                <a:cubicBezTo>
                  <a:pt x="15255" y="9450"/>
                  <a:pt x="12549" y="9849"/>
                  <a:pt x="12150" y="9450"/>
                </a:cubicBezTo>
                <a:cubicBezTo>
                  <a:pt x="11751" y="9051"/>
                  <a:pt x="12150" y="6345"/>
                  <a:pt x="12150" y="5734"/>
                </a:cubicBezTo>
                <a:cubicBezTo>
                  <a:pt x="12150" y="5024"/>
                  <a:pt x="14264" y="5400"/>
                  <a:pt x="14897" y="5400"/>
                </a:cubicBezTo>
                <a:cubicBezTo>
                  <a:pt x="13547" y="3600"/>
                  <a:pt x="12197" y="1801"/>
                  <a:pt x="10847" y="0"/>
                </a:cubicBezTo>
                <a:cubicBezTo>
                  <a:pt x="9497" y="1801"/>
                  <a:pt x="8147" y="3600"/>
                  <a:pt x="6797" y="5400"/>
                </a:cubicBezTo>
                <a:cubicBezTo>
                  <a:pt x="7423" y="5400"/>
                  <a:pt x="9450" y="5028"/>
                  <a:pt x="9450" y="5734"/>
                </a:cubicBezTo>
                <a:cubicBezTo>
                  <a:pt x="9450" y="6345"/>
                  <a:pt x="9849" y="9051"/>
                  <a:pt x="9450" y="9450"/>
                </a:cubicBezTo>
                <a:cubicBezTo>
                  <a:pt x="9051" y="9849"/>
                  <a:pt x="6344" y="9450"/>
                  <a:pt x="5733" y="9450"/>
                </a:cubicBezTo>
                <a:cubicBezTo>
                  <a:pt x="5026" y="9450"/>
                  <a:pt x="5400" y="7379"/>
                  <a:pt x="5400" y="6750"/>
                </a:cubicBezTo>
                <a:cubicBezTo>
                  <a:pt x="3599" y="8100"/>
                  <a:pt x="1800" y="9450"/>
                  <a:pt x="0" y="10800"/>
                </a:cubicBezTo>
                <a:cubicBezTo>
                  <a:pt x="1800" y="12150"/>
                  <a:pt x="3599" y="13500"/>
                  <a:pt x="5400" y="14850"/>
                </a:cubicBezTo>
                <a:cubicBezTo>
                  <a:pt x="5400" y="14221"/>
                  <a:pt x="5026" y="12150"/>
                  <a:pt x="5733" y="12150"/>
                </a:cubicBezTo>
                <a:cubicBezTo>
                  <a:pt x="6344" y="12150"/>
                  <a:pt x="9051" y="11751"/>
                  <a:pt x="9450" y="12150"/>
                </a:cubicBezTo>
                <a:cubicBezTo>
                  <a:pt x="9849" y="12549"/>
                  <a:pt x="9450" y="15255"/>
                  <a:pt x="9450" y="15866"/>
                </a:cubicBezTo>
                <a:cubicBezTo>
                  <a:pt x="9450" y="16572"/>
                  <a:pt x="7423" y="16200"/>
                  <a:pt x="6797" y="16200"/>
                </a:cubicBezTo>
                <a:cubicBezTo>
                  <a:pt x="8147" y="18000"/>
                  <a:pt x="9497" y="19800"/>
                  <a:pt x="10847" y="21600"/>
                </a:cubicBezTo>
                <a:cubicBezTo>
                  <a:pt x="12197" y="19800"/>
                  <a:pt x="13547" y="18000"/>
                  <a:pt x="14897" y="16200"/>
                </a:cubicBezTo>
                <a:cubicBezTo>
                  <a:pt x="14264" y="16200"/>
                  <a:pt x="12150" y="16575"/>
                  <a:pt x="12150" y="15866"/>
                </a:cubicBezTo>
                <a:cubicBezTo>
                  <a:pt x="12150" y="15255"/>
                  <a:pt x="11751" y="12549"/>
                  <a:pt x="12150" y="12150"/>
                </a:cubicBezTo>
                <a:cubicBezTo>
                  <a:pt x="12549" y="11751"/>
                  <a:pt x="15255" y="12150"/>
                  <a:pt x="15866" y="12150"/>
                </a:cubicBezTo>
                <a:cubicBezTo>
                  <a:pt x="16574" y="12150"/>
                  <a:pt x="16200" y="14221"/>
                  <a:pt x="16200" y="14850"/>
                </a:cubicBezTo>
                <a:cubicBezTo>
                  <a:pt x="18000" y="13500"/>
                  <a:pt x="19799" y="12150"/>
                  <a:pt x="21600" y="10800"/>
                </a:cubicBezTo>
                <a:cubicBezTo>
                  <a:pt x="21600" y="10800"/>
                  <a:pt x="21600" y="10800"/>
                  <a:pt x="21600" y="10800"/>
                </a:cubicBezTo>
                <a:close/>
                <a:moveTo>
                  <a:pt x="21600" y="10800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278" name="AutoShape 25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7776007" y="1428058"/>
            <a:ext cx="255426" cy="254652"/>
          </a:xfrm>
          <a:custGeom>
            <a:avLst/>
            <a:gdLst/>
            <a:ahLst/>
            <a:cxnLst/>
            <a:rect l="0" t="0" r="r" b="b"/>
            <a:pathLst>
              <a:path w="21600" h="21386">
                <a:moveTo>
                  <a:pt x="21600" y="6625"/>
                </a:moveTo>
                <a:cubicBezTo>
                  <a:pt x="16650" y="11545"/>
                  <a:pt x="11701" y="16466"/>
                  <a:pt x="6750" y="21386"/>
                </a:cubicBezTo>
                <a:cubicBezTo>
                  <a:pt x="6750" y="20329"/>
                  <a:pt x="6750" y="19273"/>
                  <a:pt x="6750" y="18217"/>
                </a:cubicBezTo>
                <a:cubicBezTo>
                  <a:pt x="6750" y="17689"/>
                  <a:pt x="7126" y="15050"/>
                  <a:pt x="6750" y="14676"/>
                </a:cubicBezTo>
                <a:cubicBezTo>
                  <a:pt x="6414" y="14342"/>
                  <a:pt x="4033" y="14676"/>
                  <a:pt x="3562" y="14676"/>
                </a:cubicBezTo>
                <a:cubicBezTo>
                  <a:pt x="2375" y="14676"/>
                  <a:pt x="1188" y="14676"/>
                  <a:pt x="0" y="14676"/>
                </a:cubicBezTo>
                <a:cubicBezTo>
                  <a:pt x="4040" y="10660"/>
                  <a:pt x="8080" y="6645"/>
                  <a:pt x="12120" y="2629"/>
                </a:cubicBezTo>
                <a:cubicBezTo>
                  <a:pt x="12904" y="1850"/>
                  <a:pt x="13687" y="1071"/>
                  <a:pt x="14471" y="291"/>
                </a:cubicBezTo>
                <a:cubicBezTo>
                  <a:pt x="14979" y="-214"/>
                  <a:pt x="14923" y="-12"/>
                  <a:pt x="15452" y="514"/>
                </a:cubicBezTo>
                <a:cubicBezTo>
                  <a:pt x="17502" y="2551"/>
                  <a:pt x="19551" y="4588"/>
                  <a:pt x="21600" y="6625"/>
                </a:cubicBezTo>
                <a:cubicBezTo>
                  <a:pt x="21600" y="6625"/>
                  <a:pt x="21600" y="6625"/>
                  <a:pt x="21600" y="6625"/>
                </a:cubicBezTo>
                <a:close/>
                <a:moveTo>
                  <a:pt x="21600" y="6625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279" name="AutoShape 26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617886" y="1942006"/>
            <a:ext cx="255426" cy="255426"/>
          </a:xfrm>
          <a:custGeom>
            <a:avLst/>
            <a:gdLst/>
            <a:ahLst/>
            <a:cxnLst/>
            <a:rect l="0" t="0" r="r" b="b"/>
            <a:pathLst>
              <a:path w="21600" h="21600">
                <a:moveTo>
                  <a:pt x="15808" y="17775"/>
                </a:moveTo>
                <a:cubicBezTo>
                  <a:pt x="15024" y="17204"/>
                  <a:pt x="14239" y="16635"/>
                  <a:pt x="13455" y="16065"/>
                </a:cubicBezTo>
                <a:cubicBezTo>
                  <a:pt x="12951" y="15699"/>
                  <a:pt x="11432" y="14137"/>
                  <a:pt x="10800" y="14137"/>
                </a:cubicBezTo>
                <a:cubicBezTo>
                  <a:pt x="10240" y="14137"/>
                  <a:pt x="8891" y="15524"/>
                  <a:pt x="8447" y="15847"/>
                </a:cubicBezTo>
                <a:cubicBezTo>
                  <a:pt x="7562" y="16489"/>
                  <a:pt x="6678" y="17132"/>
                  <a:pt x="5793" y="17775"/>
                </a:cubicBezTo>
                <a:cubicBezTo>
                  <a:pt x="6093" y="16852"/>
                  <a:pt x="6393" y="15930"/>
                  <a:pt x="6693" y="15008"/>
                </a:cubicBezTo>
                <a:cubicBezTo>
                  <a:pt x="6886" y="14417"/>
                  <a:pt x="7904" y="12489"/>
                  <a:pt x="7708" y="11889"/>
                </a:cubicBezTo>
                <a:cubicBezTo>
                  <a:pt x="7536" y="11356"/>
                  <a:pt x="5798" y="10502"/>
                  <a:pt x="5355" y="10180"/>
                </a:cubicBezTo>
                <a:cubicBezTo>
                  <a:pt x="4470" y="9537"/>
                  <a:pt x="3585" y="8895"/>
                  <a:pt x="2700" y="8252"/>
                </a:cubicBezTo>
                <a:cubicBezTo>
                  <a:pt x="3670" y="8252"/>
                  <a:pt x="4640" y="8252"/>
                  <a:pt x="5608" y="8252"/>
                </a:cubicBezTo>
                <a:cubicBezTo>
                  <a:pt x="6232" y="8252"/>
                  <a:pt x="8378" y="8623"/>
                  <a:pt x="8889" y="8252"/>
                </a:cubicBezTo>
                <a:cubicBezTo>
                  <a:pt x="9341" y="7923"/>
                  <a:pt x="9617" y="6008"/>
                  <a:pt x="9787" y="5486"/>
                </a:cubicBezTo>
                <a:cubicBezTo>
                  <a:pt x="10124" y="4447"/>
                  <a:pt x="10462" y="3407"/>
                  <a:pt x="10800" y="2367"/>
                </a:cubicBezTo>
                <a:cubicBezTo>
                  <a:pt x="11099" y="3289"/>
                  <a:pt x="11399" y="4211"/>
                  <a:pt x="11699" y="5133"/>
                </a:cubicBezTo>
                <a:cubicBezTo>
                  <a:pt x="11891" y="5725"/>
                  <a:pt x="12201" y="7881"/>
                  <a:pt x="12712" y="8252"/>
                </a:cubicBezTo>
                <a:cubicBezTo>
                  <a:pt x="13164" y="8581"/>
                  <a:pt x="15072" y="8252"/>
                  <a:pt x="15620" y="8252"/>
                </a:cubicBezTo>
                <a:cubicBezTo>
                  <a:pt x="16714" y="8252"/>
                  <a:pt x="17807" y="8252"/>
                  <a:pt x="18900" y="8252"/>
                </a:cubicBezTo>
                <a:cubicBezTo>
                  <a:pt x="18116" y="8822"/>
                  <a:pt x="17331" y="9392"/>
                  <a:pt x="16547" y="9961"/>
                </a:cubicBezTo>
                <a:cubicBezTo>
                  <a:pt x="16043" y="10327"/>
                  <a:pt x="14088" y="11288"/>
                  <a:pt x="13893" y="11889"/>
                </a:cubicBezTo>
                <a:cubicBezTo>
                  <a:pt x="13720" y="12422"/>
                  <a:pt x="14624" y="14134"/>
                  <a:pt x="14794" y="14656"/>
                </a:cubicBezTo>
                <a:cubicBezTo>
                  <a:pt x="15132" y="15695"/>
                  <a:pt x="15470" y="16735"/>
                  <a:pt x="15808" y="17775"/>
                </a:cubicBezTo>
                <a:cubicBezTo>
                  <a:pt x="15808" y="17775"/>
                  <a:pt x="15808" y="17775"/>
                  <a:pt x="15808" y="17775"/>
                </a:cubicBezTo>
                <a:close/>
                <a:moveTo>
                  <a:pt x="10800" y="0"/>
                </a:moveTo>
                <a:cubicBezTo>
                  <a:pt x="4915" y="0"/>
                  <a:pt x="0" y="4915"/>
                  <a:pt x="0" y="10800"/>
                </a:cubicBezTo>
                <a:cubicBezTo>
                  <a:pt x="0" y="16686"/>
                  <a:pt x="4914" y="21600"/>
                  <a:pt x="10800" y="21600"/>
                </a:cubicBezTo>
                <a:cubicBezTo>
                  <a:pt x="16686" y="21600"/>
                  <a:pt x="21600" y="16686"/>
                  <a:pt x="21600" y="10800"/>
                </a:cubicBezTo>
                <a:cubicBezTo>
                  <a:pt x="21600" y="4915"/>
                  <a:pt x="16685" y="0"/>
                  <a:pt x="10800" y="0"/>
                </a:cubicBezTo>
                <a:cubicBezTo>
                  <a:pt x="4836" y="0"/>
                  <a:pt x="16765" y="0"/>
                  <a:pt x="10800" y="0"/>
                </a:cubicBezTo>
                <a:close/>
                <a:moveTo>
                  <a:pt x="10800" y="0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280" name="AutoShape 27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4240291" y="2164923"/>
            <a:ext cx="178024" cy="33283"/>
          </a:xfrm>
          <a:custGeom>
            <a:avLst/>
            <a:gdLst/>
            <a:ahLst/>
            <a:cxnLst/>
            <a:rect l="0" t="0" r="r" b="b"/>
            <a:pathLst>
              <a:path w="20620" h="20235">
                <a:moveTo>
                  <a:pt x="20091" y="0"/>
                </a:moveTo>
                <a:cubicBezTo>
                  <a:pt x="15736" y="0"/>
                  <a:pt x="11380" y="0"/>
                  <a:pt x="7024" y="0"/>
                </a:cubicBezTo>
                <a:cubicBezTo>
                  <a:pt x="5002" y="0"/>
                  <a:pt x="2980" y="0"/>
                  <a:pt x="958" y="0"/>
                </a:cubicBezTo>
                <a:cubicBezTo>
                  <a:pt x="-490" y="0"/>
                  <a:pt x="-8" y="19143"/>
                  <a:pt x="533" y="19143"/>
                </a:cubicBezTo>
                <a:cubicBezTo>
                  <a:pt x="1252" y="21600"/>
                  <a:pt x="3883" y="19143"/>
                  <a:pt x="4714" y="19143"/>
                </a:cubicBezTo>
                <a:cubicBezTo>
                  <a:pt x="7676" y="19143"/>
                  <a:pt x="10638" y="19143"/>
                  <a:pt x="13598" y="19143"/>
                </a:cubicBezTo>
                <a:cubicBezTo>
                  <a:pt x="15622" y="19143"/>
                  <a:pt x="17644" y="19143"/>
                  <a:pt x="19665" y="19143"/>
                </a:cubicBezTo>
                <a:cubicBezTo>
                  <a:pt x="21110" y="19143"/>
                  <a:pt x="20622" y="0"/>
                  <a:pt x="20091" y="0"/>
                </a:cubicBezTo>
                <a:cubicBezTo>
                  <a:pt x="20091" y="0"/>
                  <a:pt x="20293" y="0"/>
                  <a:pt x="20091" y="0"/>
                </a:cubicBezTo>
                <a:close/>
                <a:moveTo>
                  <a:pt x="20091" y="0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281" name="AutoShape 28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4215522" y="1972967"/>
            <a:ext cx="239172" cy="176476"/>
          </a:xfrm>
          <a:custGeom>
            <a:avLst/>
            <a:gdLst/>
            <a:ahLst/>
            <a:cxnLst/>
            <a:rect l="0" t="0" r="r" b="b"/>
            <a:pathLst>
              <a:path w="21600" h="20450">
                <a:moveTo>
                  <a:pt x="21600" y="2774"/>
                </a:moveTo>
                <a:cubicBezTo>
                  <a:pt x="21600" y="-94"/>
                  <a:pt x="18483" y="-1018"/>
                  <a:pt x="17500" y="1554"/>
                </a:cubicBezTo>
                <a:cubicBezTo>
                  <a:pt x="17037" y="2765"/>
                  <a:pt x="17343" y="4258"/>
                  <a:pt x="18197" y="5037"/>
                </a:cubicBezTo>
                <a:cubicBezTo>
                  <a:pt x="18225" y="5300"/>
                  <a:pt x="17820" y="6007"/>
                  <a:pt x="17732" y="6233"/>
                </a:cubicBezTo>
                <a:cubicBezTo>
                  <a:pt x="16621" y="9086"/>
                  <a:pt x="15511" y="11941"/>
                  <a:pt x="14400" y="14795"/>
                </a:cubicBezTo>
                <a:cubicBezTo>
                  <a:pt x="13782" y="12414"/>
                  <a:pt x="13164" y="10032"/>
                  <a:pt x="12545" y="7652"/>
                </a:cubicBezTo>
                <a:cubicBezTo>
                  <a:pt x="12411" y="7130"/>
                  <a:pt x="11798" y="5705"/>
                  <a:pt x="11897" y="5151"/>
                </a:cubicBezTo>
                <a:cubicBezTo>
                  <a:pt x="13748" y="3738"/>
                  <a:pt x="12941" y="0"/>
                  <a:pt x="10800" y="0"/>
                </a:cubicBezTo>
                <a:cubicBezTo>
                  <a:pt x="8927" y="0"/>
                  <a:pt x="7934" y="3001"/>
                  <a:pt x="9271" y="4719"/>
                </a:cubicBezTo>
                <a:cubicBezTo>
                  <a:pt x="9901" y="5530"/>
                  <a:pt x="9459" y="6092"/>
                  <a:pt x="9163" y="7235"/>
                </a:cubicBezTo>
                <a:cubicBezTo>
                  <a:pt x="8509" y="9754"/>
                  <a:pt x="7854" y="12274"/>
                  <a:pt x="7200" y="14795"/>
                </a:cubicBezTo>
                <a:cubicBezTo>
                  <a:pt x="6090" y="11941"/>
                  <a:pt x="4979" y="9088"/>
                  <a:pt x="3869" y="6235"/>
                </a:cubicBezTo>
                <a:cubicBezTo>
                  <a:pt x="3718" y="5845"/>
                  <a:pt x="3566" y="5456"/>
                  <a:pt x="3414" y="5066"/>
                </a:cubicBezTo>
                <a:cubicBezTo>
                  <a:pt x="3452" y="5163"/>
                  <a:pt x="4391" y="2838"/>
                  <a:pt x="4264" y="2138"/>
                </a:cubicBezTo>
                <a:cubicBezTo>
                  <a:pt x="3694" y="-977"/>
                  <a:pt x="0" y="-427"/>
                  <a:pt x="0" y="2774"/>
                </a:cubicBezTo>
                <a:cubicBezTo>
                  <a:pt x="0" y="4726"/>
                  <a:pt x="1526" y="4662"/>
                  <a:pt x="1657" y="6193"/>
                </a:cubicBezTo>
                <a:cubicBezTo>
                  <a:pt x="1807" y="7921"/>
                  <a:pt x="1956" y="9647"/>
                  <a:pt x="2105" y="11375"/>
                </a:cubicBezTo>
                <a:cubicBezTo>
                  <a:pt x="2273" y="13319"/>
                  <a:pt x="2442" y="15264"/>
                  <a:pt x="2610" y="17209"/>
                </a:cubicBezTo>
                <a:cubicBezTo>
                  <a:pt x="2651" y="17692"/>
                  <a:pt x="2583" y="20006"/>
                  <a:pt x="2880" y="20343"/>
                </a:cubicBezTo>
                <a:cubicBezTo>
                  <a:pt x="3091" y="20582"/>
                  <a:pt x="4313" y="20343"/>
                  <a:pt x="4579" y="20343"/>
                </a:cubicBezTo>
                <a:cubicBezTo>
                  <a:pt x="6054" y="20343"/>
                  <a:pt x="7528" y="20343"/>
                  <a:pt x="9003" y="20343"/>
                </a:cubicBezTo>
                <a:cubicBezTo>
                  <a:pt x="11910" y="20343"/>
                  <a:pt x="14820" y="20343"/>
                  <a:pt x="17728" y="20343"/>
                </a:cubicBezTo>
                <a:cubicBezTo>
                  <a:pt x="17994" y="20343"/>
                  <a:pt x="18702" y="20559"/>
                  <a:pt x="18738" y="20144"/>
                </a:cubicBezTo>
                <a:cubicBezTo>
                  <a:pt x="18861" y="18717"/>
                  <a:pt x="18985" y="17291"/>
                  <a:pt x="19109" y="15864"/>
                </a:cubicBezTo>
                <a:cubicBezTo>
                  <a:pt x="19404" y="12454"/>
                  <a:pt x="19700" y="9045"/>
                  <a:pt x="19995" y="5636"/>
                </a:cubicBezTo>
                <a:cubicBezTo>
                  <a:pt x="20028" y="5242"/>
                  <a:pt x="19975" y="5535"/>
                  <a:pt x="20446" y="5217"/>
                </a:cubicBezTo>
                <a:cubicBezTo>
                  <a:pt x="21148" y="4743"/>
                  <a:pt x="21600" y="3793"/>
                  <a:pt x="21600" y="2774"/>
                </a:cubicBezTo>
                <a:cubicBezTo>
                  <a:pt x="21600" y="1241"/>
                  <a:pt x="21600" y="4051"/>
                  <a:pt x="21600" y="2774"/>
                </a:cubicBezTo>
                <a:close/>
                <a:moveTo>
                  <a:pt x="21600" y="2774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282" name="AutoShape 29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1125642" y="1942006"/>
            <a:ext cx="255426" cy="255426"/>
          </a:xfrm>
          <a:custGeom>
            <a:avLst/>
            <a:gdLst/>
            <a:ahLst/>
            <a:cxnLst/>
            <a:rect l="0" t="0" r="r" b="b"/>
            <a:pathLst>
              <a:path w="21600" h="21600">
                <a:moveTo>
                  <a:pt x="10800" y="20250"/>
                </a:moveTo>
                <a:cubicBezTo>
                  <a:pt x="5656" y="20250"/>
                  <a:pt x="1350" y="15944"/>
                  <a:pt x="1350" y="10800"/>
                </a:cubicBezTo>
                <a:cubicBezTo>
                  <a:pt x="1350" y="5656"/>
                  <a:pt x="5656" y="1350"/>
                  <a:pt x="10800" y="1350"/>
                </a:cubicBezTo>
                <a:cubicBezTo>
                  <a:pt x="15944" y="1350"/>
                  <a:pt x="20250" y="5656"/>
                  <a:pt x="20250" y="10800"/>
                </a:cubicBezTo>
                <a:cubicBezTo>
                  <a:pt x="20250" y="15944"/>
                  <a:pt x="15944" y="20250"/>
                  <a:pt x="10800" y="20250"/>
                </a:cubicBezTo>
                <a:cubicBezTo>
                  <a:pt x="5589" y="20250"/>
                  <a:pt x="16011" y="20250"/>
                  <a:pt x="10800" y="20250"/>
                </a:cubicBezTo>
                <a:close/>
                <a:moveTo>
                  <a:pt x="10800" y="0"/>
                </a:moveTo>
                <a:cubicBezTo>
                  <a:pt x="4914" y="0"/>
                  <a:pt x="0" y="4915"/>
                  <a:pt x="0" y="10800"/>
                </a:cubicBezTo>
                <a:cubicBezTo>
                  <a:pt x="0" y="16685"/>
                  <a:pt x="4914" y="21600"/>
                  <a:pt x="10800" y="21600"/>
                </a:cubicBezTo>
                <a:cubicBezTo>
                  <a:pt x="16685" y="21600"/>
                  <a:pt x="21600" y="16685"/>
                  <a:pt x="21600" y="10800"/>
                </a:cubicBezTo>
                <a:cubicBezTo>
                  <a:pt x="21600" y="4915"/>
                  <a:pt x="16685" y="0"/>
                  <a:pt x="10800" y="0"/>
                </a:cubicBezTo>
                <a:cubicBezTo>
                  <a:pt x="4836" y="0"/>
                  <a:pt x="16764" y="0"/>
                  <a:pt x="10800" y="0"/>
                </a:cubicBezTo>
                <a:close/>
                <a:moveTo>
                  <a:pt x="10800" y="0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283" name="AutoShape 30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1156602" y="1966774"/>
            <a:ext cx="191183" cy="181895"/>
          </a:xfrm>
          <a:custGeom>
            <a:avLst/>
            <a:gdLst/>
            <a:ahLst/>
            <a:cxnLst/>
            <a:rect l="0" t="0" r="r" b="b"/>
            <a:pathLst>
              <a:path w="21600" h="21600">
                <a:moveTo>
                  <a:pt x="13349" y="8250"/>
                </a:moveTo>
                <a:cubicBezTo>
                  <a:pt x="12499" y="5500"/>
                  <a:pt x="11650" y="2750"/>
                  <a:pt x="10800" y="0"/>
                </a:cubicBezTo>
                <a:cubicBezTo>
                  <a:pt x="10401" y="1293"/>
                  <a:pt x="10001" y="2585"/>
                  <a:pt x="9602" y="3877"/>
                </a:cubicBezTo>
                <a:cubicBezTo>
                  <a:pt x="9346" y="4707"/>
                  <a:pt x="8932" y="7730"/>
                  <a:pt x="8251" y="8250"/>
                </a:cubicBezTo>
                <a:cubicBezTo>
                  <a:pt x="7647" y="8711"/>
                  <a:pt x="5105" y="8250"/>
                  <a:pt x="4373" y="8250"/>
                </a:cubicBezTo>
                <a:cubicBezTo>
                  <a:pt x="2915" y="8250"/>
                  <a:pt x="1457" y="8250"/>
                  <a:pt x="0" y="8250"/>
                </a:cubicBezTo>
                <a:cubicBezTo>
                  <a:pt x="1046" y="9048"/>
                  <a:pt x="2093" y="9848"/>
                  <a:pt x="3139" y="10646"/>
                </a:cubicBezTo>
                <a:cubicBezTo>
                  <a:pt x="3810" y="11160"/>
                  <a:pt x="6418" y="12507"/>
                  <a:pt x="6678" y="13348"/>
                </a:cubicBezTo>
                <a:cubicBezTo>
                  <a:pt x="6908" y="14094"/>
                  <a:pt x="5704" y="16496"/>
                  <a:pt x="5477" y="17227"/>
                </a:cubicBezTo>
                <a:cubicBezTo>
                  <a:pt x="5026" y="18684"/>
                  <a:pt x="4574" y="20142"/>
                  <a:pt x="4123" y="21600"/>
                </a:cubicBezTo>
                <a:cubicBezTo>
                  <a:pt x="5170" y="20800"/>
                  <a:pt x="6216" y="20002"/>
                  <a:pt x="7261" y="19203"/>
                </a:cubicBezTo>
                <a:cubicBezTo>
                  <a:pt x="7933" y="18690"/>
                  <a:pt x="9957" y="16500"/>
                  <a:pt x="10800" y="16500"/>
                </a:cubicBezTo>
                <a:cubicBezTo>
                  <a:pt x="11547" y="16500"/>
                  <a:pt x="13347" y="18445"/>
                  <a:pt x="13939" y="18897"/>
                </a:cubicBezTo>
                <a:cubicBezTo>
                  <a:pt x="15118" y="19798"/>
                  <a:pt x="16299" y="20699"/>
                  <a:pt x="17478" y="21600"/>
                </a:cubicBezTo>
                <a:cubicBezTo>
                  <a:pt x="17078" y="20307"/>
                  <a:pt x="16677" y="19014"/>
                  <a:pt x="16277" y="17722"/>
                </a:cubicBezTo>
                <a:cubicBezTo>
                  <a:pt x="16020" y="16893"/>
                  <a:pt x="14664" y="14191"/>
                  <a:pt x="14924" y="13348"/>
                </a:cubicBezTo>
                <a:cubicBezTo>
                  <a:pt x="15154" y="12603"/>
                  <a:pt x="17470" y="11404"/>
                  <a:pt x="18061" y="10952"/>
                </a:cubicBezTo>
                <a:cubicBezTo>
                  <a:pt x="19241" y="10051"/>
                  <a:pt x="20420" y="9151"/>
                  <a:pt x="21600" y="8250"/>
                </a:cubicBezTo>
                <a:cubicBezTo>
                  <a:pt x="18850" y="8250"/>
                  <a:pt x="16099" y="8250"/>
                  <a:pt x="13349" y="8250"/>
                </a:cubicBezTo>
                <a:cubicBezTo>
                  <a:pt x="13349" y="8250"/>
                  <a:pt x="13349" y="8250"/>
                  <a:pt x="13349" y="8250"/>
                </a:cubicBezTo>
                <a:close/>
                <a:moveTo>
                  <a:pt x="13349" y="8250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284" name="AutoShape 31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3695382" y="1942006"/>
            <a:ext cx="245364" cy="219047"/>
          </a:xfrm>
          <a:custGeom>
            <a:avLst/>
            <a:gdLst/>
            <a:ahLst/>
            <a:cxnLst/>
            <a:rect l="0" t="0" r="r" b="b"/>
            <a:pathLst>
              <a:path w="21331" h="20862">
                <a:moveTo>
                  <a:pt x="15735" y="305"/>
                </a:moveTo>
                <a:cubicBezTo>
                  <a:pt x="14514" y="903"/>
                  <a:pt x="13157" y="1233"/>
                  <a:pt x="11825" y="1299"/>
                </a:cubicBezTo>
                <a:cubicBezTo>
                  <a:pt x="9488" y="1416"/>
                  <a:pt x="7467" y="64"/>
                  <a:pt x="5168" y="1"/>
                </a:cubicBezTo>
                <a:cubicBezTo>
                  <a:pt x="3541" y="-43"/>
                  <a:pt x="2276" y="804"/>
                  <a:pt x="1268" y="2151"/>
                </a:cubicBezTo>
                <a:cubicBezTo>
                  <a:pt x="62" y="1409"/>
                  <a:pt x="-269" y="3053"/>
                  <a:pt x="214" y="3910"/>
                </a:cubicBezTo>
                <a:cubicBezTo>
                  <a:pt x="2737" y="8391"/>
                  <a:pt x="5260" y="12871"/>
                  <a:pt x="7784" y="17352"/>
                </a:cubicBezTo>
                <a:cubicBezTo>
                  <a:pt x="8226" y="18137"/>
                  <a:pt x="9529" y="21557"/>
                  <a:pt x="10782" y="20736"/>
                </a:cubicBezTo>
                <a:cubicBezTo>
                  <a:pt x="12195" y="19783"/>
                  <a:pt x="8718" y="15121"/>
                  <a:pt x="8206" y="14209"/>
                </a:cubicBezTo>
                <a:cubicBezTo>
                  <a:pt x="7764" y="13426"/>
                  <a:pt x="7323" y="12642"/>
                  <a:pt x="6883" y="11859"/>
                </a:cubicBezTo>
                <a:cubicBezTo>
                  <a:pt x="6416" y="11031"/>
                  <a:pt x="9869" y="9731"/>
                  <a:pt x="10315" y="9703"/>
                </a:cubicBezTo>
                <a:cubicBezTo>
                  <a:pt x="12567" y="9565"/>
                  <a:pt x="14569" y="10961"/>
                  <a:pt x="16805" y="11004"/>
                </a:cubicBezTo>
                <a:cubicBezTo>
                  <a:pt x="18340" y="11034"/>
                  <a:pt x="19928" y="10689"/>
                  <a:pt x="21331" y="10001"/>
                </a:cubicBezTo>
                <a:cubicBezTo>
                  <a:pt x="19465" y="6769"/>
                  <a:pt x="17600" y="3537"/>
                  <a:pt x="15735" y="305"/>
                </a:cubicBezTo>
                <a:cubicBezTo>
                  <a:pt x="15735" y="305"/>
                  <a:pt x="15735" y="305"/>
                  <a:pt x="15735" y="305"/>
                </a:cubicBezTo>
                <a:close/>
                <a:moveTo>
                  <a:pt x="15735" y="305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285" name="AutoShape 32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2661294" y="1942006"/>
            <a:ext cx="176476" cy="256974"/>
          </a:xfrm>
          <a:custGeom>
            <a:avLst/>
            <a:gdLst/>
            <a:ahLst/>
            <a:cxnLst/>
            <a:rect l="0" t="0" r="r" b="b"/>
            <a:pathLst>
              <a:path w="20983" h="21057">
                <a:moveTo>
                  <a:pt x="10747" y="18878"/>
                </a:moveTo>
                <a:cubicBezTo>
                  <a:pt x="7874" y="18935"/>
                  <a:pt x="4365" y="18391"/>
                  <a:pt x="4253" y="16005"/>
                </a:cubicBezTo>
                <a:cubicBezTo>
                  <a:pt x="4240" y="15748"/>
                  <a:pt x="5310" y="12644"/>
                  <a:pt x="5577" y="12782"/>
                </a:cubicBezTo>
                <a:cubicBezTo>
                  <a:pt x="5497" y="12741"/>
                  <a:pt x="5258" y="13699"/>
                  <a:pt x="5258" y="13731"/>
                </a:cubicBezTo>
                <a:cubicBezTo>
                  <a:pt x="5330" y="15008"/>
                  <a:pt x="6958" y="15915"/>
                  <a:pt x="8462" y="16465"/>
                </a:cubicBezTo>
                <a:cubicBezTo>
                  <a:pt x="6494" y="14770"/>
                  <a:pt x="9862" y="12883"/>
                  <a:pt x="11413" y="11788"/>
                </a:cubicBezTo>
                <a:cubicBezTo>
                  <a:pt x="11413" y="13378"/>
                  <a:pt x="11960" y="14997"/>
                  <a:pt x="12831" y="16465"/>
                </a:cubicBezTo>
                <a:cubicBezTo>
                  <a:pt x="14852" y="15508"/>
                  <a:pt x="16021" y="13724"/>
                  <a:pt x="16780" y="12183"/>
                </a:cubicBezTo>
                <a:cubicBezTo>
                  <a:pt x="18016" y="15884"/>
                  <a:pt x="16911" y="18759"/>
                  <a:pt x="10747" y="18878"/>
                </a:cubicBezTo>
                <a:cubicBezTo>
                  <a:pt x="-617" y="19101"/>
                  <a:pt x="17092" y="18755"/>
                  <a:pt x="10747" y="18878"/>
                </a:cubicBezTo>
                <a:close/>
                <a:moveTo>
                  <a:pt x="20983" y="7854"/>
                </a:moveTo>
                <a:cubicBezTo>
                  <a:pt x="19351" y="8022"/>
                  <a:pt x="17778" y="8614"/>
                  <a:pt x="16357" y="9155"/>
                </a:cubicBezTo>
                <a:cubicBezTo>
                  <a:pt x="15330" y="8844"/>
                  <a:pt x="16835" y="4573"/>
                  <a:pt x="17192" y="3927"/>
                </a:cubicBezTo>
                <a:cubicBezTo>
                  <a:pt x="15876" y="4422"/>
                  <a:pt x="14722" y="5246"/>
                  <a:pt x="13526" y="5865"/>
                </a:cubicBezTo>
                <a:cubicBezTo>
                  <a:pt x="12504" y="4179"/>
                  <a:pt x="12231" y="1680"/>
                  <a:pt x="13400" y="0"/>
                </a:cubicBezTo>
                <a:cubicBezTo>
                  <a:pt x="7593" y="2874"/>
                  <a:pt x="1710" y="7321"/>
                  <a:pt x="333" y="12334"/>
                </a:cubicBezTo>
                <a:cubicBezTo>
                  <a:pt x="-480" y="15289"/>
                  <a:pt x="-72" y="19263"/>
                  <a:pt x="4639" y="20442"/>
                </a:cubicBezTo>
                <a:cubicBezTo>
                  <a:pt x="9271" y="21600"/>
                  <a:pt x="18078" y="21413"/>
                  <a:pt x="19522" y="17327"/>
                </a:cubicBezTo>
                <a:cubicBezTo>
                  <a:pt x="20623" y="14212"/>
                  <a:pt x="18819" y="10841"/>
                  <a:pt x="20983" y="7854"/>
                </a:cubicBezTo>
                <a:cubicBezTo>
                  <a:pt x="20983" y="7854"/>
                  <a:pt x="17192" y="13090"/>
                  <a:pt x="20983" y="7854"/>
                </a:cubicBezTo>
                <a:close/>
                <a:moveTo>
                  <a:pt x="20983" y="7854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286" name="AutoShape 33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4710894" y="1960582"/>
            <a:ext cx="255426" cy="235302"/>
          </a:xfrm>
          <a:custGeom>
            <a:avLst/>
            <a:gdLst/>
            <a:ahLst/>
            <a:cxnLst/>
            <a:rect l="0" t="0" r="r" b="b"/>
            <a:pathLst>
              <a:path w="21600" h="21600">
                <a:moveTo>
                  <a:pt x="10470" y="0"/>
                </a:moveTo>
                <a:cubicBezTo>
                  <a:pt x="11478" y="2800"/>
                  <a:pt x="12485" y="5600"/>
                  <a:pt x="13492" y="8400"/>
                </a:cubicBezTo>
                <a:cubicBezTo>
                  <a:pt x="13690" y="8950"/>
                  <a:pt x="20683" y="8421"/>
                  <a:pt x="21600" y="8421"/>
                </a:cubicBezTo>
                <a:cubicBezTo>
                  <a:pt x="19293" y="10082"/>
                  <a:pt x="16986" y="11743"/>
                  <a:pt x="14678" y="13403"/>
                </a:cubicBezTo>
                <a:cubicBezTo>
                  <a:pt x="14403" y="13601"/>
                  <a:pt x="17253" y="20761"/>
                  <a:pt x="17550" y="21600"/>
                </a:cubicBezTo>
                <a:cubicBezTo>
                  <a:pt x="15196" y="19976"/>
                  <a:pt x="12842" y="18352"/>
                  <a:pt x="10489" y="16730"/>
                </a:cubicBezTo>
                <a:cubicBezTo>
                  <a:pt x="10262" y="16574"/>
                  <a:pt x="7801" y="18731"/>
                  <a:pt x="7538" y="18929"/>
                </a:cubicBezTo>
                <a:cubicBezTo>
                  <a:pt x="6359" y="19819"/>
                  <a:pt x="5180" y="20710"/>
                  <a:pt x="3999" y="21600"/>
                </a:cubicBezTo>
                <a:cubicBezTo>
                  <a:pt x="4760" y="18880"/>
                  <a:pt x="5517" y="16160"/>
                  <a:pt x="6277" y="13440"/>
                </a:cubicBezTo>
                <a:cubicBezTo>
                  <a:pt x="6416" y="12941"/>
                  <a:pt x="696" y="8975"/>
                  <a:pt x="0" y="8421"/>
                </a:cubicBezTo>
                <a:cubicBezTo>
                  <a:pt x="1289" y="8421"/>
                  <a:pt x="2577" y="8421"/>
                  <a:pt x="3865" y="8421"/>
                </a:cubicBezTo>
                <a:cubicBezTo>
                  <a:pt x="4659" y="8421"/>
                  <a:pt x="7453" y="8940"/>
                  <a:pt x="8100" y="8421"/>
                </a:cubicBezTo>
                <a:cubicBezTo>
                  <a:pt x="8692" y="7947"/>
                  <a:pt x="9020" y="5151"/>
                  <a:pt x="9231" y="4401"/>
                </a:cubicBezTo>
                <a:cubicBezTo>
                  <a:pt x="9643" y="2934"/>
                  <a:pt x="10058" y="1467"/>
                  <a:pt x="10470" y="0"/>
                </a:cubicBezTo>
                <a:cubicBezTo>
                  <a:pt x="10470" y="0"/>
                  <a:pt x="10470" y="0"/>
                  <a:pt x="10470" y="0"/>
                </a:cubicBezTo>
                <a:close/>
                <a:moveTo>
                  <a:pt x="10470" y="0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287" name="AutoShape 34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1639590" y="1942006"/>
            <a:ext cx="198923" cy="229884"/>
          </a:xfrm>
          <a:custGeom>
            <a:avLst/>
            <a:gdLst/>
            <a:ahLst/>
            <a:cxnLst/>
            <a:rect l="0" t="0" r="r" b="b"/>
            <a:pathLst>
              <a:path w="20980" h="21189">
                <a:moveTo>
                  <a:pt x="29" y="12343"/>
                </a:moveTo>
                <a:cubicBezTo>
                  <a:pt x="262" y="10331"/>
                  <a:pt x="3216" y="11040"/>
                  <a:pt x="4699" y="11172"/>
                </a:cubicBezTo>
                <a:cubicBezTo>
                  <a:pt x="3732" y="10810"/>
                  <a:pt x="2032" y="11279"/>
                  <a:pt x="1381" y="10157"/>
                </a:cubicBezTo>
                <a:cubicBezTo>
                  <a:pt x="538" y="8701"/>
                  <a:pt x="2009" y="7687"/>
                  <a:pt x="3515" y="7822"/>
                </a:cubicBezTo>
                <a:cubicBezTo>
                  <a:pt x="6017" y="8045"/>
                  <a:pt x="8573" y="8442"/>
                  <a:pt x="11094" y="8420"/>
                </a:cubicBezTo>
                <a:cubicBezTo>
                  <a:pt x="9058" y="6985"/>
                  <a:pt x="10642" y="1813"/>
                  <a:pt x="12134" y="536"/>
                </a:cubicBezTo>
                <a:cubicBezTo>
                  <a:pt x="12855" y="-82"/>
                  <a:pt x="13897" y="-157"/>
                  <a:pt x="14763" y="266"/>
                </a:cubicBezTo>
                <a:cubicBezTo>
                  <a:pt x="15170" y="464"/>
                  <a:pt x="14905" y="2980"/>
                  <a:pt x="14923" y="3408"/>
                </a:cubicBezTo>
                <a:cubicBezTo>
                  <a:pt x="15035" y="5947"/>
                  <a:pt x="16888" y="8229"/>
                  <a:pt x="18183" y="10449"/>
                </a:cubicBezTo>
                <a:cubicBezTo>
                  <a:pt x="18885" y="11653"/>
                  <a:pt x="19476" y="11376"/>
                  <a:pt x="20727" y="12124"/>
                </a:cubicBezTo>
                <a:cubicBezTo>
                  <a:pt x="21225" y="12422"/>
                  <a:pt x="20835" y="15240"/>
                  <a:pt x="20836" y="15814"/>
                </a:cubicBezTo>
                <a:cubicBezTo>
                  <a:pt x="20839" y="17255"/>
                  <a:pt x="20847" y="18695"/>
                  <a:pt x="20847" y="20137"/>
                </a:cubicBezTo>
                <a:cubicBezTo>
                  <a:pt x="19166" y="19753"/>
                  <a:pt x="17483" y="20567"/>
                  <a:pt x="15873" y="20878"/>
                </a:cubicBezTo>
                <a:cubicBezTo>
                  <a:pt x="12946" y="21443"/>
                  <a:pt x="9940" y="21142"/>
                  <a:pt x="7017" y="20720"/>
                </a:cubicBezTo>
                <a:cubicBezTo>
                  <a:pt x="5692" y="20576"/>
                  <a:pt x="4357" y="20483"/>
                  <a:pt x="3028" y="20365"/>
                </a:cubicBezTo>
                <a:cubicBezTo>
                  <a:pt x="1257" y="20207"/>
                  <a:pt x="543" y="17856"/>
                  <a:pt x="2427" y="17250"/>
                </a:cubicBezTo>
                <a:cubicBezTo>
                  <a:pt x="258" y="17305"/>
                  <a:pt x="-375" y="14408"/>
                  <a:pt x="1871" y="14096"/>
                </a:cubicBezTo>
                <a:cubicBezTo>
                  <a:pt x="805" y="14070"/>
                  <a:pt x="-82" y="13301"/>
                  <a:pt x="29" y="12343"/>
                </a:cubicBezTo>
                <a:cubicBezTo>
                  <a:pt x="130" y="11476"/>
                  <a:pt x="-72" y="13211"/>
                  <a:pt x="29" y="12343"/>
                </a:cubicBezTo>
                <a:close/>
                <a:moveTo>
                  <a:pt x="29" y="12343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288" name="AutoShape 35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2147346" y="1954390"/>
            <a:ext cx="215177" cy="246138"/>
          </a:xfrm>
          <a:custGeom>
            <a:avLst/>
            <a:gdLst/>
            <a:ahLst/>
            <a:cxnLst/>
            <a:rect l="0" t="0" r="r" b="b"/>
            <a:pathLst>
              <a:path w="20778" h="20556">
                <a:moveTo>
                  <a:pt x="20718" y="9208"/>
                </a:moveTo>
                <a:cubicBezTo>
                  <a:pt x="20219" y="7339"/>
                  <a:pt x="18234" y="8500"/>
                  <a:pt x="17011" y="8419"/>
                </a:cubicBezTo>
                <a:cubicBezTo>
                  <a:pt x="17906" y="8239"/>
                  <a:pt x="19111" y="8185"/>
                  <a:pt x="19908" y="7761"/>
                </a:cubicBezTo>
                <a:cubicBezTo>
                  <a:pt x="21600" y="6861"/>
                  <a:pt x="20284" y="4697"/>
                  <a:pt x="18462" y="5185"/>
                </a:cubicBezTo>
                <a:cubicBezTo>
                  <a:pt x="20307" y="4353"/>
                  <a:pt x="18781" y="2015"/>
                  <a:pt x="16919" y="2621"/>
                </a:cubicBezTo>
                <a:cubicBezTo>
                  <a:pt x="18010" y="1848"/>
                  <a:pt x="17237" y="-278"/>
                  <a:pt x="15705" y="30"/>
                </a:cubicBezTo>
                <a:cubicBezTo>
                  <a:pt x="14626" y="247"/>
                  <a:pt x="13547" y="465"/>
                  <a:pt x="12467" y="681"/>
                </a:cubicBezTo>
                <a:cubicBezTo>
                  <a:pt x="9047" y="1370"/>
                  <a:pt x="5796" y="1811"/>
                  <a:pt x="2878" y="3643"/>
                </a:cubicBezTo>
                <a:cubicBezTo>
                  <a:pt x="1994" y="4198"/>
                  <a:pt x="1132" y="4797"/>
                  <a:pt x="0" y="4871"/>
                </a:cubicBezTo>
                <a:cubicBezTo>
                  <a:pt x="0" y="6577"/>
                  <a:pt x="11" y="8282"/>
                  <a:pt x="109" y="9985"/>
                </a:cubicBezTo>
                <a:cubicBezTo>
                  <a:pt x="209" y="11735"/>
                  <a:pt x="131" y="11768"/>
                  <a:pt x="2076" y="11763"/>
                </a:cubicBezTo>
                <a:cubicBezTo>
                  <a:pt x="2686" y="11761"/>
                  <a:pt x="4390" y="11497"/>
                  <a:pt x="4874" y="11901"/>
                </a:cubicBezTo>
                <a:cubicBezTo>
                  <a:pt x="6437" y="13207"/>
                  <a:pt x="8007" y="14511"/>
                  <a:pt x="9520" y="15862"/>
                </a:cubicBezTo>
                <a:cubicBezTo>
                  <a:pt x="10166" y="16438"/>
                  <a:pt x="10452" y="16940"/>
                  <a:pt x="10790" y="17699"/>
                </a:cubicBezTo>
                <a:cubicBezTo>
                  <a:pt x="11024" y="18228"/>
                  <a:pt x="11379" y="20012"/>
                  <a:pt x="11904" y="20340"/>
                </a:cubicBezTo>
                <a:cubicBezTo>
                  <a:pt x="13481" y="21322"/>
                  <a:pt x="14530" y="18675"/>
                  <a:pt x="14542" y="17894"/>
                </a:cubicBezTo>
                <a:cubicBezTo>
                  <a:pt x="14565" y="16543"/>
                  <a:pt x="14319" y="13022"/>
                  <a:pt x="12407" y="12421"/>
                </a:cubicBezTo>
                <a:cubicBezTo>
                  <a:pt x="14262" y="11853"/>
                  <a:pt x="21370" y="11641"/>
                  <a:pt x="20718" y="9208"/>
                </a:cubicBezTo>
                <a:cubicBezTo>
                  <a:pt x="20512" y="8437"/>
                  <a:pt x="20924" y="9977"/>
                  <a:pt x="20718" y="9208"/>
                </a:cubicBezTo>
                <a:close/>
                <a:moveTo>
                  <a:pt x="20718" y="9208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289" name="AutoShape 36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3175242" y="1942006"/>
            <a:ext cx="224465" cy="215177"/>
          </a:xfrm>
          <a:custGeom>
            <a:avLst/>
            <a:gdLst/>
            <a:ahLst/>
            <a:cxnLst/>
            <a:rect l="0" t="0" r="r" b="b"/>
            <a:pathLst>
              <a:path w="20767" h="21036">
                <a:moveTo>
                  <a:pt x="18560" y="7226"/>
                </a:moveTo>
                <a:cubicBezTo>
                  <a:pt x="18243" y="10856"/>
                  <a:pt x="15243" y="13866"/>
                  <a:pt x="12782" y="16082"/>
                </a:cubicBezTo>
                <a:cubicBezTo>
                  <a:pt x="11877" y="16897"/>
                  <a:pt x="10838" y="18413"/>
                  <a:pt x="9790" y="17563"/>
                </a:cubicBezTo>
                <a:cubicBezTo>
                  <a:pt x="8836" y="16788"/>
                  <a:pt x="7906" y="15979"/>
                  <a:pt x="7023" y="15117"/>
                </a:cubicBezTo>
                <a:cubicBezTo>
                  <a:pt x="5640" y="13768"/>
                  <a:pt x="4323" y="12278"/>
                  <a:pt x="3373" y="10548"/>
                </a:cubicBezTo>
                <a:cubicBezTo>
                  <a:pt x="2137" y="8298"/>
                  <a:pt x="1434" y="4376"/>
                  <a:pt x="4059" y="2797"/>
                </a:cubicBezTo>
                <a:cubicBezTo>
                  <a:pt x="6860" y="1113"/>
                  <a:pt x="8904" y="4593"/>
                  <a:pt x="10419" y="6502"/>
                </a:cubicBezTo>
                <a:cubicBezTo>
                  <a:pt x="11518" y="5118"/>
                  <a:pt x="12841" y="2697"/>
                  <a:pt x="14669" y="2482"/>
                </a:cubicBezTo>
                <a:cubicBezTo>
                  <a:pt x="17505" y="2148"/>
                  <a:pt x="18560" y="4601"/>
                  <a:pt x="18560" y="7226"/>
                </a:cubicBezTo>
                <a:cubicBezTo>
                  <a:pt x="18283" y="10395"/>
                  <a:pt x="18560" y="7226"/>
                  <a:pt x="18560" y="7226"/>
                </a:cubicBezTo>
                <a:close/>
                <a:moveTo>
                  <a:pt x="16150" y="94"/>
                </a:moveTo>
                <a:cubicBezTo>
                  <a:pt x="13676" y="-152"/>
                  <a:pt x="11980" y="784"/>
                  <a:pt x="10419" y="2753"/>
                </a:cubicBezTo>
                <a:cubicBezTo>
                  <a:pt x="8767" y="672"/>
                  <a:pt x="6534" y="-564"/>
                  <a:pt x="3913" y="255"/>
                </a:cubicBezTo>
                <a:cubicBezTo>
                  <a:pt x="1564" y="991"/>
                  <a:pt x="0" y="3673"/>
                  <a:pt x="0" y="6200"/>
                </a:cubicBezTo>
                <a:cubicBezTo>
                  <a:pt x="0" y="11013"/>
                  <a:pt x="3072" y="14704"/>
                  <a:pt x="6356" y="17714"/>
                </a:cubicBezTo>
                <a:cubicBezTo>
                  <a:pt x="7651" y="18900"/>
                  <a:pt x="9017" y="19997"/>
                  <a:pt x="10419" y="21036"/>
                </a:cubicBezTo>
                <a:cubicBezTo>
                  <a:pt x="11997" y="19866"/>
                  <a:pt x="13530" y="18623"/>
                  <a:pt x="14967" y="17262"/>
                </a:cubicBezTo>
                <a:cubicBezTo>
                  <a:pt x="16922" y="15408"/>
                  <a:pt x="18797" y="13288"/>
                  <a:pt x="19934" y="10755"/>
                </a:cubicBezTo>
                <a:cubicBezTo>
                  <a:pt x="21600" y="7045"/>
                  <a:pt x="20974" y="590"/>
                  <a:pt x="16150" y="94"/>
                </a:cubicBezTo>
                <a:cubicBezTo>
                  <a:pt x="15814" y="61"/>
                  <a:pt x="18191" y="304"/>
                  <a:pt x="16150" y="94"/>
                </a:cubicBezTo>
                <a:close/>
                <a:moveTo>
                  <a:pt x="16150" y="94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290" name="AutoShape 37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2580796" y="2449762"/>
            <a:ext cx="236850" cy="159448"/>
          </a:xfrm>
          <a:custGeom>
            <a:avLst/>
            <a:gdLst/>
            <a:ahLst/>
            <a:cxnLst/>
            <a:rect l="0" t="0" r="r" b="b"/>
            <a:pathLst>
              <a:path w="21085" h="21272">
                <a:moveTo>
                  <a:pt x="5428" y="15459"/>
                </a:moveTo>
                <a:cubicBezTo>
                  <a:pt x="6007" y="13290"/>
                  <a:pt x="8646" y="10714"/>
                  <a:pt x="9924" y="9221"/>
                </a:cubicBezTo>
                <a:cubicBezTo>
                  <a:pt x="12752" y="5917"/>
                  <a:pt x="15978" y="2899"/>
                  <a:pt x="19528" y="1766"/>
                </a:cubicBezTo>
                <a:cubicBezTo>
                  <a:pt x="14415" y="4481"/>
                  <a:pt x="9705" y="10594"/>
                  <a:pt x="5428" y="15459"/>
                </a:cubicBezTo>
                <a:cubicBezTo>
                  <a:pt x="5428" y="15459"/>
                  <a:pt x="7198" y="13447"/>
                  <a:pt x="5428" y="15459"/>
                </a:cubicBezTo>
                <a:close/>
                <a:moveTo>
                  <a:pt x="3729" y="16473"/>
                </a:moveTo>
                <a:cubicBezTo>
                  <a:pt x="2486" y="17967"/>
                  <a:pt x="1243" y="19461"/>
                  <a:pt x="0" y="20955"/>
                </a:cubicBezTo>
                <a:cubicBezTo>
                  <a:pt x="1369" y="21395"/>
                  <a:pt x="1441" y="21550"/>
                  <a:pt x="2478" y="20247"/>
                </a:cubicBezTo>
                <a:cubicBezTo>
                  <a:pt x="3040" y="19542"/>
                  <a:pt x="3602" y="18835"/>
                  <a:pt x="4163" y="18129"/>
                </a:cubicBezTo>
                <a:cubicBezTo>
                  <a:pt x="4932" y="17166"/>
                  <a:pt x="5160" y="17280"/>
                  <a:pt x="6248" y="17164"/>
                </a:cubicBezTo>
                <a:cubicBezTo>
                  <a:pt x="9298" y="16839"/>
                  <a:pt x="12551" y="15766"/>
                  <a:pt x="15211" y="13406"/>
                </a:cubicBezTo>
                <a:cubicBezTo>
                  <a:pt x="14455" y="12439"/>
                  <a:pt x="13700" y="11472"/>
                  <a:pt x="12944" y="10505"/>
                </a:cubicBezTo>
                <a:cubicBezTo>
                  <a:pt x="13935" y="10387"/>
                  <a:pt x="14932" y="10315"/>
                  <a:pt x="15928" y="10334"/>
                </a:cubicBezTo>
                <a:cubicBezTo>
                  <a:pt x="17063" y="10356"/>
                  <a:pt x="17898" y="11089"/>
                  <a:pt x="18755" y="9833"/>
                </a:cubicBezTo>
                <a:cubicBezTo>
                  <a:pt x="19772" y="8343"/>
                  <a:pt x="20315" y="6218"/>
                  <a:pt x="20658" y="4198"/>
                </a:cubicBezTo>
                <a:cubicBezTo>
                  <a:pt x="20899" y="2779"/>
                  <a:pt x="21600" y="497"/>
                  <a:pt x="20423" y="282"/>
                </a:cubicBezTo>
                <a:cubicBezTo>
                  <a:pt x="19213" y="59"/>
                  <a:pt x="17991" y="-50"/>
                  <a:pt x="16773" y="22"/>
                </a:cubicBezTo>
                <a:cubicBezTo>
                  <a:pt x="9729" y="435"/>
                  <a:pt x="6433" y="7753"/>
                  <a:pt x="3729" y="16473"/>
                </a:cubicBezTo>
                <a:cubicBezTo>
                  <a:pt x="3729" y="16473"/>
                  <a:pt x="6510" y="7505"/>
                  <a:pt x="3729" y="16473"/>
                </a:cubicBezTo>
                <a:close/>
                <a:moveTo>
                  <a:pt x="3729" y="16473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291" name="AutoShape 38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2562219" y="2629334"/>
            <a:ext cx="113007" cy="80498"/>
          </a:xfrm>
          <a:custGeom>
            <a:avLst/>
            <a:gdLst/>
            <a:ahLst/>
            <a:cxnLst/>
            <a:rect l="0" t="0" r="r" b="b"/>
            <a:pathLst>
              <a:path w="20087" h="20973">
                <a:moveTo>
                  <a:pt x="17154" y="4219"/>
                </a:moveTo>
                <a:cubicBezTo>
                  <a:pt x="16470" y="4219"/>
                  <a:pt x="14895" y="4687"/>
                  <a:pt x="14315" y="4219"/>
                </a:cubicBezTo>
                <a:cubicBezTo>
                  <a:pt x="14315" y="1727"/>
                  <a:pt x="12888" y="89"/>
                  <a:pt x="11264" y="89"/>
                </a:cubicBezTo>
                <a:cubicBezTo>
                  <a:pt x="10169" y="89"/>
                  <a:pt x="8801" y="-214"/>
                  <a:pt x="7736" y="300"/>
                </a:cubicBezTo>
                <a:cubicBezTo>
                  <a:pt x="6058" y="1111"/>
                  <a:pt x="6415" y="4219"/>
                  <a:pt x="5059" y="4219"/>
                </a:cubicBezTo>
                <a:cubicBezTo>
                  <a:pt x="2122" y="4219"/>
                  <a:pt x="117" y="4949"/>
                  <a:pt x="117" y="9857"/>
                </a:cubicBezTo>
                <a:cubicBezTo>
                  <a:pt x="117" y="13071"/>
                  <a:pt x="-715" y="19184"/>
                  <a:pt x="2058" y="20529"/>
                </a:cubicBezTo>
                <a:cubicBezTo>
                  <a:pt x="3829" y="21386"/>
                  <a:pt x="6293" y="20738"/>
                  <a:pt x="8105" y="20738"/>
                </a:cubicBezTo>
                <a:cubicBezTo>
                  <a:pt x="10841" y="20738"/>
                  <a:pt x="13576" y="20738"/>
                  <a:pt x="16311" y="20738"/>
                </a:cubicBezTo>
                <a:cubicBezTo>
                  <a:pt x="18867" y="20738"/>
                  <a:pt x="19994" y="18738"/>
                  <a:pt x="19994" y="15100"/>
                </a:cubicBezTo>
                <a:cubicBezTo>
                  <a:pt x="19994" y="11659"/>
                  <a:pt x="20885" y="4219"/>
                  <a:pt x="17154" y="4219"/>
                </a:cubicBezTo>
                <a:cubicBezTo>
                  <a:pt x="17154" y="4219"/>
                  <a:pt x="18723" y="4219"/>
                  <a:pt x="17154" y="4219"/>
                </a:cubicBezTo>
                <a:close/>
                <a:moveTo>
                  <a:pt x="17154" y="4219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292" name="AutoShape 39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3583924" y="2480722"/>
            <a:ext cx="256200" cy="226788"/>
          </a:xfrm>
          <a:custGeom>
            <a:avLst/>
            <a:gdLst/>
            <a:ahLst/>
            <a:cxnLst/>
            <a:rect l="0" t="0" r="r" b="b"/>
            <a:pathLst>
              <a:path w="21224" h="21049">
                <a:moveTo>
                  <a:pt x="18583" y="16460"/>
                </a:moveTo>
                <a:cubicBezTo>
                  <a:pt x="18356" y="16460"/>
                  <a:pt x="17407" y="16298"/>
                  <a:pt x="17263" y="16460"/>
                </a:cubicBezTo>
                <a:cubicBezTo>
                  <a:pt x="17043" y="16706"/>
                  <a:pt x="17482" y="17695"/>
                  <a:pt x="17263" y="17942"/>
                </a:cubicBezTo>
                <a:cubicBezTo>
                  <a:pt x="17060" y="18169"/>
                  <a:pt x="15608" y="17942"/>
                  <a:pt x="15336" y="17942"/>
                </a:cubicBezTo>
                <a:cubicBezTo>
                  <a:pt x="12507" y="17942"/>
                  <a:pt x="9678" y="17942"/>
                  <a:pt x="6849" y="17942"/>
                </a:cubicBezTo>
                <a:cubicBezTo>
                  <a:pt x="5988" y="17942"/>
                  <a:pt x="5126" y="17942"/>
                  <a:pt x="4265" y="17942"/>
                </a:cubicBezTo>
                <a:cubicBezTo>
                  <a:pt x="3580" y="17942"/>
                  <a:pt x="4666" y="16460"/>
                  <a:pt x="3399" y="16460"/>
                </a:cubicBezTo>
                <a:cubicBezTo>
                  <a:pt x="2457" y="16460"/>
                  <a:pt x="2738" y="16120"/>
                  <a:pt x="2738" y="15119"/>
                </a:cubicBezTo>
                <a:cubicBezTo>
                  <a:pt x="2738" y="13521"/>
                  <a:pt x="2738" y="11923"/>
                  <a:pt x="2738" y="10325"/>
                </a:cubicBezTo>
                <a:cubicBezTo>
                  <a:pt x="2738" y="8865"/>
                  <a:pt x="2738" y="7405"/>
                  <a:pt x="2738" y="5946"/>
                </a:cubicBezTo>
                <a:cubicBezTo>
                  <a:pt x="2738" y="4664"/>
                  <a:pt x="2510" y="4605"/>
                  <a:pt x="3717" y="4605"/>
                </a:cubicBezTo>
                <a:cubicBezTo>
                  <a:pt x="4590" y="4605"/>
                  <a:pt x="3579" y="3123"/>
                  <a:pt x="4265" y="3123"/>
                </a:cubicBezTo>
                <a:cubicBezTo>
                  <a:pt x="5230" y="3123"/>
                  <a:pt x="6196" y="3123"/>
                  <a:pt x="7160" y="3123"/>
                </a:cubicBezTo>
                <a:cubicBezTo>
                  <a:pt x="9973" y="3123"/>
                  <a:pt x="12785" y="3123"/>
                  <a:pt x="15596" y="3123"/>
                </a:cubicBezTo>
                <a:cubicBezTo>
                  <a:pt x="15831" y="3123"/>
                  <a:pt x="17088" y="2926"/>
                  <a:pt x="17263" y="3123"/>
                </a:cubicBezTo>
                <a:cubicBezTo>
                  <a:pt x="17482" y="3370"/>
                  <a:pt x="17043" y="4358"/>
                  <a:pt x="17263" y="4605"/>
                </a:cubicBezTo>
                <a:cubicBezTo>
                  <a:pt x="17363" y="4718"/>
                  <a:pt x="18583" y="4505"/>
                  <a:pt x="18583" y="4624"/>
                </a:cubicBezTo>
                <a:cubicBezTo>
                  <a:pt x="18583" y="8569"/>
                  <a:pt x="18583" y="12515"/>
                  <a:pt x="18583" y="16460"/>
                </a:cubicBezTo>
                <a:cubicBezTo>
                  <a:pt x="18583" y="16460"/>
                  <a:pt x="18583" y="16460"/>
                  <a:pt x="18583" y="16460"/>
                </a:cubicBezTo>
                <a:close/>
                <a:moveTo>
                  <a:pt x="19904" y="19424"/>
                </a:moveTo>
                <a:cubicBezTo>
                  <a:pt x="19676" y="19424"/>
                  <a:pt x="18727" y="19585"/>
                  <a:pt x="18583" y="19424"/>
                </a:cubicBezTo>
                <a:cubicBezTo>
                  <a:pt x="18522" y="19354"/>
                  <a:pt x="18522" y="18011"/>
                  <a:pt x="18583" y="17942"/>
                </a:cubicBezTo>
                <a:cubicBezTo>
                  <a:pt x="18645" y="17872"/>
                  <a:pt x="19842" y="17872"/>
                  <a:pt x="19904" y="17942"/>
                </a:cubicBezTo>
                <a:cubicBezTo>
                  <a:pt x="20047" y="18103"/>
                  <a:pt x="19904" y="19169"/>
                  <a:pt x="19904" y="19424"/>
                </a:cubicBezTo>
                <a:cubicBezTo>
                  <a:pt x="19904" y="19424"/>
                  <a:pt x="19904" y="19424"/>
                  <a:pt x="19904" y="19424"/>
                </a:cubicBezTo>
                <a:close/>
                <a:moveTo>
                  <a:pt x="1418" y="19424"/>
                </a:moveTo>
                <a:cubicBezTo>
                  <a:pt x="1418" y="19169"/>
                  <a:pt x="1274" y="18103"/>
                  <a:pt x="1418" y="17942"/>
                </a:cubicBezTo>
                <a:cubicBezTo>
                  <a:pt x="1480" y="17872"/>
                  <a:pt x="2676" y="17872"/>
                  <a:pt x="2738" y="17942"/>
                </a:cubicBezTo>
                <a:cubicBezTo>
                  <a:pt x="2800" y="18011"/>
                  <a:pt x="2800" y="19354"/>
                  <a:pt x="2738" y="19424"/>
                </a:cubicBezTo>
                <a:cubicBezTo>
                  <a:pt x="2595" y="19585"/>
                  <a:pt x="1645" y="19424"/>
                  <a:pt x="1418" y="19424"/>
                </a:cubicBezTo>
                <a:cubicBezTo>
                  <a:pt x="1418" y="19424"/>
                  <a:pt x="1418" y="19424"/>
                  <a:pt x="1418" y="19424"/>
                </a:cubicBezTo>
                <a:close/>
                <a:moveTo>
                  <a:pt x="1418" y="1641"/>
                </a:moveTo>
                <a:cubicBezTo>
                  <a:pt x="1645" y="1641"/>
                  <a:pt x="2595" y="1480"/>
                  <a:pt x="2738" y="1641"/>
                </a:cubicBezTo>
                <a:cubicBezTo>
                  <a:pt x="2800" y="1711"/>
                  <a:pt x="2800" y="3053"/>
                  <a:pt x="2738" y="3123"/>
                </a:cubicBezTo>
                <a:cubicBezTo>
                  <a:pt x="2676" y="3193"/>
                  <a:pt x="1480" y="3193"/>
                  <a:pt x="1418" y="3123"/>
                </a:cubicBezTo>
                <a:cubicBezTo>
                  <a:pt x="1274" y="2962"/>
                  <a:pt x="1418" y="1896"/>
                  <a:pt x="1418" y="1641"/>
                </a:cubicBezTo>
                <a:cubicBezTo>
                  <a:pt x="1418" y="1641"/>
                  <a:pt x="1418" y="1641"/>
                  <a:pt x="1418" y="1641"/>
                </a:cubicBezTo>
                <a:close/>
                <a:moveTo>
                  <a:pt x="18583" y="1641"/>
                </a:moveTo>
                <a:cubicBezTo>
                  <a:pt x="18811" y="1641"/>
                  <a:pt x="19760" y="1480"/>
                  <a:pt x="19904" y="1641"/>
                </a:cubicBezTo>
                <a:cubicBezTo>
                  <a:pt x="19965" y="1711"/>
                  <a:pt x="19965" y="3053"/>
                  <a:pt x="19904" y="3123"/>
                </a:cubicBezTo>
                <a:cubicBezTo>
                  <a:pt x="19842" y="3193"/>
                  <a:pt x="18645" y="3193"/>
                  <a:pt x="18583" y="3123"/>
                </a:cubicBezTo>
                <a:cubicBezTo>
                  <a:pt x="18440" y="2962"/>
                  <a:pt x="18583" y="1896"/>
                  <a:pt x="18583" y="1641"/>
                </a:cubicBezTo>
                <a:cubicBezTo>
                  <a:pt x="18583" y="1641"/>
                  <a:pt x="18583" y="1641"/>
                  <a:pt x="18583" y="1641"/>
                </a:cubicBezTo>
                <a:close/>
                <a:moveTo>
                  <a:pt x="21224" y="4605"/>
                </a:moveTo>
                <a:cubicBezTo>
                  <a:pt x="21224" y="3432"/>
                  <a:pt x="21224" y="2259"/>
                  <a:pt x="21224" y="1087"/>
                </a:cubicBezTo>
                <a:cubicBezTo>
                  <a:pt x="21224" y="-321"/>
                  <a:pt x="20620" y="160"/>
                  <a:pt x="19418" y="160"/>
                </a:cubicBezTo>
                <a:cubicBezTo>
                  <a:pt x="18417" y="160"/>
                  <a:pt x="17263" y="-372"/>
                  <a:pt x="17263" y="900"/>
                </a:cubicBezTo>
                <a:cubicBezTo>
                  <a:pt x="17263" y="1956"/>
                  <a:pt x="16961" y="1641"/>
                  <a:pt x="16072" y="1641"/>
                </a:cubicBezTo>
                <a:cubicBezTo>
                  <a:pt x="13319" y="1641"/>
                  <a:pt x="10565" y="1641"/>
                  <a:pt x="7812" y="1641"/>
                </a:cubicBezTo>
                <a:cubicBezTo>
                  <a:pt x="6764" y="1641"/>
                  <a:pt x="5716" y="1641"/>
                  <a:pt x="4667" y="1641"/>
                </a:cubicBezTo>
                <a:cubicBezTo>
                  <a:pt x="3410" y="1641"/>
                  <a:pt x="4696" y="949"/>
                  <a:pt x="4059" y="160"/>
                </a:cubicBezTo>
                <a:cubicBezTo>
                  <a:pt x="3769" y="-200"/>
                  <a:pt x="1385" y="160"/>
                  <a:pt x="924" y="160"/>
                </a:cubicBezTo>
                <a:cubicBezTo>
                  <a:pt x="-331" y="160"/>
                  <a:pt x="98" y="837"/>
                  <a:pt x="98" y="2186"/>
                </a:cubicBezTo>
                <a:cubicBezTo>
                  <a:pt x="98" y="3310"/>
                  <a:pt x="-376" y="4605"/>
                  <a:pt x="758" y="4605"/>
                </a:cubicBezTo>
                <a:cubicBezTo>
                  <a:pt x="1760" y="4605"/>
                  <a:pt x="1418" y="5177"/>
                  <a:pt x="1418" y="6230"/>
                </a:cubicBezTo>
                <a:cubicBezTo>
                  <a:pt x="1418" y="9280"/>
                  <a:pt x="1418" y="12331"/>
                  <a:pt x="1418" y="15382"/>
                </a:cubicBezTo>
                <a:cubicBezTo>
                  <a:pt x="1418" y="16541"/>
                  <a:pt x="1541" y="16460"/>
                  <a:pt x="440" y="16460"/>
                </a:cubicBezTo>
                <a:cubicBezTo>
                  <a:pt x="-269" y="16460"/>
                  <a:pt x="98" y="18940"/>
                  <a:pt x="98" y="19634"/>
                </a:cubicBezTo>
                <a:cubicBezTo>
                  <a:pt x="98" y="20812"/>
                  <a:pt x="-122" y="20905"/>
                  <a:pt x="924" y="20905"/>
                </a:cubicBezTo>
                <a:cubicBezTo>
                  <a:pt x="1956" y="20905"/>
                  <a:pt x="2987" y="20905"/>
                  <a:pt x="4020" y="20905"/>
                </a:cubicBezTo>
                <a:cubicBezTo>
                  <a:pt x="4287" y="20905"/>
                  <a:pt x="3698" y="19424"/>
                  <a:pt x="4265" y="19424"/>
                </a:cubicBezTo>
                <a:cubicBezTo>
                  <a:pt x="5026" y="19424"/>
                  <a:pt x="5788" y="19424"/>
                  <a:pt x="6550" y="19424"/>
                </a:cubicBezTo>
                <a:cubicBezTo>
                  <a:pt x="9086" y="19424"/>
                  <a:pt x="11624" y="19424"/>
                  <a:pt x="14161" y="19424"/>
                </a:cubicBezTo>
                <a:cubicBezTo>
                  <a:pt x="15044" y="19424"/>
                  <a:pt x="15927" y="19424"/>
                  <a:pt x="16811" y="19424"/>
                </a:cubicBezTo>
                <a:cubicBezTo>
                  <a:pt x="17828" y="19424"/>
                  <a:pt x="16764" y="20287"/>
                  <a:pt x="17263" y="20905"/>
                </a:cubicBezTo>
                <a:cubicBezTo>
                  <a:pt x="17523" y="21228"/>
                  <a:pt x="19686" y="20905"/>
                  <a:pt x="20092" y="20905"/>
                </a:cubicBezTo>
                <a:cubicBezTo>
                  <a:pt x="21141" y="20905"/>
                  <a:pt x="21224" y="21151"/>
                  <a:pt x="21224" y="19977"/>
                </a:cubicBezTo>
                <a:cubicBezTo>
                  <a:pt x="21224" y="18820"/>
                  <a:pt x="21224" y="17662"/>
                  <a:pt x="21224" y="16504"/>
                </a:cubicBezTo>
                <a:cubicBezTo>
                  <a:pt x="21224" y="16199"/>
                  <a:pt x="19904" y="16895"/>
                  <a:pt x="19904" y="16171"/>
                </a:cubicBezTo>
                <a:cubicBezTo>
                  <a:pt x="19904" y="13680"/>
                  <a:pt x="19904" y="11189"/>
                  <a:pt x="19904" y="8699"/>
                </a:cubicBezTo>
                <a:cubicBezTo>
                  <a:pt x="19904" y="7543"/>
                  <a:pt x="19904" y="6388"/>
                  <a:pt x="19904" y="5233"/>
                </a:cubicBezTo>
                <a:cubicBezTo>
                  <a:pt x="19904" y="4245"/>
                  <a:pt x="20374" y="4605"/>
                  <a:pt x="21224" y="4605"/>
                </a:cubicBezTo>
                <a:cubicBezTo>
                  <a:pt x="21224" y="4605"/>
                  <a:pt x="21224" y="4605"/>
                  <a:pt x="21224" y="4605"/>
                </a:cubicBezTo>
                <a:close/>
                <a:moveTo>
                  <a:pt x="21224" y="4605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293" name="AutoShape 40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4159793" y="2499299"/>
            <a:ext cx="128487" cy="17028"/>
          </a:xfrm>
          <a:custGeom>
            <a:avLst/>
            <a:gdLst/>
            <a:ahLst/>
            <a:cxnLst/>
            <a:rect l="0" t="0" r="r" b="b"/>
            <a:pathLst>
              <a:path w="20980" h="19937">
                <a:moveTo>
                  <a:pt x="75" y="19937"/>
                </a:moveTo>
                <a:cubicBezTo>
                  <a:pt x="4151" y="19937"/>
                  <a:pt x="8229" y="19937"/>
                  <a:pt x="12305" y="19937"/>
                </a:cubicBezTo>
                <a:cubicBezTo>
                  <a:pt x="14683" y="19937"/>
                  <a:pt x="17063" y="19937"/>
                  <a:pt x="19438" y="19937"/>
                </a:cubicBezTo>
                <a:cubicBezTo>
                  <a:pt x="19923" y="19937"/>
                  <a:pt x="20404" y="19937"/>
                  <a:pt x="20884" y="19937"/>
                </a:cubicBezTo>
                <a:cubicBezTo>
                  <a:pt x="20825" y="19937"/>
                  <a:pt x="21097" y="2605"/>
                  <a:pt x="20918" y="1331"/>
                </a:cubicBezTo>
                <a:cubicBezTo>
                  <a:pt x="20491" y="-1663"/>
                  <a:pt x="17523" y="1331"/>
                  <a:pt x="16953" y="1331"/>
                </a:cubicBezTo>
                <a:cubicBezTo>
                  <a:pt x="14197" y="1331"/>
                  <a:pt x="11441" y="1331"/>
                  <a:pt x="8686" y="1331"/>
                </a:cubicBezTo>
                <a:cubicBezTo>
                  <a:pt x="6307" y="1331"/>
                  <a:pt x="3930" y="1331"/>
                  <a:pt x="1551" y="1331"/>
                </a:cubicBezTo>
                <a:cubicBezTo>
                  <a:pt x="-503" y="1331"/>
                  <a:pt x="75" y="4910"/>
                  <a:pt x="75" y="19937"/>
                </a:cubicBezTo>
                <a:cubicBezTo>
                  <a:pt x="75" y="19937"/>
                  <a:pt x="75" y="19937"/>
                  <a:pt x="75" y="19937"/>
                </a:cubicBezTo>
                <a:close/>
                <a:moveTo>
                  <a:pt x="75" y="19937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294" name="AutoShape 41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4159793" y="2672679"/>
            <a:ext cx="128487" cy="17028"/>
          </a:xfrm>
          <a:custGeom>
            <a:avLst/>
            <a:gdLst/>
            <a:ahLst/>
            <a:cxnLst/>
            <a:rect l="0" t="0" r="r" b="b"/>
            <a:pathLst>
              <a:path w="20980" h="19933">
                <a:moveTo>
                  <a:pt x="75" y="19933"/>
                </a:moveTo>
                <a:cubicBezTo>
                  <a:pt x="4151" y="19933"/>
                  <a:pt x="8229" y="19933"/>
                  <a:pt x="12305" y="19933"/>
                </a:cubicBezTo>
                <a:cubicBezTo>
                  <a:pt x="14683" y="19933"/>
                  <a:pt x="17063" y="19933"/>
                  <a:pt x="19438" y="19933"/>
                </a:cubicBezTo>
                <a:cubicBezTo>
                  <a:pt x="19923" y="19933"/>
                  <a:pt x="20404" y="19933"/>
                  <a:pt x="20884" y="19933"/>
                </a:cubicBezTo>
                <a:cubicBezTo>
                  <a:pt x="20825" y="19933"/>
                  <a:pt x="21097" y="2607"/>
                  <a:pt x="20918" y="1333"/>
                </a:cubicBezTo>
                <a:cubicBezTo>
                  <a:pt x="20491" y="-1667"/>
                  <a:pt x="17523" y="1333"/>
                  <a:pt x="16953" y="1333"/>
                </a:cubicBezTo>
                <a:cubicBezTo>
                  <a:pt x="14197" y="1333"/>
                  <a:pt x="11441" y="1333"/>
                  <a:pt x="8686" y="1333"/>
                </a:cubicBezTo>
                <a:cubicBezTo>
                  <a:pt x="6307" y="1333"/>
                  <a:pt x="3930" y="1333"/>
                  <a:pt x="1551" y="1333"/>
                </a:cubicBezTo>
                <a:cubicBezTo>
                  <a:pt x="-503" y="1333"/>
                  <a:pt x="75" y="4910"/>
                  <a:pt x="75" y="19933"/>
                </a:cubicBezTo>
                <a:cubicBezTo>
                  <a:pt x="75" y="19933"/>
                  <a:pt x="75" y="19933"/>
                  <a:pt x="75" y="19933"/>
                </a:cubicBezTo>
                <a:close/>
                <a:moveTo>
                  <a:pt x="75" y="19933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295" name="AutoShape 42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4110256" y="2548836"/>
            <a:ext cx="16255" cy="97526"/>
          </a:xfrm>
          <a:custGeom>
            <a:avLst/>
            <a:gdLst/>
            <a:ahLst/>
            <a:cxnLst/>
            <a:rect l="0" t="0" r="r" b="b"/>
            <a:pathLst>
              <a:path w="20122" h="21022">
                <a:moveTo>
                  <a:pt x="20122" y="156"/>
                </a:moveTo>
                <a:cubicBezTo>
                  <a:pt x="15316" y="156"/>
                  <a:pt x="1183" y="-419"/>
                  <a:pt x="1183" y="636"/>
                </a:cubicBezTo>
                <a:cubicBezTo>
                  <a:pt x="1183" y="2835"/>
                  <a:pt x="1183" y="5035"/>
                  <a:pt x="1183" y="7234"/>
                </a:cubicBezTo>
                <a:cubicBezTo>
                  <a:pt x="1183" y="10237"/>
                  <a:pt x="1183" y="13239"/>
                  <a:pt x="1183" y="16243"/>
                </a:cubicBezTo>
                <a:cubicBezTo>
                  <a:pt x="1183" y="16910"/>
                  <a:pt x="-1478" y="20267"/>
                  <a:pt x="1183" y="20774"/>
                </a:cubicBezTo>
                <a:cubicBezTo>
                  <a:pt x="3318" y="21181"/>
                  <a:pt x="20122" y="21128"/>
                  <a:pt x="20122" y="20294"/>
                </a:cubicBezTo>
                <a:cubicBezTo>
                  <a:pt x="20122" y="18094"/>
                  <a:pt x="20122" y="15895"/>
                  <a:pt x="20122" y="13697"/>
                </a:cubicBezTo>
                <a:cubicBezTo>
                  <a:pt x="20122" y="9183"/>
                  <a:pt x="20122" y="4670"/>
                  <a:pt x="20122" y="156"/>
                </a:cubicBezTo>
                <a:cubicBezTo>
                  <a:pt x="20122" y="156"/>
                  <a:pt x="20122" y="156"/>
                  <a:pt x="20122" y="156"/>
                </a:cubicBezTo>
                <a:close/>
                <a:moveTo>
                  <a:pt x="20122" y="156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296" name="AutoShape 43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4320789" y="2548836"/>
            <a:ext cx="16255" cy="97526"/>
          </a:xfrm>
          <a:custGeom>
            <a:avLst/>
            <a:gdLst/>
            <a:ahLst/>
            <a:cxnLst/>
            <a:rect l="0" t="0" r="r" b="b"/>
            <a:pathLst>
              <a:path w="20122" h="21022">
                <a:moveTo>
                  <a:pt x="0" y="20865"/>
                </a:moveTo>
                <a:cubicBezTo>
                  <a:pt x="4806" y="20865"/>
                  <a:pt x="18939" y="21441"/>
                  <a:pt x="18939" y="20386"/>
                </a:cubicBezTo>
                <a:cubicBezTo>
                  <a:pt x="18939" y="18185"/>
                  <a:pt x="18939" y="15986"/>
                  <a:pt x="18939" y="13788"/>
                </a:cubicBezTo>
                <a:cubicBezTo>
                  <a:pt x="18939" y="10784"/>
                  <a:pt x="18939" y="7782"/>
                  <a:pt x="18939" y="4779"/>
                </a:cubicBezTo>
                <a:cubicBezTo>
                  <a:pt x="18939" y="4111"/>
                  <a:pt x="21600" y="754"/>
                  <a:pt x="18939" y="247"/>
                </a:cubicBezTo>
                <a:cubicBezTo>
                  <a:pt x="16794" y="-159"/>
                  <a:pt x="0" y="-107"/>
                  <a:pt x="0" y="727"/>
                </a:cubicBezTo>
                <a:cubicBezTo>
                  <a:pt x="0" y="2926"/>
                  <a:pt x="0" y="5126"/>
                  <a:pt x="0" y="7325"/>
                </a:cubicBezTo>
                <a:cubicBezTo>
                  <a:pt x="0" y="11838"/>
                  <a:pt x="0" y="16352"/>
                  <a:pt x="0" y="20865"/>
                </a:cubicBezTo>
                <a:cubicBezTo>
                  <a:pt x="0" y="20865"/>
                  <a:pt x="0" y="20865"/>
                  <a:pt x="0" y="20865"/>
                </a:cubicBezTo>
                <a:close/>
                <a:moveTo>
                  <a:pt x="0" y="20865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297" name="AutoShape 44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4097872" y="2480722"/>
            <a:ext cx="45667" cy="47215"/>
          </a:xfrm>
          <a:custGeom>
            <a:avLst/>
            <a:gdLst/>
            <a:ahLst/>
            <a:cxnLst/>
            <a:rect l="0" t="0" r="r" b="b"/>
            <a:pathLst>
              <a:path w="16200" h="21600">
                <a:moveTo>
                  <a:pt x="8098" y="0"/>
                </a:moveTo>
                <a:cubicBezTo>
                  <a:pt x="-2699" y="0"/>
                  <a:pt x="-2699" y="21600"/>
                  <a:pt x="8098" y="21600"/>
                </a:cubicBezTo>
                <a:cubicBezTo>
                  <a:pt x="18901" y="21600"/>
                  <a:pt x="18901" y="0"/>
                  <a:pt x="8098" y="0"/>
                </a:cubicBezTo>
                <a:cubicBezTo>
                  <a:pt x="3479" y="0"/>
                  <a:pt x="12723" y="0"/>
                  <a:pt x="8098" y="0"/>
                </a:cubicBezTo>
                <a:close/>
                <a:moveTo>
                  <a:pt x="8098" y="0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298" name="AutoShape 45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4308405" y="2480722"/>
            <a:ext cx="45667" cy="47215"/>
          </a:xfrm>
          <a:custGeom>
            <a:avLst/>
            <a:gdLst/>
            <a:ahLst/>
            <a:cxnLst/>
            <a:rect l="0" t="0" r="r" b="b"/>
            <a:pathLst>
              <a:path w="16200" h="21600">
                <a:moveTo>
                  <a:pt x="8101" y="21600"/>
                </a:moveTo>
                <a:cubicBezTo>
                  <a:pt x="18899" y="21600"/>
                  <a:pt x="18899" y="0"/>
                  <a:pt x="8101" y="0"/>
                </a:cubicBezTo>
                <a:cubicBezTo>
                  <a:pt x="-2701" y="0"/>
                  <a:pt x="-2701" y="21600"/>
                  <a:pt x="8101" y="21600"/>
                </a:cubicBezTo>
                <a:cubicBezTo>
                  <a:pt x="12726" y="21600"/>
                  <a:pt x="3479" y="21600"/>
                  <a:pt x="8101" y="21600"/>
                </a:cubicBezTo>
                <a:close/>
                <a:moveTo>
                  <a:pt x="8101" y="21600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299" name="AutoShape 46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4308405" y="2660295"/>
            <a:ext cx="45667" cy="47215"/>
          </a:xfrm>
          <a:custGeom>
            <a:avLst/>
            <a:gdLst/>
            <a:ahLst/>
            <a:cxnLst/>
            <a:rect l="0" t="0" r="r" b="b"/>
            <a:pathLst>
              <a:path w="16200" h="21600">
                <a:moveTo>
                  <a:pt x="8101" y="0"/>
                </a:moveTo>
                <a:cubicBezTo>
                  <a:pt x="-2701" y="0"/>
                  <a:pt x="-2701" y="21600"/>
                  <a:pt x="8101" y="21600"/>
                </a:cubicBezTo>
                <a:cubicBezTo>
                  <a:pt x="18899" y="21600"/>
                  <a:pt x="18899" y="0"/>
                  <a:pt x="8101" y="0"/>
                </a:cubicBezTo>
                <a:cubicBezTo>
                  <a:pt x="3479" y="0"/>
                  <a:pt x="12726" y="0"/>
                  <a:pt x="8101" y="0"/>
                </a:cubicBezTo>
                <a:close/>
                <a:moveTo>
                  <a:pt x="8101" y="0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300" name="AutoShape 47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4097872" y="2660295"/>
            <a:ext cx="45667" cy="47215"/>
          </a:xfrm>
          <a:custGeom>
            <a:avLst/>
            <a:gdLst/>
            <a:ahLst/>
            <a:cxnLst/>
            <a:rect l="0" t="0" r="r" b="b"/>
            <a:pathLst>
              <a:path w="16200" h="21600">
                <a:moveTo>
                  <a:pt x="8098" y="0"/>
                </a:moveTo>
                <a:cubicBezTo>
                  <a:pt x="-2699" y="0"/>
                  <a:pt x="-2699" y="21600"/>
                  <a:pt x="8098" y="21600"/>
                </a:cubicBezTo>
                <a:cubicBezTo>
                  <a:pt x="18901" y="21600"/>
                  <a:pt x="18901" y="0"/>
                  <a:pt x="8098" y="0"/>
                </a:cubicBezTo>
                <a:cubicBezTo>
                  <a:pt x="3479" y="0"/>
                  <a:pt x="12723" y="0"/>
                  <a:pt x="8098" y="0"/>
                </a:cubicBezTo>
                <a:close/>
                <a:moveTo>
                  <a:pt x="8098" y="0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301" name="AutoShape 48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5249611" y="1935814"/>
            <a:ext cx="225240" cy="240720"/>
          </a:xfrm>
          <a:custGeom>
            <a:avLst/>
            <a:gdLst/>
            <a:ahLst/>
            <a:cxnLst/>
            <a:rect l="0" t="0" r="r" b="b"/>
            <a:pathLst>
              <a:path w="21160" h="21333">
                <a:moveTo>
                  <a:pt x="19660" y="19857"/>
                </a:moveTo>
                <a:cubicBezTo>
                  <a:pt x="17730" y="19857"/>
                  <a:pt x="15800" y="19857"/>
                  <a:pt x="13870" y="19857"/>
                </a:cubicBezTo>
                <a:cubicBezTo>
                  <a:pt x="12452" y="19857"/>
                  <a:pt x="11033" y="19857"/>
                  <a:pt x="9615" y="19857"/>
                </a:cubicBezTo>
                <a:cubicBezTo>
                  <a:pt x="9338" y="19857"/>
                  <a:pt x="7868" y="20051"/>
                  <a:pt x="7661" y="19857"/>
                </a:cubicBezTo>
                <a:cubicBezTo>
                  <a:pt x="7370" y="19582"/>
                  <a:pt x="7372" y="14493"/>
                  <a:pt x="7661" y="14193"/>
                </a:cubicBezTo>
                <a:cubicBezTo>
                  <a:pt x="7913" y="13932"/>
                  <a:pt x="10015" y="14193"/>
                  <a:pt x="10381" y="14193"/>
                </a:cubicBezTo>
                <a:cubicBezTo>
                  <a:pt x="11749" y="14193"/>
                  <a:pt x="13116" y="14193"/>
                  <a:pt x="14484" y="14193"/>
                </a:cubicBezTo>
                <a:cubicBezTo>
                  <a:pt x="15283" y="14193"/>
                  <a:pt x="15161" y="14212"/>
                  <a:pt x="15161" y="13448"/>
                </a:cubicBezTo>
                <a:cubicBezTo>
                  <a:pt x="15161" y="12154"/>
                  <a:pt x="15161" y="10859"/>
                  <a:pt x="15161" y="9564"/>
                </a:cubicBezTo>
                <a:cubicBezTo>
                  <a:pt x="15161" y="8518"/>
                  <a:pt x="14986" y="8529"/>
                  <a:pt x="16099" y="8529"/>
                </a:cubicBezTo>
                <a:cubicBezTo>
                  <a:pt x="17271" y="8529"/>
                  <a:pt x="18443" y="8529"/>
                  <a:pt x="19615" y="8529"/>
                </a:cubicBezTo>
                <a:cubicBezTo>
                  <a:pt x="19704" y="8529"/>
                  <a:pt x="19660" y="18747"/>
                  <a:pt x="19660" y="19857"/>
                </a:cubicBezTo>
                <a:cubicBezTo>
                  <a:pt x="19660" y="19857"/>
                  <a:pt x="19660" y="19857"/>
                  <a:pt x="19660" y="19857"/>
                </a:cubicBezTo>
                <a:close/>
                <a:moveTo>
                  <a:pt x="15161" y="7113"/>
                </a:moveTo>
                <a:cubicBezTo>
                  <a:pt x="15161" y="4791"/>
                  <a:pt x="15161" y="2467"/>
                  <a:pt x="15161" y="144"/>
                </a:cubicBezTo>
                <a:cubicBezTo>
                  <a:pt x="15161" y="-92"/>
                  <a:pt x="9807" y="34"/>
                  <a:pt x="9314" y="34"/>
                </a:cubicBezTo>
                <a:cubicBezTo>
                  <a:pt x="6435" y="34"/>
                  <a:pt x="3556" y="34"/>
                  <a:pt x="676" y="34"/>
                </a:cubicBezTo>
                <a:cubicBezTo>
                  <a:pt x="-440" y="34"/>
                  <a:pt x="162" y="3204"/>
                  <a:pt x="162" y="4059"/>
                </a:cubicBezTo>
                <a:cubicBezTo>
                  <a:pt x="162" y="7011"/>
                  <a:pt x="162" y="9964"/>
                  <a:pt x="162" y="12916"/>
                </a:cubicBezTo>
                <a:cubicBezTo>
                  <a:pt x="162" y="13153"/>
                  <a:pt x="-3" y="14193"/>
                  <a:pt x="302" y="14193"/>
                </a:cubicBezTo>
                <a:cubicBezTo>
                  <a:pt x="1776" y="14193"/>
                  <a:pt x="3251" y="14193"/>
                  <a:pt x="4726" y="14193"/>
                </a:cubicBezTo>
                <a:cubicBezTo>
                  <a:pt x="5720" y="14193"/>
                  <a:pt x="6161" y="13869"/>
                  <a:pt x="6161" y="14832"/>
                </a:cubicBezTo>
                <a:cubicBezTo>
                  <a:pt x="6161" y="16367"/>
                  <a:pt x="6161" y="17902"/>
                  <a:pt x="6161" y="19437"/>
                </a:cubicBezTo>
                <a:cubicBezTo>
                  <a:pt x="6161" y="19698"/>
                  <a:pt x="5987" y="21273"/>
                  <a:pt x="6295" y="21273"/>
                </a:cubicBezTo>
                <a:cubicBezTo>
                  <a:pt x="7307" y="21273"/>
                  <a:pt x="8318" y="21273"/>
                  <a:pt x="9331" y="21273"/>
                </a:cubicBezTo>
                <a:cubicBezTo>
                  <a:pt x="12823" y="21273"/>
                  <a:pt x="16315" y="21273"/>
                  <a:pt x="19809" y="21273"/>
                </a:cubicBezTo>
                <a:cubicBezTo>
                  <a:pt x="20194" y="21273"/>
                  <a:pt x="21160" y="21508"/>
                  <a:pt x="21160" y="21052"/>
                </a:cubicBezTo>
                <a:cubicBezTo>
                  <a:pt x="21160" y="19784"/>
                  <a:pt x="21160" y="18515"/>
                  <a:pt x="21160" y="17248"/>
                </a:cubicBezTo>
                <a:cubicBezTo>
                  <a:pt x="21160" y="14087"/>
                  <a:pt x="21160" y="10927"/>
                  <a:pt x="21160" y="7766"/>
                </a:cubicBezTo>
                <a:cubicBezTo>
                  <a:pt x="21160" y="6790"/>
                  <a:pt x="20763" y="7113"/>
                  <a:pt x="19725" y="7113"/>
                </a:cubicBezTo>
                <a:cubicBezTo>
                  <a:pt x="18203" y="7113"/>
                  <a:pt x="16682" y="7113"/>
                  <a:pt x="15161" y="7113"/>
                </a:cubicBezTo>
                <a:cubicBezTo>
                  <a:pt x="15161" y="7113"/>
                  <a:pt x="15161" y="7113"/>
                  <a:pt x="15161" y="7113"/>
                </a:cubicBezTo>
                <a:close/>
                <a:moveTo>
                  <a:pt x="15161" y="7113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302" name="AutoShape 49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4611820" y="2449762"/>
            <a:ext cx="223692" cy="223691"/>
          </a:xfrm>
          <a:custGeom>
            <a:avLst/>
            <a:gdLst/>
            <a:ahLst/>
            <a:cxnLst/>
            <a:rect l="0" t="0" r="r" b="b"/>
            <a:pathLst>
              <a:path w="21538" h="21600">
                <a:moveTo>
                  <a:pt x="19984" y="20057"/>
                </a:moveTo>
                <a:cubicBezTo>
                  <a:pt x="18006" y="20057"/>
                  <a:pt x="16029" y="20057"/>
                  <a:pt x="14052" y="20057"/>
                </a:cubicBezTo>
                <a:cubicBezTo>
                  <a:pt x="12599" y="20057"/>
                  <a:pt x="11145" y="20057"/>
                  <a:pt x="9692" y="20057"/>
                </a:cubicBezTo>
                <a:cubicBezTo>
                  <a:pt x="9408" y="20057"/>
                  <a:pt x="7899" y="20268"/>
                  <a:pt x="7690" y="20057"/>
                </a:cubicBezTo>
                <a:cubicBezTo>
                  <a:pt x="7512" y="19880"/>
                  <a:pt x="7690" y="18603"/>
                  <a:pt x="7690" y="18365"/>
                </a:cubicBezTo>
                <a:cubicBezTo>
                  <a:pt x="7690" y="16943"/>
                  <a:pt x="7690" y="15522"/>
                  <a:pt x="7690" y="14101"/>
                </a:cubicBezTo>
                <a:cubicBezTo>
                  <a:pt x="7690" y="12642"/>
                  <a:pt x="7690" y="11183"/>
                  <a:pt x="7690" y="9724"/>
                </a:cubicBezTo>
                <a:cubicBezTo>
                  <a:pt x="7690" y="9440"/>
                  <a:pt x="7479" y="7926"/>
                  <a:pt x="7690" y="7714"/>
                </a:cubicBezTo>
                <a:cubicBezTo>
                  <a:pt x="7867" y="7536"/>
                  <a:pt x="9138" y="7714"/>
                  <a:pt x="9374" y="7714"/>
                </a:cubicBezTo>
                <a:cubicBezTo>
                  <a:pt x="10790" y="7714"/>
                  <a:pt x="12207" y="7714"/>
                  <a:pt x="13622" y="7714"/>
                </a:cubicBezTo>
                <a:cubicBezTo>
                  <a:pt x="15075" y="7714"/>
                  <a:pt x="16529" y="7714"/>
                  <a:pt x="17982" y="7714"/>
                </a:cubicBezTo>
                <a:cubicBezTo>
                  <a:pt x="18265" y="7714"/>
                  <a:pt x="19773" y="7503"/>
                  <a:pt x="19984" y="7714"/>
                </a:cubicBezTo>
                <a:cubicBezTo>
                  <a:pt x="20160" y="7892"/>
                  <a:pt x="19984" y="9168"/>
                  <a:pt x="19984" y="9406"/>
                </a:cubicBezTo>
                <a:cubicBezTo>
                  <a:pt x="19984" y="10828"/>
                  <a:pt x="19984" y="12249"/>
                  <a:pt x="19984" y="13670"/>
                </a:cubicBezTo>
                <a:cubicBezTo>
                  <a:pt x="19984" y="15799"/>
                  <a:pt x="19984" y="17928"/>
                  <a:pt x="19984" y="20057"/>
                </a:cubicBezTo>
                <a:cubicBezTo>
                  <a:pt x="19984" y="20057"/>
                  <a:pt x="19984" y="20057"/>
                  <a:pt x="19984" y="20057"/>
                </a:cubicBezTo>
                <a:close/>
                <a:moveTo>
                  <a:pt x="15373" y="6172"/>
                </a:moveTo>
                <a:cubicBezTo>
                  <a:pt x="15373" y="5443"/>
                  <a:pt x="15523" y="0"/>
                  <a:pt x="15237" y="0"/>
                </a:cubicBezTo>
                <a:cubicBezTo>
                  <a:pt x="12579" y="0"/>
                  <a:pt x="9919" y="0"/>
                  <a:pt x="7262" y="0"/>
                </a:cubicBezTo>
                <a:cubicBezTo>
                  <a:pt x="4848" y="0"/>
                  <a:pt x="2434" y="0"/>
                  <a:pt x="20" y="0"/>
                </a:cubicBezTo>
                <a:cubicBezTo>
                  <a:pt x="-12" y="0"/>
                  <a:pt x="5" y="6027"/>
                  <a:pt x="5" y="6434"/>
                </a:cubicBezTo>
                <a:cubicBezTo>
                  <a:pt x="5" y="9309"/>
                  <a:pt x="5" y="12183"/>
                  <a:pt x="5" y="15056"/>
                </a:cubicBezTo>
                <a:cubicBezTo>
                  <a:pt x="5" y="15877"/>
                  <a:pt x="5054" y="15429"/>
                  <a:pt x="6011" y="15429"/>
                </a:cubicBezTo>
                <a:cubicBezTo>
                  <a:pt x="6406" y="15429"/>
                  <a:pt x="6003" y="21600"/>
                  <a:pt x="6168" y="21600"/>
                </a:cubicBezTo>
                <a:cubicBezTo>
                  <a:pt x="8583" y="21600"/>
                  <a:pt x="10996" y="21600"/>
                  <a:pt x="13410" y="21600"/>
                </a:cubicBezTo>
                <a:cubicBezTo>
                  <a:pt x="16092" y="21600"/>
                  <a:pt x="18775" y="21600"/>
                  <a:pt x="21459" y="21600"/>
                </a:cubicBezTo>
                <a:cubicBezTo>
                  <a:pt x="21588" y="21600"/>
                  <a:pt x="21521" y="15630"/>
                  <a:pt x="21521" y="15167"/>
                </a:cubicBezTo>
                <a:cubicBezTo>
                  <a:pt x="21521" y="12248"/>
                  <a:pt x="21521" y="9331"/>
                  <a:pt x="21521" y="6413"/>
                </a:cubicBezTo>
                <a:cubicBezTo>
                  <a:pt x="21521" y="5893"/>
                  <a:pt x="16213" y="6172"/>
                  <a:pt x="15373" y="6172"/>
                </a:cubicBezTo>
                <a:cubicBezTo>
                  <a:pt x="15373" y="6172"/>
                  <a:pt x="15373" y="6172"/>
                  <a:pt x="15373" y="6172"/>
                </a:cubicBezTo>
                <a:close/>
                <a:moveTo>
                  <a:pt x="15373" y="6172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303" name="AutoShape 50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3076168" y="2449762"/>
            <a:ext cx="224465" cy="128487"/>
          </a:xfrm>
          <a:custGeom>
            <a:avLst/>
            <a:gdLst/>
            <a:ahLst/>
            <a:cxnLst/>
            <a:rect l="0" t="0" r="r" b="b"/>
            <a:pathLst>
              <a:path w="19464" h="20472">
                <a:moveTo>
                  <a:pt x="8933" y="2678"/>
                </a:moveTo>
                <a:cubicBezTo>
                  <a:pt x="9318" y="2678"/>
                  <a:pt x="9961" y="2429"/>
                  <a:pt x="10316" y="2678"/>
                </a:cubicBezTo>
                <a:cubicBezTo>
                  <a:pt x="11209" y="2678"/>
                  <a:pt x="11209" y="5216"/>
                  <a:pt x="10316" y="5216"/>
                </a:cubicBezTo>
                <a:cubicBezTo>
                  <a:pt x="10072" y="5387"/>
                  <a:pt x="9177" y="5387"/>
                  <a:pt x="8933" y="5216"/>
                </a:cubicBezTo>
                <a:cubicBezTo>
                  <a:pt x="8040" y="5216"/>
                  <a:pt x="8040" y="2678"/>
                  <a:pt x="8933" y="2678"/>
                </a:cubicBezTo>
                <a:cubicBezTo>
                  <a:pt x="8933" y="2678"/>
                  <a:pt x="8551" y="2678"/>
                  <a:pt x="8933" y="2678"/>
                </a:cubicBezTo>
                <a:close/>
                <a:moveTo>
                  <a:pt x="1325" y="20448"/>
                </a:moveTo>
                <a:cubicBezTo>
                  <a:pt x="5921" y="20448"/>
                  <a:pt x="10516" y="20448"/>
                  <a:pt x="15112" y="20448"/>
                </a:cubicBezTo>
                <a:cubicBezTo>
                  <a:pt x="16146" y="20448"/>
                  <a:pt x="20890" y="21041"/>
                  <a:pt x="19041" y="16409"/>
                </a:cubicBezTo>
                <a:cubicBezTo>
                  <a:pt x="17830" y="13378"/>
                  <a:pt x="12391" y="18087"/>
                  <a:pt x="12391" y="12831"/>
                </a:cubicBezTo>
                <a:cubicBezTo>
                  <a:pt x="12029" y="9595"/>
                  <a:pt x="13240" y="3972"/>
                  <a:pt x="12125" y="1178"/>
                </a:cubicBezTo>
                <a:cubicBezTo>
                  <a:pt x="11431" y="-559"/>
                  <a:pt x="9485" y="139"/>
                  <a:pt x="8483" y="139"/>
                </a:cubicBezTo>
                <a:cubicBezTo>
                  <a:pt x="7109" y="139"/>
                  <a:pt x="6858" y="1942"/>
                  <a:pt x="6858" y="4012"/>
                </a:cubicBezTo>
                <a:cubicBezTo>
                  <a:pt x="6858" y="6794"/>
                  <a:pt x="7722" y="15370"/>
                  <a:pt x="5317" y="15370"/>
                </a:cubicBezTo>
                <a:cubicBezTo>
                  <a:pt x="4100" y="15370"/>
                  <a:pt x="2884" y="15370"/>
                  <a:pt x="1667" y="15370"/>
                </a:cubicBezTo>
                <a:cubicBezTo>
                  <a:pt x="-247" y="15370"/>
                  <a:pt x="-710" y="20448"/>
                  <a:pt x="1325" y="20448"/>
                </a:cubicBezTo>
                <a:cubicBezTo>
                  <a:pt x="1325" y="20448"/>
                  <a:pt x="561" y="20448"/>
                  <a:pt x="1325" y="20448"/>
                </a:cubicBezTo>
                <a:close/>
                <a:moveTo>
                  <a:pt x="1325" y="20448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304" name="AutoShape 51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3076168" y="2592181"/>
            <a:ext cx="223692" cy="114555"/>
          </a:xfrm>
          <a:custGeom>
            <a:avLst/>
            <a:gdLst/>
            <a:ahLst/>
            <a:cxnLst/>
            <a:rect l="0" t="0" r="r" b="b"/>
            <a:pathLst>
              <a:path w="21600" h="20769">
                <a:moveTo>
                  <a:pt x="19388" y="92"/>
                </a:moveTo>
                <a:cubicBezTo>
                  <a:pt x="14170" y="92"/>
                  <a:pt x="8951" y="92"/>
                  <a:pt x="3732" y="92"/>
                </a:cubicBezTo>
                <a:cubicBezTo>
                  <a:pt x="3228" y="92"/>
                  <a:pt x="2148" y="-272"/>
                  <a:pt x="1707" y="447"/>
                </a:cubicBezTo>
                <a:cubicBezTo>
                  <a:pt x="1139" y="1368"/>
                  <a:pt x="1216" y="4375"/>
                  <a:pt x="1125" y="5568"/>
                </a:cubicBezTo>
                <a:cubicBezTo>
                  <a:pt x="750" y="10486"/>
                  <a:pt x="375" y="15404"/>
                  <a:pt x="0" y="20322"/>
                </a:cubicBezTo>
                <a:cubicBezTo>
                  <a:pt x="985" y="20322"/>
                  <a:pt x="3863" y="21328"/>
                  <a:pt x="4628" y="20322"/>
                </a:cubicBezTo>
                <a:cubicBezTo>
                  <a:pt x="4973" y="19870"/>
                  <a:pt x="5202" y="17099"/>
                  <a:pt x="5332" y="16369"/>
                </a:cubicBezTo>
                <a:cubicBezTo>
                  <a:pt x="5611" y="14796"/>
                  <a:pt x="5892" y="13224"/>
                  <a:pt x="6171" y="11652"/>
                </a:cubicBezTo>
                <a:cubicBezTo>
                  <a:pt x="6171" y="14514"/>
                  <a:pt x="6171" y="17374"/>
                  <a:pt x="6171" y="20235"/>
                </a:cubicBezTo>
                <a:cubicBezTo>
                  <a:pt x="6171" y="20416"/>
                  <a:pt x="10259" y="20322"/>
                  <a:pt x="10590" y="20322"/>
                </a:cubicBezTo>
                <a:cubicBezTo>
                  <a:pt x="11398" y="20322"/>
                  <a:pt x="14810" y="21323"/>
                  <a:pt x="15429" y="20322"/>
                </a:cubicBezTo>
                <a:cubicBezTo>
                  <a:pt x="15903" y="19554"/>
                  <a:pt x="15429" y="13018"/>
                  <a:pt x="15429" y="11652"/>
                </a:cubicBezTo>
                <a:cubicBezTo>
                  <a:pt x="15663" y="12970"/>
                  <a:pt x="15897" y="14289"/>
                  <a:pt x="16132" y="15604"/>
                </a:cubicBezTo>
                <a:cubicBezTo>
                  <a:pt x="16289" y="16486"/>
                  <a:pt x="16559" y="19780"/>
                  <a:pt x="16972" y="20322"/>
                </a:cubicBezTo>
                <a:cubicBezTo>
                  <a:pt x="17737" y="21328"/>
                  <a:pt x="20615" y="20322"/>
                  <a:pt x="21600" y="20322"/>
                </a:cubicBezTo>
                <a:cubicBezTo>
                  <a:pt x="21393" y="17614"/>
                  <a:pt x="20932" y="92"/>
                  <a:pt x="19388" y="92"/>
                </a:cubicBezTo>
                <a:cubicBezTo>
                  <a:pt x="19388" y="92"/>
                  <a:pt x="19772" y="92"/>
                  <a:pt x="19388" y="92"/>
                </a:cubicBezTo>
                <a:close/>
                <a:moveTo>
                  <a:pt x="19388" y="92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305" name="AutoShape 52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2147346" y="2474530"/>
            <a:ext cx="150160" cy="149386"/>
          </a:xfrm>
          <a:custGeom>
            <a:avLst/>
            <a:gdLst/>
            <a:ahLst/>
            <a:cxnLst/>
            <a:rect l="0" t="0" r="r" b="b"/>
            <a:pathLst>
              <a:path w="19744" h="19733">
                <a:moveTo>
                  <a:pt x="19314" y="432"/>
                </a:moveTo>
                <a:cubicBezTo>
                  <a:pt x="17028" y="-1867"/>
                  <a:pt x="11372" y="5684"/>
                  <a:pt x="10131" y="6930"/>
                </a:cubicBezTo>
                <a:cubicBezTo>
                  <a:pt x="6968" y="10109"/>
                  <a:pt x="4221" y="12535"/>
                  <a:pt x="0" y="14275"/>
                </a:cubicBezTo>
                <a:cubicBezTo>
                  <a:pt x="1812" y="16094"/>
                  <a:pt x="3622" y="17914"/>
                  <a:pt x="5434" y="19733"/>
                </a:cubicBezTo>
                <a:cubicBezTo>
                  <a:pt x="7257" y="15592"/>
                  <a:pt x="9718" y="12804"/>
                  <a:pt x="12846" y="9661"/>
                </a:cubicBezTo>
                <a:cubicBezTo>
                  <a:pt x="14086" y="8414"/>
                  <a:pt x="21600" y="2727"/>
                  <a:pt x="19314" y="432"/>
                </a:cubicBezTo>
                <a:cubicBezTo>
                  <a:pt x="17956" y="-934"/>
                  <a:pt x="20673" y="1796"/>
                  <a:pt x="19314" y="432"/>
                </a:cubicBezTo>
                <a:close/>
                <a:moveTo>
                  <a:pt x="19314" y="432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306" name="AutoShape 53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2054463" y="2592181"/>
            <a:ext cx="123069" cy="111459"/>
          </a:xfrm>
          <a:custGeom>
            <a:avLst/>
            <a:gdLst/>
            <a:ahLst/>
            <a:cxnLst/>
            <a:rect l="0" t="0" r="r" b="b"/>
            <a:pathLst>
              <a:path w="21215" h="20400">
                <a:moveTo>
                  <a:pt x="6224" y="17361"/>
                </a:moveTo>
                <a:cubicBezTo>
                  <a:pt x="7851" y="15351"/>
                  <a:pt x="10398" y="5714"/>
                  <a:pt x="13674" y="3295"/>
                </a:cubicBezTo>
                <a:cubicBezTo>
                  <a:pt x="15986" y="4940"/>
                  <a:pt x="13588" y="12611"/>
                  <a:pt x="6224" y="17361"/>
                </a:cubicBezTo>
                <a:close/>
                <a:moveTo>
                  <a:pt x="8278" y="5256"/>
                </a:moveTo>
                <a:cubicBezTo>
                  <a:pt x="6330" y="10227"/>
                  <a:pt x="5832" y="18346"/>
                  <a:pt x="0" y="19880"/>
                </a:cubicBezTo>
                <a:cubicBezTo>
                  <a:pt x="8496" y="21454"/>
                  <a:pt x="19436" y="19889"/>
                  <a:pt x="21169" y="9111"/>
                </a:cubicBezTo>
                <a:cubicBezTo>
                  <a:pt x="21600" y="6427"/>
                  <a:pt x="18901" y="4986"/>
                  <a:pt x="17233" y="3207"/>
                </a:cubicBezTo>
                <a:cubicBezTo>
                  <a:pt x="16870" y="2819"/>
                  <a:pt x="14613" y="-146"/>
                  <a:pt x="14124" y="5"/>
                </a:cubicBezTo>
                <a:cubicBezTo>
                  <a:pt x="11634" y="769"/>
                  <a:pt x="9290" y="2674"/>
                  <a:pt x="8278" y="5256"/>
                </a:cubicBezTo>
                <a:cubicBezTo>
                  <a:pt x="4990" y="13645"/>
                  <a:pt x="9893" y="1139"/>
                  <a:pt x="8278" y="5256"/>
                </a:cubicBezTo>
                <a:close/>
                <a:moveTo>
                  <a:pt x="8278" y="5256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307" name="AutoShape 54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6797647" y="1942006"/>
            <a:ext cx="246138" cy="245364"/>
          </a:xfrm>
          <a:custGeom>
            <a:avLst/>
            <a:gdLst/>
            <a:ahLst/>
            <a:cxnLst/>
            <a:rect l="0" t="0" r="r" b="b"/>
            <a:pathLst>
              <a:path w="20705" h="19549">
                <a:moveTo>
                  <a:pt x="15587" y="11781"/>
                </a:moveTo>
                <a:cubicBezTo>
                  <a:pt x="16318" y="11088"/>
                  <a:pt x="17049" y="10395"/>
                  <a:pt x="17779" y="9702"/>
                </a:cubicBezTo>
                <a:cubicBezTo>
                  <a:pt x="18267" y="10164"/>
                  <a:pt x="18754" y="10626"/>
                  <a:pt x="19242" y="11088"/>
                </a:cubicBezTo>
                <a:cubicBezTo>
                  <a:pt x="18511" y="11781"/>
                  <a:pt x="17779" y="12474"/>
                  <a:pt x="17047" y="13167"/>
                </a:cubicBezTo>
                <a:cubicBezTo>
                  <a:pt x="16561" y="12704"/>
                  <a:pt x="16074" y="12243"/>
                  <a:pt x="15587" y="11781"/>
                </a:cubicBezTo>
                <a:cubicBezTo>
                  <a:pt x="15587" y="11781"/>
                  <a:pt x="15587" y="11781"/>
                  <a:pt x="15587" y="11781"/>
                </a:cubicBezTo>
                <a:close/>
                <a:moveTo>
                  <a:pt x="9003" y="1386"/>
                </a:moveTo>
                <a:cubicBezTo>
                  <a:pt x="9491" y="1848"/>
                  <a:pt x="9979" y="2310"/>
                  <a:pt x="10466" y="2772"/>
                </a:cubicBezTo>
                <a:cubicBezTo>
                  <a:pt x="9782" y="3420"/>
                  <a:pt x="9097" y="4070"/>
                  <a:pt x="8412" y="4719"/>
                </a:cubicBezTo>
                <a:cubicBezTo>
                  <a:pt x="8110" y="5003"/>
                  <a:pt x="7101" y="3742"/>
                  <a:pt x="6808" y="3465"/>
                </a:cubicBezTo>
                <a:cubicBezTo>
                  <a:pt x="7541" y="2772"/>
                  <a:pt x="8272" y="2079"/>
                  <a:pt x="9003" y="1386"/>
                </a:cubicBezTo>
                <a:cubicBezTo>
                  <a:pt x="9003" y="1386"/>
                  <a:pt x="9003" y="1386"/>
                  <a:pt x="9003" y="1386"/>
                </a:cubicBezTo>
                <a:close/>
                <a:moveTo>
                  <a:pt x="17779" y="8316"/>
                </a:moveTo>
                <a:cubicBezTo>
                  <a:pt x="16179" y="9832"/>
                  <a:pt x="14580" y="11348"/>
                  <a:pt x="12982" y="12863"/>
                </a:cubicBezTo>
                <a:cubicBezTo>
                  <a:pt x="10925" y="14812"/>
                  <a:pt x="8141" y="17200"/>
                  <a:pt x="5349" y="14554"/>
                </a:cubicBezTo>
                <a:cubicBezTo>
                  <a:pt x="2682" y="12030"/>
                  <a:pt x="4893" y="9440"/>
                  <a:pt x="6903" y="7536"/>
                </a:cubicBezTo>
                <a:cubicBezTo>
                  <a:pt x="8579" y="5947"/>
                  <a:pt x="10254" y="4360"/>
                  <a:pt x="11929" y="2772"/>
                </a:cubicBezTo>
                <a:cubicBezTo>
                  <a:pt x="11448" y="2316"/>
                  <a:pt x="9600" y="-21"/>
                  <a:pt x="9003" y="0"/>
                </a:cubicBezTo>
                <a:cubicBezTo>
                  <a:pt x="8321" y="24"/>
                  <a:pt x="6447" y="2423"/>
                  <a:pt x="5973" y="2873"/>
                </a:cubicBezTo>
                <a:cubicBezTo>
                  <a:pt x="2840" y="5841"/>
                  <a:pt x="-895" y="8712"/>
                  <a:pt x="193" y="13458"/>
                </a:cubicBezTo>
                <a:cubicBezTo>
                  <a:pt x="1572" y="19476"/>
                  <a:pt x="9632" y="21579"/>
                  <a:pt x="14173" y="17276"/>
                </a:cubicBezTo>
                <a:cubicBezTo>
                  <a:pt x="16352" y="15213"/>
                  <a:pt x="18528" y="13150"/>
                  <a:pt x="20705" y="11088"/>
                </a:cubicBezTo>
                <a:cubicBezTo>
                  <a:pt x="19730" y="10164"/>
                  <a:pt x="18754" y="9240"/>
                  <a:pt x="17779" y="8316"/>
                </a:cubicBezTo>
                <a:cubicBezTo>
                  <a:pt x="17779" y="8316"/>
                  <a:pt x="17779" y="8316"/>
                  <a:pt x="17779" y="8316"/>
                </a:cubicBezTo>
                <a:close/>
                <a:moveTo>
                  <a:pt x="17779" y="8316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308" name="AutoShape 55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5856441" y="1985351"/>
            <a:ext cx="160222" cy="113007"/>
          </a:xfrm>
          <a:custGeom>
            <a:avLst/>
            <a:gdLst/>
            <a:ahLst/>
            <a:cxnLst/>
            <a:rect l="0" t="0" r="r" b="b"/>
            <a:pathLst>
              <a:path w="21427" h="21022">
                <a:moveTo>
                  <a:pt x="0" y="82"/>
                </a:moveTo>
                <a:cubicBezTo>
                  <a:pt x="0" y="4619"/>
                  <a:pt x="0" y="9157"/>
                  <a:pt x="0" y="13692"/>
                </a:cubicBezTo>
                <a:cubicBezTo>
                  <a:pt x="0" y="15862"/>
                  <a:pt x="0" y="18033"/>
                  <a:pt x="0" y="20202"/>
                </a:cubicBezTo>
                <a:cubicBezTo>
                  <a:pt x="0" y="21263"/>
                  <a:pt x="558" y="20845"/>
                  <a:pt x="1265" y="20845"/>
                </a:cubicBezTo>
                <a:cubicBezTo>
                  <a:pt x="5172" y="20845"/>
                  <a:pt x="9083" y="20845"/>
                  <a:pt x="12992" y="20845"/>
                </a:cubicBezTo>
                <a:cubicBezTo>
                  <a:pt x="14862" y="20845"/>
                  <a:pt x="16731" y="20845"/>
                  <a:pt x="18603" y="20845"/>
                </a:cubicBezTo>
                <a:cubicBezTo>
                  <a:pt x="18999" y="20845"/>
                  <a:pt x="20986" y="21245"/>
                  <a:pt x="21288" y="20845"/>
                </a:cubicBezTo>
                <a:cubicBezTo>
                  <a:pt x="21600" y="20433"/>
                  <a:pt x="21288" y="17204"/>
                  <a:pt x="21288" y="16633"/>
                </a:cubicBezTo>
                <a:cubicBezTo>
                  <a:pt x="21288" y="13498"/>
                  <a:pt x="21288" y="10366"/>
                  <a:pt x="21288" y="7233"/>
                </a:cubicBezTo>
                <a:cubicBezTo>
                  <a:pt x="21288" y="5064"/>
                  <a:pt x="21288" y="2892"/>
                  <a:pt x="21288" y="723"/>
                </a:cubicBezTo>
                <a:cubicBezTo>
                  <a:pt x="21288" y="-337"/>
                  <a:pt x="20730" y="82"/>
                  <a:pt x="20023" y="82"/>
                </a:cubicBezTo>
                <a:cubicBezTo>
                  <a:pt x="13351" y="82"/>
                  <a:pt x="6676" y="82"/>
                  <a:pt x="0" y="82"/>
                </a:cubicBezTo>
                <a:cubicBezTo>
                  <a:pt x="0" y="82"/>
                  <a:pt x="0" y="82"/>
                  <a:pt x="0" y="82"/>
                </a:cubicBezTo>
                <a:close/>
                <a:moveTo>
                  <a:pt x="0" y="82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309" name="AutoShape 56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5806904" y="2034888"/>
            <a:ext cx="161770" cy="113781"/>
          </a:xfrm>
          <a:custGeom>
            <a:avLst/>
            <a:gdLst/>
            <a:ahLst/>
            <a:cxnLst/>
            <a:rect l="0" t="0" r="r" b="b"/>
            <a:pathLst>
              <a:path w="21202" h="21020">
                <a:moveTo>
                  <a:pt x="4355" y="278"/>
                </a:moveTo>
                <a:cubicBezTo>
                  <a:pt x="3657" y="278"/>
                  <a:pt x="589" y="-349"/>
                  <a:pt x="166" y="278"/>
                </a:cubicBezTo>
                <a:cubicBezTo>
                  <a:pt x="-207" y="829"/>
                  <a:pt x="166" y="4414"/>
                  <a:pt x="166" y="5141"/>
                </a:cubicBezTo>
                <a:cubicBezTo>
                  <a:pt x="166" y="10261"/>
                  <a:pt x="166" y="15382"/>
                  <a:pt x="166" y="20501"/>
                </a:cubicBezTo>
                <a:cubicBezTo>
                  <a:pt x="166" y="21251"/>
                  <a:pt x="17027" y="20867"/>
                  <a:pt x="18853" y="20867"/>
                </a:cubicBezTo>
                <a:cubicBezTo>
                  <a:pt x="19200" y="20867"/>
                  <a:pt x="20833" y="21211"/>
                  <a:pt x="21107" y="20867"/>
                </a:cubicBezTo>
                <a:cubicBezTo>
                  <a:pt x="21393" y="20507"/>
                  <a:pt x="20931" y="14985"/>
                  <a:pt x="21080" y="14985"/>
                </a:cubicBezTo>
                <a:cubicBezTo>
                  <a:pt x="17812" y="14985"/>
                  <a:pt x="14545" y="14985"/>
                  <a:pt x="11276" y="14985"/>
                </a:cubicBezTo>
                <a:cubicBezTo>
                  <a:pt x="10080" y="14985"/>
                  <a:pt x="4355" y="16015"/>
                  <a:pt x="4355" y="14111"/>
                </a:cubicBezTo>
                <a:cubicBezTo>
                  <a:pt x="4355" y="9500"/>
                  <a:pt x="4355" y="4889"/>
                  <a:pt x="4355" y="278"/>
                </a:cubicBezTo>
                <a:cubicBezTo>
                  <a:pt x="4355" y="278"/>
                  <a:pt x="4355" y="278"/>
                  <a:pt x="4355" y="278"/>
                </a:cubicBezTo>
                <a:close/>
                <a:moveTo>
                  <a:pt x="4355" y="278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310" name="AutoShape 57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5763559" y="2084425"/>
            <a:ext cx="161770" cy="113781"/>
          </a:xfrm>
          <a:custGeom>
            <a:avLst/>
            <a:gdLst/>
            <a:ahLst/>
            <a:cxnLst/>
            <a:rect l="0" t="0" r="r" b="b"/>
            <a:pathLst>
              <a:path w="21202" h="21020">
                <a:moveTo>
                  <a:pt x="4353" y="279"/>
                </a:moveTo>
                <a:cubicBezTo>
                  <a:pt x="3657" y="279"/>
                  <a:pt x="588" y="-348"/>
                  <a:pt x="166" y="279"/>
                </a:cubicBezTo>
                <a:cubicBezTo>
                  <a:pt x="-207" y="831"/>
                  <a:pt x="166" y="4415"/>
                  <a:pt x="166" y="5142"/>
                </a:cubicBezTo>
                <a:cubicBezTo>
                  <a:pt x="166" y="10261"/>
                  <a:pt x="166" y="15382"/>
                  <a:pt x="166" y="20503"/>
                </a:cubicBezTo>
                <a:cubicBezTo>
                  <a:pt x="166" y="21252"/>
                  <a:pt x="17026" y="20867"/>
                  <a:pt x="18853" y="20867"/>
                </a:cubicBezTo>
                <a:cubicBezTo>
                  <a:pt x="19200" y="20867"/>
                  <a:pt x="20831" y="21212"/>
                  <a:pt x="21105" y="20867"/>
                </a:cubicBezTo>
                <a:cubicBezTo>
                  <a:pt x="21393" y="20508"/>
                  <a:pt x="20931" y="14984"/>
                  <a:pt x="21080" y="14984"/>
                </a:cubicBezTo>
                <a:cubicBezTo>
                  <a:pt x="17813" y="14984"/>
                  <a:pt x="14543" y="14984"/>
                  <a:pt x="11276" y="14984"/>
                </a:cubicBezTo>
                <a:cubicBezTo>
                  <a:pt x="10080" y="14984"/>
                  <a:pt x="4353" y="16016"/>
                  <a:pt x="4353" y="14112"/>
                </a:cubicBezTo>
                <a:cubicBezTo>
                  <a:pt x="4353" y="9502"/>
                  <a:pt x="4353" y="4891"/>
                  <a:pt x="4353" y="279"/>
                </a:cubicBezTo>
                <a:cubicBezTo>
                  <a:pt x="4353" y="279"/>
                  <a:pt x="4353" y="279"/>
                  <a:pt x="4353" y="279"/>
                </a:cubicBezTo>
                <a:close/>
                <a:moveTo>
                  <a:pt x="4353" y="279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311" name="AutoShape 58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6277507" y="1954390"/>
            <a:ext cx="255426" cy="239946"/>
          </a:xfrm>
          <a:custGeom>
            <a:avLst/>
            <a:gdLst/>
            <a:ahLst/>
            <a:cxnLst/>
            <a:rect l="0" t="0" r="r" b="b"/>
            <a:pathLst>
              <a:path w="21411" h="20542">
                <a:moveTo>
                  <a:pt x="15376" y="8541"/>
                </a:moveTo>
                <a:cubicBezTo>
                  <a:pt x="12358" y="8541"/>
                  <a:pt x="12358" y="3758"/>
                  <a:pt x="15376" y="3758"/>
                </a:cubicBezTo>
                <a:cubicBezTo>
                  <a:pt x="18395" y="3758"/>
                  <a:pt x="18395" y="8541"/>
                  <a:pt x="15376" y="8541"/>
                </a:cubicBezTo>
                <a:cubicBezTo>
                  <a:pt x="14085" y="8541"/>
                  <a:pt x="16668" y="8541"/>
                  <a:pt x="15376" y="8541"/>
                </a:cubicBezTo>
                <a:close/>
                <a:moveTo>
                  <a:pt x="16714" y="12640"/>
                </a:moveTo>
                <a:cubicBezTo>
                  <a:pt x="15421" y="12640"/>
                  <a:pt x="15421" y="10591"/>
                  <a:pt x="16714" y="10591"/>
                </a:cubicBezTo>
                <a:cubicBezTo>
                  <a:pt x="18007" y="10591"/>
                  <a:pt x="18007" y="12640"/>
                  <a:pt x="16714" y="12640"/>
                </a:cubicBezTo>
                <a:cubicBezTo>
                  <a:pt x="16160" y="12640"/>
                  <a:pt x="17268" y="12640"/>
                  <a:pt x="16714" y="12640"/>
                </a:cubicBezTo>
                <a:close/>
                <a:moveTo>
                  <a:pt x="12701" y="16740"/>
                </a:moveTo>
                <a:cubicBezTo>
                  <a:pt x="9683" y="16740"/>
                  <a:pt x="9683" y="11957"/>
                  <a:pt x="12701" y="11957"/>
                </a:cubicBezTo>
                <a:cubicBezTo>
                  <a:pt x="15720" y="11957"/>
                  <a:pt x="15720" y="16740"/>
                  <a:pt x="12701" y="16740"/>
                </a:cubicBezTo>
                <a:cubicBezTo>
                  <a:pt x="11411" y="16740"/>
                  <a:pt x="13992" y="16740"/>
                  <a:pt x="12701" y="16740"/>
                </a:cubicBezTo>
                <a:close/>
                <a:moveTo>
                  <a:pt x="8354" y="4783"/>
                </a:moveTo>
                <a:cubicBezTo>
                  <a:pt x="8354" y="2580"/>
                  <a:pt x="11699" y="2580"/>
                  <a:pt x="11699" y="4783"/>
                </a:cubicBezTo>
                <a:cubicBezTo>
                  <a:pt x="11699" y="6986"/>
                  <a:pt x="8354" y="6986"/>
                  <a:pt x="8354" y="4783"/>
                </a:cubicBezTo>
                <a:cubicBezTo>
                  <a:pt x="8354" y="3841"/>
                  <a:pt x="8354" y="5725"/>
                  <a:pt x="8354" y="4783"/>
                </a:cubicBezTo>
                <a:close/>
                <a:moveTo>
                  <a:pt x="5345" y="9907"/>
                </a:moveTo>
                <a:cubicBezTo>
                  <a:pt x="3189" y="9907"/>
                  <a:pt x="3189" y="6491"/>
                  <a:pt x="5345" y="6491"/>
                </a:cubicBezTo>
                <a:cubicBezTo>
                  <a:pt x="7502" y="6491"/>
                  <a:pt x="7502" y="9907"/>
                  <a:pt x="5345" y="9907"/>
                </a:cubicBezTo>
                <a:cubicBezTo>
                  <a:pt x="4423" y="9907"/>
                  <a:pt x="6267" y="9907"/>
                  <a:pt x="5345" y="9907"/>
                </a:cubicBezTo>
                <a:close/>
                <a:moveTo>
                  <a:pt x="12033" y="0"/>
                </a:moveTo>
                <a:cubicBezTo>
                  <a:pt x="5171" y="0"/>
                  <a:pt x="209" y="6657"/>
                  <a:pt x="1" y="13305"/>
                </a:cubicBezTo>
                <a:cubicBezTo>
                  <a:pt x="-31" y="14322"/>
                  <a:pt x="547" y="15325"/>
                  <a:pt x="1500" y="15715"/>
                </a:cubicBezTo>
                <a:cubicBezTo>
                  <a:pt x="3284" y="16444"/>
                  <a:pt x="3513" y="14050"/>
                  <a:pt x="4303" y="13140"/>
                </a:cubicBezTo>
                <a:cubicBezTo>
                  <a:pt x="5089" y="12232"/>
                  <a:pt x="6600" y="12486"/>
                  <a:pt x="7363" y="13280"/>
                </a:cubicBezTo>
                <a:cubicBezTo>
                  <a:pt x="8551" y="14513"/>
                  <a:pt x="7940" y="16818"/>
                  <a:pt x="8701" y="18355"/>
                </a:cubicBezTo>
                <a:cubicBezTo>
                  <a:pt x="10307" y="21600"/>
                  <a:pt x="14928" y="20710"/>
                  <a:pt x="17399" y="19047"/>
                </a:cubicBezTo>
                <a:cubicBezTo>
                  <a:pt x="19788" y="17440"/>
                  <a:pt x="20908" y="14602"/>
                  <a:pt x="21259" y="11799"/>
                </a:cubicBezTo>
                <a:cubicBezTo>
                  <a:pt x="21569" y="9321"/>
                  <a:pt x="21465" y="6572"/>
                  <a:pt x="20351" y="4302"/>
                </a:cubicBezTo>
                <a:cubicBezTo>
                  <a:pt x="18771" y="1084"/>
                  <a:pt x="15354" y="0"/>
                  <a:pt x="12033" y="0"/>
                </a:cubicBezTo>
                <a:cubicBezTo>
                  <a:pt x="4008" y="0"/>
                  <a:pt x="20058" y="0"/>
                  <a:pt x="12033" y="0"/>
                </a:cubicBezTo>
                <a:close/>
                <a:moveTo>
                  <a:pt x="12033" y="0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312" name="AutoShape 59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7806967" y="1954390"/>
            <a:ext cx="255426" cy="98301"/>
          </a:xfrm>
          <a:custGeom>
            <a:avLst/>
            <a:gdLst/>
            <a:ahLst/>
            <a:cxnLst/>
            <a:rect l="0" t="0" r="r" b="b"/>
            <a:pathLst>
              <a:path w="21553" h="19568">
                <a:moveTo>
                  <a:pt x="20009" y="6939"/>
                </a:moveTo>
                <a:cubicBezTo>
                  <a:pt x="15991" y="-1051"/>
                  <a:pt x="8943" y="-1799"/>
                  <a:pt x="4226" y="2944"/>
                </a:cubicBezTo>
                <a:cubicBezTo>
                  <a:pt x="2317" y="4863"/>
                  <a:pt x="0" y="8458"/>
                  <a:pt x="0" y="13750"/>
                </a:cubicBezTo>
                <a:cubicBezTo>
                  <a:pt x="0" y="16064"/>
                  <a:pt x="-47" y="19380"/>
                  <a:pt x="1348" y="19380"/>
                </a:cubicBezTo>
                <a:cubicBezTo>
                  <a:pt x="2141" y="19801"/>
                  <a:pt x="3163" y="19380"/>
                  <a:pt x="3978" y="19380"/>
                </a:cubicBezTo>
                <a:cubicBezTo>
                  <a:pt x="5598" y="19380"/>
                  <a:pt x="5194" y="15633"/>
                  <a:pt x="5603" y="13239"/>
                </a:cubicBezTo>
                <a:cubicBezTo>
                  <a:pt x="6041" y="10679"/>
                  <a:pt x="6999" y="8772"/>
                  <a:pt x="8081" y="7817"/>
                </a:cubicBezTo>
                <a:cubicBezTo>
                  <a:pt x="10556" y="5633"/>
                  <a:pt x="14281" y="6413"/>
                  <a:pt x="15754" y="12203"/>
                </a:cubicBezTo>
                <a:cubicBezTo>
                  <a:pt x="16345" y="14526"/>
                  <a:pt x="15902" y="19380"/>
                  <a:pt x="17555" y="19380"/>
                </a:cubicBezTo>
                <a:cubicBezTo>
                  <a:pt x="18293" y="19775"/>
                  <a:pt x="19254" y="19380"/>
                  <a:pt x="20014" y="19380"/>
                </a:cubicBezTo>
                <a:cubicBezTo>
                  <a:pt x="21109" y="19380"/>
                  <a:pt x="21553" y="17757"/>
                  <a:pt x="21553" y="15356"/>
                </a:cubicBezTo>
                <a:cubicBezTo>
                  <a:pt x="21553" y="11600"/>
                  <a:pt x="21288" y="9480"/>
                  <a:pt x="20009" y="6939"/>
                </a:cubicBezTo>
                <a:cubicBezTo>
                  <a:pt x="18354" y="3648"/>
                  <a:pt x="20922" y="8753"/>
                  <a:pt x="20009" y="6939"/>
                </a:cubicBezTo>
                <a:close/>
                <a:moveTo>
                  <a:pt x="20009" y="6939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313" name="AutoShape 60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7906042" y="2096809"/>
            <a:ext cx="61148" cy="63469"/>
          </a:xfrm>
          <a:custGeom>
            <a:avLst/>
            <a:gdLst/>
            <a:ahLst/>
            <a:cxnLst/>
            <a:rect l="0" t="0" r="r" b="b"/>
            <a:pathLst>
              <a:path w="16200" h="21600">
                <a:moveTo>
                  <a:pt x="8099" y="0"/>
                </a:moveTo>
                <a:cubicBezTo>
                  <a:pt x="-2700" y="0"/>
                  <a:pt x="-2700" y="21600"/>
                  <a:pt x="8099" y="21600"/>
                </a:cubicBezTo>
                <a:cubicBezTo>
                  <a:pt x="18900" y="21600"/>
                  <a:pt x="18900" y="0"/>
                  <a:pt x="8099" y="0"/>
                </a:cubicBezTo>
                <a:cubicBezTo>
                  <a:pt x="3480" y="0"/>
                  <a:pt x="12730" y="0"/>
                  <a:pt x="8099" y="0"/>
                </a:cubicBezTo>
                <a:close/>
                <a:moveTo>
                  <a:pt x="8099" y="0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314" name="AutoShape 61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7825544" y="2016312"/>
            <a:ext cx="224465" cy="179572"/>
          </a:xfrm>
          <a:custGeom>
            <a:avLst/>
            <a:gdLst/>
            <a:ahLst/>
            <a:cxnLst/>
            <a:rect l="0" t="0" r="r" b="b"/>
            <a:pathLst>
              <a:path w="20975" h="19911">
                <a:moveTo>
                  <a:pt x="10521" y="17923"/>
                </a:moveTo>
                <a:cubicBezTo>
                  <a:pt x="4749" y="17923"/>
                  <a:pt x="4749" y="7291"/>
                  <a:pt x="10521" y="7291"/>
                </a:cubicBezTo>
                <a:cubicBezTo>
                  <a:pt x="16294" y="7291"/>
                  <a:pt x="16294" y="17923"/>
                  <a:pt x="10521" y="17923"/>
                </a:cubicBezTo>
                <a:cubicBezTo>
                  <a:pt x="8053" y="17923"/>
                  <a:pt x="12989" y="17923"/>
                  <a:pt x="10521" y="17923"/>
                </a:cubicBezTo>
                <a:close/>
                <a:moveTo>
                  <a:pt x="15733" y="3747"/>
                </a:moveTo>
                <a:cubicBezTo>
                  <a:pt x="14313" y="4262"/>
                  <a:pt x="15449" y="1384"/>
                  <a:pt x="14560" y="593"/>
                </a:cubicBezTo>
                <a:cubicBezTo>
                  <a:pt x="12365" y="-1364"/>
                  <a:pt x="12013" y="2013"/>
                  <a:pt x="12013" y="3625"/>
                </a:cubicBezTo>
                <a:cubicBezTo>
                  <a:pt x="12013" y="3688"/>
                  <a:pt x="9243" y="4026"/>
                  <a:pt x="9029" y="3747"/>
                </a:cubicBezTo>
                <a:cubicBezTo>
                  <a:pt x="8834" y="3494"/>
                  <a:pt x="9029" y="2024"/>
                  <a:pt x="9029" y="1655"/>
                </a:cubicBezTo>
                <a:cubicBezTo>
                  <a:pt x="9029" y="174"/>
                  <a:pt x="7312" y="-147"/>
                  <a:pt x="6481" y="593"/>
                </a:cubicBezTo>
                <a:cubicBezTo>
                  <a:pt x="5884" y="1125"/>
                  <a:pt x="6044" y="2109"/>
                  <a:pt x="6044" y="2875"/>
                </a:cubicBezTo>
                <a:cubicBezTo>
                  <a:pt x="6044" y="4173"/>
                  <a:pt x="6028" y="3296"/>
                  <a:pt x="5347" y="3747"/>
                </a:cubicBezTo>
                <a:cubicBezTo>
                  <a:pt x="3702" y="3747"/>
                  <a:pt x="2311" y="7901"/>
                  <a:pt x="1663" y="9328"/>
                </a:cubicBezTo>
                <a:cubicBezTo>
                  <a:pt x="922" y="10961"/>
                  <a:pt x="75" y="12784"/>
                  <a:pt x="75" y="14688"/>
                </a:cubicBezTo>
                <a:cubicBezTo>
                  <a:pt x="75" y="16109"/>
                  <a:pt x="-411" y="19009"/>
                  <a:pt x="1095" y="19605"/>
                </a:cubicBezTo>
                <a:cubicBezTo>
                  <a:pt x="2694" y="20236"/>
                  <a:pt x="5062" y="19694"/>
                  <a:pt x="6707" y="19694"/>
                </a:cubicBezTo>
                <a:cubicBezTo>
                  <a:pt x="9951" y="19694"/>
                  <a:pt x="13197" y="19694"/>
                  <a:pt x="16441" y="19694"/>
                </a:cubicBezTo>
                <a:cubicBezTo>
                  <a:pt x="17352" y="19694"/>
                  <a:pt x="18263" y="19694"/>
                  <a:pt x="19174" y="19694"/>
                </a:cubicBezTo>
                <a:cubicBezTo>
                  <a:pt x="21189" y="19694"/>
                  <a:pt x="20968" y="17487"/>
                  <a:pt x="20968" y="15676"/>
                </a:cubicBezTo>
                <a:cubicBezTo>
                  <a:pt x="20968" y="13363"/>
                  <a:pt x="20431" y="11432"/>
                  <a:pt x="19523" y="9380"/>
                </a:cubicBezTo>
                <a:cubicBezTo>
                  <a:pt x="18879" y="7932"/>
                  <a:pt x="17402" y="3747"/>
                  <a:pt x="15733" y="3747"/>
                </a:cubicBezTo>
                <a:cubicBezTo>
                  <a:pt x="15733" y="3747"/>
                  <a:pt x="16213" y="3747"/>
                  <a:pt x="15733" y="3747"/>
                </a:cubicBezTo>
                <a:close/>
                <a:moveTo>
                  <a:pt x="15733" y="3747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315" name="AutoShape 62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2574604" y="2963710"/>
            <a:ext cx="208985" cy="202019"/>
          </a:xfrm>
          <a:custGeom>
            <a:avLst/>
            <a:gdLst/>
            <a:ahLst/>
            <a:cxnLst/>
            <a:rect l="0" t="0" r="r" b="b"/>
            <a:pathLst>
              <a:path w="19249" h="19297">
                <a:moveTo>
                  <a:pt x="17848" y="3097"/>
                </a:moveTo>
                <a:cubicBezTo>
                  <a:pt x="20415" y="3097"/>
                  <a:pt x="19054" y="-1230"/>
                  <a:pt x="16979" y="345"/>
                </a:cubicBezTo>
                <a:cubicBezTo>
                  <a:pt x="16396" y="787"/>
                  <a:pt x="16580" y="2450"/>
                  <a:pt x="16628" y="2417"/>
                </a:cubicBezTo>
                <a:cubicBezTo>
                  <a:pt x="16272" y="2663"/>
                  <a:pt x="15917" y="2908"/>
                  <a:pt x="15562" y="3153"/>
                </a:cubicBezTo>
                <a:cubicBezTo>
                  <a:pt x="14315" y="4014"/>
                  <a:pt x="13068" y="4874"/>
                  <a:pt x="11822" y="5735"/>
                </a:cubicBezTo>
                <a:cubicBezTo>
                  <a:pt x="11354" y="6058"/>
                  <a:pt x="9880" y="7504"/>
                  <a:pt x="9300" y="7476"/>
                </a:cubicBezTo>
                <a:cubicBezTo>
                  <a:pt x="8892" y="7458"/>
                  <a:pt x="7780" y="5902"/>
                  <a:pt x="7502" y="5613"/>
                </a:cubicBezTo>
                <a:cubicBezTo>
                  <a:pt x="6336" y="4405"/>
                  <a:pt x="5169" y="3196"/>
                  <a:pt x="4003" y="1987"/>
                </a:cubicBezTo>
                <a:cubicBezTo>
                  <a:pt x="3389" y="1351"/>
                  <a:pt x="2575" y="166"/>
                  <a:pt x="1611" y="165"/>
                </a:cubicBezTo>
                <a:cubicBezTo>
                  <a:pt x="-1185" y="158"/>
                  <a:pt x="416" y="5649"/>
                  <a:pt x="856" y="7114"/>
                </a:cubicBezTo>
                <a:cubicBezTo>
                  <a:pt x="2536" y="12700"/>
                  <a:pt x="6946" y="17083"/>
                  <a:pt x="12398" y="18607"/>
                </a:cubicBezTo>
                <a:cubicBezTo>
                  <a:pt x="13785" y="18994"/>
                  <a:pt x="18483" y="20370"/>
                  <a:pt x="18475" y="17636"/>
                </a:cubicBezTo>
                <a:cubicBezTo>
                  <a:pt x="18473" y="16524"/>
                  <a:pt x="17006" y="15458"/>
                  <a:pt x="16331" y="14758"/>
                </a:cubicBezTo>
                <a:cubicBezTo>
                  <a:pt x="15520" y="13918"/>
                  <a:pt x="11754" y="11042"/>
                  <a:pt x="12453" y="9956"/>
                </a:cubicBezTo>
                <a:cubicBezTo>
                  <a:pt x="13946" y="7636"/>
                  <a:pt x="15439" y="5316"/>
                  <a:pt x="16933" y="2996"/>
                </a:cubicBezTo>
                <a:cubicBezTo>
                  <a:pt x="17168" y="2630"/>
                  <a:pt x="17443" y="3097"/>
                  <a:pt x="17848" y="3097"/>
                </a:cubicBezTo>
                <a:cubicBezTo>
                  <a:pt x="18660" y="3097"/>
                  <a:pt x="17546" y="3097"/>
                  <a:pt x="17848" y="3097"/>
                </a:cubicBezTo>
                <a:close/>
                <a:moveTo>
                  <a:pt x="17848" y="3097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316" name="AutoShape 63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2568412" y="3130898"/>
            <a:ext cx="99849" cy="90560"/>
          </a:xfrm>
          <a:custGeom>
            <a:avLst/>
            <a:gdLst/>
            <a:ahLst/>
            <a:cxnLst/>
            <a:rect l="0" t="0" r="r" b="b"/>
            <a:pathLst>
              <a:path w="16926" h="21600">
                <a:moveTo>
                  <a:pt x="14838" y="8096"/>
                </a:moveTo>
                <a:cubicBezTo>
                  <a:pt x="14515" y="6428"/>
                  <a:pt x="6945" y="627"/>
                  <a:pt x="7191" y="0"/>
                </a:cubicBezTo>
                <a:cubicBezTo>
                  <a:pt x="6159" y="2632"/>
                  <a:pt x="5126" y="5265"/>
                  <a:pt x="4093" y="7897"/>
                </a:cubicBezTo>
                <a:cubicBezTo>
                  <a:pt x="3329" y="9844"/>
                  <a:pt x="-2682" y="21600"/>
                  <a:pt x="1420" y="21600"/>
                </a:cubicBezTo>
                <a:cubicBezTo>
                  <a:pt x="6068" y="21600"/>
                  <a:pt x="10717" y="21600"/>
                  <a:pt x="15366" y="21600"/>
                </a:cubicBezTo>
                <a:cubicBezTo>
                  <a:pt x="18918" y="21600"/>
                  <a:pt x="15366" y="10716"/>
                  <a:pt x="14838" y="8096"/>
                </a:cubicBezTo>
                <a:cubicBezTo>
                  <a:pt x="14743" y="7609"/>
                  <a:pt x="14838" y="8096"/>
                  <a:pt x="14838" y="8096"/>
                </a:cubicBezTo>
                <a:close/>
                <a:moveTo>
                  <a:pt x="14838" y="8096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317" name="AutoShape 64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593117" y="2505491"/>
            <a:ext cx="238398" cy="250782"/>
          </a:xfrm>
          <a:custGeom>
            <a:avLst/>
            <a:gdLst/>
            <a:ahLst/>
            <a:cxnLst/>
            <a:rect l="0" t="0" r="r" b="b"/>
            <a:pathLst>
              <a:path w="20718" h="20592">
                <a:moveTo>
                  <a:pt x="10963" y="6527"/>
                </a:moveTo>
                <a:cubicBezTo>
                  <a:pt x="8237" y="6527"/>
                  <a:pt x="7366" y="9245"/>
                  <a:pt x="7550" y="11392"/>
                </a:cubicBezTo>
                <a:cubicBezTo>
                  <a:pt x="7722" y="13401"/>
                  <a:pt x="10135" y="15131"/>
                  <a:pt x="11769" y="13123"/>
                </a:cubicBezTo>
                <a:cubicBezTo>
                  <a:pt x="12747" y="11921"/>
                  <a:pt x="12658" y="10191"/>
                  <a:pt x="12741" y="8745"/>
                </a:cubicBezTo>
                <a:cubicBezTo>
                  <a:pt x="12778" y="8103"/>
                  <a:pt x="12815" y="7462"/>
                  <a:pt x="12851" y="6819"/>
                </a:cubicBezTo>
                <a:cubicBezTo>
                  <a:pt x="12865" y="6584"/>
                  <a:pt x="11161" y="6527"/>
                  <a:pt x="10963" y="6527"/>
                </a:cubicBezTo>
                <a:cubicBezTo>
                  <a:pt x="10334" y="6527"/>
                  <a:pt x="11242" y="6527"/>
                  <a:pt x="10963" y="6527"/>
                </a:cubicBezTo>
                <a:close/>
                <a:moveTo>
                  <a:pt x="10159" y="20592"/>
                </a:moveTo>
                <a:cubicBezTo>
                  <a:pt x="4446" y="20592"/>
                  <a:pt x="266" y="17249"/>
                  <a:pt x="13" y="11738"/>
                </a:cubicBezTo>
                <a:cubicBezTo>
                  <a:pt x="-208" y="6900"/>
                  <a:pt x="2394" y="2120"/>
                  <a:pt x="7445" y="556"/>
                </a:cubicBezTo>
                <a:cubicBezTo>
                  <a:pt x="12495" y="-1008"/>
                  <a:pt x="18562" y="726"/>
                  <a:pt x="20335" y="5800"/>
                </a:cubicBezTo>
                <a:cubicBezTo>
                  <a:pt x="21392" y="8826"/>
                  <a:pt x="20475" y="17567"/>
                  <a:pt x="14939" y="15277"/>
                </a:cubicBezTo>
                <a:cubicBezTo>
                  <a:pt x="13818" y="14813"/>
                  <a:pt x="13614" y="13021"/>
                  <a:pt x="12405" y="14290"/>
                </a:cubicBezTo>
                <a:cubicBezTo>
                  <a:pt x="10851" y="15920"/>
                  <a:pt x="7887" y="15950"/>
                  <a:pt x="6366" y="14231"/>
                </a:cubicBezTo>
                <a:cubicBezTo>
                  <a:pt x="4894" y="12566"/>
                  <a:pt x="4909" y="9772"/>
                  <a:pt x="5847" y="7885"/>
                </a:cubicBezTo>
                <a:cubicBezTo>
                  <a:pt x="7028" y="5514"/>
                  <a:pt x="9625" y="4811"/>
                  <a:pt x="12206" y="5066"/>
                </a:cubicBezTo>
                <a:cubicBezTo>
                  <a:pt x="12487" y="5094"/>
                  <a:pt x="15159" y="5398"/>
                  <a:pt x="15147" y="5644"/>
                </a:cubicBezTo>
                <a:cubicBezTo>
                  <a:pt x="15125" y="6046"/>
                  <a:pt x="15103" y="6448"/>
                  <a:pt x="15082" y="6850"/>
                </a:cubicBezTo>
                <a:cubicBezTo>
                  <a:pt x="15014" y="8121"/>
                  <a:pt x="14947" y="9391"/>
                  <a:pt x="14879" y="10662"/>
                </a:cubicBezTo>
                <a:cubicBezTo>
                  <a:pt x="14821" y="11761"/>
                  <a:pt x="14627" y="13977"/>
                  <a:pt x="16353" y="13977"/>
                </a:cubicBezTo>
                <a:cubicBezTo>
                  <a:pt x="18771" y="13977"/>
                  <a:pt x="18818" y="9922"/>
                  <a:pt x="18718" y="8427"/>
                </a:cubicBezTo>
                <a:cubicBezTo>
                  <a:pt x="18129" y="-314"/>
                  <a:pt x="5366" y="-328"/>
                  <a:pt x="2746" y="7299"/>
                </a:cubicBezTo>
                <a:cubicBezTo>
                  <a:pt x="1597" y="10633"/>
                  <a:pt x="1835" y="15402"/>
                  <a:pt x="5113" y="17618"/>
                </a:cubicBezTo>
                <a:cubicBezTo>
                  <a:pt x="8197" y="19704"/>
                  <a:pt x="12637" y="19056"/>
                  <a:pt x="15980" y="17932"/>
                </a:cubicBezTo>
                <a:cubicBezTo>
                  <a:pt x="15980" y="18774"/>
                  <a:pt x="16298" y="19454"/>
                  <a:pt x="15391" y="19763"/>
                </a:cubicBezTo>
                <a:cubicBezTo>
                  <a:pt x="13713" y="20334"/>
                  <a:pt x="11938" y="20592"/>
                  <a:pt x="10159" y="20592"/>
                </a:cubicBezTo>
                <a:cubicBezTo>
                  <a:pt x="8543" y="20592"/>
                  <a:pt x="11324" y="20592"/>
                  <a:pt x="10159" y="20592"/>
                </a:cubicBezTo>
                <a:close/>
                <a:moveTo>
                  <a:pt x="10159" y="20592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318" name="AutoShape 65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2066848" y="2963710"/>
            <a:ext cx="241494" cy="256974"/>
          </a:xfrm>
          <a:custGeom>
            <a:avLst/>
            <a:gdLst/>
            <a:ahLst/>
            <a:cxnLst/>
            <a:rect l="0" t="0" r="r" b="b"/>
            <a:pathLst>
              <a:path w="20549" h="21325">
                <a:moveTo>
                  <a:pt x="19155" y="14665"/>
                </a:moveTo>
                <a:cubicBezTo>
                  <a:pt x="14442" y="14665"/>
                  <a:pt x="9730" y="14665"/>
                  <a:pt x="5016" y="14665"/>
                </a:cubicBezTo>
                <a:cubicBezTo>
                  <a:pt x="4165" y="14665"/>
                  <a:pt x="1521" y="15197"/>
                  <a:pt x="1521" y="14173"/>
                </a:cubicBezTo>
                <a:cubicBezTo>
                  <a:pt x="1521" y="11750"/>
                  <a:pt x="1521" y="9327"/>
                  <a:pt x="1521" y="6903"/>
                </a:cubicBezTo>
                <a:cubicBezTo>
                  <a:pt x="1521" y="6487"/>
                  <a:pt x="3359" y="6718"/>
                  <a:pt x="3735" y="6718"/>
                </a:cubicBezTo>
                <a:cubicBezTo>
                  <a:pt x="4969" y="6718"/>
                  <a:pt x="5590" y="6289"/>
                  <a:pt x="5590" y="7547"/>
                </a:cubicBezTo>
                <a:cubicBezTo>
                  <a:pt x="5590" y="8516"/>
                  <a:pt x="5372" y="9746"/>
                  <a:pt x="5590" y="10692"/>
                </a:cubicBezTo>
                <a:cubicBezTo>
                  <a:pt x="5590" y="12641"/>
                  <a:pt x="8303" y="12197"/>
                  <a:pt x="8303" y="10364"/>
                </a:cubicBezTo>
                <a:cubicBezTo>
                  <a:pt x="8303" y="9200"/>
                  <a:pt x="8303" y="8035"/>
                  <a:pt x="8303" y="6870"/>
                </a:cubicBezTo>
                <a:cubicBezTo>
                  <a:pt x="8303" y="6537"/>
                  <a:pt x="9777" y="6718"/>
                  <a:pt x="10070" y="6718"/>
                </a:cubicBezTo>
                <a:cubicBezTo>
                  <a:pt x="12842" y="6718"/>
                  <a:pt x="15614" y="6718"/>
                  <a:pt x="18386" y="6718"/>
                </a:cubicBezTo>
                <a:cubicBezTo>
                  <a:pt x="18688" y="6718"/>
                  <a:pt x="19155" y="6557"/>
                  <a:pt x="19155" y="6903"/>
                </a:cubicBezTo>
                <a:cubicBezTo>
                  <a:pt x="19155" y="7751"/>
                  <a:pt x="19155" y="8599"/>
                  <a:pt x="19155" y="9446"/>
                </a:cubicBezTo>
                <a:cubicBezTo>
                  <a:pt x="19155" y="11186"/>
                  <a:pt x="19155" y="12926"/>
                  <a:pt x="19155" y="14665"/>
                </a:cubicBezTo>
                <a:cubicBezTo>
                  <a:pt x="19155" y="14665"/>
                  <a:pt x="19155" y="14665"/>
                  <a:pt x="19155" y="14665"/>
                </a:cubicBezTo>
                <a:close/>
                <a:moveTo>
                  <a:pt x="11016" y="19963"/>
                </a:moveTo>
                <a:cubicBezTo>
                  <a:pt x="9888" y="19963"/>
                  <a:pt x="9659" y="20241"/>
                  <a:pt x="9659" y="19134"/>
                </a:cubicBezTo>
                <a:cubicBezTo>
                  <a:pt x="9659" y="18672"/>
                  <a:pt x="9330" y="16280"/>
                  <a:pt x="9659" y="15989"/>
                </a:cubicBezTo>
                <a:cubicBezTo>
                  <a:pt x="9813" y="15854"/>
                  <a:pt x="10695" y="15989"/>
                  <a:pt x="10915" y="15989"/>
                </a:cubicBezTo>
                <a:cubicBezTo>
                  <a:pt x="11129" y="15989"/>
                  <a:pt x="11016" y="16651"/>
                  <a:pt x="11016" y="16819"/>
                </a:cubicBezTo>
                <a:cubicBezTo>
                  <a:pt x="11016" y="17866"/>
                  <a:pt x="11016" y="18914"/>
                  <a:pt x="11016" y="19963"/>
                </a:cubicBezTo>
                <a:cubicBezTo>
                  <a:pt x="11016" y="19963"/>
                  <a:pt x="11016" y="19963"/>
                  <a:pt x="11016" y="19963"/>
                </a:cubicBezTo>
                <a:close/>
                <a:moveTo>
                  <a:pt x="19155" y="5394"/>
                </a:moveTo>
                <a:cubicBezTo>
                  <a:pt x="16908" y="5394"/>
                  <a:pt x="14662" y="5394"/>
                  <a:pt x="12415" y="5394"/>
                </a:cubicBezTo>
                <a:cubicBezTo>
                  <a:pt x="11236" y="5394"/>
                  <a:pt x="10057" y="5394"/>
                  <a:pt x="8878" y="5394"/>
                </a:cubicBezTo>
                <a:cubicBezTo>
                  <a:pt x="7939" y="5394"/>
                  <a:pt x="8312" y="4069"/>
                  <a:pt x="8373" y="4069"/>
                </a:cubicBezTo>
                <a:cubicBezTo>
                  <a:pt x="9547" y="4069"/>
                  <a:pt x="11091" y="4340"/>
                  <a:pt x="11925" y="3326"/>
                </a:cubicBezTo>
                <a:cubicBezTo>
                  <a:pt x="13238" y="1728"/>
                  <a:pt x="11643" y="96"/>
                  <a:pt x="9937" y="96"/>
                </a:cubicBezTo>
                <a:cubicBezTo>
                  <a:pt x="8906" y="96"/>
                  <a:pt x="7513" y="-160"/>
                  <a:pt x="6518" y="163"/>
                </a:cubicBezTo>
                <a:cubicBezTo>
                  <a:pt x="5200" y="592"/>
                  <a:pt x="5590" y="2557"/>
                  <a:pt x="5590" y="3583"/>
                </a:cubicBezTo>
                <a:cubicBezTo>
                  <a:pt x="5590" y="4443"/>
                  <a:pt x="6013" y="5394"/>
                  <a:pt x="5021" y="5394"/>
                </a:cubicBezTo>
                <a:cubicBezTo>
                  <a:pt x="3940" y="5394"/>
                  <a:pt x="2574" y="5162"/>
                  <a:pt x="1521" y="5394"/>
                </a:cubicBezTo>
                <a:cubicBezTo>
                  <a:pt x="-694" y="5394"/>
                  <a:pt x="164" y="10678"/>
                  <a:pt x="164" y="11937"/>
                </a:cubicBezTo>
                <a:cubicBezTo>
                  <a:pt x="164" y="12839"/>
                  <a:pt x="164" y="13741"/>
                  <a:pt x="164" y="14644"/>
                </a:cubicBezTo>
                <a:cubicBezTo>
                  <a:pt x="164" y="16074"/>
                  <a:pt x="1630" y="15989"/>
                  <a:pt x="2652" y="15989"/>
                </a:cubicBezTo>
                <a:cubicBezTo>
                  <a:pt x="4058" y="15989"/>
                  <a:pt x="5464" y="15989"/>
                  <a:pt x="6870" y="15989"/>
                </a:cubicBezTo>
                <a:cubicBezTo>
                  <a:pt x="7895" y="15989"/>
                  <a:pt x="8303" y="15658"/>
                  <a:pt x="8303" y="16686"/>
                </a:cubicBezTo>
                <a:cubicBezTo>
                  <a:pt x="8303" y="18179"/>
                  <a:pt x="8303" y="19671"/>
                  <a:pt x="8303" y="21164"/>
                </a:cubicBezTo>
                <a:cubicBezTo>
                  <a:pt x="8303" y="21430"/>
                  <a:pt x="11681" y="21287"/>
                  <a:pt x="12098" y="21287"/>
                </a:cubicBezTo>
                <a:cubicBezTo>
                  <a:pt x="13885" y="21287"/>
                  <a:pt x="13729" y="21440"/>
                  <a:pt x="13729" y="19695"/>
                </a:cubicBezTo>
                <a:cubicBezTo>
                  <a:pt x="13729" y="19288"/>
                  <a:pt x="13583" y="15989"/>
                  <a:pt x="13855" y="15989"/>
                </a:cubicBezTo>
                <a:cubicBezTo>
                  <a:pt x="15384" y="15989"/>
                  <a:pt x="16913" y="15989"/>
                  <a:pt x="18442" y="15989"/>
                </a:cubicBezTo>
                <a:cubicBezTo>
                  <a:pt x="19901" y="15989"/>
                  <a:pt x="20511" y="15381"/>
                  <a:pt x="20511" y="13972"/>
                </a:cubicBezTo>
                <a:cubicBezTo>
                  <a:pt x="20511" y="12241"/>
                  <a:pt x="20511" y="10510"/>
                  <a:pt x="20511" y="8779"/>
                </a:cubicBezTo>
                <a:cubicBezTo>
                  <a:pt x="20511" y="7687"/>
                  <a:pt x="20906" y="5394"/>
                  <a:pt x="19155" y="5394"/>
                </a:cubicBezTo>
                <a:cubicBezTo>
                  <a:pt x="19155" y="5394"/>
                  <a:pt x="19903" y="5394"/>
                  <a:pt x="19155" y="5394"/>
                </a:cubicBezTo>
                <a:close/>
                <a:moveTo>
                  <a:pt x="19155" y="5394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319" name="AutoShape 66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3695382" y="3025631"/>
            <a:ext cx="114555" cy="97526"/>
          </a:xfrm>
          <a:custGeom>
            <a:avLst/>
            <a:gdLst/>
            <a:ahLst/>
            <a:cxnLst/>
            <a:rect l="0" t="0" r="r" b="b"/>
            <a:pathLst>
              <a:path w="20556" h="21031">
                <a:moveTo>
                  <a:pt x="97" y="21031"/>
                </a:moveTo>
                <a:cubicBezTo>
                  <a:pt x="6653" y="21031"/>
                  <a:pt x="13208" y="21031"/>
                  <a:pt x="19764" y="21031"/>
                </a:cubicBezTo>
                <a:cubicBezTo>
                  <a:pt x="19654" y="21031"/>
                  <a:pt x="21319" y="2042"/>
                  <a:pt x="20119" y="456"/>
                </a:cubicBezTo>
                <a:cubicBezTo>
                  <a:pt x="19343" y="-569"/>
                  <a:pt x="12827" y="456"/>
                  <a:pt x="11684" y="456"/>
                </a:cubicBezTo>
                <a:cubicBezTo>
                  <a:pt x="7940" y="456"/>
                  <a:pt x="4196" y="456"/>
                  <a:pt x="451" y="456"/>
                </a:cubicBezTo>
                <a:cubicBezTo>
                  <a:pt x="-281" y="456"/>
                  <a:pt x="97" y="18640"/>
                  <a:pt x="97" y="21031"/>
                </a:cubicBezTo>
                <a:cubicBezTo>
                  <a:pt x="97" y="21031"/>
                  <a:pt x="97" y="21031"/>
                  <a:pt x="97" y="21031"/>
                </a:cubicBezTo>
                <a:close/>
                <a:moveTo>
                  <a:pt x="97" y="21031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320" name="AutoShape 67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3732535" y="2994671"/>
            <a:ext cx="47989" cy="17803"/>
          </a:xfrm>
          <a:custGeom>
            <a:avLst/>
            <a:gdLst/>
            <a:ahLst/>
            <a:cxnLst/>
            <a:rect l="0" t="0" r="r" b="b"/>
            <a:pathLst>
              <a:path w="20633" h="18809">
                <a:moveTo>
                  <a:pt x="20591" y="627"/>
                </a:moveTo>
                <a:cubicBezTo>
                  <a:pt x="15748" y="627"/>
                  <a:pt x="10905" y="627"/>
                  <a:pt x="6066" y="627"/>
                </a:cubicBezTo>
                <a:cubicBezTo>
                  <a:pt x="5332" y="627"/>
                  <a:pt x="774" y="-784"/>
                  <a:pt x="256" y="627"/>
                </a:cubicBezTo>
                <a:cubicBezTo>
                  <a:pt x="-85" y="1546"/>
                  <a:pt x="-85" y="16278"/>
                  <a:pt x="256" y="17203"/>
                </a:cubicBezTo>
                <a:cubicBezTo>
                  <a:pt x="1594" y="20816"/>
                  <a:pt x="12693" y="17203"/>
                  <a:pt x="14779" y="17203"/>
                </a:cubicBezTo>
                <a:cubicBezTo>
                  <a:pt x="21515" y="17203"/>
                  <a:pt x="20591" y="17341"/>
                  <a:pt x="20591" y="627"/>
                </a:cubicBezTo>
                <a:cubicBezTo>
                  <a:pt x="20591" y="627"/>
                  <a:pt x="20591" y="627"/>
                  <a:pt x="20591" y="627"/>
                </a:cubicBezTo>
                <a:close/>
                <a:moveTo>
                  <a:pt x="20591" y="627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321" name="AutoShape 68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3664421" y="2963710"/>
            <a:ext cx="175702" cy="255426"/>
          </a:xfrm>
          <a:custGeom>
            <a:avLst/>
            <a:gdLst/>
            <a:ahLst/>
            <a:cxnLst/>
            <a:rect l="0" t="0" r="r" b="b"/>
            <a:pathLst>
              <a:path w="21600" h="21330">
                <a:moveTo>
                  <a:pt x="19636" y="18665"/>
                </a:moveTo>
                <a:cubicBezTo>
                  <a:pt x="19636" y="20817"/>
                  <a:pt x="12088" y="19998"/>
                  <a:pt x="10259" y="19998"/>
                </a:cubicBezTo>
                <a:cubicBezTo>
                  <a:pt x="8394" y="19998"/>
                  <a:pt x="1963" y="20748"/>
                  <a:pt x="1963" y="18620"/>
                </a:cubicBezTo>
                <a:cubicBezTo>
                  <a:pt x="1963" y="13858"/>
                  <a:pt x="1963" y="9097"/>
                  <a:pt x="1963" y="4335"/>
                </a:cubicBezTo>
                <a:cubicBezTo>
                  <a:pt x="1963" y="2583"/>
                  <a:pt x="2041" y="1339"/>
                  <a:pt x="5154" y="1339"/>
                </a:cubicBezTo>
                <a:cubicBezTo>
                  <a:pt x="9020" y="1339"/>
                  <a:pt x="12887" y="1339"/>
                  <a:pt x="16754" y="1339"/>
                </a:cubicBezTo>
                <a:cubicBezTo>
                  <a:pt x="19912" y="1339"/>
                  <a:pt x="19636" y="2933"/>
                  <a:pt x="19636" y="4578"/>
                </a:cubicBezTo>
                <a:cubicBezTo>
                  <a:pt x="19636" y="7397"/>
                  <a:pt x="19636" y="10216"/>
                  <a:pt x="19636" y="13035"/>
                </a:cubicBezTo>
                <a:cubicBezTo>
                  <a:pt x="19636" y="14912"/>
                  <a:pt x="19636" y="16788"/>
                  <a:pt x="19636" y="18665"/>
                </a:cubicBezTo>
                <a:cubicBezTo>
                  <a:pt x="19636" y="19400"/>
                  <a:pt x="19636" y="18665"/>
                  <a:pt x="19636" y="18665"/>
                </a:cubicBezTo>
                <a:close/>
                <a:moveTo>
                  <a:pt x="17672" y="7"/>
                </a:moveTo>
                <a:cubicBezTo>
                  <a:pt x="14332" y="7"/>
                  <a:pt x="10992" y="7"/>
                  <a:pt x="7653" y="7"/>
                </a:cubicBezTo>
                <a:cubicBezTo>
                  <a:pt x="4543" y="7"/>
                  <a:pt x="0" y="-270"/>
                  <a:pt x="0" y="2771"/>
                </a:cubicBezTo>
                <a:cubicBezTo>
                  <a:pt x="0" y="7591"/>
                  <a:pt x="0" y="12411"/>
                  <a:pt x="0" y="17231"/>
                </a:cubicBezTo>
                <a:cubicBezTo>
                  <a:pt x="0" y="19269"/>
                  <a:pt x="529" y="21330"/>
                  <a:pt x="4352" y="21330"/>
                </a:cubicBezTo>
                <a:cubicBezTo>
                  <a:pt x="8142" y="21330"/>
                  <a:pt x="11934" y="21330"/>
                  <a:pt x="15725" y="21330"/>
                </a:cubicBezTo>
                <a:cubicBezTo>
                  <a:pt x="18960" y="21330"/>
                  <a:pt x="21600" y="20718"/>
                  <a:pt x="21600" y="18148"/>
                </a:cubicBezTo>
                <a:cubicBezTo>
                  <a:pt x="21600" y="15717"/>
                  <a:pt x="21600" y="13284"/>
                  <a:pt x="21600" y="10853"/>
                </a:cubicBezTo>
                <a:cubicBezTo>
                  <a:pt x="21600" y="8604"/>
                  <a:pt x="21600" y="6355"/>
                  <a:pt x="21600" y="4106"/>
                </a:cubicBezTo>
                <a:cubicBezTo>
                  <a:pt x="21600" y="2279"/>
                  <a:pt x="21281" y="7"/>
                  <a:pt x="17672" y="7"/>
                </a:cubicBezTo>
                <a:cubicBezTo>
                  <a:pt x="17672" y="7"/>
                  <a:pt x="19832" y="7"/>
                  <a:pt x="17672" y="7"/>
                </a:cubicBezTo>
                <a:close/>
                <a:moveTo>
                  <a:pt x="17672" y="7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322" name="AutoShape 69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3695382" y="3168051"/>
            <a:ext cx="17028" cy="17028"/>
          </a:xfrm>
          <a:custGeom>
            <a:avLst/>
            <a:gdLst/>
            <a:ahLst/>
            <a:cxnLst/>
            <a:rect l="0" t="0" r="r" b="b"/>
            <a:pathLst>
              <a:path w="20253" h="20252">
                <a:moveTo>
                  <a:pt x="902" y="19349"/>
                </a:moveTo>
                <a:cubicBezTo>
                  <a:pt x="4126" y="19349"/>
                  <a:pt x="17556" y="21382"/>
                  <a:pt x="19596" y="19349"/>
                </a:cubicBezTo>
                <a:cubicBezTo>
                  <a:pt x="20473" y="18472"/>
                  <a:pt x="20473" y="1532"/>
                  <a:pt x="19596" y="655"/>
                </a:cubicBezTo>
                <a:cubicBezTo>
                  <a:pt x="18720" y="-218"/>
                  <a:pt x="1779" y="-218"/>
                  <a:pt x="902" y="655"/>
                </a:cubicBezTo>
                <a:cubicBezTo>
                  <a:pt x="-1127" y="2688"/>
                  <a:pt x="902" y="16135"/>
                  <a:pt x="902" y="19349"/>
                </a:cubicBezTo>
                <a:cubicBezTo>
                  <a:pt x="902" y="19349"/>
                  <a:pt x="902" y="19349"/>
                  <a:pt x="902" y="19349"/>
                </a:cubicBezTo>
                <a:close/>
                <a:moveTo>
                  <a:pt x="902" y="19349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323" name="AutoShape 70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3732535" y="3168051"/>
            <a:ext cx="17028" cy="17028"/>
          </a:xfrm>
          <a:custGeom>
            <a:avLst/>
            <a:gdLst/>
            <a:ahLst/>
            <a:cxnLst/>
            <a:rect l="0" t="0" r="r" b="b"/>
            <a:pathLst>
              <a:path w="20251" h="20252">
                <a:moveTo>
                  <a:pt x="907" y="19349"/>
                </a:moveTo>
                <a:cubicBezTo>
                  <a:pt x="4121" y="19349"/>
                  <a:pt x="17564" y="21382"/>
                  <a:pt x="19604" y="19349"/>
                </a:cubicBezTo>
                <a:cubicBezTo>
                  <a:pt x="20467" y="18472"/>
                  <a:pt x="20467" y="1532"/>
                  <a:pt x="19604" y="655"/>
                </a:cubicBezTo>
                <a:cubicBezTo>
                  <a:pt x="18717" y="-218"/>
                  <a:pt x="1784" y="-218"/>
                  <a:pt x="907" y="655"/>
                </a:cubicBezTo>
                <a:cubicBezTo>
                  <a:pt x="-1133" y="2688"/>
                  <a:pt x="907" y="16135"/>
                  <a:pt x="907" y="19349"/>
                </a:cubicBezTo>
                <a:cubicBezTo>
                  <a:pt x="907" y="19349"/>
                  <a:pt x="907" y="19349"/>
                  <a:pt x="907" y="19349"/>
                </a:cubicBezTo>
                <a:close/>
                <a:moveTo>
                  <a:pt x="907" y="19349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324" name="AutoShape 71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3763496" y="3168051"/>
            <a:ext cx="17028" cy="17028"/>
          </a:xfrm>
          <a:custGeom>
            <a:avLst/>
            <a:gdLst/>
            <a:ahLst/>
            <a:cxnLst/>
            <a:rect l="0" t="0" r="r" b="b"/>
            <a:pathLst>
              <a:path w="20249" h="20252">
                <a:moveTo>
                  <a:pt x="906" y="19349"/>
                </a:moveTo>
                <a:cubicBezTo>
                  <a:pt x="4129" y="19349"/>
                  <a:pt x="17555" y="21382"/>
                  <a:pt x="19594" y="19349"/>
                </a:cubicBezTo>
                <a:cubicBezTo>
                  <a:pt x="20467" y="18472"/>
                  <a:pt x="20467" y="1532"/>
                  <a:pt x="19594" y="655"/>
                </a:cubicBezTo>
                <a:cubicBezTo>
                  <a:pt x="18718" y="-218"/>
                  <a:pt x="1779" y="-218"/>
                  <a:pt x="906" y="655"/>
                </a:cubicBezTo>
                <a:cubicBezTo>
                  <a:pt x="-1133" y="2688"/>
                  <a:pt x="906" y="16135"/>
                  <a:pt x="906" y="19349"/>
                </a:cubicBezTo>
                <a:cubicBezTo>
                  <a:pt x="906" y="19349"/>
                  <a:pt x="906" y="19349"/>
                  <a:pt x="906" y="19349"/>
                </a:cubicBezTo>
                <a:close/>
                <a:moveTo>
                  <a:pt x="906" y="19349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325" name="AutoShape 72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3794457" y="3168051"/>
            <a:ext cx="17028" cy="17028"/>
          </a:xfrm>
          <a:custGeom>
            <a:avLst/>
            <a:gdLst/>
            <a:ahLst/>
            <a:cxnLst/>
            <a:rect l="0" t="0" r="r" b="b"/>
            <a:pathLst>
              <a:path w="20246" h="20252">
                <a:moveTo>
                  <a:pt x="906" y="19349"/>
                </a:moveTo>
                <a:cubicBezTo>
                  <a:pt x="4119" y="19349"/>
                  <a:pt x="17555" y="21382"/>
                  <a:pt x="19583" y="19349"/>
                </a:cubicBezTo>
                <a:cubicBezTo>
                  <a:pt x="20467" y="18472"/>
                  <a:pt x="20467" y="1532"/>
                  <a:pt x="19583" y="655"/>
                </a:cubicBezTo>
                <a:cubicBezTo>
                  <a:pt x="18718" y="-218"/>
                  <a:pt x="1779" y="-218"/>
                  <a:pt x="906" y="655"/>
                </a:cubicBezTo>
                <a:cubicBezTo>
                  <a:pt x="-1133" y="2688"/>
                  <a:pt x="906" y="16135"/>
                  <a:pt x="906" y="19349"/>
                </a:cubicBezTo>
                <a:cubicBezTo>
                  <a:pt x="906" y="19349"/>
                  <a:pt x="906" y="19349"/>
                  <a:pt x="906" y="19349"/>
                </a:cubicBezTo>
                <a:close/>
                <a:moveTo>
                  <a:pt x="906" y="19349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326" name="AutoShape 73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3695382" y="3137090"/>
            <a:ext cx="17028" cy="17028"/>
          </a:xfrm>
          <a:custGeom>
            <a:avLst/>
            <a:gdLst/>
            <a:ahLst/>
            <a:cxnLst/>
            <a:rect l="0" t="0" r="r" b="b"/>
            <a:pathLst>
              <a:path w="20253" h="20250">
                <a:moveTo>
                  <a:pt x="902" y="19345"/>
                </a:moveTo>
                <a:cubicBezTo>
                  <a:pt x="4126" y="19345"/>
                  <a:pt x="17556" y="21381"/>
                  <a:pt x="19596" y="19345"/>
                </a:cubicBezTo>
                <a:cubicBezTo>
                  <a:pt x="20473" y="18472"/>
                  <a:pt x="20473" y="1538"/>
                  <a:pt x="19596" y="658"/>
                </a:cubicBezTo>
                <a:cubicBezTo>
                  <a:pt x="18720" y="-219"/>
                  <a:pt x="1779" y="-219"/>
                  <a:pt x="902" y="658"/>
                </a:cubicBezTo>
                <a:cubicBezTo>
                  <a:pt x="-1127" y="2694"/>
                  <a:pt x="902" y="16132"/>
                  <a:pt x="902" y="19345"/>
                </a:cubicBezTo>
                <a:cubicBezTo>
                  <a:pt x="902" y="19345"/>
                  <a:pt x="902" y="19345"/>
                  <a:pt x="902" y="19345"/>
                </a:cubicBezTo>
                <a:close/>
                <a:moveTo>
                  <a:pt x="902" y="19345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327" name="AutoShape 74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3732535" y="3137090"/>
            <a:ext cx="17028" cy="17028"/>
          </a:xfrm>
          <a:custGeom>
            <a:avLst/>
            <a:gdLst/>
            <a:ahLst/>
            <a:cxnLst/>
            <a:rect l="0" t="0" r="r" b="b"/>
            <a:pathLst>
              <a:path w="20251" h="20250">
                <a:moveTo>
                  <a:pt x="907" y="19345"/>
                </a:moveTo>
                <a:cubicBezTo>
                  <a:pt x="4121" y="19345"/>
                  <a:pt x="17564" y="21381"/>
                  <a:pt x="19604" y="19345"/>
                </a:cubicBezTo>
                <a:cubicBezTo>
                  <a:pt x="20467" y="18472"/>
                  <a:pt x="20467" y="1538"/>
                  <a:pt x="19604" y="658"/>
                </a:cubicBezTo>
                <a:cubicBezTo>
                  <a:pt x="18717" y="-219"/>
                  <a:pt x="1784" y="-219"/>
                  <a:pt x="907" y="658"/>
                </a:cubicBezTo>
                <a:cubicBezTo>
                  <a:pt x="-1133" y="2694"/>
                  <a:pt x="907" y="16132"/>
                  <a:pt x="907" y="19345"/>
                </a:cubicBezTo>
                <a:cubicBezTo>
                  <a:pt x="907" y="19345"/>
                  <a:pt x="907" y="19345"/>
                  <a:pt x="907" y="19345"/>
                </a:cubicBezTo>
                <a:close/>
                <a:moveTo>
                  <a:pt x="907" y="19345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328" name="AutoShape 75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3763496" y="3137090"/>
            <a:ext cx="17028" cy="17028"/>
          </a:xfrm>
          <a:custGeom>
            <a:avLst/>
            <a:gdLst/>
            <a:ahLst/>
            <a:cxnLst/>
            <a:rect l="0" t="0" r="r" b="b"/>
            <a:pathLst>
              <a:path w="20249" h="20250">
                <a:moveTo>
                  <a:pt x="906" y="19345"/>
                </a:moveTo>
                <a:cubicBezTo>
                  <a:pt x="4129" y="19345"/>
                  <a:pt x="17555" y="21381"/>
                  <a:pt x="19594" y="19345"/>
                </a:cubicBezTo>
                <a:cubicBezTo>
                  <a:pt x="20467" y="18472"/>
                  <a:pt x="20467" y="1538"/>
                  <a:pt x="19594" y="658"/>
                </a:cubicBezTo>
                <a:cubicBezTo>
                  <a:pt x="18718" y="-219"/>
                  <a:pt x="1779" y="-219"/>
                  <a:pt x="906" y="658"/>
                </a:cubicBezTo>
                <a:cubicBezTo>
                  <a:pt x="-1133" y="2694"/>
                  <a:pt x="906" y="16132"/>
                  <a:pt x="906" y="19345"/>
                </a:cubicBezTo>
                <a:cubicBezTo>
                  <a:pt x="906" y="19345"/>
                  <a:pt x="906" y="19345"/>
                  <a:pt x="906" y="19345"/>
                </a:cubicBezTo>
                <a:close/>
                <a:moveTo>
                  <a:pt x="906" y="19345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329" name="AutoShape 76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3794457" y="3137090"/>
            <a:ext cx="17028" cy="17028"/>
          </a:xfrm>
          <a:custGeom>
            <a:avLst/>
            <a:gdLst/>
            <a:ahLst/>
            <a:cxnLst/>
            <a:rect l="0" t="0" r="r" b="b"/>
            <a:pathLst>
              <a:path w="20246" h="20250">
                <a:moveTo>
                  <a:pt x="906" y="19345"/>
                </a:moveTo>
                <a:cubicBezTo>
                  <a:pt x="4119" y="19345"/>
                  <a:pt x="17555" y="21381"/>
                  <a:pt x="19583" y="19345"/>
                </a:cubicBezTo>
                <a:cubicBezTo>
                  <a:pt x="20467" y="18472"/>
                  <a:pt x="20467" y="1538"/>
                  <a:pt x="19583" y="658"/>
                </a:cubicBezTo>
                <a:cubicBezTo>
                  <a:pt x="18718" y="-219"/>
                  <a:pt x="1779" y="-219"/>
                  <a:pt x="906" y="658"/>
                </a:cubicBezTo>
                <a:cubicBezTo>
                  <a:pt x="-1133" y="2694"/>
                  <a:pt x="906" y="16132"/>
                  <a:pt x="906" y="19345"/>
                </a:cubicBezTo>
                <a:cubicBezTo>
                  <a:pt x="906" y="19345"/>
                  <a:pt x="906" y="19345"/>
                  <a:pt x="906" y="19345"/>
                </a:cubicBezTo>
                <a:close/>
                <a:moveTo>
                  <a:pt x="906" y="19345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330" name="AutoShape 77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7286827" y="2468338"/>
            <a:ext cx="255426" cy="255426"/>
          </a:xfrm>
          <a:custGeom>
            <a:avLst/>
            <a:gdLst/>
            <a:ahLst/>
            <a:cxnLst/>
            <a:rect l="0" t="0" r="r" b="b"/>
            <a:pathLst>
              <a:path w="21600" h="21600">
                <a:moveTo>
                  <a:pt x="10800" y="20250"/>
                </a:moveTo>
                <a:cubicBezTo>
                  <a:pt x="5655" y="20250"/>
                  <a:pt x="1349" y="15944"/>
                  <a:pt x="1349" y="10800"/>
                </a:cubicBezTo>
                <a:cubicBezTo>
                  <a:pt x="1349" y="5656"/>
                  <a:pt x="5655" y="1350"/>
                  <a:pt x="10800" y="1350"/>
                </a:cubicBezTo>
                <a:cubicBezTo>
                  <a:pt x="15944" y="1350"/>
                  <a:pt x="20250" y="5656"/>
                  <a:pt x="20250" y="10800"/>
                </a:cubicBezTo>
                <a:cubicBezTo>
                  <a:pt x="20250" y="15944"/>
                  <a:pt x="15944" y="20250"/>
                  <a:pt x="10800" y="20250"/>
                </a:cubicBezTo>
                <a:cubicBezTo>
                  <a:pt x="5590" y="20250"/>
                  <a:pt x="16010" y="20250"/>
                  <a:pt x="10800" y="20250"/>
                </a:cubicBezTo>
                <a:close/>
                <a:moveTo>
                  <a:pt x="10800" y="0"/>
                </a:moveTo>
                <a:cubicBezTo>
                  <a:pt x="4914" y="0"/>
                  <a:pt x="0" y="4915"/>
                  <a:pt x="0" y="10800"/>
                </a:cubicBezTo>
                <a:cubicBezTo>
                  <a:pt x="0" y="16686"/>
                  <a:pt x="4914" y="21600"/>
                  <a:pt x="10800" y="21600"/>
                </a:cubicBezTo>
                <a:cubicBezTo>
                  <a:pt x="16685" y="21600"/>
                  <a:pt x="21600" y="16686"/>
                  <a:pt x="21600" y="10800"/>
                </a:cubicBezTo>
                <a:cubicBezTo>
                  <a:pt x="21600" y="4915"/>
                  <a:pt x="16685" y="0"/>
                  <a:pt x="10800" y="0"/>
                </a:cubicBezTo>
                <a:cubicBezTo>
                  <a:pt x="4836" y="0"/>
                  <a:pt x="16764" y="0"/>
                  <a:pt x="10800" y="0"/>
                </a:cubicBezTo>
                <a:close/>
                <a:moveTo>
                  <a:pt x="10800" y="0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331" name="AutoShape 78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7367325" y="2536452"/>
            <a:ext cx="32509" cy="47215"/>
          </a:xfrm>
          <a:custGeom>
            <a:avLst/>
            <a:gdLst/>
            <a:ahLst/>
            <a:cxnLst/>
            <a:rect l="0" t="0" r="r" b="b"/>
            <a:pathLst>
              <a:path w="16200" h="21600">
                <a:moveTo>
                  <a:pt x="8100" y="21600"/>
                </a:moveTo>
                <a:cubicBezTo>
                  <a:pt x="18900" y="21600"/>
                  <a:pt x="18900" y="0"/>
                  <a:pt x="8100" y="0"/>
                </a:cubicBezTo>
                <a:cubicBezTo>
                  <a:pt x="-2700" y="0"/>
                  <a:pt x="-2700" y="21600"/>
                  <a:pt x="8100" y="21600"/>
                </a:cubicBezTo>
                <a:cubicBezTo>
                  <a:pt x="12497" y="21600"/>
                  <a:pt x="3700" y="21600"/>
                  <a:pt x="8100" y="21600"/>
                </a:cubicBezTo>
                <a:close/>
                <a:moveTo>
                  <a:pt x="8100" y="21600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332" name="AutoShape 79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7429246" y="2536452"/>
            <a:ext cx="32509" cy="47215"/>
          </a:xfrm>
          <a:custGeom>
            <a:avLst/>
            <a:gdLst/>
            <a:ahLst/>
            <a:cxnLst/>
            <a:rect l="0" t="0" r="r" b="b"/>
            <a:pathLst>
              <a:path w="16200" h="21600">
                <a:moveTo>
                  <a:pt x="8100" y="21600"/>
                </a:moveTo>
                <a:cubicBezTo>
                  <a:pt x="18900" y="21600"/>
                  <a:pt x="18900" y="0"/>
                  <a:pt x="8100" y="0"/>
                </a:cubicBezTo>
                <a:cubicBezTo>
                  <a:pt x="-2700" y="0"/>
                  <a:pt x="-2700" y="21600"/>
                  <a:pt x="8100" y="21600"/>
                </a:cubicBezTo>
                <a:cubicBezTo>
                  <a:pt x="12503" y="21600"/>
                  <a:pt x="3700" y="21600"/>
                  <a:pt x="8100" y="21600"/>
                </a:cubicBezTo>
                <a:close/>
                <a:moveTo>
                  <a:pt x="8100" y="21600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333" name="AutoShape 80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7336364" y="2616950"/>
            <a:ext cx="154804" cy="62696"/>
          </a:xfrm>
          <a:custGeom>
            <a:avLst/>
            <a:gdLst/>
            <a:ahLst/>
            <a:cxnLst/>
            <a:rect l="0" t="0" r="r" b="b"/>
            <a:pathLst>
              <a:path w="21600" h="15722">
                <a:moveTo>
                  <a:pt x="1373" y="6331"/>
                </a:moveTo>
                <a:cubicBezTo>
                  <a:pt x="6512" y="21600"/>
                  <a:pt x="19574" y="17369"/>
                  <a:pt x="21600" y="0"/>
                </a:cubicBezTo>
                <a:cubicBezTo>
                  <a:pt x="14400" y="0"/>
                  <a:pt x="7200" y="0"/>
                  <a:pt x="0" y="0"/>
                </a:cubicBezTo>
                <a:cubicBezTo>
                  <a:pt x="256" y="2229"/>
                  <a:pt x="716" y="4380"/>
                  <a:pt x="1373" y="6331"/>
                </a:cubicBezTo>
                <a:cubicBezTo>
                  <a:pt x="3311" y="12090"/>
                  <a:pt x="725" y="4403"/>
                  <a:pt x="1373" y="6331"/>
                </a:cubicBezTo>
                <a:close/>
                <a:moveTo>
                  <a:pt x="1373" y="6331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334" name="AutoShape 81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7782199" y="2468338"/>
            <a:ext cx="255426" cy="255426"/>
          </a:xfrm>
          <a:custGeom>
            <a:avLst/>
            <a:gdLst/>
            <a:ahLst/>
            <a:cxnLst/>
            <a:rect l="0" t="0" r="r" b="b"/>
            <a:pathLst>
              <a:path w="21600" h="21600">
                <a:moveTo>
                  <a:pt x="10800" y="20250"/>
                </a:moveTo>
                <a:cubicBezTo>
                  <a:pt x="5656" y="20250"/>
                  <a:pt x="1350" y="15944"/>
                  <a:pt x="1350" y="10800"/>
                </a:cubicBezTo>
                <a:cubicBezTo>
                  <a:pt x="1350" y="5656"/>
                  <a:pt x="5656" y="1350"/>
                  <a:pt x="10800" y="1350"/>
                </a:cubicBezTo>
                <a:cubicBezTo>
                  <a:pt x="15944" y="1350"/>
                  <a:pt x="20250" y="5656"/>
                  <a:pt x="20250" y="10800"/>
                </a:cubicBezTo>
                <a:cubicBezTo>
                  <a:pt x="20250" y="15944"/>
                  <a:pt x="15944" y="20250"/>
                  <a:pt x="10800" y="20250"/>
                </a:cubicBezTo>
                <a:cubicBezTo>
                  <a:pt x="5590" y="20250"/>
                  <a:pt x="16009" y="20250"/>
                  <a:pt x="10800" y="20250"/>
                </a:cubicBezTo>
                <a:close/>
                <a:moveTo>
                  <a:pt x="10800" y="0"/>
                </a:moveTo>
                <a:cubicBezTo>
                  <a:pt x="4914" y="0"/>
                  <a:pt x="0" y="4915"/>
                  <a:pt x="0" y="10800"/>
                </a:cubicBezTo>
                <a:cubicBezTo>
                  <a:pt x="0" y="16686"/>
                  <a:pt x="4914" y="21600"/>
                  <a:pt x="10800" y="21600"/>
                </a:cubicBezTo>
                <a:cubicBezTo>
                  <a:pt x="16685" y="21600"/>
                  <a:pt x="21600" y="16686"/>
                  <a:pt x="21600" y="10800"/>
                </a:cubicBezTo>
                <a:cubicBezTo>
                  <a:pt x="21600" y="4915"/>
                  <a:pt x="16685" y="0"/>
                  <a:pt x="10800" y="0"/>
                </a:cubicBezTo>
                <a:cubicBezTo>
                  <a:pt x="4835" y="0"/>
                  <a:pt x="16764" y="0"/>
                  <a:pt x="10800" y="0"/>
                </a:cubicBezTo>
                <a:close/>
                <a:moveTo>
                  <a:pt x="10800" y="0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335" name="AutoShape 82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7862697" y="2536452"/>
            <a:ext cx="32509" cy="47215"/>
          </a:xfrm>
          <a:custGeom>
            <a:avLst/>
            <a:gdLst/>
            <a:ahLst/>
            <a:cxnLst/>
            <a:rect l="0" t="0" r="r" b="b"/>
            <a:pathLst>
              <a:path w="16200" h="21600">
                <a:moveTo>
                  <a:pt x="8100" y="21600"/>
                </a:moveTo>
                <a:cubicBezTo>
                  <a:pt x="18900" y="21600"/>
                  <a:pt x="18900" y="0"/>
                  <a:pt x="8100" y="0"/>
                </a:cubicBezTo>
                <a:cubicBezTo>
                  <a:pt x="-2700" y="0"/>
                  <a:pt x="-2700" y="21600"/>
                  <a:pt x="8100" y="21600"/>
                </a:cubicBezTo>
                <a:cubicBezTo>
                  <a:pt x="12500" y="21600"/>
                  <a:pt x="3700" y="21600"/>
                  <a:pt x="8100" y="21600"/>
                </a:cubicBezTo>
                <a:close/>
                <a:moveTo>
                  <a:pt x="8100" y="21600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336" name="AutoShape 83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7844120" y="2610758"/>
            <a:ext cx="127713" cy="61921"/>
          </a:xfrm>
          <a:custGeom>
            <a:avLst/>
            <a:gdLst/>
            <a:ahLst/>
            <a:cxnLst/>
            <a:rect l="0" t="0" r="r" b="b"/>
            <a:pathLst>
              <a:path w="21208" h="16200">
                <a:moveTo>
                  <a:pt x="10606" y="8428"/>
                </a:moveTo>
                <a:cubicBezTo>
                  <a:pt x="6440" y="8428"/>
                  <a:pt x="2485" y="5226"/>
                  <a:pt x="2" y="0"/>
                </a:cubicBezTo>
                <a:cubicBezTo>
                  <a:pt x="-196" y="21600"/>
                  <a:pt x="21404" y="21600"/>
                  <a:pt x="21207" y="0"/>
                </a:cubicBezTo>
                <a:cubicBezTo>
                  <a:pt x="18724" y="5226"/>
                  <a:pt x="14769" y="8428"/>
                  <a:pt x="10606" y="8428"/>
                </a:cubicBezTo>
                <a:cubicBezTo>
                  <a:pt x="6249" y="8428"/>
                  <a:pt x="14960" y="8428"/>
                  <a:pt x="10606" y="8428"/>
                </a:cubicBezTo>
                <a:close/>
                <a:moveTo>
                  <a:pt x="10606" y="8428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337" name="AutoShape 84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7924618" y="2548836"/>
            <a:ext cx="47989" cy="17803"/>
          </a:xfrm>
          <a:custGeom>
            <a:avLst/>
            <a:gdLst/>
            <a:ahLst/>
            <a:cxnLst/>
            <a:rect l="0" t="0" r="r" b="b"/>
            <a:pathLst>
              <a:path w="20633" h="18809">
                <a:moveTo>
                  <a:pt x="43" y="18182"/>
                </a:moveTo>
                <a:cubicBezTo>
                  <a:pt x="4880" y="18182"/>
                  <a:pt x="9725" y="18182"/>
                  <a:pt x="14562" y="18182"/>
                </a:cubicBezTo>
                <a:cubicBezTo>
                  <a:pt x="15298" y="18182"/>
                  <a:pt x="19851" y="19593"/>
                  <a:pt x="20374" y="18182"/>
                </a:cubicBezTo>
                <a:cubicBezTo>
                  <a:pt x="20720" y="17257"/>
                  <a:pt x="20720" y="2524"/>
                  <a:pt x="20374" y="1606"/>
                </a:cubicBezTo>
                <a:cubicBezTo>
                  <a:pt x="19038" y="-2007"/>
                  <a:pt x="7938" y="1606"/>
                  <a:pt x="5854" y="1606"/>
                </a:cubicBezTo>
                <a:cubicBezTo>
                  <a:pt x="-880" y="1606"/>
                  <a:pt x="43" y="1468"/>
                  <a:pt x="43" y="18182"/>
                </a:cubicBezTo>
                <a:cubicBezTo>
                  <a:pt x="43" y="18182"/>
                  <a:pt x="43" y="18182"/>
                  <a:pt x="43" y="18182"/>
                </a:cubicBezTo>
                <a:close/>
                <a:moveTo>
                  <a:pt x="43" y="18182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338" name="AutoShape 85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593117" y="3013247"/>
            <a:ext cx="255426" cy="255426"/>
          </a:xfrm>
          <a:custGeom>
            <a:avLst/>
            <a:gdLst/>
            <a:ahLst/>
            <a:cxnLst/>
            <a:rect l="0" t="0" r="r" b="b"/>
            <a:pathLst>
              <a:path w="21600" h="21600">
                <a:moveTo>
                  <a:pt x="10800" y="20250"/>
                </a:moveTo>
                <a:cubicBezTo>
                  <a:pt x="5656" y="20250"/>
                  <a:pt x="1350" y="15944"/>
                  <a:pt x="1350" y="10800"/>
                </a:cubicBezTo>
                <a:cubicBezTo>
                  <a:pt x="1350" y="5657"/>
                  <a:pt x="5656" y="1350"/>
                  <a:pt x="10800" y="1350"/>
                </a:cubicBezTo>
                <a:cubicBezTo>
                  <a:pt x="15944" y="1350"/>
                  <a:pt x="20250" y="5657"/>
                  <a:pt x="20250" y="10800"/>
                </a:cubicBezTo>
                <a:cubicBezTo>
                  <a:pt x="20250" y="15944"/>
                  <a:pt x="15944" y="20250"/>
                  <a:pt x="10800" y="20250"/>
                </a:cubicBezTo>
                <a:cubicBezTo>
                  <a:pt x="5590" y="20250"/>
                  <a:pt x="16010" y="20250"/>
                  <a:pt x="10800" y="20250"/>
                </a:cubicBezTo>
                <a:close/>
                <a:moveTo>
                  <a:pt x="10800" y="0"/>
                </a:moveTo>
                <a:cubicBezTo>
                  <a:pt x="4915" y="0"/>
                  <a:pt x="0" y="4915"/>
                  <a:pt x="0" y="10800"/>
                </a:cubicBezTo>
                <a:cubicBezTo>
                  <a:pt x="0" y="16686"/>
                  <a:pt x="4914" y="21600"/>
                  <a:pt x="10800" y="21600"/>
                </a:cubicBezTo>
                <a:cubicBezTo>
                  <a:pt x="16686" y="21600"/>
                  <a:pt x="21600" y="16686"/>
                  <a:pt x="21600" y="10800"/>
                </a:cubicBezTo>
                <a:cubicBezTo>
                  <a:pt x="21600" y="4915"/>
                  <a:pt x="16685" y="0"/>
                  <a:pt x="10800" y="0"/>
                </a:cubicBezTo>
                <a:cubicBezTo>
                  <a:pt x="4836" y="0"/>
                  <a:pt x="16765" y="0"/>
                  <a:pt x="10800" y="0"/>
                </a:cubicBezTo>
                <a:close/>
                <a:moveTo>
                  <a:pt x="10800" y="0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339" name="AutoShape 86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673615" y="3081361"/>
            <a:ext cx="31735" cy="44119"/>
          </a:xfrm>
          <a:custGeom>
            <a:avLst/>
            <a:gdLst/>
            <a:ahLst/>
            <a:cxnLst/>
            <a:rect l="0" t="0" r="r" b="b"/>
            <a:pathLst>
              <a:path w="21600" h="16200">
                <a:moveTo>
                  <a:pt x="21600" y="8101"/>
                </a:moveTo>
                <a:cubicBezTo>
                  <a:pt x="21600" y="-2700"/>
                  <a:pt x="0" y="-2700"/>
                  <a:pt x="0" y="8101"/>
                </a:cubicBezTo>
                <a:cubicBezTo>
                  <a:pt x="0" y="18900"/>
                  <a:pt x="21600" y="18900"/>
                  <a:pt x="21600" y="8101"/>
                </a:cubicBezTo>
                <a:cubicBezTo>
                  <a:pt x="21600" y="3257"/>
                  <a:pt x="21600" y="12945"/>
                  <a:pt x="21600" y="8101"/>
                </a:cubicBezTo>
                <a:close/>
                <a:moveTo>
                  <a:pt x="21600" y="8101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340" name="AutoShape 87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735536" y="3081361"/>
            <a:ext cx="32509" cy="47215"/>
          </a:xfrm>
          <a:custGeom>
            <a:avLst/>
            <a:gdLst/>
            <a:ahLst/>
            <a:cxnLst/>
            <a:rect l="0" t="0" r="r" b="b"/>
            <a:pathLst>
              <a:path w="16200" h="21600">
                <a:moveTo>
                  <a:pt x="8101" y="0"/>
                </a:moveTo>
                <a:cubicBezTo>
                  <a:pt x="-2700" y="0"/>
                  <a:pt x="-2700" y="21600"/>
                  <a:pt x="8101" y="21600"/>
                </a:cubicBezTo>
                <a:cubicBezTo>
                  <a:pt x="18900" y="21600"/>
                  <a:pt x="18900" y="0"/>
                  <a:pt x="8101" y="0"/>
                </a:cubicBezTo>
                <a:cubicBezTo>
                  <a:pt x="3698" y="0"/>
                  <a:pt x="12502" y="0"/>
                  <a:pt x="8101" y="0"/>
                </a:cubicBezTo>
                <a:close/>
                <a:moveTo>
                  <a:pt x="8101" y="0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341" name="AutoShape 88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692191" y="3161858"/>
            <a:ext cx="61148" cy="63469"/>
          </a:xfrm>
          <a:custGeom>
            <a:avLst/>
            <a:gdLst/>
            <a:ahLst/>
            <a:cxnLst/>
            <a:rect l="0" t="0" r="r" b="b"/>
            <a:pathLst>
              <a:path w="16200" h="21600">
                <a:moveTo>
                  <a:pt x="8100" y="0"/>
                </a:moveTo>
                <a:cubicBezTo>
                  <a:pt x="-2700" y="0"/>
                  <a:pt x="-2700" y="21600"/>
                  <a:pt x="8100" y="21600"/>
                </a:cubicBezTo>
                <a:cubicBezTo>
                  <a:pt x="18900" y="21600"/>
                  <a:pt x="18900" y="0"/>
                  <a:pt x="8100" y="0"/>
                </a:cubicBezTo>
                <a:cubicBezTo>
                  <a:pt x="3479" y="0"/>
                  <a:pt x="12728" y="0"/>
                  <a:pt x="8100" y="0"/>
                </a:cubicBezTo>
                <a:close/>
                <a:moveTo>
                  <a:pt x="8100" y="0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342" name="AutoShape 89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5751175" y="2468338"/>
            <a:ext cx="255426" cy="255426"/>
          </a:xfrm>
          <a:custGeom>
            <a:avLst/>
            <a:gdLst/>
            <a:ahLst/>
            <a:cxnLst/>
            <a:rect l="0" t="0" r="r" b="b"/>
            <a:pathLst>
              <a:path w="21600" h="21600">
                <a:moveTo>
                  <a:pt x="10800" y="20250"/>
                </a:moveTo>
                <a:cubicBezTo>
                  <a:pt x="5655" y="20250"/>
                  <a:pt x="1349" y="15944"/>
                  <a:pt x="1349" y="10800"/>
                </a:cubicBezTo>
                <a:cubicBezTo>
                  <a:pt x="1349" y="5656"/>
                  <a:pt x="5655" y="1350"/>
                  <a:pt x="10800" y="1350"/>
                </a:cubicBezTo>
                <a:cubicBezTo>
                  <a:pt x="15944" y="1350"/>
                  <a:pt x="20250" y="5656"/>
                  <a:pt x="20250" y="10800"/>
                </a:cubicBezTo>
                <a:cubicBezTo>
                  <a:pt x="20250" y="15944"/>
                  <a:pt x="15944" y="20250"/>
                  <a:pt x="10800" y="20250"/>
                </a:cubicBezTo>
                <a:cubicBezTo>
                  <a:pt x="5590" y="20250"/>
                  <a:pt x="16010" y="20250"/>
                  <a:pt x="10800" y="20250"/>
                </a:cubicBezTo>
                <a:close/>
                <a:moveTo>
                  <a:pt x="10800" y="0"/>
                </a:moveTo>
                <a:cubicBezTo>
                  <a:pt x="4914" y="0"/>
                  <a:pt x="0" y="4915"/>
                  <a:pt x="0" y="10800"/>
                </a:cubicBezTo>
                <a:cubicBezTo>
                  <a:pt x="0" y="16686"/>
                  <a:pt x="4914" y="21600"/>
                  <a:pt x="10800" y="21600"/>
                </a:cubicBezTo>
                <a:cubicBezTo>
                  <a:pt x="16685" y="21600"/>
                  <a:pt x="21600" y="16686"/>
                  <a:pt x="21600" y="10800"/>
                </a:cubicBezTo>
                <a:cubicBezTo>
                  <a:pt x="21600" y="4915"/>
                  <a:pt x="16685" y="0"/>
                  <a:pt x="10800" y="0"/>
                </a:cubicBezTo>
                <a:cubicBezTo>
                  <a:pt x="4836" y="0"/>
                  <a:pt x="16764" y="0"/>
                  <a:pt x="10800" y="0"/>
                </a:cubicBezTo>
                <a:close/>
                <a:moveTo>
                  <a:pt x="10800" y="0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343" name="AutoShape 90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5800712" y="2616950"/>
            <a:ext cx="157900" cy="47215"/>
          </a:xfrm>
          <a:custGeom>
            <a:avLst/>
            <a:gdLst/>
            <a:ahLst/>
            <a:cxnLst/>
            <a:rect l="0" t="0" r="r" b="b"/>
            <a:pathLst>
              <a:path w="21361" h="20677">
                <a:moveTo>
                  <a:pt x="21345" y="0"/>
                </a:moveTo>
                <a:cubicBezTo>
                  <a:pt x="18307" y="9490"/>
                  <a:pt x="14093" y="14537"/>
                  <a:pt x="9851" y="13697"/>
                </a:cubicBezTo>
                <a:cubicBezTo>
                  <a:pt x="7739" y="13277"/>
                  <a:pt x="5662" y="11424"/>
                  <a:pt x="3790" y="8272"/>
                </a:cubicBezTo>
                <a:cubicBezTo>
                  <a:pt x="2455" y="6026"/>
                  <a:pt x="1283" y="1805"/>
                  <a:pt x="0" y="0"/>
                </a:cubicBezTo>
                <a:cubicBezTo>
                  <a:pt x="3186" y="12679"/>
                  <a:pt x="6323" y="21600"/>
                  <a:pt x="11720" y="20601"/>
                </a:cubicBezTo>
                <a:cubicBezTo>
                  <a:pt x="14009" y="20180"/>
                  <a:pt x="16116" y="17759"/>
                  <a:pt x="17877" y="13020"/>
                </a:cubicBezTo>
                <a:cubicBezTo>
                  <a:pt x="18747" y="10672"/>
                  <a:pt x="21600" y="2025"/>
                  <a:pt x="21345" y="0"/>
                </a:cubicBezTo>
                <a:cubicBezTo>
                  <a:pt x="18619" y="8517"/>
                  <a:pt x="21345" y="0"/>
                  <a:pt x="21345" y="0"/>
                </a:cubicBezTo>
                <a:close/>
                <a:moveTo>
                  <a:pt x="21345" y="0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344" name="AutoShape 91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5831673" y="2536452"/>
            <a:ext cx="32509" cy="47215"/>
          </a:xfrm>
          <a:custGeom>
            <a:avLst/>
            <a:gdLst/>
            <a:ahLst/>
            <a:cxnLst/>
            <a:rect l="0" t="0" r="r" b="b"/>
            <a:pathLst>
              <a:path w="16200" h="21600">
                <a:moveTo>
                  <a:pt x="8100" y="21600"/>
                </a:moveTo>
                <a:cubicBezTo>
                  <a:pt x="18900" y="21600"/>
                  <a:pt x="18900" y="0"/>
                  <a:pt x="8100" y="0"/>
                </a:cubicBezTo>
                <a:cubicBezTo>
                  <a:pt x="-2700" y="0"/>
                  <a:pt x="-2700" y="21600"/>
                  <a:pt x="8100" y="21600"/>
                </a:cubicBezTo>
                <a:cubicBezTo>
                  <a:pt x="12500" y="21600"/>
                  <a:pt x="3703" y="21600"/>
                  <a:pt x="8100" y="21600"/>
                </a:cubicBezTo>
                <a:close/>
                <a:moveTo>
                  <a:pt x="8100" y="21600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345" name="AutoShape 92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5893594" y="2536452"/>
            <a:ext cx="32509" cy="47215"/>
          </a:xfrm>
          <a:custGeom>
            <a:avLst/>
            <a:gdLst/>
            <a:ahLst/>
            <a:cxnLst/>
            <a:rect l="0" t="0" r="r" b="b"/>
            <a:pathLst>
              <a:path w="16200" h="21600">
                <a:moveTo>
                  <a:pt x="8098" y="21600"/>
                </a:moveTo>
                <a:cubicBezTo>
                  <a:pt x="18900" y="21600"/>
                  <a:pt x="18900" y="0"/>
                  <a:pt x="8098" y="0"/>
                </a:cubicBezTo>
                <a:cubicBezTo>
                  <a:pt x="-2700" y="0"/>
                  <a:pt x="-2700" y="21600"/>
                  <a:pt x="8098" y="21600"/>
                </a:cubicBezTo>
                <a:cubicBezTo>
                  <a:pt x="12505" y="21600"/>
                  <a:pt x="3701" y="21600"/>
                  <a:pt x="8098" y="21600"/>
                </a:cubicBezTo>
                <a:close/>
                <a:moveTo>
                  <a:pt x="8098" y="21600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346" name="AutoShape 93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6265123" y="2468338"/>
            <a:ext cx="255426" cy="255426"/>
          </a:xfrm>
          <a:custGeom>
            <a:avLst/>
            <a:gdLst/>
            <a:ahLst/>
            <a:cxnLst/>
            <a:rect l="0" t="0" r="r" b="b"/>
            <a:pathLst>
              <a:path w="21600" h="21600">
                <a:moveTo>
                  <a:pt x="10800" y="20250"/>
                </a:moveTo>
                <a:cubicBezTo>
                  <a:pt x="5656" y="20250"/>
                  <a:pt x="1350" y="15944"/>
                  <a:pt x="1350" y="10800"/>
                </a:cubicBezTo>
                <a:cubicBezTo>
                  <a:pt x="1350" y="5656"/>
                  <a:pt x="5656" y="1350"/>
                  <a:pt x="10800" y="1350"/>
                </a:cubicBezTo>
                <a:cubicBezTo>
                  <a:pt x="15944" y="1350"/>
                  <a:pt x="20250" y="5656"/>
                  <a:pt x="20250" y="10800"/>
                </a:cubicBezTo>
                <a:cubicBezTo>
                  <a:pt x="20250" y="15944"/>
                  <a:pt x="15944" y="20250"/>
                  <a:pt x="10800" y="20250"/>
                </a:cubicBezTo>
                <a:cubicBezTo>
                  <a:pt x="5590" y="20250"/>
                  <a:pt x="16010" y="20250"/>
                  <a:pt x="10800" y="20250"/>
                </a:cubicBezTo>
                <a:close/>
                <a:moveTo>
                  <a:pt x="10800" y="0"/>
                </a:moveTo>
                <a:cubicBezTo>
                  <a:pt x="4915" y="0"/>
                  <a:pt x="0" y="4915"/>
                  <a:pt x="0" y="10800"/>
                </a:cubicBezTo>
                <a:cubicBezTo>
                  <a:pt x="0" y="16686"/>
                  <a:pt x="4915" y="21600"/>
                  <a:pt x="10800" y="21600"/>
                </a:cubicBezTo>
                <a:cubicBezTo>
                  <a:pt x="16686" y="21600"/>
                  <a:pt x="21600" y="16686"/>
                  <a:pt x="21600" y="10800"/>
                </a:cubicBezTo>
                <a:cubicBezTo>
                  <a:pt x="21600" y="4915"/>
                  <a:pt x="16686" y="0"/>
                  <a:pt x="10800" y="0"/>
                </a:cubicBezTo>
                <a:cubicBezTo>
                  <a:pt x="4836" y="0"/>
                  <a:pt x="16764" y="0"/>
                  <a:pt x="10800" y="0"/>
                </a:cubicBezTo>
                <a:close/>
                <a:moveTo>
                  <a:pt x="10800" y="0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347" name="AutoShape 94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6308468" y="2616950"/>
            <a:ext cx="159448" cy="47215"/>
          </a:xfrm>
          <a:custGeom>
            <a:avLst/>
            <a:gdLst/>
            <a:ahLst/>
            <a:cxnLst/>
            <a:rect l="0" t="0" r="r" b="b"/>
            <a:pathLst>
              <a:path w="21600" h="21600">
                <a:moveTo>
                  <a:pt x="10800" y="0"/>
                </a:moveTo>
                <a:cubicBezTo>
                  <a:pt x="5829" y="0"/>
                  <a:pt x="2935" y="9414"/>
                  <a:pt x="0" y="21600"/>
                </a:cubicBezTo>
                <a:cubicBezTo>
                  <a:pt x="1285" y="19715"/>
                  <a:pt x="2459" y="15308"/>
                  <a:pt x="3793" y="12962"/>
                </a:cubicBezTo>
                <a:cubicBezTo>
                  <a:pt x="5949" y="9183"/>
                  <a:pt x="8367" y="7200"/>
                  <a:pt x="10800" y="7200"/>
                </a:cubicBezTo>
                <a:cubicBezTo>
                  <a:pt x="12936" y="7200"/>
                  <a:pt x="15064" y="8720"/>
                  <a:pt x="17008" y="11659"/>
                </a:cubicBezTo>
                <a:cubicBezTo>
                  <a:pt x="18686" y="14189"/>
                  <a:pt x="20042" y="19279"/>
                  <a:pt x="21600" y="21600"/>
                </a:cubicBezTo>
                <a:cubicBezTo>
                  <a:pt x="18667" y="9414"/>
                  <a:pt x="15773" y="0"/>
                  <a:pt x="10800" y="0"/>
                </a:cubicBezTo>
                <a:cubicBezTo>
                  <a:pt x="5346" y="0"/>
                  <a:pt x="16256" y="0"/>
                  <a:pt x="10800" y="0"/>
                </a:cubicBezTo>
                <a:close/>
                <a:moveTo>
                  <a:pt x="10800" y="0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348" name="AutoShape 95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6345621" y="2536452"/>
            <a:ext cx="32509" cy="47215"/>
          </a:xfrm>
          <a:custGeom>
            <a:avLst/>
            <a:gdLst/>
            <a:ahLst/>
            <a:cxnLst/>
            <a:rect l="0" t="0" r="r" b="b"/>
            <a:pathLst>
              <a:path w="16200" h="21600">
                <a:moveTo>
                  <a:pt x="8098" y="21600"/>
                </a:moveTo>
                <a:cubicBezTo>
                  <a:pt x="18900" y="21600"/>
                  <a:pt x="18900" y="0"/>
                  <a:pt x="8098" y="0"/>
                </a:cubicBezTo>
                <a:cubicBezTo>
                  <a:pt x="-2700" y="0"/>
                  <a:pt x="-2700" y="21600"/>
                  <a:pt x="8098" y="21600"/>
                </a:cubicBezTo>
                <a:cubicBezTo>
                  <a:pt x="12499" y="21600"/>
                  <a:pt x="3695" y="21600"/>
                  <a:pt x="8098" y="21600"/>
                </a:cubicBezTo>
                <a:close/>
                <a:moveTo>
                  <a:pt x="8098" y="21600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349" name="AutoShape 96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6407542" y="2536452"/>
            <a:ext cx="32509" cy="47215"/>
          </a:xfrm>
          <a:custGeom>
            <a:avLst/>
            <a:gdLst/>
            <a:ahLst/>
            <a:cxnLst/>
            <a:rect l="0" t="0" r="r" b="b"/>
            <a:pathLst>
              <a:path w="16200" h="21600">
                <a:moveTo>
                  <a:pt x="8100" y="21600"/>
                </a:moveTo>
                <a:cubicBezTo>
                  <a:pt x="18900" y="21600"/>
                  <a:pt x="18900" y="0"/>
                  <a:pt x="8100" y="0"/>
                </a:cubicBezTo>
                <a:cubicBezTo>
                  <a:pt x="-2700" y="0"/>
                  <a:pt x="-2700" y="21600"/>
                  <a:pt x="8100" y="21600"/>
                </a:cubicBezTo>
                <a:cubicBezTo>
                  <a:pt x="12500" y="21600"/>
                  <a:pt x="3700" y="21600"/>
                  <a:pt x="8100" y="21600"/>
                </a:cubicBezTo>
                <a:close/>
                <a:moveTo>
                  <a:pt x="8100" y="21600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350" name="AutoShape 97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6772879" y="2468338"/>
            <a:ext cx="255426" cy="255426"/>
          </a:xfrm>
          <a:custGeom>
            <a:avLst/>
            <a:gdLst/>
            <a:ahLst/>
            <a:cxnLst/>
            <a:rect l="0" t="0" r="r" b="b"/>
            <a:pathLst>
              <a:path w="21600" h="21600">
                <a:moveTo>
                  <a:pt x="10800" y="20250"/>
                </a:moveTo>
                <a:cubicBezTo>
                  <a:pt x="5656" y="20250"/>
                  <a:pt x="1350" y="15944"/>
                  <a:pt x="1350" y="10800"/>
                </a:cubicBezTo>
                <a:cubicBezTo>
                  <a:pt x="1350" y="5656"/>
                  <a:pt x="5656" y="1350"/>
                  <a:pt x="10800" y="1350"/>
                </a:cubicBezTo>
                <a:cubicBezTo>
                  <a:pt x="15944" y="1350"/>
                  <a:pt x="20250" y="5656"/>
                  <a:pt x="20250" y="10800"/>
                </a:cubicBezTo>
                <a:cubicBezTo>
                  <a:pt x="20250" y="15944"/>
                  <a:pt x="15944" y="20250"/>
                  <a:pt x="10800" y="20250"/>
                </a:cubicBezTo>
                <a:cubicBezTo>
                  <a:pt x="5590" y="20250"/>
                  <a:pt x="16010" y="20250"/>
                  <a:pt x="10800" y="20250"/>
                </a:cubicBezTo>
                <a:close/>
                <a:moveTo>
                  <a:pt x="10800" y="0"/>
                </a:moveTo>
                <a:cubicBezTo>
                  <a:pt x="4915" y="0"/>
                  <a:pt x="0" y="4915"/>
                  <a:pt x="0" y="10800"/>
                </a:cubicBezTo>
                <a:cubicBezTo>
                  <a:pt x="0" y="16686"/>
                  <a:pt x="4915" y="21600"/>
                  <a:pt x="10800" y="21600"/>
                </a:cubicBezTo>
                <a:cubicBezTo>
                  <a:pt x="16685" y="21600"/>
                  <a:pt x="21600" y="16686"/>
                  <a:pt x="21600" y="10800"/>
                </a:cubicBezTo>
                <a:cubicBezTo>
                  <a:pt x="21600" y="4915"/>
                  <a:pt x="16685" y="0"/>
                  <a:pt x="10800" y="0"/>
                </a:cubicBezTo>
                <a:cubicBezTo>
                  <a:pt x="4836" y="0"/>
                  <a:pt x="16764" y="0"/>
                  <a:pt x="10800" y="0"/>
                </a:cubicBezTo>
                <a:close/>
                <a:moveTo>
                  <a:pt x="10800" y="0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351" name="AutoShape 98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6853377" y="2536452"/>
            <a:ext cx="32509" cy="47215"/>
          </a:xfrm>
          <a:custGeom>
            <a:avLst/>
            <a:gdLst/>
            <a:ahLst/>
            <a:cxnLst/>
            <a:rect l="0" t="0" r="r" b="b"/>
            <a:pathLst>
              <a:path w="16200" h="21600">
                <a:moveTo>
                  <a:pt x="8100" y="21600"/>
                </a:moveTo>
                <a:cubicBezTo>
                  <a:pt x="18900" y="21600"/>
                  <a:pt x="18900" y="0"/>
                  <a:pt x="8100" y="0"/>
                </a:cubicBezTo>
                <a:cubicBezTo>
                  <a:pt x="-2700" y="0"/>
                  <a:pt x="-2700" y="21600"/>
                  <a:pt x="8100" y="21600"/>
                </a:cubicBezTo>
                <a:cubicBezTo>
                  <a:pt x="12500" y="21600"/>
                  <a:pt x="3697" y="21600"/>
                  <a:pt x="8100" y="21600"/>
                </a:cubicBezTo>
                <a:close/>
                <a:moveTo>
                  <a:pt x="8100" y="21600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352" name="AutoShape 99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6921490" y="2536452"/>
            <a:ext cx="32509" cy="47215"/>
          </a:xfrm>
          <a:custGeom>
            <a:avLst/>
            <a:gdLst/>
            <a:ahLst/>
            <a:cxnLst/>
            <a:rect l="0" t="0" r="r" b="b"/>
            <a:pathLst>
              <a:path w="16200" h="21600">
                <a:moveTo>
                  <a:pt x="8100" y="21600"/>
                </a:moveTo>
                <a:cubicBezTo>
                  <a:pt x="18900" y="21600"/>
                  <a:pt x="18900" y="0"/>
                  <a:pt x="8100" y="0"/>
                </a:cubicBezTo>
                <a:cubicBezTo>
                  <a:pt x="-2700" y="0"/>
                  <a:pt x="-2700" y="21600"/>
                  <a:pt x="8100" y="21600"/>
                </a:cubicBezTo>
                <a:cubicBezTo>
                  <a:pt x="12503" y="21600"/>
                  <a:pt x="3700" y="21600"/>
                  <a:pt x="8100" y="21600"/>
                </a:cubicBezTo>
                <a:close/>
                <a:moveTo>
                  <a:pt x="8100" y="21600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353" name="AutoShape 100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6840992" y="2629334"/>
            <a:ext cx="128487" cy="17028"/>
          </a:xfrm>
          <a:custGeom>
            <a:avLst/>
            <a:gdLst/>
            <a:ahLst/>
            <a:cxnLst/>
            <a:rect l="0" t="0" r="r" b="b"/>
            <a:pathLst>
              <a:path w="20982" h="19937">
                <a:moveTo>
                  <a:pt x="74" y="19937"/>
                </a:moveTo>
                <a:cubicBezTo>
                  <a:pt x="4150" y="19937"/>
                  <a:pt x="8228" y="19937"/>
                  <a:pt x="12304" y="19937"/>
                </a:cubicBezTo>
                <a:cubicBezTo>
                  <a:pt x="14684" y="19937"/>
                  <a:pt x="17063" y="19937"/>
                  <a:pt x="19440" y="19937"/>
                </a:cubicBezTo>
                <a:cubicBezTo>
                  <a:pt x="19923" y="19937"/>
                  <a:pt x="20404" y="19937"/>
                  <a:pt x="20886" y="19937"/>
                </a:cubicBezTo>
                <a:cubicBezTo>
                  <a:pt x="20827" y="19937"/>
                  <a:pt x="21099" y="2605"/>
                  <a:pt x="20919" y="1331"/>
                </a:cubicBezTo>
                <a:cubicBezTo>
                  <a:pt x="20494" y="-1663"/>
                  <a:pt x="17524" y="1331"/>
                  <a:pt x="16954" y="1331"/>
                </a:cubicBezTo>
                <a:cubicBezTo>
                  <a:pt x="14199" y="1331"/>
                  <a:pt x="11443" y="1331"/>
                  <a:pt x="8687" y="1331"/>
                </a:cubicBezTo>
                <a:cubicBezTo>
                  <a:pt x="6308" y="1331"/>
                  <a:pt x="3929" y="1331"/>
                  <a:pt x="1552" y="1331"/>
                </a:cubicBezTo>
                <a:cubicBezTo>
                  <a:pt x="-501" y="1331"/>
                  <a:pt x="74" y="4910"/>
                  <a:pt x="74" y="19937"/>
                </a:cubicBezTo>
                <a:cubicBezTo>
                  <a:pt x="74" y="19937"/>
                  <a:pt x="74" y="19937"/>
                  <a:pt x="74" y="19937"/>
                </a:cubicBezTo>
                <a:close/>
                <a:moveTo>
                  <a:pt x="74" y="19937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354" name="AutoShape 101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7323980" y="1948198"/>
            <a:ext cx="226788" cy="246912"/>
          </a:xfrm>
          <a:custGeom>
            <a:avLst/>
            <a:gdLst/>
            <a:ahLst/>
            <a:cxnLst/>
            <a:rect l="0" t="0" r="r" b="b"/>
            <a:pathLst>
              <a:path w="20100" h="20837">
                <a:moveTo>
                  <a:pt x="19798" y="16235"/>
                </a:moveTo>
                <a:cubicBezTo>
                  <a:pt x="19355" y="15047"/>
                  <a:pt x="15783" y="13893"/>
                  <a:pt x="14544" y="14066"/>
                </a:cubicBezTo>
                <a:cubicBezTo>
                  <a:pt x="13956" y="14181"/>
                  <a:pt x="13446" y="14637"/>
                  <a:pt x="13005" y="14994"/>
                </a:cubicBezTo>
                <a:cubicBezTo>
                  <a:pt x="11961" y="15837"/>
                  <a:pt x="11849" y="15817"/>
                  <a:pt x="10727" y="15063"/>
                </a:cubicBezTo>
                <a:cubicBezTo>
                  <a:pt x="9094" y="13968"/>
                  <a:pt x="7619" y="12613"/>
                  <a:pt x="6476" y="11051"/>
                </a:cubicBezTo>
                <a:cubicBezTo>
                  <a:pt x="5884" y="10242"/>
                  <a:pt x="5338" y="9381"/>
                  <a:pt x="4946" y="8465"/>
                </a:cubicBezTo>
                <a:cubicBezTo>
                  <a:pt x="4596" y="7642"/>
                  <a:pt x="5830" y="7122"/>
                  <a:pt x="6395" y="6518"/>
                </a:cubicBezTo>
                <a:cubicBezTo>
                  <a:pt x="7192" y="5666"/>
                  <a:pt x="6852" y="4769"/>
                  <a:pt x="6630" y="3744"/>
                </a:cubicBezTo>
                <a:cubicBezTo>
                  <a:pt x="6467" y="2990"/>
                  <a:pt x="6278" y="1145"/>
                  <a:pt x="5481" y="706"/>
                </a:cubicBezTo>
                <a:cubicBezTo>
                  <a:pt x="4088" y="-646"/>
                  <a:pt x="2437" y="174"/>
                  <a:pt x="1262" y="1248"/>
                </a:cubicBezTo>
                <a:cubicBezTo>
                  <a:pt x="-629" y="2976"/>
                  <a:pt x="9" y="5605"/>
                  <a:pt x="603" y="7799"/>
                </a:cubicBezTo>
                <a:cubicBezTo>
                  <a:pt x="1678" y="11758"/>
                  <a:pt x="4167" y="15354"/>
                  <a:pt x="7622" y="17784"/>
                </a:cubicBezTo>
                <a:cubicBezTo>
                  <a:pt x="10028" y="19478"/>
                  <a:pt x="13010" y="20688"/>
                  <a:pt x="16023" y="20833"/>
                </a:cubicBezTo>
                <a:cubicBezTo>
                  <a:pt x="18516" y="20954"/>
                  <a:pt x="20971" y="18524"/>
                  <a:pt x="19798" y="16235"/>
                </a:cubicBezTo>
                <a:cubicBezTo>
                  <a:pt x="19798" y="16235"/>
                  <a:pt x="20085" y="16795"/>
                  <a:pt x="19798" y="16235"/>
                </a:cubicBezTo>
                <a:close/>
                <a:moveTo>
                  <a:pt x="19798" y="16235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355" name="AutoShape 102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4110256" y="2957518"/>
            <a:ext cx="226788" cy="102945"/>
          </a:xfrm>
          <a:custGeom>
            <a:avLst/>
            <a:gdLst/>
            <a:ahLst/>
            <a:cxnLst/>
            <a:rect l="0" t="0" r="r" b="b"/>
            <a:pathLst>
              <a:path w="21600" h="20993">
                <a:moveTo>
                  <a:pt x="21600" y="525"/>
                </a:moveTo>
                <a:cubicBezTo>
                  <a:pt x="18211" y="-600"/>
                  <a:pt x="14395" y="434"/>
                  <a:pt x="10971" y="434"/>
                </a:cubicBezTo>
                <a:cubicBezTo>
                  <a:pt x="7363" y="434"/>
                  <a:pt x="3593" y="-236"/>
                  <a:pt x="0" y="491"/>
                </a:cubicBezTo>
                <a:cubicBezTo>
                  <a:pt x="1741" y="3808"/>
                  <a:pt x="3482" y="7124"/>
                  <a:pt x="5222" y="10440"/>
                </a:cubicBezTo>
                <a:cubicBezTo>
                  <a:pt x="6488" y="12852"/>
                  <a:pt x="7755" y="15265"/>
                  <a:pt x="9020" y="17676"/>
                </a:cubicBezTo>
                <a:cubicBezTo>
                  <a:pt x="9288" y="18187"/>
                  <a:pt x="10384" y="21000"/>
                  <a:pt x="10762" y="20993"/>
                </a:cubicBezTo>
                <a:cubicBezTo>
                  <a:pt x="11141" y="20987"/>
                  <a:pt x="12185" y="18306"/>
                  <a:pt x="12455" y="17795"/>
                </a:cubicBezTo>
                <a:cubicBezTo>
                  <a:pt x="13697" y="15450"/>
                  <a:pt x="14938" y="13105"/>
                  <a:pt x="16180" y="10758"/>
                </a:cubicBezTo>
                <a:cubicBezTo>
                  <a:pt x="17987" y="7348"/>
                  <a:pt x="19794" y="3937"/>
                  <a:pt x="21600" y="525"/>
                </a:cubicBezTo>
                <a:cubicBezTo>
                  <a:pt x="21600" y="525"/>
                  <a:pt x="21600" y="525"/>
                  <a:pt x="21600" y="525"/>
                </a:cubicBezTo>
                <a:close/>
                <a:moveTo>
                  <a:pt x="21600" y="525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356" name="AutoShape 103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4271252" y="2976094"/>
            <a:ext cx="83594" cy="140098"/>
          </a:xfrm>
          <a:custGeom>
            <a:avLst/>
            <a:gdLst/>
            <a:ahLst/>
            <a:cxnLst/>
            <a:rect l="0" t="0" r="r" b="b"/>
            <a:pathLst>
              <a:path w="20681" h="21600">
                <a:moveTo>
                  <a:pt x="19808" y="0"/>
                </a:moveTo>
                <a:cubicBezTo>
                  <a:pt x="13204" y="3639"/>
                  <a:pt x="6604" y="7279"/>
                  <a:pt x="0" y="10918"/>
                </a:cubicBezTo>
                <a:cubicBezTo>
                  <a:pt x="6520" y="14479"/>
                  <a:pt x="13036" y="18039"/>
                  <a:pt x="19555" y="21600"/>
                </a:cubicBezTo>
                <a:cubicBezTo>
                  <a:pt x="20407" y="20634"/>
                  <a:pt x="20076" y="19283"/>
                  <a:pt x="20076" y="18228"/>
                </a:cubicBezTo>
                <a:cubicBezTo>
                  <a:pt x="20076" y="15812"/>
                  <a:pt x="20076" y="13395"/>
                  <a:pt x="20076" y="10978"/>
                </a:cubicBezTo>
                <a:cubicBezTo>
                  <a:pt x="20076" y="7818"/>
                  <a:pt x="21600" y="3035"/>
                  <a:pt x="19808" y="0"/>
                </a:cubicBezTo>
                <a:cubicBezTo>
                  <a:pt x="19808" y="0"/>
                  <a:pt x="19962" y="260"/>
                  <a:pt x="19808" y="0"/>
                </a:cubicBezTo>
                <a:close/>
                <a:moveTo>
                  <a:pt x="19808" y="0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357" name="AutoShape 104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4097872" y="2969902"/>
            <a:ext cx="83594" cy="140098"/>
          </a:xfrm>
          <a:custGeom>
            <a:avLst/>
            <a:gdLst/>
            <a:ahLst/>
            <a:cxnLst/>
            <a:rect l="0" t="0" r="r" b="b"/>
            <a:pathLst>
              <a:path w="20671" h="21600">
                <a:moveTo>
                  <a:pt x="902" y="0"/>
                </a:moveTo>
                <a:cubicBezTo>
                  <a:pt x="-929" y="2799"/>
                  <a:pt x="595" y="7506"/>
                  <a:pt x="595" y="10432"/>
                </a:cubicBezTo>
                <a:cubicBezTo>
                  <a:pt x="595" y="12755"/>
                  <a:pt x="595" y="15079"/>
                  <a:pt x="595" y="17400"/>
                </a:cubicBezTo>
                <a:cubicBezTo>
                  <a:pt x="595" y="18626"/>
                  <a:pt x="107" y="20425"/>
                  <a:pt x="956" y="21600"/>
                </a:cubicBezTo>
                <a:cubicBezTo>
                  <a:pt x="7527" y="18074"/>
                  <a:pt x="14100" y="14547"/>
                  <a:pt x="20671" y="11021"/>
                </a:cubicBezTo>
                <a:cubicBezTo>
                  <a:pt x="14081" y="7348"/>
                  <a:pt x="7492" y="3674"/>
                  <a:pt x="902" y="0"/>
                </a:cubicBezTo>
                <a:cubicBezTo>
                  <a:pt x="712" y="293"/>
                  <a:pt x="902" y="0"/>
                  <a:pt x="902" y="0"/>
                </a:cubicBezTo>
                <a:close/>
                <a:moveTo>
                  <a:pt x="902" y="0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358" name="AutoShape 105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4116448" y="3056592"/>
            <a:ext cx="223692" cy="67340"/>
          </a:xfrm>
          <a:custGeom>
            <a:avLst/>
            <a:gdLst/>
            <a:ahLst/>
            <a:cxnLst/>
            <a:rect l="0" t="0" r="r" b="b"/>
            <a:pathLst>
              <a:path w="21600" h="19685">
                <a:moveTo>
                  <a:pt x="10872" y="8334"/>
                </a:moveTo>
                <a:cubicBezTo>
                  <a:pt x="9950" y="5862"/>
                  <a:pt x="9027" y="3390"/>
                  <a:pt x="8102" y="917"/>
                </a:cubicBezTo>
                <a:cubicBezTo>
                  <a:pt x="7313" y="-1194"/>
                  <a:pt x="7116" y="764"/>
                  <a:pt x="6342" y="2756"/>
                </a:cubicBezTo>
                <a:cubicBezTo>
                  <a:pt x="4229" y="8198"/>
                  <a:pt x="2114" y="13643"/>
                  <a:pt x="0" y="19084"/>
                </a:cubicBezTo>
                <a:cubicBezTo>
                  <a:pt x="7145" y="20406"/>
                  <a:pt x="14438" y="19133"/>
                  <a:pt x="21600" y="19133"/>
                </a:cubicBezTo>
                <a:cubicBezTo>
                  <a:pt x="19613" y="13913"/>
                  <a:pt x="17628" y="8691"/>
                  <a:pt x="15641" y="3468"/>
                </a:cubicBezTo>
                <a:cubicBezTo>
                  <a:pt x="15139" y="2147"/>
                  <a:pt x="14444" y="-1138"/>
                  <a:pt x="13862" y="402"/>
                </a:cubicBezTo>
                <a:cubicBezTo>
                  <a:pt x="12866" y="3045"/>
                  <a:pt x="11870" y="5690"/>
                  <a:pt x="10872" y="8334"/>
                </a:cubicBezTo>
                <a:cubicBezTo>
                  <a:pt x="10872" y="8334"/>
                  <a:pt x="10872" y="8334"/>
                  <a:pt x="10872" y="8334"/>
                </a:cubicBezTo>
                <a:close/>
                <a:moveTo>
                  <a:pt x="10872" y="8334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359" name="AutoShape 106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1100873" y="2499299"/>
            <a:ext cx="177250" cy="178798"/>
          </a:xfrm>
          <a:custGeom>
            <a:avLst/>
            <a:gdLst/>
            <a:ahLst/>
            <a:cxnLst/>
            <a:rect l="0" t="0" r="r" b="b"/>
            <a:pathLst>
              <a:path w="20496" h="20443">
                <a:moveTo>
                  <a:pt x="18635" y="289"/>
                </a:moveTo>
                <a:cubicBezTo>
                  <a:pt x="15788" y="289"/>
                  <a:pt x="12941" y="289"/>
                  <a:pt x="10094" y="289"/>
                </a:cubicBezTo>
                <a:cubicBezTo>
                  <a:pt x="7583" y="289"/>
                  <a:pt x="3908" y="-421"/>
                  <a:pt x="1480" y="383"/>
                </a:cubicBezTo>
                <a:cubicBezTo>
                  <a:pt x="-777" y="1129"/>
                  <a:pt x="219" y="6890"/>
                  <a:pt x="219" y="8561"/>
                </a:cubicBezTo>
                <a:cubicBezTo>
                  <a:pt x="219" y="11816"/>
                  <a:pt x="219" y="15070"/>
                  <a:pt x="219" y="18324"/>
                </a:cubicBezTo>
                <a:cubicBezTo>
                  <a:pt x="219" y="21179"/>
                  <a:pt x="4832" y="20322"/>
                  <a:pt x="6660" y="20322"/>
                </a:cubicBezTo>
                <a:cubicBezTo>
                  <a:pt x="10347" y="20322"/>
                  <a:pt x="14032" y="20322"/>
                  <a:pt x="17717" y="20322"/>
                </a:cubicBezTo>
                <a:cubicBezTo>
                  <a:pt x="20790" y="20322"/>
                  <a:pt x="20476" y="18008"/>
                  <a:pt x="20476" y="15652"/>
                </a:cubicBezTo>
                <a:cubicBezTo>
                  <a:pt x="20476" y="11840"/>
                  <a:pt x="20476" y="8029"/>
                  <a:pt x="20476" y="4218"/>
                </a:cubicBezTo>
                <a:cubicBezTo>
                  <a:pt x="20476" y="2789"/>
                  <a:pt x="20823" y="289"/>
                  <a:pt x="18635" y="289"/>
                </a:cubicBezTo>
                <a:cubicBezTo>
                  <a:pt x="18635" y="289"/>
                  <a:pt x="19648" y="289"/>
                  <a:pt x="18635" y="289"/>
                </a:cubicBezTo>
                <a:close/>
                <a:moveTo>
                  <a:pt x="18635" y="289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360" name="AutoShape 107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1299022" y="2530260"/>
            <a:ext cx="63469" cy="123069"/>
          </a:xfrm>
          <a:custGeom>
            <a:avLst/>
            <a:gdLst/>
            <a:ahLst/>
            <a:cxnLst/>
            <a:rect l="0" t="0" r="r" b="b"/>
            <a:pathLst>
              <a:path w="20812" h="19175">
                <a:moveTo>
                  <a:pt x="16313" y="342"/>
                </a:moveTo>
                <a:cubicBezTo>
                  <a:pt x="13118" y="1258"/>
                  <a:pt x="9926" y="2175"/>
                  <a:pt x="6732" y="3093"/>
                </a:cubicBezTo>
                <a:cubicBezTo>
                  <a:pt x="5427" y="3468"/>
                  <a:pt x="0" y="4561"/>
                  <a:pt x="0" y="5261"/>
                </a:cubicBezTo>
                <a:cubicBezTo>
                  <a:pt x="0" y="6189"/>
                  <a:pt x="0" y="7117"/>
                  <a:pt x="0" y="8044"/>
                </a:cubicBezTo>
                <a:cubicBezTo>
                  <a:pt x="0" y="10117"/>
                  <a:pt x="0" y="12190"/>
                  <a:pt x="0" y="14263"/>
                </a:cubicBezTo>
                <a:cubicBezTo>
                  <a:pt x="0" y="14852"/>
                  <a:pt x="10964" y="17471"/>
                  <a:pt x="12708" y="17972"/>
                </a:cubicBezTo>
                <a:cubicBezTo>
                  <a:pt x="15664" y="18820"/>
                  <a:pt x="20764" y="20420"/>
                  <a:pt x="20764" y="17482"/>
                </a:cubicBezTo>
                <a:cubicBezTo>
                  <a:pt x="20764" y="15550"/>
                  <a:pt x="20764" y="13619"/>
                  <a:pt x="20764" y="11686"/>
                </a:cubicBezTo>
                <a:cubicBezTo>
                  <a:pt x="20764" y="9154"/>
                  <a:pt x="20764" y="6620"/>
                  <a:pt x="20764" y="4087"/>
                </a:cubicBezTo>
                <a:cubicBezTo>
                  <a:pt x="20764" y="2800"/>
                  <a:pt x="21600" y="-1180"/>
                  <a:pt x="16313" y="342"/>
                </a:cubicBezTo>
                <a:cubicBezTo>
                  <a:pt x="16313" y="342"/>
                  <a:pt x="18761" y="-363"/>
                  <a:pt x="16313" y="342"/>
                </a:cubicBezTo>
                <a:close/>
                <a:moveTo>
                  <a:pt x="16313" y="342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361" name="AutoShape 108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5218650" y="2530260"/>
            <a:ext cx="192731" cy="175702"/>
          </a:xfrm>
          <a:custGeom>
            <a:avLst/>
            <a:gdLst/>
            <a:ahLst/>
            <a:cxnLst/>
            <a:rect l="0" t="0" r="r" b="b"/>
            <a:pathLst>
              <a:path w="20511" h="21480">
                <a:moveTo>
                  <a:pt x="16967" y="44"/>
                </a:moveTo>
                <a:cubicBezTo>
                  <a:pt x="16668" y="44"/>
                  <a:pt x="15270" y="-120"/>
                  <a:pt x="15270" y="188"/>
                </a:cubicBezTo>
                <a:cubicBezTo>
                  <a:pt x="15270" y="1551"/>
                  <a:pt x="15350" y="2895"/>
                  <a:pt x="14843" y="4173"/>
                </a:cubicBezTo>
                <a:cubicBezTo>
                  <a:pt x="13739" y="6963"/>
                  <a:pt x="11502" y="7839"/>
                  <a:pt x="9050" y="7839"/>
                </a:cubicBezTo>
                <a:cubicBezTo>
                  <a:pt x="7012" y="7839"/>
                  <a:pt x="4973" y="7839"/>
                  <a:pt x="2933" y="7839"/>
                </a:cubicBezTo>
                <a:cubicBezTo>
                  <a:pt x="2109" y="7839"/>
                  <a:pt x="0" y="9888"/>
                  <a:pt x="0" y="10773"/>
                </a:cubicBezTo>
                <a:cubicBezTo>
                  <a:pt x="0" y="17095"/>
                  <a:pt x="6328" y="15634"/>
                  <a:pt x="10084" y="15634"/>
                </a:cubicBezTo>
                <a:cubicBezTo>
                  <a:pt x="11747" y="15634"/>
                  <a:pt x="11837" y="15588"/>
                  <a:pt x="13004" y="16929"/>
                </a:cubicBezTo>
                <a:cubicBezTo>
                  <a:pt x="14326" y="18445"/>
                  <a:pt x="15646" y="19964"/>
                  <a:pt x="16967" y="21480"/>
                </a:cubicBezTo>
                <a:cubicBezTo>
                  <a:pt x="16967" y="19805"/>
                  <a:pt x="16967" y="18129"/>
                  <a:pt x="16967" y="16452"/>
                </a:cubicBezTo>
                <a:cubicBezTo>
                  <a:pt x="16967" y="15073"/>
                  <a:pt x="17833" y="15691"/>
                  <a:pt x="18786" y="14914"/>
                </a:cubicBezTo>
                <a:cubicBezTo>
                  <a:pt x="19747" y="14132"/>
                  <a:pt x="20360" y="12915"/>
                  <a:pt x="20360" y="11554"/>
                </a:cubicBezTo>
                <a:cubicBezTo>
                  <a:pt x="20360" y="8262"/>
                  <a:pt x="21600" y="44"/>
                  <a:pt x="16967" y="44"/>
                </a:cubicBezTo>
                <a:cubicBezTo>
                  <a:pt x="16967" y="44"/>
                  <a:pt x="18663" y="44"/>
                  <a:pt x="16967" y="44"/>
                </a:cubicBezTo>
                <a:close/>
                <a:moveTo>
                  <a:pt x="16967" y="44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362" name="AutoShape 109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5150537" y="2449762"/>
            <a:ext cx="194279" cy="176476"/>
          </a:xfrm>
          <a:custGeom>
            <a:avLst/>
            <a:gdLst/>
            <a:ahLst/>
            <a:cxnLst/>
            <a:rect l="0" t="0" r="r" b="b"/>
            <a:pathLst>
              <a:path w="20501" h="21007">
                <a:moveTo>
                  <a:pt x="8551" y="15301"/>
                </a:moveTo>
                <a:cubicBezTo>
                  <a:pt x="12531" y="15301"/>
                  <a:pt x="20314" y="17155"/>
                  <a:pt x="20314" y="10498"/>
                </a:cubicBezTo>
                <a:cubicBezTo>
                  <a:pt x="20314" y="8073"/>
                  <a:pt x="21018" y="3965"/>
                  <a:pt x="19694" y="1852"/>
                </a:cubicBezTo>
                <a:cubicBezTo>
                  <a:pt x="18163" y="-593"/>
                  <a:pt x="15046" y="87"/>
                  <a:pt x="12754" y="87"/>
                </a:cubicBezTo>
                <a:cubicBezTo>
                  <a:pt x="9990" y="87"/>
                  <a:pt x="7227" y="87"/>
                  <a:pt x="4463" y="87"/>
                </a:cubicBezTo>
                <a:cubicBezTo>
                  <a:pt x="1550" y="87"/>
                  <a:pt x="148" y="2097"/>
                  <a:pt x="148" y="5279"/>
                </a:cubicBezTo>
                <a:cubicBezTo>
                  <a:pt x="148" y="7852"/>
                  <a:pt x="-582" y="12099"/>
                  <a:pt x="1198" y="14113"/>
                </a:cubicBezTo>
                <a:cubicBezTo>
                  <a:pt x="1378" y="14317"/>
                  <a:pt x="3509" y="15651"/>
                  <a:pt x="3509" y="15358"/>
                </a:cubicBezTo>
                <a:cubicBezTo>
                  <a:pt x="3509" y="15882"/>
                  <a:pt x="3509" y="16407"/>
                  <a:pt x="3509" y="16932"/>
                </a:cubicBezTo>
                <a:cubicBezTo>
                  <a:pt x="3509" y="18289"/>
                  <a:pt x="3509" y="19648"/>
                  <a:pt x="3509" y="21007"/>
                </a:cubicBezTo>
                <a:cubicBezTo>
                  <a:pt x="5189" y="19105"/>
                  <a:pt x="6870" y="17203"/>
                  <a:pt x="8551" y="15301"/>
                </a:cubicBezTo>
                <a:cubicBezTo>
                  <a:pt x="8551" y="15301"/>
                  <a:pt x="8551" y="15301"/>
                  <a:pt x="8551" y="15301"/>
                </a:cubicBezTo>
                <a:close/>
                <a:moveTo>
                  <a:pt x="8551" y="15301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363" name="AutoShape 110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3076168" y="3149474"/>
            <a:ext cx="65792" cy="68114"/>
          </a:xfrm>
          <a:custGeom>
            <a:avLst/>
            <a:gdLst/>
            <a:ahLst/>
            <a:cxnLst/>
            <a:rect l="0" t="0" r="r" b="b"/>
            <a:pathLst>
              <a:path w="16187" h="21600">
                <a:moveTo>
                  <a:pt x="8086" y="0"/>
                </a:moveTo>
                <a:cubicBezTo>
                  <a:pt x="-2687" y="0"/>
                  <a:pt x="-2705" y="21600"/>
                  <a:pt x="8086" y="21600"/>
                </a:cubicBezTo>
                <a:cubicBezTo>
                  <a:pt x="18895" y="21600"/>
                  <a:pt x="18879" y="0"/>
                  <a:pt x="8086" y="0"/>
                </a:cubicBezTo>
                <a:cubicBezTo>
                  <a:pt x="3474" y="0"/>
                  <a:pt x="12713" y="0"/>
                  <a:pt x="8086" y="0"/>
                </a:cubicBezTo>
                <a:close/>
                <a:moveTo>
                  <a:pt x="8086" y="0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364" name="AutoShape 111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3076168" y="3050400"/>
            <a:ext cx="165640" cy="165640"/>
          </a:xfrm>
          <a:custGeom>
            <a:avLst/>
            <a:gdLst/>
            <a:ahLst/>
            <a:cxnLst/>
            <a:rect l="0" t="0" r="r" b="b"/>
            <a:pathLst>
              <a:path w="21600" h="21600">
                <a:moveTo>
                  <a:pt x="0" y="0"/>
                </a:moveTo>
                <a:cubicBezTo>
                  <a:pt x="0" y="1927"/>
                  <a:pt x="0" y="3853"/>
                  <a:pt x="0" y="5781"/>
                </a:cubicBezTo>
                <a:cubicBezTo>
                  <a:pt x="0" y="5595"/>
                  <a:pt x="4677" y="6622"/>
                  <a:pt x="5160" y="6797"/>
                </a:cubicBezTo>
                <a:cubicBezTo>
                  <a:pt x="7364" y="7594"/>
                  <a:pt x="9376" y="8887"/>
                  <a:pt x="11030" y="10545"/>
                </a:cubicBezTo>
                <a:cubicBezTo>
                  <a:pt x="12482" y="11998"/>
                  <a:pt x="13655" y="13722"/>
                  <a:pt x="14458" y="15612"/>
                </a:cubicBezTo>
                <a:cubicBezTo>
                  <a:pt x="14688" y="16153"/>
                  <a:pt x="16086" y="21600"/>
                  <a:pt x="15791" y="21600"/>
                </a:cubicBezTo>
                <a:cubicBezTo>
                  <a:pt x="17727" y="21600"/>
                  <a:pt x="19664" y="21600"/>
                  <a:pt x="21600" y="21600"/>
                </a:cubicBezTo>
                <a:cubicBezTo>
                  <a:pt x="21440" y="9925"/>
                  <a:pt x="11705" y="158"/>
                  <a:pt x="0" y="0"/>
                </a:cubicBezTo>
                <a:cubicBezTo>
                  <a:pt x="0" y="0"/>
                  <a:pt x="11840" y="160"/>
                  <a:pt x="0" y="0"/>
                </a:cubicBezTo>
                <a:close/>
                <a:moveTo>
                  <a:pt x="0" y="0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365" name="AutoShape 112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3076168" y="2963710"/>
            <a:ext cx="253104" cy="253878"/>
          </a:xfrm>
          <a:custGeom>
            <a:avLst/>
            <a:gdLst/>
            <a:ahLst/>
            <a:cxnLst/>
            <a:rect l="0" t="0" r="r" b="b"/>
            <a:pathLst>
              <a:path w="21600" h="21406">
                <a:moveTo>
                  <a:pt x="0" y="0"/>
                </a:moveTo>
                <a:cubicBezTo>
                  <a:pt x="0" y="861"/>
                  <a:pt x="0" y="1724"/>
                  <a:pt x="0" y="2586"/>
                </a:cubicBezTo>
                <a:cubicBezTo>
                  <a:pt x="0" y="2971"/>
                  <a:pt x="0" y="3355"/>
                  <a:pt x="0" y="3740"/>
                </a:cubicBezTo>
                <a:cubicBezTo>
                  <a:pt x="0" y="3749"/>
                  <a:pt x="2345" y="3957"/>
                  <a:pt x="2609" y="3998"/>
                </a:cubicBezTo>
                <a:cubicBezTo>
                  <a:pt x="6258" y="4568"/>
                  <a:pt x="9678" y="6279"/>
                  <a:pt x="12322" y="8825"/>
                </a:cubicBezTo>
                <a:cubicBezTo>
                  <a:pt x="14964" y="11371"/>
                  <a:pt x="16782" y="14704"/>
                  <a:pt x="17459" y="18288"/>
                </a:cubicBezTo>
                <a:cubicBezTo>
                  <a:pt x="17620" y="19133"/>
                  <a:pt x="17717" y="19990"/>
                  <a:pt x="17753" y="20850"/>
                </a:cubicBezTo>
                <a:cubicBezTo>
                  <a:pt x="17783" y="21600"/>
                  <a:pt x="17953" y="21374"/>
                  <a:pt x="18655" y="21374"/>
                </a:cubicBezTo>
                <a:cubicBezTo>
                  <a:pt x="19637" y="21374"/>
                  <a:pt x="20618" y="21374"/>
                  <a:pt x="21600" y="21374"/>
                </a:cubicBezTo>
                <a:cubicBezTo>
                  <a:pt x="21495" y="9798"/>
                  <a:pt x="11729" y="104"/>
                  <a:pt x="0" y="0"/>
                </a:cubicBezTo>
                <a:cubicBezTo>
                  <a:pt x="0" y="0"/>
                  <a:pt x="11863" y="105"/>
                  <a:pt x="0" y="0"/>
                </a:cubicBezTo>
                <a:close/>
                <a:moveTo>
                  <a:pt x="0" y="0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366" name="AutoShape 113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4611820" y="2963710"/>
            <a:ext cx="256200" cy="255426"/>
          </a:xfrm>
          <a:custGeom>
            <a:avLst/>
            <a:gdLst/>
            <a:ahLst/>
            <a:cxnLst/>
            <a:rect l="0" t="0" r="r" b="b"/>
            <a:pathLst>
              <a:path w="21313" h="21508">
                <a:moveTo>
                  <a:pt x="18648" y="13443"/>
                </a:moveTo>
                <a:cubicBezTo>
                  <a:pt x="17641" y="13443"/>
                  <a:pt x="16634" y="13443"/>
                  <a:pt x="15628" y="13443"/>
                </a:cubicBezTo>
                <a:cubicBezTo>
                  <a:pt x="15100" y="13443"/>
                  <a:pt x="13689" y="13171"/>
                  <a:pt x="13248" y="13506"/>
                </a:cubicBezTo>
                <a:cubicBezTo>
                  <a:pt x="11503" y="14829"/>
                  <a:pt x="9759" y="16152"/>
                  <a:pt x="8015" y="17476"/>
                </a:cubicBezTo>
                <a:cubicBezTo>
                  <a:pt x="8015" y="16515"/>
                  <a:pt x="8015" y="15555"/>
                  <a:pt x="8015" y="14596"/>
                </a:cubicBezTo>
                <a:cubicBezTo>
                  <a:pt x="8015" y="13424"/>
                  <a:pt x="8188" y="13443"/>
                  <a:pt x="7044" y="13443"/>
                </a:cubicBezTo>
                <a:cubicBezTo>
                  <a:pt x="5750" y="13443"/>
                  <a:pt x="4456" y="13443"/>
                  <a:pt x="3161" y="13443"/>
                </a:cubicBezTo>
                <a:cubicBezTo>
                  <a:pt x="2467" y="13443"/>
                  <a:pt x="2698" y="13141"/>
                  <a:pt x="2698" y="12465"/>
                </a:cubicBezTo>
                <a:cubicBezTo>
                  <a:pt x="2698" y="9789"/>
                  <a:pt x="2698" y="7115"/>
                  <a:pt x="2698" y="4441"/>
                </a:cubicBezTo>
                <a:cubicBezTo>
                  <a:pt x="2698" y="2534"/>
                  <a:pt x="2507" y="2689"/>
                  <a:pt x="4357" y="2689"/>
                </a:cubicBezTo>
                <a:cubicBezTo>
                  <a:pt x="9031" y="2689"/>
                  <a:pt x="13705" y="2689"/>
                  <a:pt x="18379" y="2689"/>
                </a:cubicBezTo>
                <a:cubicBezTo>
                  <a:pt x="18985" y="2689"/>
                  <a:pt x="18648" y="6528"/>
                  <a:pt x="18648" y="7132"/>
                </a:cubicBezTo>
                <a:cubicBezTo>
                  <a:pt x="18648" y="9235"/>
                  <a:pt x="18648" y="11340"/>
                  <a:pt x="18648" y="13443"/>
                </a:cubicBezTo>
                <a:cubicBezTo>
                  <a:pt x="18648" y="13443"/>
                  <a:pt x="18648" y="13443"/>
                  <a:pt x="18648" y="13443"/>
                </a:cubicBezTo>
                <a:close/>
                <a:moveTo>
                  <a:pt x="40" y="1"/>
                </a:moveTo>
                <a:cubicBezTo>
                  <a:pt x="40" y="4968"/>
                  <a:pt x="40" y="9934"/>
                  <a:pt x="40" y="14902"/>
                </a:cubicBezTo>
                <a:cubicBezTo>
                  <a:pt x="40" y="15127"/>
                  <a:pt x="-106" y="16131"/>
                  <a:pt x="163" y="16131"/>
                </a:cubicBezTo>
                <a:cubicBezTo>
                  <a:pt x="1571" y="16131"/>
                  <a:pt x="2978" y="16131"/>
                  <a:pt x="4385" y="16131"/>
                </a:cubicBezTo>
                <a:cubicBezTo>
                  <a:pt x="5709" y="16131"/>
                  <a:pt x="5356" y="16415"/>
                  <a:pt x="5356" y="17747"/>
                </a:cubicBezTo>
                <a:cubicBezTo>
                  <a:pt x="5356" y="19001"/>
                  <a:pt x="5356" y="20255"/>
                  <a:pt x="5356" y="21508"/>
                </a:cubicBezTo>
                <a:cubicBezTo>
                  <a:pt x="7232" y="20159"/>
                  <a:pt x="9107" y="18811"/>
                  <a:pt x="10983" y="17461"/>
                </a:cubicBezTo>
                <a:cubicBezTo>
                  <a:pt x="11507" y="17084"/>
                  <a:pt x="12211" y="16333"/>
                  <a:pt x="12831" y="16131"/>
                </a:cubicBezTo>
                <a:cubicBezTo>
                  <a:pt x="13549" y="15898"/>
                  <a:pt x="14724" y="16131"/>
                  <a:pt x="15470" y="16131"/>
                </a:cubicBezTo>
                <a:cubicBezTo>
                  <a:pt x="15995" y="16131"/>
                  <a:pt x="21306" y="16242"/>
                  <a:pt x="21306" y="16032"/>
                </a:cubicBezTo>
                <a:cubicBezTo>
                  <a:pt x="21306" y="13931"/>
                  <a:pt x="21306" y="11831"/>
                  <a:pt x="21306" y="9730"/>
                </a:cubicBezTo>
                <a:cubicBezTo>
                  <a:pt x="21306" y="6969"/>
                  <a:pt x="21306" y="4208"/>
                  <a:pt x="21306" y="1447"/>
                </a:cubicBezTo>
                <a:cubicBezTo>
                  <a:pt x="21306" y="-92"/>
                  <a:pt x="21494" y="1"/>
                  <a:pt x="19995" y="1"/>
                </a:cubicBezTo>
                <a:cubicBezTo>
                  <a:pt x="14593" y="1"/>
                  <a:pt x="9192" y="1"/>
                  <a:pt x="3790" y="1"/>
                </a:cubicBezTo>
                <a:cubicBezTo>
                  <a:pt x="2540" y="1"/>
                  <a:pt x="1289" y="1"/>
                  <a:pt x="40" y="1"/>
                </a:cubicBezTo>
                <a:cubicBezTo>
                  <a:pt x="40" y="1"/>
                  <a:pt x="40" y="1"/>
                  <a:pt x="40" y="1"/>
                </a:cubicBezTo>
                <a:close/>
                <a:moveTo>
                  <a:pt x="40" y="1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367" name="AutoShape 114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1614821" y="2536452"/>
            <a:ext cx="255426" cy="222917"/>
          </a:xfrm>
          <a:custGeom>
            <a:avLst/>
            <a:gdLst/>
            <a:ahLst/>
            <a:cxnLst/>
            <a:rect l="0" t="0" r="r" b="b"/>
            <a:pathLst>
              <a:path w="21600" h="21600">
                <a:moveTo>
                  <a:pt x="20250" y="10736"/>
                </a:moveTo>
                <a:cubicBezTo>
                  <a:pt x="20007" y="10736"/>
                  <a:pt x="18900" y="10889"/>
                  <a:pt x="18900" y="10615"/>
                </a:cubicBezTo>
                <a:cubicBezTo>
                  <a:pt x="18900" y="9856"/>
                  <a:pt x="18900" y="9097"/>
                  <a:pt x="18900" y="8338"/>
                </a:cubicBezTo>
                <a:cubicBezTo>
                  <a:pt x="18900" y="7565"/>
                  <a:pt x="18422" y="3504"/>
                  <a:pt x="18900" y="2999"/>
                </a:cubicBezTo>
                <a:cubicBezTo>
                  <a:pt x="19031" y="2861"/>
                  <a:pt x="20250" y="2934"/>
                  <a:pt x="20250" y="3120"/>
                </a:cubicBezTo>
                <a:cubicBezTo>
                  <a:pt x="20250" y="3879"/>
                  <a:pt x="20250" y="4638"/>
                  <a:pt x="20250" y="5398"/>
                </a:cubicBezTo>
                <a:cubicBezTo>
                  <a:pt x="20250" y="7177"/>
                  <a:pt x="20250" y="8956"/>
                  <a:pt x="20250" y="10736"/>
                </a:cubicBezTo>
                <a:cubicBezTo>
                  <a:pt x="20250" y="10736"/>
                  <a:pt x="20250" y="10736"/>
                  <a:pt x="20250" y="10736"/>
                </a:cubicBezTo>
                <a:close/>
                <a:moveTo>
                  <a:pt x="17550" y="10736"/>
                </a:moveTo>
                <a:cubicBezTo>
                  <a:pt x="14886" y="10736"/>
                  <a:pt x="12223" y="10736"/>
                  <a:pt x="9559" y="10736"/>
                </a:cubicBezTo>
                <a:cubicBezTo>
                  <a:pt x="7804" y="10736"/>
                  <a:pt x="6049" y="10736"/>
                  <a:pt x="4293" y="10736"/>
                </a:cubicBezTo>
                <a:cubicBezTo>
                  <a:pt x="3002" y="10736"/>
                  <a:pt x="2700" y="11153"/>
                  <a:pt x="2700" y="9590"/>
                </a:cubicBezTo>
                <a:cubicBezTo>
                  <a:pt x="2700" y="8484"/>
                  <a:pt x="8823" y="7275"/>
                  <a:pt x="9766" y="6979"/>
                </a:cubicBezTo>
                <a:cubicBezTo>
                  <a:pt x="12360" y="6169"/>
                  <a:pt x="14955" y="5358"/>
                  <a:pt x="17550" y="4547"/>
                </a:cubicBezTo>
                <a:cubicBezTo>
                  <a:pt x="17550" y="6610"/>
                  <a:pt x="17550" y="8672"/>
                  <a:pt x="17550" y="10736"/>
                </a:cubicBezTo>
                <a:cubicBezTo>
                  <a:pt x="17550" y="10736"/>
                  <a:pt x="17550" y="10736"/>
                  <a:pt x="17550" y="10736"/>
                </a:cubicBezTo>
                <a:close/>
                <a:moveTo>
                  <a:pt x="10445" y="18236"/>
                </a:moveTo>
                <a:cubicBezTo>
                  <a:pt x="10159" y="19525"/>
                  <a:pt x="7132" y="18067"/>
                  <a:pt x="6486" y="17878"/>
                </a:cubicBezTo>
                <a:cubicBezTo>
                  <a:pt x="4815" y="17391"/>
                  <a:pt x="5228" y="16438"/>
                  <a:pt x="5606" y="14739"/>
                </a:cubicBezTo>
                <a:cubicBezTo>
                  <a:pt x="6830" y="15121"/>
                  <a:pt x="8055" y="15504"/>
                  <a:pt x="9279" y="15887"/>
                </a:cubicBezTo>
                <a:cubicBezTo>
                  <a:pt x="10988" y="16421"/>
                  <a:pt x="10893" y="16225"/>
                  <a:pt x="10445" y="18236"/>
                </a:cubicBezTo>
                <a:cubicBezTo>
                  <a:pt x="10357" y="18634"/>
                  <a:pt x="10445" y="18236"/>
                  <a:pt x="10445" y="18236"/>
                </a:cubicBezTo>
                <a:close/>
                <a:moveTo>
                  <a:pt x="17550" y="1452"/>
                </a:moveTo>
                <a:cubicBezTo>
                  <a:pt x="17550" y="1871"/>
                  <a:pt x="17782" y="2927"/>
                  <a:pt x="17373" y="3055"/>
                </a:cubicBezTo>
                <a:cubicBezTo>
                  <a:pt x="16788" y="3237"/>
                  <a:pt x="16205" y="3420"/>
                  <a:pt x="15621" y="3602"/>
                </a:cubicBezTo>
                <a:cubicBezTo>
                  <a:pt x="13430" y="4287"/>
                  <a:pt x="11240" y="4971"/>
                  <a:pt x="9050" y="5656"/>
                </a:cubicBezTo>
                <a:cubicBezTo>
                  <a:pt x="7160" y="6247"/>
                  <a:pt x="5269" y="6838"/>
                  <a:pt x="3377" y="7430"/>
                </a:cubicBezTo>
                <a:cubicBezTo>
                  <a:pt x="2150" y="7814"/>
                  <a:pt x="1105" y="6727"/>
                  <a:pt x="0" y="6094"/>
                </a:cubicBezTo>
                <a:cubicBezTo>
                  <a:pt x="0" y="9189"/>
                  <a:pt x="0" y="12283"/>
                  <a:pt x="0" y="15378"/>
                </a:cubicBezTo>
                <a:cubicBezTo>
                  <a:pt x="1315" y="14624"/>
                  <a:pt x="2237" y="13685"/>
                  <a:pt x="3672" y="14135"/>
                </a:cubicBezTo>
                <a:cubicBezTo>
                  <a:pt x="4571" y="14416"/>
                  <a:pt x="4224" y="14689"/>
                  <a:pt x="4002" y="15687"/>
                </a:cubicBezTo>
                <a:cubicBezTo>
                  <a:pt x="3762" y="16765"/>
                  <a:pt x="3687" y="17847"/>
                  <a:pt x="4513" y="18655"/>
                </a:cubicBezTo>
                <a:cubicBezTo>
                  <a:pt x="5566" y="19684"/>
                  <a:pt x="7671" y="19820"/>
                  <a:pt x="8964" y="20198"/>
                </a:cubicBezTo>
                <a:cubicBezTo>
                  <a:pt x="11222" y="20857"/>
                  <a:pt x="11716" y="18784"/>
                  <a:pt x="12161" y="16787"/>
                </a:cubicBezTo>
                <a:cubicBezTo>
                  <a:pt x="13000" y="17051"/>
                  <a:pt x="13840" y="17312"/>
                  <a:pt x="14680" y="17575"/>
                </a:cubicBezTo>
                <a:cubicBezTo>
                  <a:pt x="15218" y="17743"/>
                  <a:pt x="17199" y="17963"/>
                  <a:pt x="17550" y="18472"/>
                </a:cubicBezTo>
                <a:cubicBezTo>
                  <a:pt x="17692" y="18679"/>
                  <a:pt x="17550" y="19630"/>
                  <a:pt x="17550" y="19905"/>
                </a:cubicBezTo>
                <a:cubicBezTo>
                  <a:pt x="17550" y="20164"/>
                  <a:pt x="18212" y="20278"/>
                  <a:pt x="18395" y="20349"/>
                </a:cubicBezTo>
                <a:cubicBezTo>
                  <a:pt x="19464" y="20766"/>
                  <a:pt x="20531" y="21183"/>
                  <a:pt x="21600" y="21600"/>
                </a:cubicBezTo>
                <a:cubicBezTo>
                  <a:pt x="21600" y="14400"/>
                  <a:pt x="21600" y="7200"/>
                  <a:pt x="21600" y="0"/>
                </a:cubicBezTo>
                <a:cubicBezTo>
                  <a:pt x="20250" y="484"/>
                  <a:pt x="18900" y="968"/>
                  <a:pt x="17550" y="1452"/>
                </a:cubicBezTo>
                <a:cubicBezTo>
                  <a:pt x="17550" y="1452"/>
                  <a:pt x="17550" y="1452"/>
                  <a:pt x="17550" y="1452"/>
                </a:cubicBezTo>
                <a:close/>
                <a:moveTo>
                  <a:pt x="17550" y="1452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368" name="AutoShape 115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1775817" y="3081361"/>
            <a:ext cx="96753" cy="192731"/>
          </a:xfrm>
          <a:custGeom>
            <a:avLst/>
            <a:gdLst/>
            <a:ahLst/>
            <a:cxnLst/>
            <a:rect l="0" t="0" r="r" b="b"/>
            <a:pathLst>
              <a:path w="20169" h="20826">
                <a:moveTo>
                  <a:pt x="13331" y="13"/>
                </a:moveTo>
                <a:cubicBezTo>
                  <a:pt x="8159" y="13"/>
                  <a:pt x="65" y="-410"/>
                  <a:pt x="65" y="3501"/>
                </a:cubicBezTo>
                <a:cubicBezTo>
                  <a:pt x="65" y="4277"/>
                  <a:pt x="-190" y="10352"/>
                  <a:pt x="311" y="10352"/>
                </a:cubicBezTo>
                <a:cubicBezTo>
                  <a:pt x="2194" y="10352"/>
                  <a:pt x="3382" y="9965"/>
                  <a:pt x="3382" y="10993"/>
                </a:cubicBezTo>
                <a:cubicBezTo>
                  <a:pt x="3382" y="12424"/>
                  <a:pt x="3382" y="13856"/>
                  <a:pt x="3382" y="15287"/>
                </a:cubicBezTo>
                <a:cubicBezTo>
                  <a:pt x="3382" y="16788"/>
                  <a:pt x="3382" y="18289"/>
                  <a:pt x="3382" y="19790"/>
                </a:cubicBezTo>
                <a:cubicBezTo>
                  <a:pt x="3382" y="20778"/>
                  <a:pt x="3191" y="20691"/>
                  <a:pt x="5127" y="20691"/>
                </a:cubicBezTo>
                <a:cubicBezTo>
                  <a:pt x="6985" y="20691"/>
                  <a:pt x="16648" y="21190"/>
                  <a:pt x="16648" y="20272"/>
                </a:cubicBezTo>
                <a:cubicBezTo>
                  <a:pt x="16648" y="17365"/>
                  <a:pt x="16648" y="14458"/>
                  <a:pt x="16648" y="11551"/>
                </a:cubicBezTo>
                <a:cubicBezTo>
                  <a:pt x="16648" y="10229"/>
                  <a:pt x="16415" y="10352"/>
                  <a:pt x="19105" y="10352"/>
                </a:cubicBezTo>
                <a:cubicBezTo>
                  <a:pt x="20798" y="10352"/>
                  <a:pt x="19964" y="8566"/>
                  <a:pt x="19964" y="7836"/>
                </a:cubicBezTo>
                <a:cubicBezTo>
                  <a:pt x="19964" y="5075"/>
                  <a:pt x="21410" y="13"/>
                  <a:pt x="13331" y="13"/>
                </a:cubicBezTo>
                <a:cubicBezTo>
                  <a:pt x="13331" y="13"/>
                  <a:pt x="16978" y="13"/>
                  <a:pt x="13331" y="13"/>
                </a:cubicBezTo>
                <a:close/>
                <a:moveTo>
                  <a:pt x="13331" y="13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369" name="AutoShape 116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1800585" y="3013247"/>
            <a:ext cx="45667" cy="47215"/>
          </a:xfrm>
          <a:custGeom>
            <a:avLst/>
            <a:gdLst/>
            <a:ahLst/>
            <a:cxnLst/>
            <a:rect l="0" t="0" r="r" b="b"/>
            <a:pathLst>
              <a:path w="16200" h="21600">
                <a:moveTo>
                  <a:pt x="8101" y="21600"/>
                </a:moveTo>
                <a:cubicBezTo>
                  <a:pt x="18900" y="21600"/>
                  <a:pt x="18900" y="0"/>
                  <a:pt x="8101" y="0"/>
                </a:cubicBezTo>
                <a:cubicBezTo>
                  <a:pt x="-2700" y="0"/>
                  <a:pt x="-2700" y="21600"/>
                  <a:pt x="8101" y="21600"/>
                </a:cubicBezTo>
                <a:cubicBezTo>
                  <a:pt x="12729" y="21600"/>
                  <a:pt x="3472" y="21600"/>
                  <a:pt x="8101" y="21600"/>
                </a:cubicBezTo>
                <a:close/>
                <a:moveTo>
                  <a:pt x="8101" y="21600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370" name="AutoShape 117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3076168" y="3471466"/>
            <a:ext cx="255426" cy="255426"/>
          </a:xfrm>
          <a:custGeom>
            <a:avLst/>
            <a:gdLst/>
            <a:ahLst/>
            <a:cxnLst/>
            <a:rect l="0" t="0" r="r" b="b"/>
            <a:pathLst>
              <a:path w="20454" h="18263">
                <a:moveTo>
                  <a:pt x="10227" y="12558"/>
                </a:moveTo>
                <a:cubicBezTo>
                  <a:pt x="7474" y="12558"/>
                  <a:pt x="4964" y="10916"/>
                  <a:pt x="4132" y="8573"/>
                </a:cubicBezTo>
                <a:cubicBezTo>
                  <a:pt x="3780" y="7582"/>
                  <a:pt x="3422" y="5621"/>
                  <a:pt x="4597" y="5090"/>
                </a:cubicBezTo>
                <a:cubicBezTo>
                  <a:pt x="6026" y="4446"/>
                  <a:pt x="7215" y="3403"/>
                  <a:pt x="7950" y="2134"/>
                </a:cubicBezTo>
                <a:cubicBezTo>
                  <a:pt x="9046" y="3346"/>
                  <a:pt x="10595" y="4209"/>
                  <a:pt x="12303" y="4539"/>
                </a:cubicBezTo>
                <a:cubicBezTo>
                  <a:pt x="13181" y="4708"/>
                  <a:pt x="14092" y="4740"/>
                  <a:pt x="14981" y="4623"/>
                </a:cubicBezTo>
                <a:cubicBezTo>
                  <a:pt x="15684" y="4531"/>
                  <a:pt x="15907" y="4177"/>
                  <a:pt x="16206" y="4881"/>
                </a:cubicBezTo>
                <a:cubicBezTo>
                  <a:pt x="16405" y="5349"/>
                  <a:pt x="16537" y="5839"/>
                  <a:pt x="16591" y="6338"/>
                </a:cubicBezTo>
                <a:cubicBezTo>
                  <a:pt x="16947" y="9628"/>
                  <a:pt x="13915" y="12558"/>
                  <a:pt x="10227" y="12558"/>
                </a:cubicBezTo>
                <a:cubicBezTo>
                  <a:pt x="6704" y="12558"/>
                  <a:pt x="13753" y="12558"/>
                  <a:pt x="10227" y="12558"/>
                </a:cubicBezTo>
                <a:close/>
                <a:moveTo>
                  <a:pt x="16349" y="10964"/>
                </a:moveTo>
                <a:cubicBezTo>
                  <a:pt x="21600" y="4754"/>
                  <a:pt x="12413" y="-3337"/>
                  <a:pt x="5527" y="1448"/>
                </a:cubicBezTo>
                <a:cubicBezTo>
                  <a:pt x="3106" y="3130"/>
                  <a:pt x="1993" y="6209"/>
                  <a:pt x="2885" y="8826"/>
                </a:cubicBezTo>
                <a:cubicBezTo>
                  <a:pt x="3146" y="9596"/>
                  <a:pt x="3563" y="10322"/>
                  <a:pt x="4105" y="10964"/>
                </a:cubicBezTo>
                <a:cubicBezTo>
                  <a:pt x="3276" y="11519"/>
                  <a:pt x="2543" y="12184"/>
                  <a:pt x="1935" y="12933"/>
                </a:cubicBezTo>
                <a:cubicBezTo>
                  <a:pt x="682" y="14477"/>
                  <a:pt x="0" y="16356"/>
                  <a:pt x="0" y="18263"/>
                </a:cubicBezTo>
                <a:cubicBezTo>
                  <a:pt x="2497" y="18263"/>
                  <a:pt x="4995" y="18263"/>
                  <a:pt x="7492" y="18263"/>
                </a:cubicBezTo>
                <a:cubicBezTo>
                  <a:pt x="7994" y="18263"/>
                  <a:pt x="8521" y="15984"/>
                  <a:pt x="8682" y="15554"/>
                </a:cubicBezTo>
                <a:cubicBezTo>
                  <a:pt x="8864" y="15070"/>
                  <a:pt x="8949" y="14778"/>
                  <a:pt x="8949" y="14270"/>
                </a:cubicBezTo>
                <a:cubicBezTo>
                  <a:pt x="8949" y="13477"/>
                  <a:pt x="9189" y="13699"/>
                  <a:pt x="10054" y="13699"/>
                </a:cubicBezTo>
                <a:cubicBezTo>
                  <a:pt x="10260" y="13699"/>
                  <a:pt x="11506" y="13600"/>
                  <a:pt x="11506" y="13784"/>
                </a:cubicBezTo>
                <a:cubicBezTo>
                  <a:pt x="11506" y="14243"/>
                  <a:pt x="11448" y="14686"/>
                  <a:pt x="11611" y="15122"/>
                </a:cubicBezTo>
                <a:cubicBezTo>
                  <a:pt x="11755" y="15508"/>
                  <a:pt x="12525" y="18263"/>
                  <a:pt x="12865" y="18263"/>
                </a:cubicBezTo>
                <a:cubicBezTo>
                  <a:pt x="15395" y="18263"/>
                  <a:pt x="17924" y="18263"/>
                  <a:pt x="20454" y="18263"/>
                </a:cubicBezTo>
                <a:cubicBezTo>
                  <a:pt x="20454" y="15407"/>
                  <a:pt x="18908" y="12676"/>
                  <a:pt x="16349" y="10964"/>
                </a:cubicBezTo>
                <a:cubicBezTo>
                  <a:pt x="17319" y="9819"/>
                  <a:pt x="18839" y="12630"/>
                  <a:pt x="16349" y="10964"/>
                </a:cubicBezTo>
                <a:close/>
                <a:moveTo>
                  <a:pt x="16349" y="10964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371" name="AutoShape 118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3156666" y="3558156"/>
            <a:ext cx="26317" cy="27865"/>
          </a:xfrm>
          <a:custGeom>
            <a:avLst/>
            <a:gdLst/>
            <a:ahLst/>
            <a:cxnLst/>
            <a:rect l="0" t="0" r="r" b="b"/>
            <a:pathLst>
              <a:path w="16200" h="21600">
                <a:moveTo>
                  <a:pt x="8101" y="0"/>
                </a:moveTo>
                <a:cubicBezTo>
                  <a:pt x="-2700" y="0"/>
                  <a:pt x="-2700" y="21600"/>
                  <a:pt x="8101" y="21600"/>
                </a:cubicBezTo>
                <a:cubicBezTo>
                  <a:pt x="18900" y="21600"/>
                  <a:pt x="18900" y="0"/>
                  <a:pt x="8101" y="0"/>
                </a:cubicBezTo>
                <a:cubicBezTo>
                  <a:pt x="3467" y="0"/>
                  <a:pt x="12735" y="0"/>
                  <a:pt x="8101" y="0"/>
                </a:cubicBezTo>
                <a:close/>
                <a:moveTo>
                  <a:pt x="8101" y="0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372" name="AutoShape 119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3218587" y="3558156"/>
            <a:ext cx="26317" cy="27865"/>
          </a:xfrm>
          <a:custGeom>
            <a:avLst/>
            <a:gdLst/>
            <a:ahLst/>
            <a:cxnLst/>
            <a:rect l="0" t="0" r="r" b="b"/>
            <a:pathLst>
              <a:path w="16200" h="21600">
                <a:moveTo>
                  <a:pt x="8098" y="0"/>
                </a:moveTo>
                <a:cubicBezTo>
                  <a:pt x="-2699" y="0"/>
                  <a:pt x="-2699" y="21600"/>
                  <a:pt x="8098" y="21600"/>
                </a:cubicBezTo>
                <a:cubicBezTo>
                  <a:pt x="18901" y="21600"/>
                  <a:pt x="18901" y="0"/>
                  <a:pt x="8098" y="0"/>
                </a:cubicBezTo>
                <a:cubicBezTo>
                  <a:pt x="3479" y="0"/>
                  <a:pt x="12734" y="0"/>
                  <a:pt x="8098" y="0"/>
                </a:cubicBezTo>
                <a:close/>
                <a:moveTo>
                  <a:pt x="8098" y="0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373" name="AutoShape 120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3744919" y="3651038"/>
            <a:ext cx="114555" cy="80498"/>
          </a:xfrm>
          <a:custGeom>
            <a:avLst/>
            <a:gdLst/>
            <a:ahLst/>
            <a:cxnLst/>
            <a:rect l="0" t="0" r="r" b="b"/>
            <a:pathLst>
              <a:path w="21600" h="21600">
                <a:moveTo>
                  <a:pt x="16178" y="0"/>
                </a:moveTo>
                <a:cubicBezTo>
                  <a:pt x="8988" y="3728"/>
                  <a:pt x="3067" y="11640"/>
                  <a:pt x="0" y="21600"/>
                </a:cubicBezTo>
                <a:cubicBezTo>
                  <a:pt x="7200" y="21600"/>
                  <a:pt x="14399" y="21600"/>
                  <a:pt x="21600" y="21600"/>
                </a:cubicBezTo>
                <a:cubicBezTo>
                  <a:pt x="21600" y="13762"/>
                  <a:pt x="19670" y="6069"/>
                  <a:pt x="16178" y="0"/>
                </a:cubicBezTo>
                <a:cubicBezTo>
                  <a:pt x="8920" y="3764"/>
                  <a:pt x="19565" y="5885"/>
                  <a:pt x="16178" y="0"/>
                </a:cubicBezTo>
                <a:close/>
                <a:moveTo>
                  <a:pt x="16178" y="0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374" name="AutoShape 121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3602500" y="3651038"/>
            <a:ext cx="114555" cy="80498"/>
          </a:xfrm>
          <a:custGeom>
            <a:avLst/>
            <a:gdLst/>
            <a:ahLst/>
            <a:cxnLst/>
            <a:rect l="0" t="0" r="r" b="b"/>
            <a:pathLst>
              <a:path w="21600" h="21600">
                <a:moveTo>
                  <a:pt x="5421" y="0"/>
                </a:moveTo>
                <a:cubicBezTo>
                  <a:pt x="1930" y="6069"/>
                  <a:pt x="0" y="13762"/>
                  <a:pt x="0" y="21600"/>
                </a:cubicBezTo>
                <a:cubicBezTo>
                  <a:pt x="7200" y="21600"/>
                  <a:pt x="14399" y="21600"/>
                  <a:pt x="21600" y="21600"/>
                </a:cubicBezTo>
                <a:cubicBezTo>
                  <a:pt x="18531" y="11640"/>
                  <a:pt x="12609" y="3729"/>
                  <a:pt x="5421" y="0"/>
                </a:cubicBezTo>
                <a:cubicBezTo>
                  <a:pt x="2037" y="5885"/>
                  <a:pt x="12674" y="3764"/>
                  <a:pt x="5421" y="0"/>
                </a:cubicBezTo>
                <a:close/>
                <a:moveTo>
                  <a:pt x="5421" y="0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375" name="AutoShape 122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3602500" y="3471466"/>
            <a:ext cx="255426" cy="189635"/>
          </a:xfrm>
          <a:custGeom>
            <a:avLst/>
            <a:gdLst/>
            <a:ahLst/>
            <a:cxnLst/>
            <a:rect l="0" t="0" r="r" b="b"/>
            <a:pathLst>
              <a:path w="21108" h="19271">
                <a:moveTo>
                  <a:pt x="10555" y="17825"/>
                </a:moveTo>
                <a:cubicBezTo>
                  <a:pt x="6963" y="17825"/>
                  <a:pt x="3957" y="14133"/>
                  <a:pt x="3957" y="9723"/>
                </a:cubicBezTo>
                <a:cubicBezTo>
                  <a:pt x="3957" y="9156"/>
                  <a:pt x="4006" y="8597"/>
                  <a:pt x="4103" y="8044"/>
                </a:cubicBezTo>
                <a:cubicBezTo>
                  <a:pt x="4618" y="8111"/>
                  <a:pt x="5099" y="8106"/>
                  <a:pt x="5610" y="8000"/>
                </a:cubicBezTo>
                <a:cubicBezTo>
                  <a:pt x="6398" y="7836"/>
                  <a:pt x="7156" y="7471"/>
                  <a:pt x="7827" y="6935"/>
                </a:cubicBezTo>
                <a:cubicBezTo>
                  <a:pt x="9302" y="5753"/>
                  <a:pt x="10289" y="3778"/>
                  <a:pt x="10487" y="1629"/>
                </a:cubicBezTo>
                <a:cubicBezTo>
                  <a:pt x="10532" y="1618"/>
                  <a:pt x="10577" y="1618"/>
                  <a:pt x="10621" y="1629"/>
                </a:cubicBezTo>
                <a:cubicBezTo>
                  <a:pt x="10801" y="3581"/>
                  <a:pt x="11632" y="5399"/>
                  <a:pt x="12898" y="6600"/>
                </a:cubicBezTo>
                <a:cubicBezTo>
                  <a:pt x="13527" y="7196"/>
                  <a:pt x="14253" y="7633"/>
                  <a:pt x="15021" y="7875"/>
                </a:cubicBezTo>
                <a:cubicBezTo>
                  <a:pt x="15501" y="8026"/>
                  <a:pt x="15997" y="8102"/>
                  <a:pt x="16492" y="8102"/>
                </a:cubicBezTo>
                <a:cubicBezTo>
                  <a:pt x="17330" y="8102"/>
                  <a:pt x="17152" y="8750"/>
                  <a:pt x="17152" y="9723"/>
                </a:cubicBezTo>
                <a:cubicBezTo>
                  <a:pt x="17152" y="14132"/>
                  <a:pt x="14145" y="17825"/>
                  <a:pt x="10555" y="17825"/>
                </a:cubicBezTo>
                <a:cubicBezTo>
                  <a:pt x="6915" y="17825"/>
                  <a:pt x="14191" y="17825"/>
                  <a:pt x="10555" y="17825"/>
                </a:cubicBezTo>
                <a:close/>
                <a:moveTo>
                  <a:pt x="18186" y="12283"/>
                </a:moveTo>
                <a:cubicBezTo>
                  <a:pt x="18780" y="13522"/>
                  <a:pt x="19758" y="14339"/>
                  <a:pt x="20910" y="14584"/>
                </a:cubicBezTo>
                <a:cubicBezTo>
                  <a:pt x="21330" y="12774"/>
                  <a:pt x="21073" y="10785"/>
                  <a:pt x="20225" y="9218"/>
                </a:cubicBezTo>
                <a:cubicBezTo>
                  <a:pt x="19743" y="8329"/>
                  <a:pt x="19083" y="7596"/>
                  <a:pt x="18317" y="7093"/>
                </a:cubicBezTo>
                <a:cubicBezTo>
                  <a:pt x="18302" y="7120"/>
                  <a:pt x="17662" y="5454"/>
                  <a:pt x="17645" y="5414"/>
                </a:cubicBezTo>
                <a:cubicBezTo>
                  <a:pt x="16315" y="2147"/>
                  <a:pt x="13536" y="0"/>
                  <a:pt x="10555" y="0"/>
                </a:cubicBezTo>
                <a:cubicBezTo>
                  <a:pt x="7789" y="0"/>
                  <a:pt x="5156" y="1854"/>
                  <a:pt x="3748" y="4772"/>
                </a:cubicBezTo>
                <a:cubicBezTo>
                  <a:pt x="3410" y="5478"/>
                  <a:pt x="3228" y="6280"/>
                  <a:pt x="2880" y="6974"/>
                </a:cubicBezTo>
                <a:cubicBezTo>
                  <a:pt x="2559" y="7615"/>
                  <a:pt x="1613" y="8069"/>
                  <a:pt x="1185" y="8715"/>
                </a:cubicBezTo>
                <a:cubicBezTo>
                  <a:pt x="107" y="10340"/>
                  <a:pt x="-270" y="12566"/>
                  <a:pt x="196" y="14584"/>
                </a:cubicBezTo>
                <a:cubicBezTo>
                  <a:pt x="1348" y="14339"/>
                  <a:pt x="2329" y="13523"/>
                  <a:pt x="2923" y="12283"/>
                </a:cubicBezTo>
                <a:cubicBezTo>
                  <a:pt x="4995" y="21600"/>
                  <a:pt x="16114" y="21600"/>
                  <a:pt x="18186" y="12283"/>
                </a:cubicBezTo>
                <a:cubicBezTo>
                  <a:pt x="18546" y="13036"/>
                  <a:pt x="17268" y="16408"/>
                  <a:pt x="18186" y="12283"/>
                </a:cubicBezTo>
                <a:close/>
                <a:moveTo>
                  <a:pt x="18186" y="12283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376" name="AutoShape 123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3682998" y="3558156"/>
            <a:ext cx="26317" cy="27865"/>
          </a:xfrm>
          <a:custGeom>
            <a:avLst/>
            <a:gdLst/>
            <a:ahLst/>
            <a:cxnLst/>
            <a:rect l="0" t="0" r="r" b="b"/>
            <a:pathLst>
              <a:path w="16200" h="21600">
                <a:moveTo>
                  <a:pt x="8102" y="0"/>
                </a:moveTo>
                <a:cubicBezTo>
                  <a:pt x="-2701" y="0"/>
                  <a:pt x="-2701" y="21600"/>
                  <a:pt x="8102" y="21600"/>
                </a:cubicBezTo>
                <a:cubicBezTo>
                  <a:pt x="18899" y="21600"/>
                  <a:pt x="18899" y="0"/>
                  <a:pt x="8102" y="0"/>
                </a:cubicBezTo>
                <a:cubicBezTo>
                  <a:pt x="3466" y="0"/>
                  <a:pt x="12721" y="0"/>
                  <a:pt x="8102" y="0"/>
                </a:cubicBezTo>
                <a:close/>
                <a:moveTo>
                  <a:pt x="8102" y="0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377" name="AutoShape 124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3744919" y="3558156"/>
            <a:ext cx="26317" cy="27865"/>
          </a:xfrm>
          <a:custGeom>
            <a:avLst/>
            <a:gdLst/>
            <a:ahLst/>
            <a:cxnLst/>
            <a:rect l="0" t="0" r="r" b="b"/>
            <a:pathLst>
              <a:path w="16200" h="21600">
                <a:moveTo>
                  <a:pt x="8097" y="0"/>
                </a:moveTo>
                <a:cubicBezTo>
                  <a:pt x="-2699" y="0"/>
                  <a:pt x="-2699" y="21600"/>
                  <a:pt x="8097" y="21600"/>
                </a:cubicBezTo>
                <a:cubicBezTo>
                  <a:pt x="18901" y="21600"/>
                  <a:pt x="18901" y="0"/>
                  <a:pt x="8097" y="0"/>
                </a:cubicBezTo>
                <a:cubicBezTo>
                  <a:pt x="3464" y="0"/>
                  <a:pt x="12730" y="0"/>
                  <a:pt x="8097" y="0"/>
                </a:cubicBezTo>
                <a:close/>
                <a:moveTo>
                  <a:pt x="8097" y="0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378" name="AutoShape 125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2234036" y="3471466"/>
            <a:ext cx="45667" cy="47215"/>
          </a:xfrm>
          <a:custGeom>
            <a:avLst/>
            <a:gdLst/>
            <a:ahLst/>
            <a:cxnLst/>
            <a:rect l="0" t="0" r="r" b="b"/>
            <a:pathLst>
              <a:path w="16200" h="21600">
                <a:moveTo>
                  <a:pt x="8100" y="21600"/>
                </a:moveTo>
                <a:cubicBezTo>
                  <a:pt x="18900" y="21600"/>
                  <a:pt x="18900" y="0"/>
                  <a:pt x="8100" y="0"/>
                </a:cubicBezTo>
                <a:cubicBezTo>
                  <a:pt x="-2700" y="0"/>
                  <a:pt x="-2700" y="21600"/>
                  <a:pt x="8100" y="21600"/>
                </a:cubicBezTo>
                <a:cubicBezTo>
                  <a:pt x="12729" y="21600"/>
                  <a:pt x="3471" y="21600"/>
                  <a:pt x="8100" y="21600"/>
                </a:cubicBezTo>
                <a:close/>
                <a:moveTo>
                  <a:pt x="8100" y="21600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379" name="AutoShape 126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2209267" y="3539579"/>
            <a:ext cx="97526" cy="190408"/>
          </a:xfrm>
          <a:custGeom>
            <a:avLst/>
            <a:gdLst/>
            <a:ahLst/>
            <a:cxnLst/>
            <a:rect l="0" t="0" r="r" b="b"/>
            <a:pathLst>
              <a:path w="21050" h="20897">
                <a:moveTo>
                  <a:pt x="15559" y="0"/>
                </a:moveTo>
                <a:cubicBezTo>
                  <a:pt x="13920" y="1667"/>
                  <a:pt x="12280" y="3335"/>
                  <a:pt x="10641" y="5002"/>
                </a:cubicBezTo>
                <a:cubicBezTo>
                  <a:pt x="9551" y="3895"/>
                  <a:pt x="8464" y="2788"/>
                  <a:pt x="7374" y="1681"/>
                </a:cubicBezTo>
                <a:cubicBezTo>
                  <a:pt x="6879" y="1178"/>
                  <a:pt x="6385" y="674"/>
                  <a:pt x="5890" y="171"/>
                </a:cubicBezTo>
                <a:cubicBezTo>
                  <a:pt x="5364" y="-363"/>
                  <a:pt x="1157" y="703"/>
                  <a:pt x="297" y="952"/>
                </a:cubicBezTo>
                <a:cubicBezTo>
                  <a:pt x="-371" y="1478"/>
                  <a:pt x="297" y="3348"/>
                  <a:pt x="297" y="3954"/>
                </a:cubicBezTo>
                <a:cubicBezTo>
                  <a:pt x="297" y="5601"/>
                  <a:pt x="297" y="7249"/>
                  <a:pt x="297" y="8896"/>
                </a:cubicBezTo>
                <a:cubicBezTo>
                  <a:pt x="297" y="10283"/>
                  <a:pt x="-133" y="10261"/>
                  <a:pt x="2711" y="10261"/>
                </a:cubicBezTo>
                <a:cubicBezTo>
                  <a:pt x="5413" y="10261"/>
                  <a:pt x="5108" y="10177"/>
                  <a:pt x="5364" y="11480"/>
                </a:cubicBezTo>
                <a:cubicBezTo>
                  <a:pt x="5947" y="14438"/>
                  <a:pt x="6528" y="17395"/>
                  <a:pt x="7109" y="20352"/>
                </a:cubicBezTo>
                <a:cubicBezTo>
                  <a:pt x="7284" y="21237"/>
                  <a:pt x="10570" y="20778"/>
                  <a:pt x="12016" y="20778"/>
                </a:cubicBezTo>
                <a:cubicBezTo>
                  <a:pt x="14487" y="20778"/>
                  <a:pt x="14090" y="20769"/>
                  <a:pt x="14327" y="19560"/>
                </a:cubicBezTo>
                <a:cubicBezTo>
                  <a:pt x="14909" y="16602"/>
                  <a:pt x="15491" y="13644"/>
                  <a:pt x="16071" y="10687"/>
                </a:cubicBezTo>
                <a:cubicBezTo>
                  <a:pt x="16243" y="9811"/>
                  <a:pt x="19325" y="10261"/>
                  <a:pt x="20776" y="10261"/>
                </a:cubicBezTo>
                <a:cubicBezTo>
                  <a:pt x="21229" y="10261"/>
                  <a:pt x="20983" y="7977"/>
                  <a:pt x="20983" y="7703"/>
                </a:cubicBezTo>
                <a:cubicBezTo>
                  <a:pt x="20983" y="6031"/>
                  <a:pt x="20983" y="4359"/>
                  <a:pt x="20983" y="2687"/>
                </a:cubicBezTo>
                <a:cubicBezTo>
                  <a:pt x="20983" y="595"/>
                  <a:pt x="20155" y="448"/>
                  <a:pt x="15559" y="0"/>
                </a:cubicBezTo>
                <a:cubicBezTo>
                  <a:pt x="15559" y="0"/>
                  <a:pt x="17661" y="205"/>
                  <a:pt x="15559" y="0"/>
                </a:cubicBezTo>
                <a:close/>
                <a:moveTo>
                  <a:pt x="15559" y="0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380" name="AutoShape 127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1113257" y="3013247"/>
            <a:ext cx="250782" cy="254652"/>
          </a:xfrm>
          <a:custGeom>
            <a:avLst/>
            <a:gdLst/>
            <a:ahLst/>
            <a:cxnLst/>
            <a:rect l="0" t="0" r="r" b="b"/>
            <a:pathLst>
              <a:path w="21044" h="20045">
                <a:moveTo>
                  <a:pt x="20525" y="15279"/>
                </a:moveTo>
                <a:cubicBezTo>
                  <a:pt x="19483" y="13754"/>
                  <a:pt x="16303" y="13231"/>
                  <a:pt x="14646" y="12551"/>
                </a:cubicBezTo>
                <a:cubicBezTo>
                  <a:pt x="13184" y="11951"/>
                  <a:pt x="13140" y="12074"/>
                  <a:pt x="13124" y="10600"/>
                </a:cubicBezTo>
                <a:cubicBezTo>
                  <a:pt x="13114" y="9575"/>
                  <a:pt x="13989" y="8784"/>
                  <a:pt x="14141" y="7679"/>
                </a:cubicBezTo>
                <a:cubicBezTo>
                  <a:pt x="14830" y="7867"/>
                  <a:pt x="15187" y="6748"/>
                  <a:pt x="15169" y="6307"/>
                </a:cubicBezTo>
                <a:cubicBezTo>
                  <a:pt x="15157" y="5992"/>
                  <a:pt x="15117" y="5633"/>
                  <a:pt x="14948" y="5352"/>
                </a:cubicBezTo>
                <a:cubicBezTo>
                  <a:pt x="14858" y="5175"/>
                  <a:pt x="14711" y="5098"/>
                  <a:pt x="14506" y="5119"/>
                </a:cubicBezTo>
                <a:cubicBezTo>
                  <a:pt x="14563" y="4721"/>
                  <a:pt x="14612" y="4322"/>
                  <a:pt x="14650" y="3922"/>
                </a:cubicBezTo>
                <a:cubicBezTo>
                  <a:pt x="15049" y="-497"/>
                  <a:pt x="7504" y="-1555"/>
                  <a:pt x="6413" y="2688"/>
                </a:cubicBezTo>
                <a:cubicBezTo>
                  <a:pt x="6232" y="3390"/>
                  <a:pt x="6739" y="4880"/>
                  <a:pt x="6254" y="5157"/>
                </a:cubicBezTo>
                <a:cubicBezTo>
                  <a:pt x="5780" y="5428"/>
                  <a:pt x="5756" y="6430"/>
                  <a:pt x="5919" y="6860"/>
                </a:cubicBezTo>
                <a:cubicBezTo>
                  <a:pt x="6033" y="7159"/>
                  <a:pt x="6256" y="7523"/>
                  <a:pt x="6585" y="7656"/>
                </a:cubicBezTo>
                <a:cubicBezTo>
                  <a:pt x="7074" y="7854"/>
                  <a:pt x="6931" y="8165"/>
                  <a:pt x="7103" y="8684"/>
                </a:cubicBezTo>
                <a:cubicBezTo>
                  <a:pt x="7257" y="9150"/>
                  <a:pt x="7780" y="9597"/>
                  <a:pt x="7899" y="10006"/>
                </a:cubicBezTo>
                <a:cubicBezTo>
                  <a:pt x="8050" y="10524"/>
                  <a:pt x="8130" y="11772"/>
                  <a:pt x="7572" y="12033"/>
                </a:cubicBezTo>
                <a:cubicBezTo>
                  <a:pt x="5578" y="12963"/>
                  <a:pt x="3331" y="13472"/>
                  <a:pt x="1414" y="14532"/>
                </a:cubicBezTo>
                <a:cubicBezTo>
                  <a:pt x="-4" y="15315"/>
                  <a:pt x="106" y="16774"/>
                  <a:pt x="80" y="18160"/>
                </a:cubicBezTo>
                <a:cubicBezTo>
                  <a:pt x="73" y="18524"/>
                  <a:pt x="-203" y="20045"/>
                  <a:pt x="312" y="20045"/>
                </a:cubicBezTo>
                <a:cubicBezTo>
                  <a:pt x="5270" y="20045"/>
                  <a:pt x="10229" y="20045"/>
                  <a:pt x="15187" y="20045"/>
                </a:cubicBezTo>
                <a:cubicBezTo>
                  <a:pt x="16996" y="20045"/>
                  <a:pt x="18806" y="20045"/>
                  <a:pt x="20614" y="20045"/>
                </a:cubicBezTo>
                <a:cubicBezTo>
                  <a:pt x="21397" y="20045"/>
                  <a:pt x="20952" y="15903"/>
                  <a:pt x="20525" y="15279"/>
                </a:cubicBezTo>
                <a:cubicBezTo>
                  <a:pt x="19899" y="14362"/>
                  <a:pt x="21087" y="16099"/>
                  <a:pt x="20525" y="15279"/>
                </a:cubicBezTo>
                <a:close/>
                <a:moveTo>
                  <a:pt x="20525" y="15279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381" name="AutoShape 128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2593180" y="3582924"/>
            <a:ext cx="75080" cy="68888"/>
          </a:xfrm>
          <a:custGeom>
            <a:avLst/>
            <a:gdLst/>
            <a:ahLst/>
            <a:cxnLst/>
            <a:rect l="0" t="0" r="r" b="b"/>
            <a:pathLst>
              <a:path w="18776" h="18912">
                <a:moveTo>
                  <a:pt x="18673" y="18912"/>
                </a:moveTo>
                <a:cubicBezTo>
                  <a:pt x="19687" y="13375"/>
                  <a:pt x="12928" y="15665"/>
                  <a:pt x="11865" y="12572"/>
                </a:cubicBezTo>
                <a:cubicBezTo>
                  <a:pt x="11004" y="10062"/>
                  <a:pt x="14099" y="8336"/>
                  <a:pt x="13557" y="6164"/>
                </a:cubicBezTo>
                <a:cubicBezTo>
                  <a:pt x="12861" y="3389"/>
                  <a:pt x="11196" y="-2688"/>
                  <a:pt x="6993" y="1339"/>
                </a:cubicBezTo>
                <a:cubicBezTo>
                  <a:pt x="4731" y="3504"/>
                  <a:pt x="5570" y="8297"/>
                  <a:pt x="7095" y="10432"/>
                </a:cubicBezTo>
                <a:cubicBezTo>
                  <a:pt x="9130" y="13280"/>
                  <a:pt x="2886" y="14512"/>
                  <a:pt x="1727" y="15222"/>
                </a:cubicBezTo>
                <a:cubicBezTo>
                  <a:pt x="-1913" y="17445"/>
                  <a:pt x="1013" y="18912"/>
                  <a:pt x="3098" y="18912"/>
                </a:cubicBezTo>
                <a:cubicBezTo>
                  <a:pt x="8290" y="18912"/>
                  <a:pt x="13480" y="18912"/>
                  <a:pt x="18673" y="18912"/>
                </a:cubicBezTo>
                <a:cubicBezTo>
                  <a:pt x="18673" y="18912"/>
                  <a:pt x="18673" y="18912"/>
                  <a:pt x="18673" y="18912"/>
                </a:cubicBezTo>
                <a:close/>
                <a:moveTo>
                  <a:pt x="18673" y="18912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382" name="AutoShape 129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2692255" y="3589116"/>
            <a:ext cx="64244" cy="17803"/>
          </a:xfrm>
          <a:custGeom>
            <a:avLst/>
            <a:gdLst/>
            <a:ahLst/>
            <a:cxnLst/>
            <a:rect l="0" t="0" r="r" b="b"/>
            <a:pathLst>
              <a:path w="21356" h="18850">
                <a:moveTo>
                  <a:pt x="21356" y="0"/>
                </a:moveTo>
                <a:cubicBezTo>
                  <a:pt x="16409" y="0"/>
                  <a:pt x="11465" y="0"/>
                  <a:pt x="6519" y="0"/>
                </a:cubicBezTo>
                <a:cubicBezTo>
                  <a:pt x="4436" y="0"/>
                  <a:pt x="2352" y="0"/>
                  <a:pt x="271" y="0"/>
                </a:cubicBezTo>
                <a:cubicBezTo>
                  <a:pt x="274" y="0"/>
                  <a:pt x="-244" y="15443"/>
                  <a:pt x="144" y="16650"/>
                </a:cubicBezTo>
                <a:cubicBezTo>
                  <a:pt x="1737" y="21600"/>
                  <a:pt x="12679" y="16650"/>
                  <a:pt x="14981" y="16650"/>
                </a:cubicBezTo>
                <a:cubicBezTo>
                  <a:pt x="21163" y="16650"/>
                  <a:pt x="21356" y="19925"/>
                  <a:pt x="21356" y="0"/>
                </a:cubicBezTo>
                <a:cubicBezTo>
                  <a:pt x="21356" y="0"/>
                  <a:pt x="21356" y="0"/>
                  <a:pt x="21356" y="0"/>
                </a:cubicBezTo>
                <a:close/>
                <a:moveTo>
                  <a:pt x="21356" y="0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383" name="AutoShape 130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2692255" y="3620077"/>
            <a:ext cx="98301" cy="16255"/>
          </a:xfrm>
          <a:custGeom>
            <a:avLst/>
            <a:gdLst/>
            <a:ahLst/>
            <a:cxnLst/>
            <a:rect l="0" t="0" r="r" b="b"/>
            <a:pathLst>
              <a:path w="20703" h="20344">
                <a:moveTo>
                  <a:pt x="20523" y="0"/>
                </a:moveTo>
                <a:cubicBezTo>
                  <a:pt x="16406" y="0"/>
                  <a:pt x="12290" y="0"/>
                  <a:pt x="8174" y="0"/>
                </a:cubicBezTo>
                <a:cubicBezTo>
                  <a:pt x="5846" y="0"/>
                  <a:pt x="3517" y="0"/>
                  <a:pt x="1188" y="0"/>
                </a:cubicBezTo>
                <a:cubicBezTo>
                  <a:pt x="-37" y="0"/>
                  <a:pt x="-324" y="15516"/>
                  <a:pt x="371" y="19339"/>
                </a:cubicBezTo>
                <a:cubicBezTo>
                  <a:pt x="781" y="21600"/>
                  <a:pt x="3512" y="19339"/>
                  <a:pt x="4049" y="19339"/>
                </a:cubicBezTo>
                <a:cubicBezTo>
                  <a:pt x="6941" y="19339"/>
                  <a:pt x="9830" y="19339"/>
                  <a:pt x="12720" y="19339"/>
                </a:cubicBezTo>
                <a:cubicBezTo>
                  <a:pt x="15048" y="19339"/>
                  <a:pt x="17377" y="19339"/>
                  <a:pt x="19705" y="19339"/>
                </a:cubicBezTo>
                <a:cubicBezTo>
                  <a:pt x="21276" y="19339"/>
                  <a:pt x="20523" y="7573"/>
                  <a:pt x="20523" y="0"/>
                </a:cubicBezTo>
                <a:cubicBezTo>
                  <a:pt x="20523" y="0"/>
                  <a:pt x="20523" y="0"/>
                  <a:pt x="20523" y="0"/>
                </a:cubicBezTo>
                <a:close/>
                <a:moveTo>
                  <a:pt x="20523" y="0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384" name="AutoShape 131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2692255" y="3651038"/>
            <a:ext cx="81272" cy="17803"/>
          </a:xfrm>
          <a:custGeom>
            <a:avLst/>
            <a:gdLst/>
            <a:ahLst/>
            <a:cxnLst/>
            <a:rect l="0" t="0" r="r" b="b"/>
            <a:pathLst>
              <a:path w="20797" h="18646">
                <a:moveTo>
                  <a:pt x="20599" y="0"/>
                </a:moveTo>
                <a:cubicBezTo>
                  <a:pt x="16295" y="0"/>
                  <a:pt x="11990" y="0"/>
                  <a:pt x="7686" y="0"/>
                </a:cubicBezTo>
                <a:cubicBezTo>
                  <a:pt x="5469" y="0"/>
                  <a:pt x="3250" y="0"/>
                  <a:pt x="1033" y="0"/>
                </a:cubicBezTo>
                <a:cubicBezTo>
                  <a:pt x="-115" y="0"/>
                  <a:pt x="-241" y="13776"/>
                  <a:pt x="337" y="16283"/>
                </a:cubicBezTo>
                <a:cubicBezTo>
                  <a:pt x="1556" y="21600"/>
                  <a:pt x="11402" y="16283"/>
                  <a:pt x="13250" y="16283"/>
                </a:cubicBezTo>
                <a:cubicBezTo>
                  <a:pt x="15468" y="16283"/>
                  <a:pt x="17686" y="16283"/>
                  <a:pt x="19904" y="16283"/>
                </a:cubicBezTo>
                <a:cubicBezTo>
                  <a:pt x="21359" y="16283"/>
                  <a:pt x="20599" y="4784"/>
                  <a:pt x="20599" y="0"/>
                </a:cubicBezTo>
                <a:cubicBezTo>
                  <a:pt x="20599" y="0"/>
                  <a:pt x="20599" y="0"/>
                  <a:pt x="20599" y="0"/>
                </a:cubicBezTo>
                <a:close/>
                <a:moveTo>
                  <a:pt x="20599" y="0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385" name="AutoShape 132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2562219" y="3551964"/>
            <a:ext cx="255426" cy="177250"/>
          </a:xfrm>
          <a:custGeom>
            <a:avLst/>
            <a:gdLst/>
            <a:ahLst/>
            <a:cxnLst/>
            <a:rect l="0" t="0" r="r" b="b"/>
            <a:pathLst>
              <a:path w="21600" h="20877">
                <a:moveTo>
                  <a:pt x="20250" y="18861"/>
                </a:moveTo>
                <a:cubicBezTo>
                  <a:pt x="19309" y="18861"/>
                  <a:pt x="18368" y="18861"/>
                  <a:pt x="17426" y="18861"/>
                </a:cubicBezTo>
                <a:cubicBezTo>
                  <a:pt x="18637" y="14101"/>
                  <a:pt x="12413" y="14101"/>
                  <a:pt x="13624" y="18861"/>
                </a:cubicBezTo>
                <a:cubicBezTo>
                  <a:pt x="11741" y="18861"/>
                  <a:pt x="9859" y="18861"/>
                  <a:pt x="7976" y="18861"/>
                </a:cubicBezTo>
                <a:cubicBezTo>
                  <a:pt x="9187" y="14101"/>
                  <a:pt x="2963" y="14101"/>
                  <a:pt x="4174" y="18861"/>
                </a:cubicBezTo>
                <a:cubicBezTo>
                  <a:pt x="3251" y="18861"/>
                  <a:pt x="2328" y="18861"/>
                  <a:pt x="1405" y="18861"/>
                </a:cubicBezTo>
                <a:cubicBezTo>
                  <a:pt x="1283" y="18861"/>
                  <a:pt x="1350" y="16897"/>
                  <a:pt x="1350" y="16686"/>
                </a:cubicBezTo>
                <a:cubicBezTo>
                  <a:pt x="1350" y="13036"/>
                  <a:pt x="1350" y="9385"/>
                  <a:pt x="1350" y="5733"/>
                </a:cubicBezTo>
                <a:cubicBezTo>
                  <a:pt x="1350" y="4382"/>
                  <a:pt x="778" y="1950"/>
                  <a:pt x="1949" y="1950"/>
                </a:cubicBezTo>
                <a:cubicBezTo>
                  <a:pt x="4089" y="1950"/>
                  <a:pt x="6228" y="1950"/>
                  <a:pt x="8367" y="1950"/>
                </a:cubicBezTo>
                <a:cubicBezTo>
                  <a:pt x="9240" y="1950"/>
                  <a:pt x="20250" y="1863"/>
                  <a:pt x="20250" y="2032"/>
                </a:cubicBezTo>
                <a:cubicBezTo>
                  <a:pt x="20250" y="7642"/>
                  <a:pt x="20250" y="13251"/>
                  <a:pt x="20250" y="18861"/>
                </a:cubicBezTo>
                <a:cubicBezTo>
                  <a:pt x="20250" y="18861"/>
                  <a:pt x="20250" y="18861"/>
                  <a:pt x="20250" y="18861"/>
                </a:cubicBezTo>
                <a:close/>
                <a:moveTo>
                  <a:pt x="0" y="70"/>
                </a:moveTo>
                <a:cubicBezTo>
                  <a:pt x="0" y="6528"/>
                  <a:pt x="0" y="12986"/>
                  <a:pt x="0" y="19443"/>
                </a:cubicBezTo>
                <a:cubicBezTo>
                  <a:pt x="0" y="21393"/>
                  <a:pt x="609" y="20739"/>
                  <a:pt x="1965" y="20739"/>
                </a:cubicBezTo>
                <a:cubicBezTo>
                  <a:pt x="4659" y="20739"/>
                  <a:pt x="7353" y="20739"/>
                  <a:pt x="10047" y="20739"/>
                </a:cubicBezTo>
                <a:cubicBezTo>
                  <a:pt x="12911" y="20739"/>
                  <a:pt x="15775" y="20739"/>
                  <a:pt x="18639" y="20739"/>
                </a:cubicBezTo>
                <a:cubicBezTo>
                  <a:pt x="19186" y="20739"/>
                  <a:pt x="21600" y="21244"/>
                  <a:pt x="21600" y="20320"/>
                </a:cubicBezTo>
                <a:cubicBezTo>
                  <a:pt x="21600" y="13660"/>
                  <a:pt x="21600" y="7001"/>
                  <a:pt x="21600" y="343"/>
                </a:cubicBezTo>
                <a:cubicBezTo>
                  <a:pt x="21600" y="-207"/>
                  <a:pt x="2240" y="70"/>
                  <a:pt x="0" y="70"/>
                </a:cubicBezTo>
                <a:cubicBezTo>
                  <a:pt x="0" y="70"/>
                  <a:pt x="0" y="70"/>
                  <a:pt x="0" y="70"/>
                </a:cubicBezTo>
                <a:close/>
                <a:moveTo>
                  <a:pt x="0" y="70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386" name="AutoShape 133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4097872" y="3471466"/>
            <a:ext cx="159448" cy="255426"/>
          </a:xfrm>
          <a:custGeom>
            <a:avLst/>
            <a:gdLst/>
            <a:ahLst/>
            <a:cxnLst/>
            <a:rect l="0" t="0" r="r" b="b"/>
            <a:pathLst>
              <a:path w="19578" h="20600">
                <a:moveTo>
                  <a:pt x="9768" y="10297"/>
                </a:moveTo>
                <a:cubicBezTo>
                  <a:pt x="2179" y="10297"/>
                  <a:pt x="2179" y="2570"/>
                  <a:pt x="9768" y="2570"/>
                </a:cubicBezTo>
                <a:cubicBezTo>
                  <a:pt x="17357" y="2570"/>
                  <a:pt x="17357" y="10297"/>
                  <a:pt x="9768" y="10297"/>
                </a:cubicBezTo>
                <a:cubicBezTo>
                  <a:pt x="6523" y="10297"/>
                  <a:pt x="13013" y="10297"/>
                  <a:pt x="9768" y="10297"/>
                </a:cubicBezTo>
                <a:close/>
                <a:moveTo>
                  <a:pt x="19578" y="6434"/>
                </a:moveTo>
                <a:cubicBezTo>
                  <a:pt x="19578" y="2151"/>
                  <a:pt x="13035" y="-1000"/>
                  <a:pt x="6808" y="293"/>
                </a:cubicBezTo>
                <a:cubicBezTo>
                  <a:pt x="585" y="1585"/>
                  <a:pt x="-2022" y="6649"/>
                  <a:pt x="1757" y="10150"/>
                </a:cubicBezTo>
                <a:cubicBezTo>
                  <a:pt x="2608" y="10937"/>
                  <a:pt x="3726" y="11596"/>
                  <a:pt x="5011" y="12065"/>
                </a:cubicBezTo>
                <a:cubicBezTo>
                  <a:pt x="5599" y="12280"/>
                  <a:pt x="7807" y="12578"/>
                  <a:pt x="7807" y="12944"/>
                </a:cubicBezTo>
                <a:cubicBezTo>
                  <a:pt x="7807" y="13718"/>
                  <a:pt x="8491" y="15449"/>
                  <a:pt x="7089" y="15449"/>
                </a:cubicBezTo>
                <a:cubicBezTo>
                  <a:pt x="5345" y="15449"/>
                  <a:pt x="3882" y="14959"/>
                  <a:pt x="3882" y="16223"/>
                </a:cubicBezTo>
                <a:cubicBezTo>
                  <a:pt x="3882" y="16803"/>
                  <a:pt x="3882" y="17384"/>
                  <a:pt x="3882" y="17965"/>
                </a:cubicBezTo>
                <a:cubicBezTo>
                  <a:pt x="3882" y="18095"/>
                  <a:pt x="5862" y="18024"/>
                  <a:pt x="6111" y="18024"/>
                </a:cubicBezTo>
                <a:cubicBezTo>
                  <a:pt x="8397" y="18024"/>
                  <a:pt x="7807" y="18354"/>
                  <a:pt x="7807" y="19826"/>
                </a:cubicBezTo>
                <a:cubicBezTo>
                  <a:pt x="7807" y="20177"/>
                  <a:pt x="7539" y="20600"/>
                  <a:pt x="8149" y="20600"/>
                </a:cubicBezTo>
                <a:cubicBezTo>
                  <a:pt x="9228" y="20600"/>
                  <a:pt x="10309" y="20600"/>
                  <a:pt x="11388" y="20600"/>
                </a:cubicBezTo>
                <a:cubicBezTo>
                  <a:pt x="12119" y="20600"/>
                  <a:pt x="11730" y="18564"/>
                  <a:pt x="11730" y="18084"/>
                </a:cubicBezTo>
                <a:cubicBezTo>
                  <a:pt x="11730" y="17874"/>
                  <a:pt x="15653" y="18175"/>
                  <a:pt x="15653" y="17965"/>
                </a:cubicBezTo>
                <a:cubicBezTo>
                  <a:pt x="15653" y="17485"/>
                  <a:pt x="16043" y="15449"/>
                  <a:pt x="15311" y="15449"/>
                </a:cubicBezTo>
                <a:cubicBezTo>
                  <a:pt x="14357" y="15449"/>
                  <a:pt x="13401" y="15449"/>
                  <a:pt x="12447" y="15449"/>
                </a:cubicBezTo>
                <a:cubicBezTo>
                  <a:pt x="11503" y="15449"/>
                  <a:pt x="11730" y="15364"/>
                  <a:pt x="11730" y="14748"/>
                </a:cubicBezTo>
                <a:cubicBezTo>
                  <a:pt x="11730" y="14146"/>
                  <a:pt x="11730" y="13545"/>
                  <a:pt x="11730" y="12944"/>
                </a:cubicBezTo>
                <a:cubicBezTo>
                  <a:pt x="11730" y="12578"/>
                  <a:pt x="13937" y="12280"/>
                  <a:pt x="14525" y="12065"/>
                </a:cubicBezTo>
                <a:cubicBezTo>
                  <a:pt x="17370" y="11027"/>
                  <a:pt x="19290" y="9080"/>
                  <a:pt x="19548" y="6948"/>
                </a:cubicBezTo>
                <a:cubicBezTo>
                  <a:pt x="19557" y="6776"/>
                  <a:pt x="19568" y="6605"/>
                  <a:pt x="19578" y="6434"/>
                </a:cubicBezTo>
                <a:cubicBezTo>
                  <a:pt x="19578" y="2877"/>
                  <a:pt x="19578" y="9548"/>
                  <a:pt x="19578" y="6434"/>
                </a:cubicBezTo>
                <a:close/>
                <a:moveTo>
                  <a:pt x="19578" y="6434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387" name="AutoShape 134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4624204" y="3490042"/>
            <a:ext cx="239172" cy="239172"/>
          </a:xfrm>
          <a:custGeom>
            <a:avLst/>
            <a:gdLst/>
            <a:ahLst/>
            <a:cxnLst/>
            <a:rect l="0" t="0" r="r" b="b"/>
            <a:pathLst>
              <a:path w="18953" h="18933">
                <a:moveTo>
                  <a:pt x="6291" y="16461"/>
                </a:moveTo>
                <a:cubicBezTo>
                  <a:pt x="1394" y="16461"/>
                  <a:pt x="1394" y="8889"/>
                  <a:pt x="6291" y="8889"/>
                </a:cubicBezTo>
                <a:cubicBezTo>
                  <a:pt x="11188" y="8889"/>
                  <a:pt x="11188" y="16461"/>
                  <a:pt x="6291" y="16461"/>
                </a:cubicBezTo>
                <a:cubicBezTo>
                  <a:pt x="4196" y="16461"/>
                  <a:pt x="8385" y="16461"/>
                  <a:pt x="6291" y="16461"/>
                </a:cubicBezTo>
                <a:close/>
                <a:moveTo>
                  <a:pt x="10089" y="54"/>
                </a:moveTo>
                <a:cubicBezTo>
                  <a:pt x="10089" y="838"/>
                  <a:pt x="9619" y="2578"/>
                  <a:pt x="10561" y="2578"/>
                </a:cubicBezTo>
                <a:cubicBezTo>
                  <a:pt x="11917" y="2578"/>
                  <a:pt x="13273" y="2578"/>
                  <a:pt x="14628" y="2578"/>
                </a:cubicBezTo>
                <a:cubicBezTo>
                  <a:pt x="13659" y="3544"/>
                  <a:pt x="12690" y="4511"/>
                  <a:pt x="11721" y="5477"/>
                </a:cubicBezTo>
                <a:cubicBezTo>
                  <a:pt x="11193" y="6003"/>
                  <a:pt x="10665" y="6530"/>
                  <a:pt x="10137" y="7056"/>
                </a:cubicBezTo>
                <a:cubicBezTo>
                  <a:pt x="9469" y="7721"/>
                  <a:pt x="8748" y="6795"/>
                  <a:pt x="7891" y="6569"/>
                </a:cubicBezTo>
                <a:cubicBezTo>
                  <a:pt x="1900" y="5001"/>
                  <a:pt x="-2554" y="12460"/>
                  <a:pt x="1654" y="16971"/>
                </a:cubicBezTo>
                <a:cubicBezTo>
                  <a:pt x="5842" y="21459"/>
                  <a:pt x="13583" y="17646"/>
                  <a:pt x="12528" y="11599"/>
                </a:cubicBezTo>
                <a:cubicBezTo>
                  <a:pt x="12441" y="11103"/>
                  <a:pt x="11477" y="9289"/>
                  <a:pt x="11703" y="9063"/>
                </a:cubicBezTo>
                <a:cubicBezTo>
                  <a:pt x="12228" y="8541"/>
                  <a:pt x="12750" y="8018"/>
                  <a:pt x="13275" y="7496"/>
                </a:cubicBezTo>
                <a:cubicBezTo>
                  <a:pt x="14323" y="6452"/>
                  <a:pt x="15371" y="5407"/>
                  <a:pt x="16419" y="4363"/>
                </a:cubicBezTo>
                <a:cubicBezTo>
                  <a:pt x="16419" y="5446"/>
                  <a:pt x="16419" y="6530"/>
                  <a:pt x="16419" y="7613"/>
                </a:cubicBezTo>
                <a:cubicBezTo>
                  <a:pt x="16419" y="9074"/>
                  <a:pt x="16360" y="8889"/>
                  <a:pt x="17857" y="8889"/>
                </a:cubicBezTo>
                <a:cubicBezTo>
                  <a:pt x="19046" y="8889"/>
                  <a:pt x="18951" y="9007"/>
                  <a:pt x="18951" y="7878"/>
                </a:cubicBezTo>
                <a:cubicBezTo>
                  <a:pt x="18951" y="6397"/>
                  <a:pt x="18951" y="4915"/>
                  <a:pt x="18951" y="3434"/>
                </a:cubicBezTo>
                <a:cubicBezTo>
                  <a:pt x="18951" y="2359"/>
                  <a:pt x="18951" y="1285"/>
                  <a:pt x="18951" y="210"/>
                </a:cubicBezTo>
                <a:cubicBezTo>
                  <a:pt x="18951" y="-141"/>
                  <a:pt x="17451" y="54"/>
                  <a:pt x="17153" y="54"/>
                </a:cubicBezTo>
                <a:cubicBezTo>
                  <a:pt x="14798" y="54"/>
                  <a:pt x="12444" y="54"/>
                  <a:pt x="10089" y="54"/>
                </a:cubicBezTo>
                <a:cubicBezTo>
                  <a:pt x="10089" y="54"/>
                  <a:pt x="10089" y="54"/>
                  <a:pt x="10089" y="54"/>
                </a:cubicBezTo>
                <a:close/>
                <a:moveTo>
                  <a:pt x="10089" y="54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388" name="AutoShape 135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5800712" y="2982286"/>
            <a:ext cx="205115" cy="177250"/>
          </a:xfrm>
          <a:custGeom>
            <a:avLst/>
            <a:gdLst/>
            <a:ahLst/>
            <a:cxnLst/>
            <a:rect l="0" t="0" r="r" b="b"/>
            <a:pathLst>
              <a:path w="21187" h="20911">
                <a:moveTo>
                  <a:pt x="19399" y="0"/>
                </a:moveTo>
                <a:cubicBezTo>
                  <a:pt x="12933" y="0"/>
                  <a:pt x="6466" y="0"/>
                  <a:pt x="0" y="0"/>
                </a:cubicBezTo>
                <a:cubicBezTo>
                  <a:pt x="2188" y="1250"/>
                  <a:pt x="4374" y="2501"/>
                  <a:pt x="6561" y="3752"/>
                </a:cubicBezTo>
                <a:cubicBezTo>
                  <a:pt x="7023" y="4016"/>
                  <a:pt x="8098" y="3771"/>
                  <a:pt x="8598" y="3771"/>
                </a:cubicBezTo>
                <a:cubicBezTo>
                  <a:pt x="10312" y="3771"/>
                  <a:pt x="12023" y="3771"/>
                  <a:pt x="13737" y="3771"/>
                </a:cubicBezTo>
                <a:cubicBezTo>
                  <a:pt x="14952" y="3771"/>
                  <a:pt x="16169" y="3771"/>
                  <a:pt x="17388" y="3771"/>
                </a:cubicBezTo>
                <a:cubicBezTo>
                  <a:pt x="18142" y="3771"/>
                  <a:pt x="17767" y="5657"/>
                  <a:pt x="17617" y="5657"/>
                </a:cubicBezTo>
                <a:cubicBezTo>
                  <a:pt x="15044" y="5657"/>
                  <a:pt x="12466" y="5657"/>
                  <a:pt x="9891" y="5657"/>
                </a:cubicBezTo>
                <a:cubicBezTo>
                  <a:pt x="10772" y="6161"/>
                  <a:pt x="11766" y="6587"/>
                  <a:pt x="12569" y="7249"/>
                </a:cubicBezTo>
                <a:cubicBezTo>
                  <a:pt x="13231" y="7799"/>
                  <a:pt x="13750" y="8575"/>
                  <a:pt x="14079" y="9429"/>
                </a:cubicBezTo>
                <a:cubicBezTo>
                  <a:pt x="14334" y="9601"/>
                  <a:pt x="15175" y="9429"/>
                  <a:pt x="15460" y="9429"/>
                </a:cubicBezTo>
                <a:cubicBezTo>
                  <a:pt x="16157" y="9429"/>
                  <a:pt x="17749" y="8960"/>
                  <a:pt x="17749" y="9917"/>
                </a:cubicBezTo>
                <a:cubicBezTo>
                  <a:pt x="17749" y="11560"/>
                  <a:pt x="17746" y="11314"/>
                  <a:pt x="16324" y="11314"/>
                </a:cubicBezTo>
                <a:cubicBezTo>
                  <a:pt x="15843" y="11314"/>
                  <a:pt x="14452" y="10944"/>
                  <a:pt x="14452" y="11637"/>
                </a:cubicBezTo>
                <a:cubicBezTo>
                  <a:pt x="14452" y="12840"/>
                  <a:pt x="14452" y="14043"/>
                  <a:pt x="14452" y="15245"/>
                </a:cubicBezTo>
                <a:cubicBezTo>
                  <a:pt x="14452" y="16179"/>
                  <a:pt x="13974" y="20742"/>
                  <a:pt x="14860" y="20742"/>
                </a:cubicBezTo>
                <a:cubicBezTo>
                  <a:pt x="16336" y="20742"/>
                  <a:pt x="20334" y="21600"/>
                  <a:pt x="20964" y="19451"/>
                </a:cubicBezTo>
                <a:cubicBezTo>
                  <a:pt x="21412" y="17920"/>
                  <a:pt x="21048" y="15715"/>
                  <a:pt x="21048" y="14146"/>
                </a:cubicBezTo>
                <a:cubicBezTo>
                  <a:pt x="21048" y="11180"/>
                  <a:pt x="21048" y="8216"/>
                  <a:pt x="21048" y="5250"/>
                </a:cubicBezTo>
                <a:cubicBezTo>
                  <a:pt x="21048" y="3667"/>
                  <a:pt x="21600" y="0"/>
                  <a:pt x="19399" y="0"/>
                </a:cubicBezTo>
                <a:cubicBezTo>
                  <a:pt x="19399" y="0"/>
                  <a:pt x="20305" y="0"/>
                  <a:pt x="19399" y="0"/>
                </a:cubicBezTo>
                <a:close/>
                <a:moveTo>
                  <a:pt x="19399" y="0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389" name="AutoShape 136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5769751" y="2988478"/>
            <a:ext cx="161770" cy="243042"/>
          </a:xfrm>
          <a:custGeom>
            <a:avLst/>
            <a:gdLst/>
            <a:ahLst/>
            <a:cxnLst/>
            <a:rect l="0" t="0" r="r" b="b"/>
            <a:pathLst>
              <a:path w="20702" h="20262">
                <a:moveTo>
                  <a:pt x="14448" y="14126"/>
                </a:moveTo>
                <a:cubicBezTo>
                  <a:pt x="11675" y="14126"/>
                  <a:pt x="11675" y="10137"/>
                  <a:pt x="14448" y="10137"/>
                </a:cubicBezTo>
                <a:cubicBezTo>
                  <a:pt x="17221" y="10137"/>
                  <a:pt x="17221" y="14126"/>
                  <a:pt x="14448" y="14126"/>
                </a:cubicBezTo>
                <a:cubicBezTo>
                  <a:pt x="13319" y="14126"/>
                  <a:pt x="15578" y="14126"/>
                  <a:pt x="14448" y="14126"/>
                </a:cubicBezTo>
                <a:close/>
                <a:moveTo>
                  <a:pt x="18752" y="5555"/>
                </a:moveTo>
                <a:cubicBezTo>
                  <a:pt x="15956" y="4645"/>
                  <a:pt x="13156" y="3735"/>
                  <a:pt x="10359" y="2825"/>
                </a:cubicBezTo>
                <a:cubicBezTo>
                  <a:pt x="8498" y="2221"/>
                  <a:pt x="6641" y="1616"/>
                  <a:pt x="4782" y="1011"/>
                </a:cubicBezTo>
                <a:cubicBezTo>
                  <a:pt x="3977" y="750"/>
                  <a:pt x="2864" y="193"/>
                  <a:pt x="1966" y="96"/>
                </a:cubicBezTo>
                <a:cubicBezTo>
                  <a:pt x="-745" y="-799"/>
                  <a:pt x="137" y="4798"/>
                  <a:pt x="137" y="5540"/>
                </a:cubicBezTo>
                <a:cubicBezTo>
                  <a:pt x="137" y="7915"/>
                  <a:pt x="137" y="10291"/>
                  <a:pt x="137" y="12666"/>
                </a:cubicBezTo>
                <a:cubicBezTo>
                  <a:pt x="137" y="14706"/>
                  <a:pt x="4178" y="15440"/>
                  <a:pt x="6468" y="16185"/>
                </a:cubicBezTo>
                <a:cubicBezTo>
                  <a:pt x="10180" y="17392"/>
                  <a:pt x="13888" y="18598"/>
                  <a:pt x="17601" y="19804"/>
                </a:cubicBezTo>
                <a:cubicBezTo>
                  <a:pt x="18615" y="20134"/>
                  <a:pt x="20580" y="20801"/>
                  <a:pt x="20580" y="19443"/>
                </a:cubicBezTo>
                <a:cubicBezTo>
                  <a:pt x="20855" y="18867"/>
                  <a:pt x="20580" y="17957"/>
                  <a:pt x="20580" y="17363"/>
                </a:cubicBezTo>
                <a:cubicBezTo>
                  <a:pt x="20580" y="14581"/>
                  <a:pt x="20580" y="11798"/>
                  <a:pt x="20580" y="9016"/>
                </a:cubicBezTo>
                <a:cubicBezTo>
                  <a:pt x="20580" y="7765"/>
                  <a:pt x="20849" y="6234"/>
                  <a:pt x="18752" y="5555"/>
                </a:cubicBezTo>
                <a:cubicBezTo>
                  <a:pt x="18752" y="5555"/>
                  <a:pt x="19759" y="5881"/>
                  <a:pt x="18752" y="5555"/>
                </a:cubicBezTo>
                <a:close/>
                <a:moveTo>
                  <a:pt x="18752" y="5555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390" name="AutoShape 137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7336364" y="3025631"/>
            <a:ext cx="34831" cy="17028"/>
          </a:xfrm>
          <a:custGeom>
            <a:avLst/>
            <a:gdLst/>
            <a:ahLst/>
            <a:cxnLst/>
            <a:rect l="0" t="0" r="r" b="b"/>
            <a:pathLst>
              <a:path w="18467" h="19886">
                <a:moveTo>
                  <a:pt x="382" y="19886"/>
                </a:moveTo>
                <a:cubicBezTo>
                  <a:pt x="4985" y="19886"/>
                  <a:pt x="9586" y="19886"/>
                  <a:pt x="14186" y="19886"/>
                </a:cubicBezTo>
                <a:cubicBezTo>
                  <a:pt x="17666" y="19886"/>
                  <a:pt x="20001" y="8014"/>
                  <a:pt x="17273" y="1371"/>
                </a:cubicBezTo>
                <a:cubicBezTo>
                  <a:pt x="16004" y="-1714"/>
                  <a:pt x="5493" y="1371"/>
                  <a:pt x="3468" y="1371"/>
                </a:cubicBezTo>
                <a:cubicBezTo>
                  <a:pt x="-1599" y="1371"/>
                  <a:pt x="382" y="9905"/>
                  <a:pt x="382" y="19886"/>
                </a:cubicBezTo>
                <a:cubicBezTo>
                  <a:pt x="382" y="19886"/>
                  <a:pt x="382" y="19886"/>
                  <a:pt x="382" y="19886"/>
                </a:cubicBezTo>
                <a:close/>
                <a:moveTo>
                  <a:pt x="382" y="19886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391" name="AutoShape 138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7336364" y="3062784"/>
            <a:ext cx="34831" cy="17028"/>
          </a:xfrm>
          <a:custGeom>
            <a:avLst/>
            <a:gdLst/>
            <a:ahLst/>
            <a:cxnLst/>
            <a:rect l="0" t="0" r="r" b="b"/>
            <a:pathLst>
              <a:path w="18467" h="19886">
                <a:moveTo>
                  <a:pt x="382" y="19886"/>
                </a:moveTo>
                <a:cubicBezTo>
                  <a:pt x="4985" y="19886"/>
                  <a:pt x="9586" y="19886"/>
                  <a:pt x="14186" y="19886"/>
                </a:cubicBezTo>
                <a:cubicBezTo>
                  <a:pt x="17666" y="19886"/>
                  <a:pt x="20001" y="8012"/>
                  <a:pt x="17273" y="1372"/>
                </a:cubicBezTo>
                <a:cubicBezTo>
                  <a:pt x="16004" y="-1714"/>
                  <a:pt x="5493" y="1372"/>
                  <a:pt x="3468" y="1372"/>
                </a:cubicBezTo>
                <a:cubicBezTo>
                  <a:pt x="-1599" y="1372"/>
                  <a:pt x="382" y="9907"/>
                  <a:pt x="382" y="19886"/>
                </a:cubicBezTo>
                <a:cubicBezTo>
                  <a:pt x="382" y="19886"/>
                  <a:pt x="382" y="19886"/>
                  <a:pt x="382" y="19886"/>
                </a:cubicBezTo>
                <a:close/>
                <a:moveTo>
                  <a:pt x="382" y="19886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392" name="AutoShape 139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7286827" y="2982286"/>
            <a:ext cx="259296" cy="147063"/>
          </a:xfrm>
          <a:custGeom>
            <a:avLst/>
            <a:gdLst/>
            <a:ahLst/>
            <a:cxnLst/>
            <a:rect l="0" t="0" r="r" b="b"/>
            <a:pathLst>
              <a:path w="20460" h="20725">
                <a:moveTo>
                  <a:pt x="17758" y="11450"/>
                </a:moveTo>
                <a:cubicBezTo>
                  <a:pt x="17576" y="11450"/>
                  <a:pt x="16500" y="11330"/>
                  <a:pt x="16500" y="11554"/>
                </a:cubicBezTo>
                <a:cubicBezTo>
                  <a:pt x="16500" y="12743"/>
                  <a:pt x="16500" y="13932"/>
                  <a:pt x="16500" y="15121"/>
                </a:cubicBezTo>
                <a:cubicBezTo>
                  <a:pt x="16500" y="16331"/>
                  <a:pt x="16224" y="15941"/>
                  <a:pt x="15569" y="15941"/>
                </a:cubicBezTo>
                <a:cubicBezTo>
                  <a:pt x="14998" y="15941"/>
                  <a:pt x="15242" y="14896"/>
                  <a:pt x="15242" y="14000"/>
                </a:cubicBezTo>
                <a:cubicBezTo>
                  <a:pt x="15242" y="13637"/>
                  <a:pt x="15351" y="11450"/>
                  <a:pt x="15149" y="11450"/>
                </a:cubicBezTo>
                <a:cubicBezTo>
                  <a:pt x="14880" y="11450"/>
                  <a:pt x="13984" y="11752"/>
                  <a:pt x="13984" y="11192"/>
                </a:cubicBezTo>
                <a:cubicBezTo>
                  <a:pt x="13984" y="10170"/>
                  <a:pt x="13607" y="5321"/>
                  <a:pt x="13984" y="4713"/>
                </a:cubicBezTo>
                <a:cubicBezTo>
                  <a:pt x="14094" y="4534"/>
                  <a:pt x="15242" y="4715"/>
                  <a:pt x="15242" y="4818"/>
                </a:cubicBezTo>
                <a:cubicBezTo>
                  <a:pt x="15242" y="6007"/>
                  <a:pt x="15242" y="7195"/>
                  <a:pt x="15242" y="8384"/>
                </a:cubicBezTo>
                <a:cubicBezTo>
                  <a:pt x="15242" y="9595"/>
                  <a:pt x="15517" y="9204"/>
                  <a:pt x="16173" y="9204"/>
                </a:cubicBezTo>
                <a:cubicBezTo>
                  <a:pt x="16744" y="9204"/>
                  <a:pt x="16500" y="8159"/>
                  <a:pt x="16500" y="7264"/>
                </a:cubicBezTo>
                <a:cubicBezTo>
                  <a:pt x="16500" y="6900"/>
                  <a:pt x="16391" y="4713"/>
                  <a:pt x="16593" y="4713"/>
                </a:cubicBezTo>
                <a:cubicBezTo>
                  <a:pt x="16861" y="4713"/>
                  <a:pt x="17758" y="4411"/>
                  <a:pt x="17758" y="4971"/>
                </a:cubicBezTo>
                <a:cubicBezTo>
                  <a:pt x="17758" y="7131"/>
                  <a:pt x="17758" y="9290"/>
                  <a:pt x="17758" y="11450"/>
                </a:cubicBezTo>
                <a:cubicBezTo>
                  <a:pt x="17758" y="11450"/>
                  <a:pt x="17758" y="11450"/>
                  <a:pt x="17758" y="11450"/>
                </a:cubicBezTo>
                <a:close/>
                <a:moveTo>
                  <a:pt x="12726" y="15941"/>
                </a:moveTo>
                <a:cubicBezTo>
                  <a:pt x="11480" y="15941"/>
                  <a:pt x="10234" y="15941"/>
                  <a:pt x="8990" y="15941"/>
                </a:cubicBezTo>
                <a:cubicBezTo>
                  <a:pt x="8910" y="15941"/>
                  <a:pt x="8952" y="9351"/>
                  <a:pt x="8952" y="8785"/>
                </a:cubicBezTo>
                <a:cubicBezTo>
                  <a:pt x="8952" y="7556"/>
                  <a:pt x="8952" y="6327"/>
                  <a:pt x="8952" y="5098"/>
                </a:cubicBezTo>
                <a:cubicBezTo>
                  <a:pt x="8952" y="4303"/>
                  <a:pt x="9755" y="4713"/>
                  <a:pt x="10116" y="4713"/>
                </a:cubicBezTo>
                <a:cubicBezTo>
                  <a:pt x="10310" y="4713"/>
                  <a:pt x="10210" y="11300"/>
                  <a:pt x="10210" y="12055"/>
                </a:cubicBezTo>
                <a:cubicBezTo>
                  <a:pt x="10210" y="12930"/>
                  <a:pt x="9996" y="13695"/>
                  <a:pt x="10536" y="13695"/>
                </a:cubicBezTo>
                <a:cubicBezTo>
                  <a:pt x="11188" y="13695"/>
                  <a:pt x="11467" y="14091"/>
                  <a:pt x="11467" y="12912"/>
                </a:cubicBezTo>
                <a:cubicBezTo>
                  <a:pt x="11467" y="10198"/>
                  <a:pt x="11467" y="7483"/>
                  <a:pt x="11467" y="4767"/>
                </a:cubicBezTo>
                <a:cubicBezTo>
                  <a:pt x="11467" y="4659"/>
                  <a:pt x="12726" y="4684"/>
                  <a:pt x="12726" y="4758"/>
                </a:cubicBezTo>
                <a:cubicBezTo>
                  <a:pt x="12726" y="5902"/>
                  <a:pt x="12726" y="7047"/>
                  <a:pt x="12726" y="8193"/>
                </a:cubicBezTo>
                <a:cubicBezTo>
                  <a:pt x="12726" y="10776"/>
                  <a:pt x="12726" y="13358"/>
                  <a:pt x="12726" y="15941"/>
                </a:cubicBezTo>
                <a:cubicBezTo>
                  <a:pt x="12726" y="15941"/>
                  <a:pt x="12726" y="15941"/>
                  <a:pt x="12726" y="15941"/>
                </a:cubicBezTo>
                <a:close/>
                <a:moveTo>
                  <a:pt x="7693" y="15941"/>
                </a:moveTo>
                <a:cubicBezTo>
                  <a:pt x="7114" y="15941"/>
                  <a:pt x="2661" y="16129"/>
                  <a:pt x="2661" y="15765"/>
                </a:cubicBezTo>
                <a:cubicBezTo>
                  <a:pt x="2661" y="13849"/>
                  <a:pt x="2661" y="11932"/>
                  <a:pt x="2661" y="10015"/>
                </a:cubicBezTo>
                <a:cubicBezTo>
                  <a:pt x="2661" y="9287"/>
                  <a:pt x="2359" y="5204"/>
                  <a:pt x="2661" y="4713"/>
                </a:cubicBezTo>
                <a:cubicBezTo>
                  <a:pt x="3045" y="4088"/>
                  <a:pt x="7693" y="4966"/>
                  <a:pt x="7693" y="4889"/>
                </a:cubicBezTo>
                <a:cubicBezTo>
                  <a:pt x="7693" y="8572"/>
                  <a:pt x="7693" y="12257"/>
                  <a:pt x="7693" y="15941"/>
                </a:cubicBezTo>
                <a:cubicBezTo>
                  <a:pt x="7693" y="15941"/>
                  <a:pt x="7693" y="15941"/>
                  <a:pt x="7693" y="15941"/>
                </a:cubicBezTo>
                <a:close/>
                <a:moveTo>
                  <a:pt x="19016" y="222"/>
                </a:moveTo>
                <a:cubicBezTo>
                  <a:pt x="14667" y="222"/>
                  <a:pt x="10317" y="222"/>
                  <a:pt x="5970" y="222"/>
                </a:cubicBezTo>
                <a:cubicBezTo>
                  <a:pt x="4548" y="222"/>
                  <a:pt x="2805" y="-278"/>
                  <a:pt x="1403" y="222"/>
                </a:cubicBezTo>
                <a:cubicBezTo>
                  <a:pt x="-629" y="222"/>
                  <a:pt x="145" y="8857"/>
                  <a:pt x="145" y="10947"/>
                </a:cubicBezTo>
                <a:cubicBezTo>
                  <a:pt x="145" y="13065"/>
                  <a:pt x="-562" y="20432"/>
                  <a:pt x="1440" y="20432"/>
                </a:cubicBezTo>
                <a:cubicBezTo>
                  <a:pt x="3162" y="20432"/>
                  <a:pt x="4884" y="20432"/>
                  <a:pt x="6607" y="20432"/>
                </a:cubicBezTo>
                <a:cubicBezTo>
                  <a:pt x="9426" y="20432"/>
                  <a:pt x="12244" y="20432"/>
                  <a:pt x="15062" y="20432"/>
                </a:cubicBezTo>
                <a:cubicBezTo>
                  <a:pt x="16193" y="20432"/>
                  <a:pt x="18747" y="21322"/>
                  <a:pt x="19758" y="19997"/>
                </a:cubicBezTo>
                <a:cubicBezTo>
                  <a:pt x="20939" y="18450"/>
                  <a:pt x="20274" y="11863"/>
                  <a:pt x="20274" y="9707"/>
                </a:cubicBezTo>
                <a:cubicBezTo>
                  <a:pt x="20274" y="7674"/>
                  <a:pt x="20971" y="222"/>
                  <a:pt x="19016" y="222"/>
                </a:cubicBezTo>
                <a:cubicBezTo>
                  <a:pt x="19016" y="222"/>
                  <a:pt x="19709" y="222"/>
                  <a:pt x="19016" y="222"/>
                </a:cubicBezTo>
                <a:close/>
                <a:moveTo>
                  <a:pt x="19016" y="222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393" name="AutoShape 140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7794583" y="2982286"/>
            <a:ext cx="259296" cy="147063"/>
          </a:xfrm>
          <a:custGeom>
            <a:avLst/>
            <a:gdLst/>
            <a:ahLst/>
            <a:cxnLst/>
            <a:rect l="0" t="0" r="r" b="b"/>
            <a:pathLst>
              <a:path w="20460" h="20725">
                <a:moveTo>
                  <a:pt x="19017" y="15941"/>
                </a:moveTo>
                <a:cubicBezTo>
                  <a:pt x="18251" y="15941"/>
                  <a:pt x="17486" y="15941"/>
                  <a:pt x="16719" y="15941"/>
                </a:cubicBezTo>
                <a:cubicBezTo>
                  <a:pt x="16276" y="15941"/>
                  <a:pt x="16500" y="14214"/>
                  <a:pt x="16500" y="13568"/>
                </a:cubicBezTo>
                <a:cubicBezTo>
                  <a:pt x="16500" y="12709"/>
                  <a:pt x="16400" y="4713"/>
                  <a:pt x="16593" y="4713"/>
                </a:cubicBezTo>
                <a:cubicBezTo>
                  <a:pt x="17258" y="4713"/>
                  <a:pt x="17759" y="4213"/>
                  <a:pt x="17759" y="5496"/>
                </a:cubicBezTo>
                <a:cubicBezTo>
                  <a:pt x="17759" y="7329"/>
                  <a:pt x="17759" y="9163"/>
                  <a:pt x="17759" y="10996"/>
                </a:cubicBezTo>
                <a:cubicBezTo>
                  <a:pt x="17759" y="11922"/>
                  <a:pt x="17468" y="13695"/>
                  <a:pt x="18085" y="13695"/>
                </a:cubicBezTo>
                <a:cubicBezTo>
                  <a:pt x="19243" y="13695"/>
                  <a:pt x="19017" y="13924"/>
                  <a:pt x="19017" y="15941"/>
                </a:cubicBezTo>
                <a:cubicBezTo>
                  <a:pt x="19017" y="15941"/>
                  <a:pt x="19017" y="15941"/>
                  <a:pt x="19017" y="15941"/>
                </a:cubicBezTo>
                <a:close/>
                <a:moveTo>
                  <a:pt x="15242" y="15941"/>
                </a:moveTo>
                <a:cubicBezTo>
                  <a:pt x="14477" y="15941"/>
                  <a:pt x="13712" y="15941"/>
                  <a:pt x="12945" y="15941"/>
                </a:cubicBezTo>
                <a:cubicBezTo>
                  <a:pt x="12502" y="15941"/>
                  <a:pt x="12726" y="14214"/>
                  <a:pt x="12726" y="13568"/>
                </a:cubicBezTo>
                <a:cubicBezTo>
                  <a:pt x="12726" y="12709"/>
                  <a:pt x="12625" y="4713"/>
                  <a:pt x="12819" y="4713"/>
                </a:cubicBezTo>
                <a:cubicBezTo>
                  <a:pt x="13484" y="4713"/>
                  <a:pt x="13984" y="4213"/>
                  <a:pt x="13984" y="5496"/>
                </a:cubicBezTo>
                <a:cubicBezTo>
                  <a:pt x="13984" y="7329"/>
                  <a:pt x="13984" y="9163"/>
                  <a:pt x="13984" y="10996"/>
                </a:cubicBezTo>
                <a:cubicBezTo>
                  <a:pt x="13984" y="11922"/>
                  <a:pt x="13695" y="13695"/>
                  <a:pt x="14311" y="13695"/>
                </a:cubicBezTo>
                <a:cubicBezTo>
                  <a:pt x="15468" y="13695"/>
                  <a:pt x="15242" y="13924"/>
                  <a:pt x="15242" y="15941"/>
                </a:cubicBezTo>
                <a:cubicBezTo>
                  <a:pt x="15242" y="15941"/>
                  <a:pt x="15242" y="15941"/>
                  <a:pt x="15242" y="15941"/>
                </a:cubicBezTo>
                <a:close/>
                <a:moveTo>
                  <a:pt x="11468" y="6959"/>
                </a:moveTo>
                <a:cubicBezTo>
                  <a:pt x="10783" y="6959"/>
                  <a:pt x="10096" y="6959"/>
                  <a:pt x="9411" y="6959"/>
                </a:cubicBezTo>
                <a:cubicBezTo>
                  <a:pt x="8676" y="6959"/>
                  <a:pt x="8952" y="7834"/>
                  <a:pt x="8952" y="9038"/>
                </a:cubicBezTo>
                <a:cubicBezTo>
                  <a:pt x="8952" y="9397"/>
                  <a:pt x="10477" y="9204"/>
                  <a:pt x="10711" y="9204"/>
                </a:cubicBezTo>
                <a:cubicBezTo>
                  <a:pt x="11709" y="9204"/>
                  <a:pt x="11468" y="9529"/>
                  <a:pt x="11468" y="11283"/>
                </a:cubicBezTo>
                <a:cubicBezTo>
                  <a:pt x="11468" y="11643"/>
                  <a:pt x="9942" y="11450"/>
                  <a:pt x="9708" y="11450"/>
                </a:cubicBezTo>
                <a:cubicBezTo>
                  <a:pt x="8710" y="11450"/>
                  <a:pt x="8952" y="11774"/>
                  <a:pt x="8952" y="13529"/>
                </a:cubicBezTo>
                <a:cubicBezTo>
                  <a:pt x="8952" y="13888"/>
                  <a:pt x="10477" y="13695"/>
                  <a:pt x="10711" y="13695"/>
                </a:cubicBezTo>
                <a:cubicBezTo>
                  <a:pt x="11709" y="13695"/>
                  <a:pt x="11468" y="14020"/>
                  <a:pt x="11468" y="15774"/>
                </a:cubicBezTo>
                <a:cubicBezTo>
                  <a:pt x="11468" y="16117"/>
                  <a:pt x="8178" y="15941"/>
                  <a:pt x="7732" y="15941"/>
                </a:cubicBezTo>
                <a:cubicBezTo>
                  <a:pt x="7653" y="15941"/>
                  <a:pt x="7693" y="9351"/>
                  <a:pt x="7693" y="8785"/>
                </a:cubicBezTo>
                <a:cubicBezTo>
                  <a:pt x="7693" y="7556"/>
                  <a:pt x="7693" y="6327"/>
                  <a:pt x="7693" y="5098"/>
                </a:cubicBezTo>
                <a:cubicBezTo>
                  <a:pt x="7693" y="4327"/>
                  <a:pt x="8421" y="4713"/>
                  <a:pt x="8772" y="4713"/>
                </a:cubicBezTo>
                <a:cubicBezTo>
                  <a:pt x="9568" y="4713"/>
                  <a:pt x="10362" y="4713"/>
                  <a:pt x="11157" y="4713"/>
                </a:cubicBezTo>
                <a:cubicBezTo>
                  <a:pt x="11742" y="4713"/>
                  <a:pt x="11468" y="6079"/>
                  <a:pt x="11468" y="6959"/>
                </a:cubicBezTo>
                <a:cubicBezTo>
                  <a:pt x="11468" y="6959"/>
                  <a:pt x="11468" y="6959"/>
                  <a:pt x="11468" y="6959"/>
                </a:cubicBezTo>
                <a:close/>
                <a:moveTo>
                  <a:pt x="6436" y="6959"/>
                </a:moveTo>
                <a:cubicBezTo>
                  <a:pt x="5750" y="6959"/>
                  <a:pt x="5065" y="6959"/>
                  <a:pt x="4378" y="6959"/>
                </a:cubicBezTo>
                <a:cubicBezTo>
                  <a:pt x="3860" y="6959"/>
                  <a:pt x="3513" y="8398"/>
                  <a:pt x="3919" y="9204"/>
                </a:cubicBezTo>
                <a:cubicBezTo>
                  <a:pt x="4109" y="9578"/>
                  <a:pt x="5673" y="9204"/>
                  <a:pt x="5976" y="9204"/>
                </a:cubicBezTo>
                <a:cubicBezTo>
                  <a:pt x="6692" y="9204"/>
                  <a:pt x="6436" y="9924"/>
                  <a:pt x="6436" y="11130"/>
                </a:cubicBezTo>
                <a:cubicBezTo>
                  <a:pt x="6436" y="12548"/>
                  <a:pt x="6436" y="13967"/>
                  <a:pt x="6436" y="15386"/>
                </a:cubicBezTo>
                <a:cubicBezTo>
                  <a:pt x="6436" y="16376"/>
                  <a:pt x="5845" y="15941"/>
                  <a:pt x="5357" y="15941"/>
                </a:cubicBezTo>
                <a:cubicBezTo>
                  <a:pt x="4562" y="15941"/>
                  <a:pt x="3767" y="15941"/>
                  <a:pt x="2972" y="15941"/>
                </a:cubicBezTo>
                <a:cubicBezTo>
                  <a:pt x="2528" y="15941"/>
                  <a:pt x="2400" y="14215"/>
                  <a:pt x="2662" y="13695"/>
                </a:cubicBezTo>
                <a:cubicBezTo>
                  <a:pt x="2850" y="13321"/>
                  <a:pt x="4416" y="13695"/>
                  <a:pt x="4718" y="13695"/>
                </a:cubicBezTo>
                <a:cubicBezTo>
                  <a:pt x="5236" y="13695"/>
                  <a:pt x="5584" y="12255"/>
                  <a:pt x="5177" y="11450"/>
                </a:cubicBezTo>
                <a:cubicBezTo>
                  <a:pt x="4988" y="11076"/>
                  <a:pt x="3423" y="11450"/>
                  <a:pt x="3121" y="11450"/>
                </a:cubicBezTo>
                <a:cubicBezTo>
                  <a:pt x="2404" y="11450"/>
                  <a:pt x="2662" y="10731"/>
                  <a:pt x="2662" y="9524"/>
                </a:cubicBezTo>
                <a:cubicBezTo>
                  <a:pt x="2662" y="8106"/>
                  <a:pt x="2662" y="6686"/>
                  <a:pt x="2662" y="5268"/>
                </a:cubicBezTo>
                <a:cubicBezTo>
                  <a:pt x="2662" y="4277"/>
                  <a:pt x="3252" y="4713"/>
                  <a:pt x="3740" y="4713"/>
                </a:cubicBezTo>
                <a:cubicBezTo>
                  <a:pt x="4535" y="4713"/>
                  <a:pt x="5330" y="4713"/>
                  <a:pt x="6124" y="4713"/>
                </a:cubicBezTo>
                <a:cubicBezTo>
                  <a:pt x="6709" y="4713"/>
                  <a:pt x="6436" y="6079"/>
                  <a:pt x="6436" y="6959"/>
                </a:cubicBezTo>
                <a:cubicBezTo>
                  <a:pt x="6436" y="6959"/>
                  <a:pt x="6436" y="6959"/>
                  <a:pt x="6436" y="6959"/>
                </a:cubicBezTo>
                <a:close/>
                <a:moveTo>
                  <a:pt x="19017" y="222"/>
                </a:moveTo>
                <a:cubicBezTo>
                  <a:pt x="14667" y="222"/>
                  <a:pt x="10318" y="222"/>
                  <a:pt x="5970" y="222"/>
                </a:cubicBezTo>
                <a:cubicBezTo>
                  <a:pt x="4549" y="222"/>
                  <a:pt x="2805" y="-278"/>
                  <a:pt x="1404" y="222"/>
                </a:cubicBezTo>
                <a:cubicBezTo>
                  <a:pt x="-629" y="222"/>
                  <a:pt x="145" y="8857"/>
                  <a:pt x="145" y="10947"/>
                </a:cubicBezTo>
                <a:cubicBezTo>
                  <a:pt x="145" y="13065"/>
                  <a:pt x="-561" y="20432"/>
                  <a:pt x="1440" y="20432"/>
                </a:cubicBezTo>
                <a:cubicBezTo>
                  <a:pt x="3163" y="20432"/>
                  <a:pt x="4885" y="20432"/>
                  <a:pt x="6607" y="20432"/>
                </a:cubicBezTo>
                <a:cubicBezTo>
                  <a:pt x="9426" y="20432"/>
                  <a:pt x="12244" y="20432"/>
                  <a:pt x="15063" y="20432"/>
                </a:cubicBezTo>
                <a:cubicBezTo>
                  <a:pt x="16193" y="20432"/>
                  <a:pt x="18748" y="21322"/>
                  <a:pt x="19758" y="19996"/>
                </a:cubicBezTo>
                <a:cubicBezTo>
                  <a:pt x="20940" y="18448"/>
                  <a:pt x="20274" y="11864"/>
                  <a:pt x="20274" y="9707"/>
                </a:cubicBezTo>
                <a:cubicBezTo>
                  <a:pt x="20274" y="7674"/>
                  <a:pt x="20971" y="222"/>
                  <a:pt x="19017" y="222"/>
                </a:cubicBezTo>
                <a:cubicBezTo>
                  <a:pt x="19017" y="222"/>
                  <a:pt x="19709" y="222"/>
                  <a:pt x="19017" y="222"/>
                </a:cubicBezTo>
                <a:close/>
                <a:moveTo>
                  <a:pt x="19017" y="222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394" name="AutoShape 141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593117" y="3527195"/>
            <a:ext cx="259296" cy="147063"/>
          </a:xfrm>
          <a:custGeom>
            <a:avLst/>
            <a:gdLst/>
            <a:ahLst/>
            <a:cxnLst/>
            <a:rect l="0" t="0" r="r" b="b"/>
            <a:pathLst>
              <a:path w="20461" h="20725">
                <a:moveTo>
                  <a:pt x="17759" y="15941"/>
                </a:moveTo>
                <a:cubicBezTo>
                  <a:pt x="17096" y="15941"/>
                  <a:pt x="16609" y="16330"/>
                  <a:pt x="16304" y="15239"/>
                </a:cubicBezTo>
                <a:cubicBezTo>
                  <a:pt x="15950" y="13976"/>
                  <a:pt x="15596" y="12713"/>
                  <a:pt x="15243" y="11450"/>
                </a:cubicBezTo>
                <a:cubicBezTo>
                  <a:pt x="14932" y="12558"/>
                  <a:pt x="14621" y="13668"/>
                  <a:pt x="14310" y="14776"/>
                </a:cubicBezTo>
                <a:cubicBezTo>
                  <a:pt x="13902" y="16235"/>
                  <a:pt x="13753" y="15941"/>
                  <a:pt x="12819" y="15941"/>
                </a:cubicBezTo>
                <a:cubicBezTo>
                  <a:pt x="12623" y="15941"/>
                  <a:pt x="12726" y="9470"/>
                  <a:pt x="12726" y="8785"/>
                </a:cubicBezTo>
                <a:cubicBezTo>
                  <a:pt x="12726" y="7556"/>
                  <a:pt x="12726" y="6327"/>
                  <a:pt x="12726" y="5098"/>
                </a:cubicBezTo>
                <a:cubicBezTo>
                  <a:pt x="12726" y="4462"/>
                  <a:pt x="13786" y="4394"/>
                  <a:pt x="13984" y="4713"/>
                </a:cubicBezTo>
                <a:cubicBezTo>
                  <a:pt x="14379" y="5352"/>
                  <a:pt x="13984" y="10358"/>
                  <a:pt x="13984" y="11450"/>
                </a:cubicBezTo>
                <a:cubicBezTo>
                  <a:pt x="14404" y="9953"/>
                  <a:pt x="14823" y="8455"/>
                  <a:pt x="15243" y="6959"/>
                </a:cubicBezTo>
                <a:cubicBezTo>
                  <a:pt x="15662" y="8455"/>
                  <a:pt x="16081" y="9953"/>
                  <a:pt x="16500" y="11450"/>
                </a:cubicBezTo>
                <a:cubicBezTo>
                  <a:pt x="16500" y="9673"/>
                  <a:pt x="16500" y="7895"/>
                  <a:pt x="16500" y="6119"/>
                </a:cubicBezTo>
                <a:cubicBezTo>
                  <a:pt x="16500" y="5834"/>
                  <a:pt x="16396" y="4713"/>
                  <a:pt x="16594" y="4713"/>
                </a:cubicBezTo>
                <a:cubicBezTo>
                  <a:pt x="16806" y="4713"/>
                  <a:pt x="17759" y="4489"/>
                  <a:pt x="17759" y="4889"/>
                </a:cubicBezTo>
                <a:cubicBezTo>
                  <a:pt x="17759" y="8573"/>
                  <a:pt x="17759" y="12257"/>
                  <a:pt x="17759" y="15941"/>
                </a:cubicBezTo>
                <a:cubicBezTo>
                  <a:pt x="17759" y="15941"/>
                  <a:pt x="17759" y="15941"/>
                  <a:pt x="17759" y="15941"/>
                </a:cubicBezTo>
                <a:close/>
                <a:moveTo>
                  <a:pt x="11468" y="6959"/>
                </a:moveTo>
                <a:cubicBezTo>
                  <a:pt x="11251" y="6959"/>
                  <a:pt x="10347" y="6714"/>
                  <a:pt x="10210" y="6959"/>
                </a:cubicBezTo>
                <a:cubicBezTo>
                  <a:pt x="10151" y="7064"/>
                  <a:pt x="10151" y="9099"/>
                  <a:pt x="10210" y="9204"/>
                </a:cubicBezTo>
                <a:cubicBezTo>
                  <a:pt x="10419" y="9578"/>
                  <a:pt x="11258" y="8830"/>
                  <a:pt x="11468" y="9204"/>
                </a:cubicBezTo>
                <a:cubicBezTo>
                  <a:pt x="11585" y="9414"/>
                  <a:pt x="11497" y="11450"/>
                  <a:pt x="11375" y="11450"/>
                </a:cubicBezTo>
                <a:cubicBezTo>
                  <a:pt x="11170" y="11450"/>
                  <a:pt x="10210" y="11259"/>
                  <a:pt x="10210" y="11616"/>
                </a:cubicBezTo>
                <a:cubicBezTo>
                  <a:pt x="10210" y="12508"/>
                  <a:pt x="9957" y="13695"/>
                  <a:pt x="10536" y="13695"/>
                </a:cubicBezTo>
                <a:cubicBezTo>
                  <a:pt x="11025" y="13695"/>
                  <a:pt x="11468" y="13309"/>
                  <a:pt x="11468" y="14278"/>
                </a:cubicBezTo>
                <a:cubicBezTo>
                  <a:pt x="11468" y="15450"/>
                  <a:pt x="11687" y="15941"/>
                  <a:pt x="11009" y="15941"/>
                </a:cubicBezTo>
                <a:cubicBezTo>
                  <a:pt x="10118" y="15941"/>
                  <a:pt x="8952" y="16772"/>
                  <a:pt x="8952" y="14929"/>
                </a:cubicBezTo>
                <a:cubicBezTo>
                  <a:pt x="8952" y="12494"/>
                  <a:pt x="8952" y="10058"/>
                  <a:pt x="8952" y="7624"/>
                </a:cubicBezTo>
                <a:cubicBezTo>
                  <a:pt x="8952" y="5691"/>
                  <a:pt x="8566" y="4713"/>
                  <a:pt x="9708" y="4713"/>
                </a:cubicBezTo>
                <a:cubicBezTo>
                  <a:pt x="10275" y="4713"/>
                  <a:pt x="10842" y="4713"/>
                  <a:pt x="11410" y="4713"/>
                </a:cubicBezTo>
                <a:cubicBezTo>
                  <a:pt x="11535" y="4713"/>
                  <a:pt x="11468" y="6634"/>
                  <a:pt x="11468" y="6959"/>
                </a:cubicBezTo>
                <a:cubicBezTo>
                  <a:pt x="11468" y="6959"/>
                  <a:pt x="11468" y="6959"/>
                  <a:pt x="11468" y="6959"/>
                </a:cubicBezTo>
                <a:close/>
                <a:moveTo>
                  <a:pt x="7694" y="15941"/>
                </a:moveTo>
                <a:cubicBezTo>
                  <a:pt x="6391" y="15941"/>
                  <a:pt x="6441" y="15956"/>
                  <a:pt x="5783" y="14000"/>
                </a:cubicBezTo>
                <a:cubicBezTo>
                  <a:pt x="5162" y="12152"/>
                  <a:pt x="4540" y="10303"/>
                  <a:pt x="3919" y="8455"/>
                </a:cubicBezTo>
                <a:cubicBezTo>
                  <a:pt x="3919" y="9337"/>
                  <a:pt x="4017" y="15941"/>
                  <a:pt x="3826" y="15941"/>
                </a:cubicBezTo>
                <a:cubicBezTo>
                  <a:pt x="2998" y="15941"/>
                  <a:pt x="2661" y="16430"/>
                  <a:pt x="2661" y="14929"/>
                </a:cubicBezTo>
                <a:cubicBezTo>
                  <a:pt x="2661" y="13083"/>
                  <a:pt x="2661" y="11239"/>
                  <a:pt x="2661" y="9395"/>
                </a:cubicBezTo>
                <a:cubicBezTo>
                  <a:pt x="2661" y="7964"/>
                  <a:pt x="2661" y="6531"/>
                  <a:pt x="2661" y="5098"/>
                </a:cubicBezTo>
                <a:cubicBezTo>
                  <a:pt x="2661" y="4413"/>
                  <a:pt x="3835" y="4463"/>
                  <a:pt x="3935" y="4762"/>
                </a:cubicBezTo>
                <a:cubicBezTo>
                  <a:pt x="4769" y="7242"/>
                  <a:pt x="5602" y="9721"/>
                  <a:pt x="6435" y="12200"/>
                </a:cubicBezTo>
                <a:cubicBezTo>
                  <a:pt x="6435" y="10351"/>
                  <a:pt x="6435" y="8502"/>
                  <a:pt x="6435" y="6654"/>
                </a:cubicBezTo>
                <a:cubicBezTo>
                  <a:pt x="6435" y="6412"/>
                  <a:pt x="6328" y="4886"/>
                  <a:pt x="6435" y="4713"/>
                </a:cubicBezTo>
                <a:cubicBezTo>
                  <a:pt x="6532" y="4557"/>
                  <a:pt x="7694" y="4774"/>
                  <a:pt x="7694" y="4758"/>
                </a:cubicBezTo>
                <a:cubicBezTo>
                  <a:pt x="7694" y="8486"/>
                  <a:pt x="7694" y="12213"/>
                  <a:pt x="7694" y="15941"/>
                </a:cubicBezTo>
                <a:cubicBezTo>
                  <a:pt x="7694" y="15941"/>
                  <a:pt x="7694" y="15941"/>
                  <a:pt x="7694" y="15941"/>
                </a:cubicBezTo>
                <a:close/>
                <a:moveTo>
                  <a:pt x="19017" y="222"/>
                </a:moveTo>
                <a:cubicBezTo>
                  <a:pt x="14667" y="222"/>
                  <a:pt x="10318" y="222"/>
                  <a:pt x="5969" y="222"/>
                </a:cubicBezTo>
                <a:cubicBezTo>
                  <a:pt x="4547" y="222"/>
                  <a:pt x="2804" y="-278"/>
                  <a:pt x="1403" y="222"/>
                </a:cubicBezTo>
                <a:cubicBezTo>
                  <a:pt x="-629" y="222"/>
                  <a:pt x="144" y="8857"/>
                  <a:pt x="144" y="10947"/>
                </a:cubicBezTo>
                <a:cubicBezTo>
                  <a:pt x="144" y="13065"/>
                  <a:pt x="-563" y="20432"/>
                  <a:pt x="1440" y="20432"/>
                </a:cubicBezTo>
                <a:cubicBezTo>
                  <a:pt x="3162" y="20432"/>
                  <a:pt x="4885" y="20432"/>
                  <a:pt x="6607" y="20432"/>
                </a:cubicBezTo>
                <a:cubicBezTo>
                  <a:pt x="9426" y="20432"/>
                  <a:pt x="12244" y="20432"/>
                  <a:pt x="15063" y="20432"/>
                </a:cubicBezTo>
                <a:cubicBezTo>
                  <a:pt x="16193" y="20432"/>
                  <a:pt x="18748" y="21322"/>
                  <a:pt x="19759" y="19997"/>
                </a:cubicBezTo>
                <a:cubicBezTo>
                  <a:pt x="20940" y="18448"/>
                  <a:pt x="20275" y="11864"/>
                  <a:pt x="20275" y="9707"/>
                </a:cubicBezTo>
                <a:cubicBezTo>
                  <a:pt x="20275" y="7675"/>
                  <a:pt x="20971" y="222"/>
                  <a:pt x="19017" y="222"/>
                </a:cubicBezTo>
                <a:cubicBezTo>
                  <a:pt x="19017" y="222"/>
                  <a:pt x="19710" y="222"/>
                  <a:pt x="19017" y="222"/>
                </a:cubicBezTo>
                <a:close/>
                <a:moveTo>
                  <a:pt x="19017" y="222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395" name="AutoShape 142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1107065" y="3589116"/>
            <a:ext cx="256974" cy="192731"/>
          </a:xfrm>
          <a:custGeom>
            <a:avLst/>
            <a:gdLst/>
            <a:ahLst/>
            <a:cxnLst/>
            <a:rect l="0" t="0" r="r" b="b"/>
            <a:pathLst>
              <a:path w="20485" h="21181">
                <a:moveTo>
                  <a:pt x="19127" y="5261"/>
                </a:moveTo>
                <a:cubicBezTo>
                  <a:pt x="15865" y="5261"/>
                  <a:pt x="12604" y="5261"/>
                  <a:pt x="9342" y="5261"/>
                </a:cubicBezTo>
                <a:cubicBezTo>
                  <a:pt x="7290" y="5261"/>
                  <a:pt x="5238" y="5261"/>
                  <a:pt x="3186" y="5261"/>
                </a:cubicBezTo>
                <a:cubicBezTo>
                  <a:pt x="1900" y="5261"/>
                  <a:pt x="986" y="5844"/>
                  <a:pt x="1335" y="3508"/>
                </a:cubicBezTo>
                <a:cubicBezTo>
                  <a:pt x="1335" y="1227"/>
                  <a:pt x="3614" y="1755"/>
                  <a:pt x="4667" y="1755"/>
                </a:cubicBezTo>
                <a:cubicBezTo>
                  <a:pt x="6815" y="1755"/>
                  <a:pt x="8962" y="1755"/>
                  <a:pt x="11109" y="1755"/>
                </a:cubicBezTo>
                <a:cubicBezTo>
                  <a:pt x="13034" y="1755"/>
                  <a:pt x="14959" y="1755"/>
                  <a:pt x="16884" y="1755"/>
                </a:cubicBezTo>
                <a:cubicBezTo>
                  <a:pt x="18681" y="1755"/>
                  <a:pt x="19127" y="2736"/>
                  <a:pt x="19127" y="5261"/>
                </a:cubicBezTo>
                <a:cubicBezTo>
                  <a:pt x="19127" y="5261"/>
                  <a:pt x="19127" y="5261"/>
                  <a:pt x="19127" y="5261"/>
                </a:cubicBezTo>
                <a:close/>
                <a:moveTo>
                  <a:pt x="19127" y="17533"/>
                </a:moveTo>
                <a:cubicBezTo>
                  <a:pt x="19127" y="20124"/>
                  <a:pt x="15533" y="19285"/>
                  <a:pt x="14413" y="19285"/>
                </a:cubicBezTo>
                <a:cubicBezTo>
                  <a:pt x="11625" y="19285"/>
                  <a:pt x="8836" y="19285"/>
                  <a:pt x="6048" y="19285"/>
                </a:cubicBezTo>
                <a:cubicBezTo>
                  <a:pt x="4929" y="19285"/>
                  <a:pt x="1335" y="20124"/>
                  <a:pt x="1335" y="17533"/>
                </a:cubicBezTo>
                <a:cubicBezTo>
                  <a:pt x="915" y="14924"/>
                  <a:pt x="1335" y="11586"/>
                  <a:pt x="1335" y="8904"/>
                </a:cubicBezTo>
                <a:cubicBezTo>
                  <a:pt x="1335" y="8623"/>
                  <a:pt x="12865" y="8767"/>
                  <a:pt x="13869" y="8767"/>
                </a:cubicBezTo>
                <a:cubicBezTo>
                  <a:pt x="15610" y="8767"/>
                  <a:pt x="17350" y="8767"/>
                  <a:pt x="19090" y="8767"/>
                </a:cubicBezTo>
                <a:cubicBezTo>
                  <a:pt x="19165" y="8767"/>
                  <a:pt x="19127" y="16242"/>
                  <a:pt x="19127" y="17012"/>
                </a:cubicBezTo>
                <a:cubicBezTo>
                  <a:pt x="19127" y="17185"/>
                  <a:pt x="19127" y="17360"/>
                  <a:pt x="19127" y="17533"/>
                </a:cubicBezTo>
                <a:cubicBezTo>
                  <a:pt x="19127" y="18500"/>
                  <a:pt x="19127" y="17533"/>
                  <a:pt x="19127" y="17533"/>
                </a:cubicBezTo>
                <a:close/>
                <a:moveTo>
                  <a:pt x="17856" y="2"/>
                </a:moveTo>
                <a:cubicBezTo>
                  <a:pt x="13459" y="2"/>
                  <a:pt x="9064" y="2"/>
                  <a:pt x="4667" y="2"/>
                </a:cubicBezTo>
                <a:cubicBezTo>
                  <a:pt x="2779" y="2"/>
                  <a:pt x="65" y="-203"/>
                  <a:pt x="65" y="3531"/>
                </a:cubicBezTo>
                <a:cubicBezTo>
                  <a:pt x="65" y="6584"/>
                  <a:pt x="65" y="9637"/>
                  <a:pt x="65" y="12689"/>
                </a:cubicBezTo>
                <a:cubicBezTo>
                  <a:pt x="65" y="15429"/>
                  <a:pt x="-570" y="20296"/>
                  <a:pt x="2151" y="20982"/>
                </a:cubicBezTo>
                <a:cubicBezTo>
                  <a:pt x="3785" y="21393"/>
                  <a:pt x="5660" y="21039"/>
                  <a:pt x="7308" y="21039"/>
                </a:cubicBezTo>
                <a:cubicBezTo>
                  <a:pt x="10052" y="21039"/>
                  <a:pt x="12795" y="21039"/>
                  <a:pt x="15539" y="21039"/>
                </a:cubicBezTo>
                <a:cubicBezTo>
                  <a:pt x="17456" y="21039"/>
                  <a:pt x="20398" y="21397"/>
                  <a:pt x="20398" y="17533"/>
                </a:cubicBezTo>
                <a:cubicBezTo>
                  <a:pt x="20594" y="14524"/>
                  <a:pt x="20398" y="11369"/>
                  <a:pt x="20398" y="8351"/>
                </a:cubicBezTo>
                <a:cubicBezTo>
                  <a:pt x="20398" y="5505"/>
                  <a:pt x="21030" y="2"/>
                  <a:pt x="17856" y="2"/>
                </a:cubicBezTo>
                <a:cubicBezTo>
                  <a:pt x="17856" y="2"/>
                  <a:pt x="19254" y="2"/>
                  <a:pt x="17856" y="2"/>
                </a:cubicBezTo>
                <a:close/>
                <a:moveTo>
                  <a:pt x="17856" y="2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396" name="AutoShape 143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1138026" y="3688191"/>
            <a:ext cx="98301" cy="16255"/>
          </a:xfrm>
          <a:custGeom>
            <a:avLst/>
            <a:gdLst/>
            <a:ahLst/>
            <a:cxnLst/>
            <a:rect l="0" t="0" r="r" b="b"/>
            <a:pathLst>
              <a:path w="20702" h="20344">
                <a:moveTo>
                  <a:pt x="20521" y="0"/>
                </a:moveTo>
                <a:cubicBezTo>
                  <a:pt x="16405" y="0"/>
                  <a:pt x="12289" y="0"/>
                  <a:pt x="8173" y="0"/>
                </a:cubicBezTo>
                <a:cubicBezTo>
                  <a:pt x="5845" y="0"/>
                  <a:pt x="3516" y="0"/>
                  <a:pt x="1188" y="0"/>
                </a:cubicBezTo>
                <a:cubicBezTo>
                  <a:pt x="-38" y="0"/>
                  <a:pt x="-324" y="15518"/>
                  <a:pt x="372" y="19340"/>
                </a:cubicBezTo>
                <a:cubicBezTo>
                  <a:pt x="781" y="21600"/>
                  <a:pt x="3511" y="19340"/>
                  <a:pt x="4049" y="19340"/>
                </a:cubicBezTo>
                <a:cubicBezTo>
                  <a:pt x="6940" y="19340"/>
                  <a:pt x="9830" y="19340"/>
                  <a:pt x="12719" y="19340"/>
                </a:cubicBezTo>
                <a:cubicBezTo>
                  <a:pt x="15047" y="19340"/>
                  <a:pt x="17376" y="19340"/>
                  <a:pt x="19704" y="19340"/>
                </a:cubicBezTo>
                <a:cubicBezTo>
                  <a:pt x="21276" y="19340"/>
                  <a:pt x="20521" y="7574"/>
                  <a:pt x="20521" y="0"/>
                </a:cubicBezTo>
                <a:cubicBezTo>
                  <a:pt x="20521" y="0"/>
                  <a:pt x="20521" y="0"/>
                  <a:pt x="20521" y="0"/>
                </a:cubicBezTo>
                <a:close/>
                <a:moveTo>
                  <a:pt x="20521" y="0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397" name="AutoShape 144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1138026" y="3719152"/>
            <a:ext cx="34831" cy="17028"/>
          </a:xfrm>
          <a:custGeom>
            <a:avLst/>
            <a:gdLst/>
            <a:ahLst/>
            <a:cxnLst/>
            <a:rect l="0" t="0" r="r" b="b"/>
            <a:pathLst>
              <a:path w="18468" h="19888">
                <a:moveTo>
                  <a:pt x="18086" y="0"/>
                </a:moveTo>
                <a:cubicBezTo>
                  <a:pt x="13483" y="0"/>
                  <a:pt x="8882" y="0"/>
                  <a:pt x="4281" y="0"/>
                </a:cubicBezTo>
                <a:cubicBezTo>
                  <a:pt x="799" y="0"/>
                  <a:pt x="-1535" y="11872"/>
                  <a:pt x="1196" y="18518"/>
                </a:cubicBezTo>
                <a:cubicBezTo>
                  <a:pt x="2466" y="21600"/>
                  <a:pt x="12967" y="18518"/>
                  <a:pt x="15003" y="18518"/>
                </a:cubicBezTo>
                <a:cubicBezTo>
                  <a:pt x="20065" y="18518"/>
                  <a:pt x="18086" y="9981"/>
                  <a:pt x="18086" y="0"/>
                </a:cubicBezTo>
                <a:cubicBezTo>
                  <a:pt x="18086" y="0"/>
                  <a:pt x="18086" y="0"/>
                  <a:pt x="18086" y="0"/>
                </a:cubicBezTo>
                <a:close/>
                <a:moveTo>
                  <a:pt x="18086" y="0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398" name="AutoShape 145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1280445" y="3688191"/>
            <a:ext cx="51085" cy="34057"/>
          </a:xfrm>
          <a:custGeom>
            <a:avLst/>
            <a:gdLst/>
            <a:ahLst/>
            <a:cxnLst/>
            <a:rect l="0" t="0" r="r" b="b"/>
            <a:pathLst>
              <a:path w="19689" h="20053">
                <a:moveTo>
                  <a:pt x="19239" y="0"/>
                </a:moveTo>
                <a:cubicBezTo>
                  <a:pt x="13591" y="0"/>
                  <a:pt x="7945" y="0"/>
                  <a:pt x="2293" y="0"/>
                </a:cubicBezTo>
                <a:cubicBezTo>
                  <a:pt x="-75" y="0"/>
                  <a:pt x="-656" y="16648"/>
                  <a:pt x="771" y="18815"/>
                </a:cubicBezTo>
                <a:cubicBezTo>
                  <a:pt x="2603" y="21600"/>
                  <a:pt x="14920" y="18815"/>
                  <a:pt x="17720" y="18815"/>
                </a:cubicBezTo>
                <a:cubicBezTo>
                  <a:pt x="20944" y="18815"/>
                  <a:pt x="19239" y="4386"/>
                  <a:pt x="19239" y="0"/>
                </a:cubicBezTo>
                <a:cubicBezTo>
                  <a:pt x="19239" y="0"/>
                  <a:pt x="19239" y="0"/>
                  <a:pt x="19239" y="0"/>
                </a:cubicBezTo>
                <a:close/>
                <a:moveTo>
                  <a:pt x="19239" y="0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399" name="AutoShape 146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6772879" y="2982286"/>
            <a:ext cx="256200" cy="256974"/>
          </a:xfrm>
          <a:custGeom>
            <a:avLst/>
            <a:gdLst/>
            <a:ahLst/>
            <a:cxnLst/>
            <a:rect l="0" t="0" r="r" b="b"/>
            <a:pathLst>
              <a:path w="21486" h="20981">
                <a:moveTo>
                  <a:pt x="20146" y="18308"/>
                </a:moveTo>
                <a:cubicBezTo>
                  <a:pt x="16707" y="18308"/>
                  <a:pt x="13266" y="18308"/>
                  <a:pt x="9827" y="18308"/>
                </a:cubicBezTo>
                <a:cubicBezTo>
                  <a:pt x="7662" y="18308"/>
                  <a:pt x="5498" y="18308"/>
                  <a:pt x="3334" y="18308"/>
                </a:cubicBezTo>
                <a:cubicBezTo>
                  <a:pt x="2763" y="18308"/>
                  <a:pt x="2192" y="18308"/>
                  <a:pt x="1621" y="18308"/>
                </a:cubicBezTo>
                <a:cubicBezTo>
                  <a:pt x="1190" y="18308"/>
                  <a:pt x="1194" y="17178"/>
                  <a:pt x="1382" y="17006"/>
                </a:cubicBezTo>
                <a:cubicBezTo>
                  <a:pt x="1759" y="16662"/>
                  <a:pt x="4181" y="17006"/>
                  <a:pt x="4673" y="17006"/>
                </a:cubicBezTo>
                <a:cubicBezTo>
                  <a:pt x="7015" y="17006"/>
                  <a:pt x="9358" y="17006"/>
                  <a:pt x="11701" y="17006"/>
                </a:cubicBezTo>
                <a:cubicBezTo>
                  <a:pt x="13866" y="17006"/>
                  <a:pt x="16030" y="17006"/>
                  <a:pt x="18194" y="17006"/>
                </a:cubicBezTo>
                <a:cubicBezTo>
                  <a:pt x="18765" y="17006"/>
                  <a:pt x="19336" y="17006"/>
                  <a:pt x="19906" y="17006"/>
                </a:cubicBezTo>
                <a:cubicBezTo>
                  <a:pt x="20427" y="17006"/>
                  <a:pt x="20146" y="17908"/>
                  <a:pt x="20146" y="18308"/>
                </a:cubicBezTo>
                <a:cubicBezTo>
                  <a:pt x="20146" y="18308"/>
                  <a:pt x="20146" y="18308"/>
                  <a:pt x="20146" y="18308"/>
                </a:cubicBezTo>
                <a:close/>
                <a:moveTo>
                  <a:pt x="4063" y="7891"/>
                </a:moveTo>
                <a:cubicBezTo>
                  <a:pt x="5524" y="7891"/>
                  <a:pt x="6984" y="7891"/>
                  <a:pt x="8444" y="7891"/>
                </a:cubicBezTo>
                <a:cubicBezTo>
                  <a:pt x="8815" y="7891"/>
                  <a:pt x="9423" y="7695"/>
                  <a:pt x="9423" y="8118"/>
                </a:cubicBezTo>
                <a:cubicBezTo>
                  <a:pt x="9423" y="8479"/>
                  <a:pt x="9674" y="10279"/>
                  <a:pt x="9423" y="10495"/>
                </a:cubicBezTo>
                <a:cubicBezTo>
                  <a:pt x="9227" y="10666"/>
                  <a:pt x="8065" y="10495"/>
                  <a:pt x="7812" y="10495"/>
                </a:cubicBezTo>
                <a:cubicBezTo>
                  <a:pt x="6889" y="10495"/>
                  <a:pt x="5965" y="10495"/>
                  <a:pt x="5042" y="10495"/>
                </a:cubicBezTo>
                <a:cubicBezTo>
                  <a:pt x="4671" y="10495"/>
                  <a:pt x="4063" y="10692"/>
                  <a:pt x="4063" y="10268"/>
                </a:cubicBezTo>
                <a:cubicBezTo>
                  <a:pt x="4063" y="9476"/>
                  <a:pt x="4063" y="8684"/>
                  <a:pt x="4063" y="7891"/>
                </a:cubicBezTo>
                <a:cubicBezTo>
                  <a:pt x="4063" y="7891"/>
                  <a:pt x="4063" y="7891"/>
                  <a:pt x="4063" y="7891"/>
                </a:cubicBezTo>
                <a:close/>
                <a:moveTo>
                  <a:pt x="12104" y="13100"/>
                </a:moveTo>
                <a:cubicBezTo>
                  <a:pt x="12335" y="13100"/>
                  <a:pt x="13299" y="12958"/>
                  <a:pt x="13444" y="13100"/>
                </a:cubicBezTo>
                <a:cubicBezTo>
                  <a:pt x="13508" y="13161"/>
                  <a:pt x="13508" y="14341"/>
                  <a:pt x="13444" y="14402"/>
                </a:cubicBezTo>
                <a:cubicBezTo>
                  <a:pt x="13382" y="14463"/>
                  <a:pt x="12167" y="14463"/>
                  <a:pt x="12104" y="14402"/>
                </a:cubicBezTo>
                <a:cubicBezTo>
                  <a:pt x="11959" y="14260"/>
                  <a:pt x="12104" y="13324"/>
                  <a:pt x="12104" y="13100"/>
                </a:cubicBezTo>
                <a:cubicBezTo>
                  <a:pt x="12104" y="13100"/>
                  <a:pt x="12104" y="13100"/>
                  <a:pt x="12104" y="13100"/>
                </a:cubicBezTo>
                <a:close/>
                <a:moveTo>
                  <a:pt x="12104" y="10495"/>
                </a:moveTo>
                <a:cubicBezTo>
                  <a:pt x="12335" y="10495"/>
                  <a:pt x="13299" y="10354"/>
                  <a:pt x="13444" y="10495"/>
                </a:cubicBezTo>
                <a:cubicBezTo>
                  <a:pt x="13508" y="10557"/>
                  <a:pt x="13508" y="11737"/>
                  <a:pt x="13444" y="11798"/>
                </a:cubicBezTo>
                <a:cubicBezTo>
                  <a:pt x="13382" y="11859"/>
                  <a:pt x="12167" y="11859"/>
                  <a:pt x="12104" y="11798"/>
                </a:cubicBezTo>
                <a:cubicBezTo>
                  <a:pt x="11959" y="11656"/>
                  <a:pt x="12104" y="10720"/>
                  <a:pt x="12104" y="10495"/>
                </a:cubicBezTo>
                <a:cubicBezTo>
                  <a:pt x="12104" y="10495"/>
                  <a:pt x="12104" y="10495"/>
                  <a:pt x="12104" y="10495"/>
                </a:cubicBezTo>
                <a:close/>
                <a:moveTo>
                  <a:pt x="12104" y="7891"/>
                </a:moveTo>
                <a:cubicBezTo>
                  <a:pt x="12335" y="7891"/>
                  <a:pt x="13299" y="7749"/>
                  <a:pt x="13444" y="7891"/>
                </a:cubicBezTo>
                <a:cubicBezTo>
                  <a:pt x="13508" y="7952"/>
                  <a:pt x="13508" y="9132"/>
                  <a:pt x="13444" y="9193"/>
                </a:cubicBezTo>
                <a:cubicBezTo>
                  <a:pt x="13382" y="9254"/>
                  <a:pt x="12167" y="9254"/>
                  <a:pt x="12104" y="9193"/>
                </a:cubicBezTo>
                <a:cubicBezTo>
                  <a:pt x="11959" y="9051"/>
                  <a:pt x="12104" y="8116"/>
                  <a:pt x="12104" y="7891"/>
                </a:cubicBezTo>
                <a:cubicBezTo>
                  <a:pt x="12104" y="7891"/>
                  <a:pt x="12104" y="7891"/>
                  <a:pt x="12104" y="7891"/>
                </a:cubicBezTo>
                <a:close/>
                <a:moveTo>
                  <a:pt x="10764" y="2682"/>
                </a:moveTo>
                <a:cubicBezTo>
                  <a:pt x="10764" y="1124"/>
                  <a:pt x="10812" y="1380"/>
                  <a:pt x="12376" y="1380"/>
                </a:cubicBezTo>
                <a:cubicBezTo>
                  <a:pt x="12958" y="1380"/>
                  <a:pt x="15722" y="993"/>
                  <a:pt x="16125" y="1380"/>
                </a:cubicBezTo>
                <a:cubicBezTo>
                  <a:pt x="16224" y="1474"/>
                  <a:pt x="16092" y="2682"/>
                  <a:pt x="16092" y="2682"/>
                </a:cubicBezTo>
                <a:cubicBezTo>
                  <a:pt x="15566" y="2682"/>
                  <a:pt x="15040" y="2682"/>
                  <a:pt x="14513" y="2682"/>
                </a:cubicBezTo>
                <a:cubicBezTo>
                  <a:pt x="13264" y="2682"/>
                  <a:pt x="12014" y="2682"/>
                  <a:pt x="10764" y="2682"/>
                </a:cubicBezTo>
                <a:cubicBezTo>
                  <a:pt x="10764" y="2682"/>
                  <a:pt x="10764" y="2682"/>
                  <a:pt x="10764" y="2682"/>
                </a:cubicBezTo>
                <a:close/>
                <a:moveTo>
                  <a:pt x="14785" y="13100"/>
                </a:moveTo>
                <a:cubicBezTo>
                  <a:pt x="15015" y="13100"/>
                  <a:pt x="15980" y="12958"/>
                  <a:pt x="16125" y="13100"/>
                </a:cubicBezTo>
                <a:cubicBezTo>
                  <a:pt x="16188" y="13161"/>
                  <a:pt x="16188" y="14341"/>
                  <a:pt x="16125" y="14402"/>
                </a:cubicBezTo>
                <a:cubicBezTo>
                  <a:pt x="16062" y="14463"/>
                  <a:pt x="14847" y="14463"/>
                  <a:pt x="14785" y="14402"/>
                </a:cubicBezTo>
                <a:cubicBezTo>
                  <a:pt x="14639" y="14260"/>
                  <a:pt x="14785" y="13324"/>
                  <a:pt x="14785" y="13100"/>
                </a:cubicBezTo>
                <a:cubicBezTo>
                  <a:pt x="14785" y="13100"/>
                  <a:pt x="14785" y="13100"/>
                  <a:pt x="14785" y="13100"/>
                </a:cubicBezTo>
                <a:close/>
                <a:moveTo>
                  <a:pt x="14785" y="10495"/>
                </a:moveTo>
                <a:cubicBezTo>
                  <a:pt x="15015" y="10495"/>
                  <a:pt x="15980" y="10354"/>
                  <a:pt x="16125" y="10495"/>
                </a:cubicBezTo>
                <a:cubicBezTo>
                  <a:pt x="16188" y="10557"/>
                  <a:pt x="16188" y="11737"/>
                  <a:pt x="16125" y="11798"/>
                </a:cubicBezTo>
                <a:cubicBezTo>
                  <a:pt x="16062" y="11859"/>
                  <a:pt x="14847" y="11859"/>
                  <a:pt x="14785" y="11798"/>
                </a:cubicBezTo>
                <a:cubicBezTo>
                  <a:pt x="14639" y="11656"/>
                  <a:pt x="14785" y="10720"/>
                  <a:pt x="14785" y="10495"/>
                </a:cubicBezTo>
                <a:cubicBezTo>
                  <a:pt x="14785" y="10495"/>
                  <a:pt x="14785" y="10495"/>
                  <a:pt x="14785" y="10495"/>
                </a:cubicBezTo>
                <a:close/>
                <a:moveTo>
                  <a:pt x="14785" y="7891"/>
                </a:moveTo>
                <a:cubicBezTo>
                  <a:pt x="15015" y="7891"/>
                  <a:pt x="15980" y="7749"/>
                  <a:pt x="16125" y="7891"/>
                </a:cubicBezTo>
                <a:cubicBezTo>
                  <a:pt x="16188" y="7952"/>
                  <a:pt x="16188" y="9132"/>
                  <a:pt x="16125" y="9193"/>
                </a:cubicBezTo>
                <a:cubicBezTo>
                  <a:pt x="16062" y="9254"/>
                  <a:pt x="14847" y="9254"/>
                  <a:pt x="14785" y="9193"/>
                </a:cubicBezTo>
                <a:cubicBezTo>
                  <a:pt x="14639" y="9051"/>
                  <a:pt x="14785" y="8116"/>
                  <a:pt x="14785" y="7891"/>
                </a:cubicBezTo>
                <a:cubicBezTo>
                  <a:pt x="14785" y="7891"/>
                  <a:pt x="14785" y="7891"/>
                  <a:pt x="14785" y="7891"/>
                </a:cubicBezTo>
                <a:close/>
                <a:moveTo>
                  <a:pt x="19996" y="15704"/>
                </a:moveTo>
                <a:cubicBezTo>
                  <a:pt x="19744" y="13487"/>
                  <a:pt x="19490" y="11271"/>
                  <a:pt x="19237" y="9053"/>
                </a:cubicBezTo>
                <a:cubicBezTo>
                  <a:pt x="19143" y="8236"/>
                  <a:pt x="19050" y="7417"/>
                  <a:pt x="18958" y="6599"/>
                </a:cubicBezTo>
                <a:cubicBezTo>
                  <a:pt x="18774" y="4999"/>
                  <a:pt x="16847" y="5287"/>
                  <a:pt x="15688" y="5287"/>
                </a:cubicBezTo>
                <a:cubicBezTo>
                  <a:pt x="15506" y="5287"/>
                  <a:pt x="14617" y="5399"/>
                  <a:pt x="14617" y="5190"/>
                </a:cubicBezTo>
                <a:cubicBezTo>
                  <a:pt x="14617" y="5027"/>
                  <a:pt x="14551" y="3985"/>
                  <a:pt x="14673" y="3985"/>
                </a:cubicBezTo>
                <a:cubicBezTo>
                  <a:pt x="15098" y="3985"/>
                  <a:pt x="17466" y="4158"/>
                  <a:pt x="17466" y="3835"/>
                </a:cubicBezTo>
                <a:cubicBezTo>
                  <a:pt x="17466" y="2690"/>
                  <a:pt x="17466" y="1545"/>
                  <a:pt x="17466" y="400"/>
                </a:cubicBezTo>
                <a:cubicBezTo>
                  <a:pt x="17466" y="-237"/>
                  <a:pt x="16236" y="78"/>
                  <a:pt x="15697" y="78"/>
                </a:cubicBezTo>
                <a:cubicBezTo>
                  <a:pt x="15051" y="78"/>
                  <a:pt x="9423" y="-87"/>
                  <a:pt x="9423" y="228"/>
                </a:cubicBezTo>
                <a:cubicBezTo>
                  <a:pt x="9423" y="1373"/>
                  <a:pt x="9423" y="2518"/>
                  <a:pt x="9423" y="3663"/>
                </a:cubicBezTo>
                <a:cubicBezTo>
                  <a:pt x="9423" y="4345"/>
                  <a:pt x="11450" y="3985"/>
                  <a:pt x="12062" y="3985"/>
                </a:cubicBezTo>
                <a:cubicBezTo>
                  <a:pt x="12418" y="3985"/>
                  <a:pt x="12572" y="5287"/>
                  <a:pt x="11939" y="5287"/>
                </a:cubicBezTo>
                <a:cubicBezTo>
                  <a:pt x="10620" y="5287"/>
                  <a:pt x="9300" y="5287"/>
                  <a:pt x="7982" y="5287"/>
                </a:cubicBezTo>
                <a:cubicBezTo>
                  <a:pt x="6317" y="5287"/>
                  <a:pt x="2806" y="4568"/>
                  <a:pt x="2543" y="6862"/>
                </a:cubicBezTo>
                <a:cubicBezTo>
                  <a:pt x="2288" y="9091"/>
                  <a:pt x="2032" y="11321"/>
                  <a:pt x="1778" y="13549"/>
                </a:cubicBezTo>
                <a:cubicBezTo>
                  <a:pt x="1696" y="14261"/>
                  <a:pt x="1615" y="14974"/>
                  <a:pt x="1534" y="15686"/>
                </a:cubicBezTo>
                <a:cubicBezTo>
                  <a:pt x="1494" y="16037"/>
                  <a:pt x="42" y="15189"/>
                  <a:pt x="42" y="16158"/>
                </a:cubicBezTo>
                <a:cubicBezTo>
                  <a:pt x="42" y="16704"/>
                  <a:pt x="-114" y="20913"/>
                  <a:pt x="176" y="20913"/>
                </a:cubicBezTo>
                <a:cubicBezTo>
                  <a:pt x="1696" y="20913"/>
                  <a:pt x="3217" y="20913"/>
                  <a:pt x="4737" y="20913"/>
                </a:cubicBezTo>
                <a:cubicBezTo>
                  <a:pt x="9670" y="20913"/>
                  <a:pt x="14603" y="20913"/>
                  <a:pt x="19536" y="20913"/>
                </a:cubicBezTo>
                <a:cubicBezTo>
                  <a:pt x="20908" y="20913"/>
                  <a:pt x="21486" y="21363"/>
                  <a:pt x="21486" y="19961"/>
                </a:cubicBezTo>
                <a:cubicBezTo>
                  <a:pt x="21486" y="18771"/>
                  <a:pt x="21486" y="17580"/>
                  <a:pt x="21486" y="16389"/>
                </a:cubicBezTo>
                <a:cubicBezTo>
                  <a:pt x="21486" y="15363"/>
                  <a:pt x="21019" y="15704"/>
                  <a:pt x="19996" y="15704"/>
                </a:cubicBezTo>
                <a:cubicBezTo>
                  <a:pt x="19996" y="15704"/>
                  <a:pt x="19996" y="15704"/>
                  <a:pt x="19996" y="15704"/>
                </a:cubicBezTo>
                <a:close/>
                <a:moveTo>
                  <a:pt x="19996" y="15704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400" name="AutoShape 147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5162921" y="2969902"/>
            <a:ext cx="248460" cy="247686"/>
          </a:xfrm>
          <a:custGeom>
            <a:avLst/>
            <a:gdLst/>
            <a:ahLst/>
            <a:cxnLst/>
            <a:rect l="0" t="0" r="r" b="b"/>
            <a:pathLst>
              <a:path w="21039" h="20845">
                <a:moveTo>
                  <a:pt x="17038" y="16476"/>
                </a:moveTo>
                <a:cubicBezTo>
                  <a:pt x="16375" y="16476"/>
                  <a:pt x="15742" y="16781"/>
                  <a:pt x="15328" y="17293"/>
                </a:cubicBezTo>
                <a:cubicBezTo>
                  <a:pt x="15184" y="17473"/>
                  <a:pt x="15013" y="18157"/>
                  <a:pt x="14803" y="18157"/>
                </a:cubicBezTo>
                <a:cubicBezTo>
                  <a:pt x="14170" y="18157"/>
                  <a:pt x="13534" y="18157"/>
                  <a:pt x="12900" y="18157"/>
                </a:cubicBezTo>
                <a:cubicBezTo>
                  <a:pt x="11310" y="18157"/>
                  <a:pt x="9720" y="18157"/>
                  <a:pt x="8129" y="18157"/>
                </a:cubicBezTo>
                <a:cubicBezTo>
                  <a:pt x="7849" y="18157"/>
                  <a:pt x="7181" y="16817"/>
                  <a:pt x="7313" y="16404"/>
                </a:cubicBezTo>
                <a:cubicBezTo>
                  <a:pt x="7550" y="15661"/>
                  <a:pt x="7786" y="14918"/>
                  <a:pt x="8022" y="14175"/>
                </a:cubicBezTo>
                <a:cubicBezTo>
                  <a:pt x="8103" y="13921"/>
                  <a:pt x="11122" y="14122"/>
                  <a:pt x="11431" y="14122"/>
                </a:cubicBezTo>
                <a:cubicBezTo>
                  <a:pt x="13331" y="14122"/>
                  <a:pt x="15230" y="14122"/>
                  <a:pt x="17130" y="14122"/>
                </a:cubicBezTo>
                <a:cubicBezTo>
                  <a:pt x="18089" y="14122"/>
                  <a:pt x="18812" y="14496"/>
                  <a:pt x="19034" y="13528"/>
                </a:cubicBezTo>
                <a:cubicBezTo>
                  <a:pt x="19702" y="10615"/>
                  <a:pt x="20371" y="7703"/>
                  <a:pt x="21039" y="4791"/>
                </a:cubicBezTo>
                <a:cubicBezTo>
                  <a:pt x="17873" y="4370"/>
                  <a:pt x="14706" y="3949"/>
                  <a:pt x="11539" y="3528"/>
                </a:cubicBezTo>
                <a:cubicBezTo>
                  <a:pt x="8604" y="3137"/>
                  <a:pt x="5103" y="3309"/>
                  <a:pt x="2601" y="1652"/>
                </a:cubicBezTo>
                <a:cubicBezTo>
                  <a:pt x="2500" y="1585"/>
                  <a:pt x="2558" y="1009"/>
                  <a:pt x="2519" y="893"/>
                </a:cubicBezTo>
                <a:cubicBezTo>
                  <a:pt x="2292" y="218"/>
                  <a:pt x="1537" y="-159"/>
                  <a:pt x="858" y="65"/>
                </a:cubicBezTo>
                <a:cubicBezTo>
                  <a:pt x="-561" y="535"/>
                  <a:pt x="-110" y="2891"/>
                  <a:pt x="1402" y="2586"/>
                </a:cubicBezTo>
                <a:cubicBezTo>
                  <a:pt x="1735" y="2519"/>
                  <a:pt x="2945" y="3347"/>
                  <a:pt x="3145" y="3629"/>
                </a:cubicBezTo>
                <a:cubicBezTo>
                  <a:pt x="3368" y="3945"/>
                  <a:pt x="3403" y="4642"/>
                  <a:pt x="3496" y="5009"/>
                </a:cubicBezTo>
                <a:cubicBezTo>
                  <a:pt x="4031" y="7104"/>
                  <a:pt x="4565" y="9200"/>
                  <a:pt x="5099" y="11295"/>
                </a:cubicBezTo>
                <a:cubicBezTo>
                  <a:pt x="5328" y="12187"/>
                  <a:pt x="5302" y="14475"/>
                  <a:pt x="6621" y="14122"/>
                </a:cubicBezTo>
                <a:cubicBezTo>
                  <a:pt x="6388" y="14851"/>
                  <a:pt x="6157" y="15581"/>
                  <a:pt x="5924" y="16310"/>
                </a:cubicBezTo>
                <a:cubicBezTo>
                  <a:pt x="5907" y="16364"/>
                  <a:pt x="4630" y="16681"/>
                  <a:pt x="4411" y="16857"/>
                </a:cubicBezTo>
                <a:cubicBezTo>
                  <a:pt x="3739" y="17393"/>
                  <a:pt x="3429" y="18285"/>
                  <a:pt x="3625" y="19120"/>
                </a:cubicBezTo>
                <a:cubicBezTo>
                  <a:pt x="4055" y="20937"/>
                  <a:pt x="6503" y="21441"/>
                  <a:pt x="7626" y="19945"/>
                </a:cubicBezTo>
                <a:cubicBezTo>
                  <a:pt x="8124" y="19281"/>
                  <a:pt x="8643" y="19502"/>
                  <a:pt x="9518" y="19502"/>
                </a:cubicBezTo>
                <a:cubicBezTo>
                  <a:pt x="11339" y="19502"/>
                  <a:pt x="13162" y="19502"/>
                  <a:pt x="14984" y="19502"/>
                </a:cubicBezTo>
                <a:cubicBezTo>
                  <a:pt x="15080" y="19502"/>
                  <a:pt x="16076" y="20676"/>
                  <a:pt x="16508" y="20783"/>
                </a:cubicBezTo>
                <a:cubicBezTo>
                  <a:pt x="17334" y="20986"/>
                  <a:pt x="18221" y="20687"/>
                  <a:pt x="18752" y="20029"/>
                </a:cubicBezTo>
                <a:cubicBezTo>
                  <a:pt x="19886" y="18625"/>
                  <a:pt x="18845" y="16476"/>
                  <a:pt x="17038" y="16476"/>
                </a:cubicBezTo>
                <a:cubicBezTo>
                  <a:pt x="15999" y="16476"/>
                  <a:pt x="18252" y="16476"/>
                  <a:pt x="17038" y="16476"/>
                </a:cubicBezTo>
                <a:close/>
                <a:moveTo>
                  <a:pt x="17038" y="16476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401" name="AutoShape 148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1651974" y="3719152"/>
            <a:ext cx="61148" cy="63469"/>
          </a:xfrm>
          <a:custGeom>
            <a:avLst/>
            <a:gdLst/>
            <a:ahLst/>
            <a:cxnLst/>
            <a:rect l="0" t="0" r="r" b="b"/>
            <a:pathLst>
              <a:path w="16200" h="21600">
                <a:moveTo>
                  <a:pt x="8102" y="0"/>
                </a:moveTo>
                <a:cubicBezTo>
                  <a:pt x="-2700" y="0"/>
                  <a:pt x="-2700" y="21600"/>
                  <a:pt x="8102" y="21600"/>
                </a:cubicBezTo>
                <a:cubicBezTo>
                  <a:pt x="18900" y="21600"/>
                  <a:pt x="18900" y="0"/>
                  <a:pt x="8102" y="0"/>
                </a:cubicBezTo>
                <a:cubicBezTo>
                  <a:pt x="3472" y="0"/>
                  <a:pt x="12722" y="0"/>
                  <a:pt x="8102" y="0"/>
                </a:cubicBezTo>
                <a:close/>
                <a:moveTo>
                  <a:pt x="8102" y="0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402" name="AutoShape 149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1794393" y="3719152"/>
            <a:ext cx="61148" cy="63469"/>
          </a:xfrm>
          <a:custGeom>
            <a:avLst/>
            <a:gdLst/>
            <a:ahLst/>
            <a:cxnLst/>
            <a:rect l="0" t="0" r="r" b="b"/>
            <a:pathLst>
              <a:path w="16200" h="21600">
                <a:moveTo>
                  <a:pt x="8102" y="0"/>
                </a:moveTo>
                <a:cubicBezTo>
                  <a:pt x="-2700" y="0"/>
                  <a:pt x="-2700" y="21600"/>
                  <a:pt x="8102" y="21600"/>
                </a:cubicBezTo>
                <a:cubicBezTo>
                  <a:pt x="18900" y="21600"/>
                  <a:pt x="18900" y="0"/>
                  <a:pt x="8102" y="0"/>
                </a:cubicBezTo>
                <a:cubicBezTo>
                  <a:pt x="3472" y="0"/>
                  <a:pt x="12721" y="0"/>
                  <a:pt x="8102" y="0"/>
                </a:cubicBezTo>
                <a:close/>
                <a:moveTo>
                  <a:pt x="8102" y="0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403" name="AutoShape 150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1614821" y="3558156"/>
            <a:ext cx="256974" cy="175702"/>
          </a:xfrm>
          <a:custGeom>
            <a:avLst/>
            <a:gdLst/>
            <a:ahLst/>
            <a:cxnLst/>
            <a:rect l="0" t="0" r="r" b="b"/>
            <a:pathLst>
              <a:path w="21120" h="21427">
                <a:moveTo>
                  <a:pt x="6551" y="11688"/>
                </a:moveTo>
                <a:cubicBezTo>
                  <a:pt x="5241" y="11688"/>
                  <a:pt x="3930" y="11688"/>
                  <a:pt x="2620" y="11688"/>
                </a:cubicBezTo>
                <a:cubicBezTo>
                  <a:pt x="2932" y="10296"/>
                  <a:pt x="3244" y="8905"/>
                  <a:pt x="3556" y="7515"/>
                </a:cubicBezTo>
                <a:cubicBezTo>
                  <a:pt x="3944" y="5784"/>
                  <a:pt x="3824" y="5845"/>
                  <a:pt x="5063" y="5845"/>
                </a:cubicBezTo>
                <a:cubicBezTo>
                  <a:pt x="6212" y="5845"/>
                  <a:pt x="6551" y="5342"/>
                  <a:pt x="6551" y="7064"/>
                </a:cubicBezTo>
                <a:cubicBezTo>
                  <a:pt x="6551" y="8605"/>
                  <a:pt x="6551" y="10146"/>
                  <a:pt x="6551" y="11688"/>
                </a:cubicBezTo>
                <a:cubicBezTo>
                  <a:pt x="6551" y="11688"/>
                  <a:pt x="6551" y="11688"/>
                  <a:pt x="6551" y="11688"/>
                </a:cubicBezTo>
                <a:close/>
                <a:moveTo>
                  <a:pt x="20308" y="2"/>
                </a:moveTo>
                <a:cubicBezTo>
                  <a:pt x="16142" y="2"/>
                  <a:pt x="11976" y="2"/>
                  <a:pt x="7809" y="2"/>
                </a:cubicBezTo>
                <a:cubicBezTo>
                  <a:pt x="7267" y="2"/>
                  <a:pt x="6551" y="-88"/>
                  <a:pt x="6551" y="1075"/>
                </a:cubicBezTo>
                <a:cubicBezTo>
                  <a:pt x="6551" y="2515"/>
                  <a:pt x="6989" y="3897"/>
                  <a:pt x="5901" y="3897"/>
                </a:cubicBezTo>
                <a:cubicBezTo>
                  <a:pt x="5022" y="3897"/>
                  <a:pt x="3300" y="3384"/>
                  <a:pt x="2563" y="4329"/>
                </a:cubicBezTo>
                <a:cubicBezTo>
                  <a:pt x="1851" y="5244"/>
                  <a:pt x="1477" y="7294"/>
                  <a:pt x="1070" y="8503"/>
                </a:cubicBezTo>
                <a:cubicBezTo>
                  <a:pt x="38" y="11572"/>
                  <a:pt x="0" y="13867"/>
                  <a:pt x="0" y="17286"/>
                </a:cubicBezTo>
                <a:cubicBezTo>
                  <a:pt x="0" y="18807"/>
                  <a:pt x="164" y="20282"/>
                  <a:pt x="1169" y="21080"/>
                </a:cubicBezTo>
                <a:cubicBezTo>
                  <a:pt x="1712" y="21512"/>
                  <a:pt x="2394" y="19223"/>
                  <a:pt x="2986" y="18598"/>
                </a:cubicBezTo>
                <a:cubicBezTo>
                  <a:pt x="3782" y="17759"/>
                  <a:pt x="4776" y="17393"/>
                  <a:pt x="5744" y="17578"/>
                </a:cubicBezTo>
                <a:cubicBezTo>
                  <a:pt x="6702" y="17763"/>
                  <a:pt x="7589" y="18493"/>
                  <a:pt x="8214" y="19588"/>
                </a:cubicBezTo>
                <a:cubicBezTo>
                  <a:pt x="8572" y="20214"/>
                  <a:pt x="8655" y="21427"/>
                  <a:pt x="9224" y="21427"/>
                </a:cubicBezTo>
                <a:cubicBezTo>
                  <a:pt x="10428" y="21427"/>
                  <a:pt x="11633" y="21427"/>
                  <a:pt x="12838" y="21427"/>
                </a:cubicBezTo>
                <a:cubicBezTo>
                  <a:pt x="13550" y="21427"/>
                  <a:pt x="13357" y="21081"/>
                  <a:pt x="13770" y="20153"/>
                </a:cubicBezTo>
                <a:cubicBezTo>
                  <a:pt x="14299" y="18964"/>
                  <a:pt x="15116" y="18081"/>
                  <a:pt x="16045" y="17719"/>
                </a:cubicBezTo>
                <a:cubicBezTo>
                  <a:pt x="17942" y="16980"/>
                  <a:pt x="19959" y="18528"/>
                  <a:pt x="20679" y="21231"/>
                </a:cubicBezTo>
                <a:cubicBezTo>
                  <a:pt x="21201" y="20675"/>
                  <a:pt x="20963" y="18772"/>
                  <a:pt x="20963" y="17994"/>
                </a:cubicBezTo>
                <a:cubicBezTo>
                  <a:pt x="20963" y="15568"/>
                  <a:pt x="20963" y="13141"/>
                  <a:pt x="20963" y="10714"/>
                </a:cubicBezTo>
                <a:cubicBezTo>
                  <a:pt x="20963" y="9498"/>
                  <a:pt x="21600" y="2"/>
                  <a:pt x="20308" y="2"/>
                </a:cubicBezTo>
                <a:cubicBezTo>
                  <a:pt x="20308" y="2"/>
                  <a:pt x="20666" y="2"/>
                  <a:pt x="20308" y="2"/>
                </a:cubicBezTo>
                <a:close/>
                <a:moveTo>
                  <a:pt x="20308" y="2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404" name="AutoShape 151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6265123" y="2982286"/>
            <a:ext cx="255426" cy="255426"/>
          </a:xfrm>
          <a:custGeom>
            <a:avLst/>
            <a:gdLst/>
            <a:ahLst/>
            <a:cxnLst/>
            <a:rect l="0" t="0" r="r" b="b"/>
            <a:pathLst>
              <a:path w="21600" h="21600">
                <a:moveTo>
                  <a:pt x="10800" y="20250"/>
                </a:moveTo>
                <a:cubicBezTo>
                  <a:pt x="5656" y="20250"/>
                  <a:pt x="1350" y="15944"/>
                  <a:pt x="1350" y="10800"/>
                </a:cubicBezTo>
                <a:cubicBezTo>
                  <a:pt x="1350" y="5656"/>
                  <a:pt x="5656" y="1350"/>
                  <a:pt x="10800" y="1350"/>
                </a:cubicBezTo>
                <a:cubicBezTo>
                  <a:pt x="15944" y="1350"/>
                  <a:pt x="20250" y="5656"/>
                  <a:pt x="20250" y="10800"/>
                </a:cubicBezTo>
                <a:cubicBezTo>
                  <a:pt x="20250" y="15944"/>
                  <a:pt x="15944" y="20250"/>
                  <a:pt x="10800" y="20250"/>
                </a:cubicBezTo>
                <a:cubicBezTo>
                  <a:pt x="5590" y="20250"/>
                  <a:pt x="16010" y="20250"/>
                  <a:pt x="10800" y="20250"/>
                </a:cubicBezTo>
                <a:close/>
                <a:moveTo>
                  <a:pt x="10800" y="0"/>
                </a:moveTo>
                <a:cubicBezTo>
                  <a:pt x="4915" y="0"/>
                  <a:pt x="0" y="4914"/>
                  <a:pt x="0" y="10800"/>
                </a:cubicBezTo>
                <a:cubicBezTo>
                  <a:pt x="0" y="16686"/>
                  <a:pt x="4915" y="21600"/>
                  <a:pt x="10800" y="21600"/>
                </a:cubicBezTo>
                <a:cubicBezTo>
                  <a:pt x="16686" y="21600"/>
                  <a:pt x="21600" y="16686"/>
                  <a:pt x="21600" y="10800"/>
                </a:cubicBezTo>
                <a:cubicBezTo>
                  <a:pt x="21600" y="4914"/>
                  <a:pt x="16686" y="0"/>
                  <a:pt x="10800" y="0"/>
                </a:cubicBezTo>
                <a:cubicBezTo>
                  <a:pt x="4836" y="0"/>
                  <a:pt x="16764" y="0"/>
                  <a:pt x="10800" y="0"/>
                </a:cubicBezTo>
                <a:close/>
                <a:moveTo>
                  <a:pt x="10800" y="0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405" name="AutoShape 152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6296084" y="3013247"/>
            <a:ext cx="191183" cy="191183"/>
          </a:xfrm>
          <a:custGeom>
            <a:avLst/>
            <a:gdLst/>
            <a:ahLst/>
            <a:cxnLst/>
            <a:rect l="0" t="0" r="r" b="b"/>
            <a:pathLst>
              <a:path w="21600" h="21600">
                <a:moveTo>
                  <a:pt x="12174" y="12149"/>
                </a:moveTo>
                <a:cubicBezTo>
                  <a:pt x="10002" y="12149"/>
                  <a:pt x="10377" y="12270"/>
                  <a:pt x="10377" y="14408"/>
                </a:cubicBezTo>
                <a:cubicBezTo>
                  <a:pt x="10377" y="16670"/>
                  <a:pt x="10139" y="16200"/>
                  <a:pt x="7885" y="16200"/>
                </a:cubicBezTo>
                <a:cubicBezTo>
                  <a:pt x="6712" y="16200"/>
                  <a:pt x="7200" y="15053"/>
                  <a:pt x="7200" y="14004"/>
                </a:cubicBezTo>
                <a:cubicBezTo>
                  <a:pt x="7200" y="11972"/>
                  <a:pt x="7200" y="9939"/>
                  <a:pt x="7200" y="7906"/>
                </a:cubicBezTo>
                <a:cubicBezTo>
                  <a:pt x="7200" y="6606"/>
                  <a:pt x="7200" y="5307"/>
                  <a:pt x="7200" y="4008"/>
                </a:cubicBezTo>
                <a:cubicBezTo>
                  <a:pt x="7200" y="3954"/>
                  <a:pt x="11168" y="3981"/>
                  <a:pt x="11556" y="3981"/>
                </a:cubicBezTo>
                <a:cubicBezTo>
                  <a:pt x="13599" y="3981"/>
                  <a:pt x="15783" y="4464"/>
                  <a:pt x="16356" y="6730"/>
                </a:cubicBezTo>
                <a:cubicBezTo>
                  <a:pt x="17138" y="9830"/>
                  <a:pt x="15292" y="12149"/>
                  <a:pt x="12174" y="12149"/>
                </a:cubicBezTo>
                <a:cubicBezTo>
                  <a:pt x="12174" y="12149"/>
                  <a:pt x="14946" y="12149"/>
                  <a:pt x="12174" y="12149"/>
                </a:cubicBezTo>
                <a:close/>
                <a:moveTo>
                  <a:pt x="10800" y="0"/>
                </a:moveTo>
                <a:cubicBezTo>
                  <a:pt x="4915" y="0"/>
                  <a:pt x="0" y="4914"/>
                  <a:pt x="0" y="10800"/>
                </a:cubicBezTo>
                <a:cubicBezTo>
                  <a:pt x="0" y="16686"/>
                  <a:pt x="4915" y="21600"/>
                  <a:pt x="10800" y="21600"/>
                </a:cubicBezTo>
                <a:cubicBezTo>
                  <a:pt x="16685" y="21600"/>
                  <a:pt x="21600" y="16686"/>
                  <a:pt x="21600" y="10800"/>
                </a:cubicBezTo>
                <a:cubicBezTo>
                  <a:pt x="21600" y="4914"/>
                  <a:pt x="16685" y="0"/>
                  <a:pt x="10800" y="0"/>
                </a:cubicBezTo>
                <a:cubicBezTo>
                  <a:pt x="4836" y="0"/>
                  <a:pt x="16765" y="0"/>
                  <a:pt x="10800" y="0"/>
                </a:cubicBezTo>
                <a:close/>
                <a:moveTo>
                  <a:pt x="10800" y="0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406" name="AutoShape 153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6388966" y="3068976"/>
            <a:ext cx="26317" cy="27091"/>
          </a:xfrm>
          <a:custGeom>
            <a:avLst/>
            <a:gdLst/>
            <a:ahLst/>
            <a:cxnLst/>
            <a:rect l="0" t="0" r="r" b="b"/>
            <a:pathLst>
              <a:path w="16796" h="20180">
                <a:moveTo>
                  <a:pt x="3759" y="12"/>
                </a:moveTo>
                <a:cubicBezTo>
                  <a:pt x="-2295" y="-562"/>
                  <a:pt x="326" y="20138"/>
                  <a:pt x="2266" y="20138"/>
                </a:cubicBezTo>
                <a:cubicBezTo>
                  <a:pt x="6888" y="20138"/>
                  <a:pt x="14173" y="21038"/>
                  <a:pt x="16047" y="14442"/>
                </a:cubicBezTo>
                <a:cubicBezTo>
                  <a:pt x="19305" y="2980"/>
                  <a:pt x="11342" y="12"/>
                  <a:pt x="3759" y="12"/>
                </a:cubicBezTo>
                <a:cubicBezTo>
                  <a:pt x="3759" y="12"/>
                  <a:pt x="10656" y="12"/>
                  <a:pt x="3759" y="12"/>
                </a:cubicBezTo>
                <a:close/>
                <a:moveTo>
                  <a:pt x="3759" y="12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407" name="AutoShape 154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2066848" y="4189755"/>
            <a:ext cx="51859" cy="51859"/>
          </a:xfrm>
          <a:custGeom>
            <a:avLst/>
            <a:gdLst/>
            <a:ahLst/>
            <a:cxnLst/>
            <a:rect l="0" t="0" r="r" b="b"/>
            <a:pathLst>
              <a:path w="20252" h="20251">
                <a:moveTo>
                  <a:pt x="903" y="19349"/>
                </a:moveTo>
                <a:cubicBezTo>
                  <a:pt x="4120" y="19349"/>
                  <a:pt x="17562" y="21380"/>
                  <a:pt x="19593" y="19349"/>
                </a:cubicBezTo>
                <a:cubicBezTo>
                  <a:pt x="20472" y="18467"/>
                  <a:pt x="20472" y="1538"/>
                  <a:pt x="19593" y="661"/>
                </a:cubicBezTo>
                <a:cubicBezTo>
                  <a:pt x="18714" y="-220"/>
                  <a:pt x="1782" y="-220"/>
                  <a:pt x="903" y="661"/>
                </a:cubicBezTo>
                <a:cubicBezTo>
                  <a:pt x="-1128" y="2693"/>
                  <a:pt x="903" y="16134"/>
                  <a:pt x="903" y="19349"/>
                </a:cubicBezTo>
                <a:cubicBezTo>
                  <a:pt x="903" y="19349"/>
                  <a:pt x="903" y="19349"/>
                  <a:pt x="903" y="19349"/>
                </a:cubicBezTo>
                <a:close/>
                <a:moveTo>
                  <a:pt x="903" y="19349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408" name="AutoShape 155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2134961" y="4158794"/>
            <a:ext cx="48763" cy="81272"/>
          </a:xfrm>
          <a:custGeom>
            <a:avLst/>
            <a:gdLst/>
            <a:ahLst/>
            <a:cxnLst/>
            <a:rect l="0" t="0" r="r" b="b"/>
            <a:pathLst>
              <a:path w="20877" h="20419">
                <a:moveTo>
                  <a:pt x="0" y="20303"/>
                </a:moveTo>
                <a:cubicBezTo>
                  <a:pt x="4832" y="20303"/>
                  <a:pt x="9666" y="20303"/>
                  <a:pt x="14499" y="20303"/>
                </a:cubicBezTo>
                <a:cubicBezTo>
                  <a:pt x="18891" y="20303"/>
                  <a:pt x="20298" y="21101"/>
                  <a:pt x="20298" y="18508"/>
                </a:cubicBezTo>
                <a:cubicBezTo>
                  <a:pt x="20298" y="14879"/>
                  <a:pt x="20298" y="11250"/>
                  <a:pt x="20298" y="7618"/>
                </a:cubicBezTo>
                <a:cubicBezTo>
                  <a:pt x="20298" y="6551"/>
                  <a:pt x="21600" y="1180"/>
                  <a:pt x="20298" y="398"/>
                </a:cubicBezTo>
                <a:cubicBezTo>
                  <a:pt x="18802" y="-499"/>
                  <a:pt x="8008" y="398"/>
                  <a:pt x="5801" y="398"/>
                </a:cubicBezTo>
                <a:cubicBezTo>
                  <a:pt x="1406" y="398"/>
                  <a:pt x="0" y="-398"/>
                  <a:pt x="0" y="2192"/>
                </a:cubicBezTo>
                <a:cubicBezTo>
                  <a:pt x="0" y="8230"/>
                  <a:pt x="0" y="14264"/>
                  <a:pt x="0" y="20303"/>
                </a:cubicBezTo>
                <a:cubicBezTo>
                  <a:pt x="0" y="20303"/>
                  <a:pt x="0" y="20303"/>
                  <a:pt x="0" y="20303"/>
                </a:cubicBezTo>
                <a:close/>
                <a:moveTo>
                  <a:pt x="0" y="20303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409" name="AutoShape 156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2196883" y="4127833"/>
            <a:ext cx="50311" cy="113781"/>
          </a:xfrm>
          <a:custGeom>
            <a:avLst/>
            <a:gdLst/>
            <a:ahLst/>
            <a:cxnLst/>
            <a:rect l="0" t="0" r="r" b="b"/>
            <a:pathLst>
              <a:path w="19174" h="21154">
                <a:moveTo>
                  <a:pt x="333" y="21154"/>
                </a:moveTo>
                <a:cubicBezTo>
                  <a:pt x="5554" y="21154"/>
                  <a:pt x="10777" y="21154"/>
                  <a:pt x="16003" y="21154"/>
                </a:cubicBezTo>
                <a:cubicBezTo>
                  <a:pt x="20243" y="21154"/>
                  <a:pt x="18552" y="19486"/>
                  <a:pt x="18552" y="17591"/>
                </a:cubicBezTo>
                <a:cubicBezTo>
                  <a:pt x="18552" y="13976"/>
                  <a:pt x="18552" y="10361"/>
                  <a:pt x="18552" y="6747"/>
                </a:cubicBezTo>
                <a:cubicBezTo>
                  <a:pt x="18552" y="5787"/>
                  <a:pt x="19952" y="1077"/>
                  <a:pt x="18552" y="358"/>
                </a:cubicBezTo>
                <a:cubicBezTo>
                  <a:pt x="16990" y="-446"/>
                  <a:pt x="5320" y="358"/>
                  <a:pt x="2882" y="358"/>
                </a:cubicBezTo>
                <a:cubicBezTo>
                  <a:pt x="-1357" y="358"/>
                  <a:pt x="333" y="2025"/>
                  <a:pt x="333" y="3921"/>
                </a:cubicBezTo>
                <a:cubicBezTo>
                  <a:pt x="333" y="9664"/>
                  <a:pt x="333" y="15409"/>
                  <a:pt x="333" y="21154"/>
                </a:cubicBezTo>
                <a:cubicBezTo>
                  <a:pt x="333" y="21154"/>
                  <a:pt x="333" y="21154"/>
                  <a:pt x="333" y="21154"/>
                </a:cubicBezTo>
                <a:close/>
                <a:moveTo>
                  <a:pt x="333" y="21154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410" name="AutoShape 157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2258804" y="4096872"/>
            <a:ext cx="49537" cy="145515"/>
          </a:xfrm>
          <a:custGeom>
            <a:avLst/>
            <a:gdLst/>
            <a:ahLst/>
            <a:cxnLst/>
            <a:rect l="0" t="0" r="r" b="b"/>
            <a:pathLst>
              <a:path w="20463" h="21192">
                <a:moveTo>
                  <a:pt x="58" y="21192"/>
                </a:moveTo>
                <a:cubicBezTo>
                  <a:pt x="6535" y="21192"/>
                  <a:pt x="13010" y="21192"/>
                  <a:pt x="19488" y="21192"/>
                </a:cubicBezTo>
                <a:cubicBezTo>
                  <a:pt x="19903" y="21192"/>
                  <a:pt x="19683" y="16346"/>
                  <a:pt x="19683" y="15971"/>
                </a:cubicBezTo>
                <a:cubicBezTo>
                  <a:pt x="19683" y="12685"/>
                  <a:pt x="19683" y="9402"/>
                  <a:pt x="19683" y="6118"/>
                </a:cubicBezTo>
                <a:cubicBezTo>
                  <a:pt x="19683" y="5250"/>
                  <a:pt x="21437" y="979"/>
                  <a:pt x="19683" y="326"/>
                </a:cubicBezTo>
                <a:cubicBezTo>
                  <a:pt x="17712" y="-408"/>
                  <a:pt x="3473" y="326"/>
                  <a:pt x="253" y="326"/>
                </a:cubicBezTo>
                <a:cubicBezTo>
                  <a:pt x="-163" y="326"/>
                  <a:pt x="58" y="5171"/>
                  <a:pt x="58" y="5547"/>
                </a:cubicBezTo>
                <a:cubicBezTo>
                  <a:pt x="58" y="10763"/>
                  <a:pt x="58" y="15977"/>
                  <a:pt x="58" y="21192"/>
                </a:cubicBezTo>
                <a:cubicBezTo>
                  <a:pt x="58" y="21192"/>
                  <a:pt x="58" y="21192"/>
                  <a:pt x="58" y="21192"/>
                </a:cubicBezTo>
                <a:close/>
                <a:moveTo>
                  <a:pt x="58" y="21192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411" name="AutoShape 158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2054463" y="4010182"/>
            <a:ext cx="255426" cy="151708"/>
          </a:xfrm>
          <a:custGeom>
            <a:avLst/>
            <a:gdLst/>
            <a:ahLst/>
            <a:cxnLst/>
            <a:rect l="0" t="0" r="r" b="b"/>
            <a:pathLst>
              <a:path w="21402" h="21600">
                <a:moveTo>
                  <a:pt x="18455" y="5004"/>
                </a:moveTo>
                <a:cubicBezTo>
                  <a:pt x="17344" y="5004"/>
                  <a:pt x="16232" y="5004"/>
                  <a:pt x="15121" y="5004"/>
                </a:cubicBezTo>
                <a:cubicBezTo>
                  <a:pt x="14324" y="5004"/>
                  <a:pt x="14060" y="5568"/>
                  <a:pt x="13406" y="6402"/>
                </a:cubicBezTo>
                <a:cubicBezTo>
                  <a:pt x="12330" y="7772"/>
                  <a:pt x="11254" y="9142"/>
                  <a:pt x="10178" y="10512"/>
                </a:cubicBezTo>
                <a:cubicBezTo>
                  <a:pt x="9193" y="11766"/>
                  <a:pt x="9265" y="11575"/>
                  <a:pt x="8121" y="10603"/>
                </a:cubicBezTo>
                <a:cubicBezTo>
                  <a:pt x="7423" y="10011"/>
                  <a:pt x="6883" y="8958"/>
                  <a:pt x="6255" y="9845"/>
                </a:cubicBezTo>
                <a:cubicBezTo>
                  <a:pt x="5326" y="11159"/>
                  <a:pt x="4397" y="12473"/>
                  <a:pt x="3467" y="13789"/>
                </a:cubicBezTo>
                <a:cubicBezTo>
                  <a:pt x="2495" y="15166"/>
                  <a:pt x="1521" y="16543"/>
                  <a:pt x="548" y="17920"/>
                </a:cubicBezTo>
                <a:cubicBezTo>
                  <a:pt x="-196" y="18973"/>
                  <a:pt x="34" y="19922"/>
                  <a:pt x="34" y="21600"/>
                </a:cubicBezTo>
                <a:cubicBezTo>
                  <a:pt x="2005" y="18810"/>
                  <a:pt x="3977" y="16019"/>
                  <a:pt x="5948" y="13230"/>
                </a:cubicBezTo>
                <a:cubicBezTo>
                  <a:pt x="6957" y="11801"/>
                  <a:pt x="6885" y="12091"/>
                  <a:pt x="8128" y="13146"/>
                </a:cubicBezTo>
                <a:cubicBezTo>
                  <a:pt x="9607" y="14401"/>
                  <a:pt x="9487" y="14226"/>
                  <a:pt x="10791" y="12566"/>
                </a:cubicBezTo>
                <a:cubicBezTo>
                  <a:pt x="12022" y="10998"/>
                  <a:pt x="13253" y="9430"/>
                  <a:pt x="14483" y="7862"/>
                </a:cubicBezTo>
                <a:cubicBezTo>
                  <a:pt x="15325" y="6790"/>
                  <a:pt x="16482" y="7272"/>
                  <a:pt x="17509" y="7272"/>
                </a:cubicBezTo>
                <a:cubicBezTo>
                  <a:pt x="19044" y="7272"/>
                  <a:pt x="19103" y="7112"/>
                  <a:pt x="20205" y="5240"/>
                </a:cubicBezTo>
                <a:cubicBezTo>
                  <a:pt x="21404" y="3206"/>
                  <a:pt x="21402" y="2910"/>
                  <a:pt x="21402" y="0"/>
                </a:cubicBezTo>
                <a:cubicBezTo>
                  <a:pt x="20420" y="1668"/>
                  <a:pt x="19437" y="3336"/>
                  <a:pt x="18455" y="5004"/>
                </a:cubicBezTo>
                <a:cubicBezTo>
                  <a:pt x="18455" y="5004"/>
                  <a:pt x="18455" y="5004"/>
                  <a:pt x="18455" y="5004"/>
                </a:cubicBezTo>
                <a:close/>
                <a:moveTo>
                  <a:pt x="18455" y="5004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412" name="AutoShape 159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2562219" y="3985414"/>
            <a:ext cx="256200" cy="255426"/>
          </a:xfrm>
          <a:custGeom>
            <a:avLst/>
            <a:gdLst/>
            <a:ahLst/>
            <a:cxnLst/>
            <a:rect l="0" t="0" r="r" b="b"/>
            <a:pathLst>
              <a:path w="21247" h="21463">
                <a:moveTo>
                  <a:pt x="19846" y="10729"/>
                </a:moveTo>
                <a:cubicBezTo>
                  <a:pt x="19390" y="10729"/>
                  <a:pt x="17488" y="11021"/>
                  <a:pt x="17200" y="10729"/>
                </a:cubicBezTo>
                <a:cubicBezTo>
                  <a:pt x="17076" y="10603"/>
                  <a:pt x="17076" y="8172"/>
                  <a:pt x="17200" y="8046"/>
                </a:cubicBezTo>
                <a:cubicBezTo>
                  <a:pt x="17324" y="7921"/>
                  <a:pt x="19722" y="7921"/>
                  <a:pt x="19846" y="8046"/>
                </a:cubicBezTo>
                <a:cubicBezTo>
                  <a:pt x="20134" y="8339"/>
                  <a:pt x="19846" y="10267"/>
                  <a:pt x="19846" y="10729"/>
                </a:cubicBezTo>
                <a:cubicBezTo>
                  <a:pt x="19846" y="10729"/>
                  <a:pt x="19846" y="10729"/>
                  <a:pt x="19846" y="10729"/>
                </a:cubicBezTo>
                <a:close/>
                <a:moveTo>
                  <a:pt x="19846" y="14752"/>
                </a:moveTo>
                <a:cubicBezTo>
                  <a:pt x="19390" y="14752"/>
                  <a:pt x="17488" y="15044"/>
                  <a:pt x="17200" y="14752"/>
                </a:cubicBezTo>
                <a:cubicBezTo>
                  <a:pt x="17076" y="14626"/>
                  <a:pt x="17076" y="12195"/>
                  <a:pt x="17200" y="12070"/>
                </a:cubicBezTo>
                <a:cubicBezTo>
                  <a:pt x="17324" y="11945"/>
                  <a:pt x="19722" y="11945"/>
                  <a:pt x="19846" y="12070"/>
                </a:cubicBezTo>
                <a:cubicBezTo>
                  <a:pt x="20134" y="12362"/>
                  <a:pt x="19846" y="14290"/>
                  <a:pt x="19846" y="14752"/>
                </a:cubicBezTo>
                <a:cubicBezTo>
                  <a:pt x="19846" y="14752"/>
                  <a:pt x="19846" y="14752"/>
                  <a:pt x="19846" y="14752"/>
                </a:cubicBezTo>
                <a:close/>
                <a:moveTo>
                  <a:pt x="19846" y="18776"/>
                </a:moveTo>
                <a:cubicBezTo>
                  <a:pt x="19390" y="18776"/>
                  <a:pt x="17488" y="19067"/>
                  <a:pt x="17200" y="18776"/>
                </a:cubicBezTo>
                <a:cubicBezTo>
                  <a:pt x="17076" y="18650"/>
                  <a:pt x="17076" y="16219"/>
                  <a:pt x="17200" y="16093"/>
                </a:cubicBezTo>
                <a:cubicBezTo>
                  <a:pt x="17324" y="15967"/>
                  <a:pt x="19722" y="15967"/>
                  <a:pt x="19846" y="16093"/>
                </a:cubicBezTo>
                <a:cubicBezTo>
                  <a:pt x="20134" y="16385"/>
                  <a:pt x="19846" y="18313"/>
                  <a:pt x="19846" y="18776"/>
                </a:cubicBezTo>
                <a:cubicBezTo>
                  <a:pt x="19846" y="18776"/>
                  <a:pt x="19846" y="18776"/>
                  <a:pt x="19846" y="18776"/>
                </a:cubicBezTo>
                <a:close/>
                <a:moveTo>
                  <a:pt x="15877" y="10729"/>
                </a:moveTo>
                <a:cubicBezTo>
                  <a:pt x="15421" y="10729"/>
                  <a:pt x="13519" y="11021"/>
                  <a:pt x="13231" y="10729"/>
                </a:cubicBezTo>
                <a:cubicBezTo>
                  <a:pt x="13107" y="10603"/>
                  <a:pt x="13107" y="8172"/>
                  <a:pt x="13231" y="8046"/>
                </a:cubicBezTo>
                <a:cubicBezTo>
                  <a:pt x="13355" y="7921"/>
                  <a:pt x="15753" y="7921"/>
                  <a:pt x="15877" y="8046"/>
                </a:cubicBezTo>
                <a:cubicBezTo>
                  <a:pt x="16165" y="8339"/>
                  <a:pt x="15877" y="10267"/>
                  <a:pt x="15877" y="10729"/>
                </a:cubicBezTo>
                <a:cubicBezTo>
                  <a:pt x="15877" y="10729"/>
                  <a:pt x="15877" y="10729"/>
                  <a:pt x="15877" y="10729"/>
                </a:cubicBezTo>
                <a:close/>
                <a:moveTo>
                  <a:pt x="15877" y="14752"/>
                </a:moveTo>
                <a:cubicBezTo>
                  <a:pt x="15421" y="14752"/>
                  <a:pt x="13519" y="15044"/>
                  <a:pt x="13231" y="14752"/>
                </a:cubicBezTo>
                <a:cubicBezTo>
                  <a:pt x="13107" y="14626"/>
                  <a:pt x="13107" y="12195"/>
                  <a:pt x="13231" y="12070"/>
                </a:cubicBezTo>
                <a:cubicBezTo>
                  <a:pt x="13355" y="11945"/>
                  <a:pt x="15753" y="11945"/>
                  <a:pt x="15877" y="12070"/>
                </a:cubicBezTo>
                <a:cubicBezTo>
                  <a:pt x="16165" y="12362"/>
                  <a:pt x="15877" y="14290"/>
                  <a:pt x="15877" y="14752"/>
                </a:cubicBezTo>
                <a:cubicBezTo>
                  <a:pt x="15877" y="14752"/>
                  <a:pt x="15877" y="14752"/>
                  <a:pt x="15877" y="14752"/>
                </a:cubicBezTo>
                <a:close/>
                <a:moveTo>
                  <a:pt x="15877" y="18776"/>
                </a:moveTo>
                <a:cubicBezTo>
                  <a:pt x="15421" y="18776"/>
                  <a:pt x="13519" y="19067"/>
                  <a:pt x="13231" y="18776"/>
                </a:cubicBezTo>
                <a:cubicBezTo>
                  <a:pt x="13107" y="18650"/>
                  <a:pt x="13107" y="16219"/>
                  <a:pt x="13231" y="16093"/>
                </a:cubicBezTo>
                <a:cubicBezTo>
                  <a:pt x="13355" y="15967"/>
                  <a:pt x="15753" y="15967"/>
                  <a:pt x="15877" y="16093"/>
                </a:cubicBezTo>
                <a:cubicBezTo>
                  <a:pt x="16165" y="16385"/>
                  <a:pt x="15877" y="18313"/>
                  <a:pt x="15877" y="18776"/>
                </a:cubicBezTo>
                <a:cubicBezTo>
                  <a:pt x="15877" y="18776"/>
                  <a:pt x="15877" y="18776"/>
                  <a:pt x="15877" y="18776"/>
                </a:cubicBezTo>
                <a:close/>
                <a:moveTo>
                  <a:pt x="9262" y="4023"/>
                </a:moveTo>
                <a:cubicBezTo>
                  <a:pt x="7857" y="4023"/>
                  <a:pt x="6451" y="4023"/>
                  <a:pt x="5046" y="4023"/>
                </a:cubicBezTo>
                <a:cubicBezTo>
                  <a:pt x="4322" y="4023"/>
                  <a:pt x="3598" y="4023"/>
                  <a:pt x="2873" y="4023"/>
                </a:cubicBezTo>
                <a:cubicBezTo>
                  <a:pt x="2499" y="4023"/>
                  <a:pt x="2458" y="2889"/>
                  <a:pt x="2647" y="2682"/>
                </a:cubicBezTo>
                <a:cubicBezTo>
                  <a:pt x="3045" y="2245"/>
                  <a:pt x="6259" y="2682"/>
                  <a:pt x="6862" y="2682"/>
                </a:cubicBezTo>
                <a:cubicBezTo>
                  <a:pt x="7587" y="2682"/>
                  <a:pt x="8311" y="2682"/>
                  <a:pt x="9035" y="2682"/>
                </a:cubicBezTo>
                <a:cubicBezTo>
                  <a:pt x="9510" y="2682"/>
                  <a:pt x="9262" y="3629"/>
                  <a:pt x="9262" y="4023"/>
                </a:cubicBezTo>
                <a:cubicBezTo>
                  <a:pt x="9262" y="4023"/>
                  <a:pt x="9262" y="4023"/>
                  <a:pt x="9262" y="4023"/>
                </a:cubicBezTo>
                <a:close/>
                <a:moveTo>
                  <a:pt x="9262" y="6705"/>
                </a:moveTo>
                <a:cubicBezTo>
                  <a:pt x="7857" y="6705"/>
                  <a:pt x="6451" y="6705"/>
                  <a:pt x="5046" y="6705"/>
                </a:cubicBezTo>
                <a:cubicBezTo>
                  <a:pt x="4322" y="6705"/>
                  <a:pt x="3598" y="6705"/>
                  <a:pt x="2873" y="6705"/>
                </a:cubicBezTo>
                <a:cubicBezTo>
                  <a:pt x="2499" y="6705"/>
                  <a:pt x="2458" y="5571"/>
                  <a:pt x="2647" y="5364"/>
                </a:cubicBezTo>
                <a:cubicBezTo>
                  <a:pt x="3045" y="4926"/>
                  <a:pt x="6259" y="5364"/>
                  <a:pt x="6862" y="5364"/>
                </a:cubicBezTo>
                <a:cubicBezTo>
                  <a:pt x="7587" y="5364"/>
                  <a:pt x="8311" y="5364"/>
                  <a:pt x="9035" y="5364"/>
                </a:cubicBezTo>
                <a:cubicBezTo>
                  <a:pt x="9510" y="5364"/>
                  <a:pt x="9262" y="6311"/>
                  <a:pt x="9262" y="6705"/>
                </a:cubicBezTo>
                <a:cubicBezTo>
                  <a:pt x="9262" y="6705"/>
                  <a:pt x="9262" y="6705"/>
                  <a:pt x="9262" y="6705"/>
                </a:cubicBezTo>
                <a:close/>
                <a:moveTo>
                  <a:pt x="9262" y="9388"/>
                </a:moveTo>
                <a:cubicBezTo>
                  <a:pt x="7857" y="9388"/>
                  <a:pt x="6451" y="9388"/>
                  <a:pt x="5046" y="9388"/>
                </a:cubicBezTo>
                <a:cubicBezTo>
                  <a:pt x="4322" y="9388"/>
                  <a:pt x="3598" y="9388"/>
                  <a:pt x="2873" y="9388"/>
                </a:cubicBezTo>
                <a:cubicBezTo>
                  <a:pt x="2499" y="9388"/>
                  <a:pt x="2458" y="8253"/>
                  <a:pt x="2647" y="8046"/>
                </a:cubicBezTo>
                <a:cubicBezTo>
                  <a:pt x="3045" y="7609"/>
                  <a:pt x="6259" y="8046"/>
                  <a:pt x="6862" y="8046"/>
                </a:cubicBezTo>
                <a:cubicBezTo>
                  <a:pt x="7587" y="8046"/>
                  <a:pt x="8311" y="8046"/>
                  <a:pt x="9035" y="8046"/>
                </a:cubicBezTo>
                <a:cubicBezTo>
                  <a:pt x="9510" y="8046"/>
                  <a:pt x="9262" y="8993"/>
                  <a:pt x="9262" y="9388"/>
                </a:cubicBezTo>
                <a:cubicBezTo>
                  <a:pt x="9262" y="9388"/>
                  <a:pt x="9262" y="9388"/>
                  <a:pt x="9262" y="9388"/>
                </a:cubicBezTo>
                <a:close/>
                <a:moveTo>
                  <a:pt x="9262" y="12070"/>
                </a:moveTo>
                <a:cubicBezTo>
                  <a:pt x="7857" y="12070"/>
                  <a:pt x="6451" y="12070"/>
                  <a:pt x="5046" y="12070"/>
                </a:cubicBezTo>
                <a:cubicBezTo>
                  <a:pt x="4322" y="12070"/>
                  <a:pt x="3598" y="12070"/>
                  <a:pt x="2873" y="12070"/>
                </a:cubicBezTo>
                <a:cubicBezTo>
                  <a:pt x="2499" y="12070"/>
                  <a:pt x="2458" y="10935"/>
                  <a:pt x="2647" y="10729"/>
                </a:cubicBezTo>
                <a:cubicBezTo>
                  <a:pt x="3045" y="10291"/>
                  <a:pt x="6259" y="10729"/>
                  <a:pt x="6862" y="10729"/>
                </a:cubicBezTo>
                <a:cubicBezTo>
                  <a:pt x="7587" y="10729"/>
                  <a:pt x="8311" y="10729"/>
                  <a:pt x="9035" y="10729"/>
                </a:cubicBezTo>
                <a:cubicBezTo>
                  <a:pt x="9510" y="10729"/>
                  <a:pt x="9262" y="11676"/>
                  <a:pt x="9262" y="12070"/>
                </a:cubicBezTo>
                <a:cubicBezTo>
                  <a:pt x="9262" y="12070"/>
                  <a:pt x="9262" y="12070"/>
                  <a:pt x="9262" y="12070"/>
                </a:cubicBezTo>
                <a:close/>
                <a:moveTo>
                  <a:pt x="9262" y="14752"/>
                </a:moveTo>
                <a:cubicBezTo>
                  <a:pt x="7857" y="14752"/>
                  <a:pt x="6451" y="14752"/>
                  <a:pt x="5046" y="14752"/>
                </a:cubicBezTo>
                <a:cubicBezTo>
                  <a:pt x="4322" y="14752"/>
                  <a:pt x="3598" y="14752"/>
                  <a:pt x="2873" y="14752"/>
                </a:cubicBezTo>
                <a:cubicBezTo>
                  <a:pt x="2499" y="14752"/>
                  <a:pt x="2458" y="13618"/>
                  <a:pt x="2647" y="13411"/>
                </a:cubicBezTo>
                <a:cubicBezTo>
                  <a:pt x="3045" y="12973"/>
                  <a:pt x="6259" y="13411"/>
                  <a:pt x="6862" y="13411"/>
                </a:cubicBezTo>
                <a:cubicBezTo>
                  <a:pt x="7587" y="13411"/>
                  <a:pt x="8311" y="13411"/>
                  <a:pt x="9035" y="13411"/>
                </a:cubicBezTo>
                <a:cubicBezTo>
                  <a:pt x="9510" y="13411"/>
                  <a:pt x="9262" y="14357"/>
                  <a:pt x="9262" y="14752"/>
                </a:cubicBezTo>
                <a:cubicBezTo>
                  <a:pt x="9262" y="14752"/>
                  <a:pt x="9262" y="14752"/>
                  <a:pt x="9262" y="14752"/>
                </a:cubicBezTo>
                <a:close/>
                <a:moveTo>
                  <a:pt x="7939" y="20116"/>
                </a:moveTo>
                <a:cubicBezTo>
                  <a:pt x="6725" y="20116"/>
                  <a:pt x="5511" y="20116"/>
                  <a:pt x="4297" y="20116"/>
                </a:cubicBezTo>
                <a:cubicBezTo>
                  <a:pt x="3787" y="20116"/>
                  <a:pt x="3663" y="17744"/>
                  <a:pt x="3970" y="17435"/>
                </a:cubicBezTo>
                <a:cubicBezTo>
                  <a:pt x="4363" y="17037"/>
                  <a:pt x="7010" y="17435"/>
                  <a:pt x="7612" y="17435"/>
                </a:cubicBezTo>
                <a:cubicBezTo>
                  <a:pt x="8305" y="17435"/>
                  <a:pt x="7939" y="19491"/>
                  <a:pt x="7939" y="20116"/>
                </a:cubicBezTo>
                <a:cubicBezTo>
                  <a:pt x="7939" y="20116"/>
                  <a:pt x="7939" y="20116"/>
                  <a:pt x="7939" y="20116"/>
                </a:cubicBezTo>
                <a:close/>
                <a:moveTo>
                  <a:pt x="10585" y="5364"/>
                </a:moveTo>
                <a:cubicBezTo>
                  <a:pt x="10585" y="4680"/>
                  <a:pt x="10768" y="0"/>
                  <a:pt x="10421" y="0"/>
                </a:cubicBezTo>
                <a:cubicBezTo>
                  <a:pt x="7917" y="0"/>
                  <a:pt x="5413" y="0"/>
                  <a:pt x="2910" y="0"/>
                </a:cubicBezTo>
                <a:cubicBezTo>
                  <a:pt x="1036" y="0"/>
                  <a:pt x="1324" y="-37"/>
                  <a:pt x="1324" y="1814"/>
                </a:cubicBezTo>
                <a:cubicBezTo>
                  <a:pt x="1324" y="4500"/>
                  <a:pt x="1324" y="7186"/>
                  <a:pt x="1324" y="9872"/>
                </a:cubicBezTo>
                <a:cubicBezTo>
                  <a:pt x="1324" y="12605"/>
                  <a:pt x="1324" y="15338"/>
                  <a:pt x="1324" y="18072"/>
                </a:cubicBezTo>
                <a:cubicBezTo>
                  <a:pt x="1324" y="18706"/>
                  <a:pt x="1324" y="19339"/>
                  <a:pt x="1324" y="19974"/>
                </a:cubicBezTo>
                <a:cubicBezTo>
                  <a:pt x="1324" y="20202"/>
                  <a:pt x="1238" y="20116"/>
                  <a:pt x="981" y="20116"/>
                </a:cubicBezTo>
                <a:cubicBezTo>
                  <a:pt x="134" y="20116"/>
                  <a:pt x="1" y="19914"/>
                  <a:pt x="1" y="20787"/>
                </a:cubicBezTo>
                <a:cubicBezTo>
                  <a:pt x="1" y="21563"/>
                  <a:pt x="-45" y="21457"/>
                  <a:pt x="648" y="21457"/>
                </a:cubicBezTo>
                <a:cubicBezTo>
                  <a:pt x="1581" y="21457"/>
                  <a:pt x="2514" y="21457"/>
                  <a:pt x="3448" y="21457"/>
                </a:cubicBezTo>
                <a:cubicBezTo>
                  <a:pt x="6317" y="21457"/>
                  <a:pt x="9187" y="21457"/>
                  <a:pt x="12058" y="21457"/>
                </a:cubicBezTo>
                <a:cubicBezTo>
                  <a:pt x="15069" y="21457"/>
                  <a:pt x="18082" y="21457"/>
                  <a:pt x="21093" y="21457"/>
                </a:cubicBezTo>
                <a:cubicBezTo>
                  <a:pt x="21250" y="21457"/>
                  <a:pt x="21169" y="13497"/>
                  <a:pt x="21169" y="12854"/>
                </a:cubicBezTo>
                <a:cubicBezTo>
                  <a:pt x="21169" y="10916"/>
                  <a:pt x="21169" y="8977"/>
                  <a:pt x="21169" y="7038"/>
                </a:cubicBezTo>
                <a:cubicBezTo>
                  <a:pt x="21169" y="6162"/>
                  <a:pt x="21555" y="5364"/>
                  <a:pt x="20608" y="5364"/>
                </a:cubicBezTo>
                <a:cubicBezTo>
                  <a:pt x="17267" y="5364"/>
                  <a:pt x="13926" y="5364"/>
                  <a:pt x="10585" y="5364"/>
                </a:cubicBezTo>
                <a:cubicBezTo>
                  <a:pt x="10585" y="5364"/>
                  <a:pt x="10585" y="5364"/>
                  <a:pt x="10585" y="5364"/>
                </a:cubicBezTo>
                <a:close/>
                <a:moveTo>
                  <a:pt x="10585" y="5364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413" name="AutoShape 160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5249611" y="3471466"/>
            <a:ext cx="175702" cy="255426"/>
          </a:xfrm>
          <a:custGeom>
            <a:avLst/>
            <a:gdLst/>
            <a:ahLst/>
            <a:cxnLst/>
            <a:rect l="0" t="0" r="r" b="b"/>
            <a:pathLst>
              <a:path w="19358" h="21600">
                <a:moveTo>
                  <a:pt x="1791" y="5884"/>
                </a:moveTo>
                <a:cubicBezTo>
                  <a:pt x="2720" y="5884"/>
                  <a:pt x="3647" y="5884"/>
                  <a:pt x="4575" y="5884"/>
                </a:cubicBezTo>
                <a:cubicBezTo>
                  <a:pt x="5195" y="5884"/>
                  <a:pt x="7331" y="6167"/>
                  <a:pt x="7839" y="5884"/>
                </a:cubicBezTo>
                <a:cubicBezTo>
                  <a:pt x="8274" y="5641"/>
                  <a:pt x="8532" y="4175"/>
                  <a:pt x="8689" y="3790"/>
                </a:cubicBezTo>
                <a:cubicBezTo>
                  <a:pt x="9018" y="2973"/>
                  <a:pt x="9350" y="2154"/>
                  <a:pt x="9682" y="1337"/>
                </a:cubicBezTo>
                <a:cubicBezTo>
                  <a:pt x="9966" y="2035"/>
                  <a:pt x="10248" y="2733"/>
                  <a:pt x="10531" y="3431"/>
                </a:cubicBezTo>
                <a:cubicBezTo>
                  <a:pt x="10716" y="3887"/>
                  <a:pt x="11015" y="5599"/>
                  <a:pt x="11526" y="5884"/>
                </a:cubicBezTo>
                <a:cubicBezTo>
                  <a:pt x="11959" y="6125"/>
                  <a:pt x="13788" y="5884"/>
                  <a:pt x="14310" y="5884"/>
                </a:cubicBezTo>
                <a:cubicBezTo>
                  <a:pt x="15399" y="5884"/>
                  <a:pt x="16486" y="5884"/>
                  <a:pt x="17574" y="5884"/>
                </a:cubicBezTo>
                <a:cubicBezTo>
                  <a:pt x="17059" y="6150"/>
                  <a:pt x="12624" y="8263"/>
                  <a:pt x="12724" y="8431"/>
                </a:cubicBezTo>
                <a:cubicBezTo>
                  <a:pt x="13583" y="9872"/>
                  <a:pt x="14441" y="11313"/>
                  <a:pt x="15301" y="12754"/>
                </a:cubicBezTo>
                <a:cubicBezTo>
                  <a:pt x="14431" y="12335"/>
                  <a:pt x="13561" y="11916"/>
                  <a:pt x="12693" y="11496"/>
                </a:cubicBezTo>
                <a:cubicBezTo>
                  <a:pt x="12063" y="11192"/>
                  <a:pt x="10437" y="10045"/>
                  <a:pt x="9682" y="10045"/>
                </a:cubicBezTo>
                <a:cubicBezTo>
                  <a:pt x="9029" y="10045"/>
                  <a:pt x="7617" y="11041"/>
                  <a:pt x="7076" y="11302"/>
                </a:cubicBezTo>
                <a:cubicBezTo>
                  <a:pt x="6072" y="11786"/>
                  <a:pt x="5069" y="12270"/>
                  <a:pt x="4067" y="12754"/>
                </a:cubicBezTo>
                <a:cubicBezTo>
                  <a:pt x="4927" y="11313"/>
                  <a:pt x="5784" y="9872"/>
                  <a:pt x="6644" y="8431"/>
                </a:cubicBezTo>
                <a:cubicBezTo>
                  <a:pt x="6744" y="8263"/>
                  <a:pt x="2306" y="6150"/>
                  <a:pt x="1791" y="5884"/>
                </a:cubicBezTo>
                <a:cubicBezTo>
                  <a:pt x="1791" y="5884"/>
                  <a:pt x="1791" y="5884"/>
                  <a:pt x="1791" y="5884"/>
                </a:cubicBezTo>
                <a:close/>
                <a:moveTo>
                  <a:pt x="9682" y="0"/>
                </a:moveTo>
                <a:cubicBezTo>
                  <a:pt x="3764" y="0"/>
                  <a:pt x="-983" y="4278"/>
                  <a:pt x="175" y="8770"/>
                </a:cubicBezTo>
                <a:cubicBezTo>
                  <a:pt x="1413" y="13576"/>
                  <a:pt x="7255" y="17133"/>
                  <a:pt x="9682" y="21600"/>
                </a:cubicBezTo>
                <a:cubicBezTo>
                  <a:pt x="12063" y="17217"/>
                  <a:pt x="17501" y="13826"/>
                  <a:pt x="19061" y="9208"/>
                </a:cubicBezTo>
                <a:cubicBezTo>
                  <a:pt x="20617" y="4602"/>
                  <a:pt x="15848" y="0"/>
                  <a:pt x="9682" y="0"/>
                </a:cubicBezTo>
                <a:cubicBezTo>
                  <a:pt x="4335" y="0"/>
                  <a:pt x="15030" y="0"/>
                  <a:pt x="9682" y="0"/>
                </a:cubicBezTo>
                <a:close/>
                <a:moveTo>
                  <a:pt x="9682" y="0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414" name="AutoShape 161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3608692" y="4103065"/>
            <a:ext cx="231432" cy="136227"/>
          </a:xfrm>
          <a:custGeom>
            <a:avLst/>
            <a:gdLst/>
            <a:ahLst/>
            <a:cxnLst/>
            <a:rect l="0" t="0" r="r" b="b"/>
            <a:pathLst>
              <a:path w="21600" h="21600">
                <a:moveTo>
                  <a:pt x="14632" y="14476"/>
                </a:moveTo>
                <a:cubicBezTo>
                  <a:pt x="13399" y="10587"/>
                  <a:pt x="12062" y="6777"/>
                  <a:pt x="10558" y="3172"/>
                </a:cubicBezTo>
                <a:cubicBezTo>
                  <a:pt x="9852" y="1479"/>
                  <a:pt x="9646" y="373"/>
                  <a:pt x="8454" y="295"/>
                </a:cubicBezTo>
                <a:cubicBezTo>
                  <a:pt x="7957" y="263"/>
                  <a:pt x="6735" y="534"/>
                  <a:pt x="6317" y="0"/>
                </a:cubicBezTo>
                <a:cubicBezTo>
                  <a:pt x="8102" y="4203"/>
                  <a:pt x="9941" y="8954"/>
                  <a:pt x="10610" y="14085"/>
                </a:cubicBezTo>
                <a:cubicBezTo>
                  <a:pt x="6896" y="14363"/>
                  <a:pt x="2339" y="16235"/>
                  <a:pt x="0" y="21600"/>
                </a:cubicBezTo>
                <a:cubicBezTo>
                  <a:pt x="7200" y="21600"/>
                  <a:pt x="14400" y="21600"/>
                  <a:pt x="21600" y="21600"/>
                </a:cubicBezTo>
                <a:cubicBezTo>
                  <a:pt x="19900" y="17696"/>
                  <a:pt x="17433" y="15325"/>
                  <a:pt x="14632" y="14476"/>
                </a:cubicBezTo>
                <a:cubicBezTo>
                  <a:pt x="13634" y="11325"/>
                  <a:pt x="17944" y="15480"/>
                  <a:pt x="14632" y="14476"/>
                </a:cubicBezTo>
                <a:close/>
                <a:moveTo>
                  <a:pt x="14632" y="14476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415" name="AutoShape 162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3583924" y="3985414"/>
            <a:ext cx="171832" cy="175702"/>
          </a:xfrm>
          <a:custGeom>
            <a:avLst/>
            <a:gdLst/>
            <a:ahLst/>
            <a:cxnLst/>
            <a:rect l="0" t="0" r="r" b="b"/>
            <a:pathLst>
              <a:path w="21470" h="21600">
                <a:moveTo>
                  <a:pt x="5032" y="9879"/>
                </a:moveTo>
                <a:cubicBezTo>
                  <a:pt x="2941" y="13624"/>
                  <a:pt x="4000" y="17840"/>
                  <a:pt x="5526" y="21600"/>
                </a:cubicBezTo>
                <a:cubicBezTo>
                  <a:pt x="5526" y="18812"/>
                  <a:pt x="6782" y="15848"/>
                  <a:pt x="8217" y="13492"/>
                </a:cubicBezTo>
                <a:cubicBezTo>
                  <a:pt x="8984" y="12229"/>
                  <a:pt x="9397" y="11466"/>
                  <a:pt x="10977" y="12088"/>
                </a:cubicBezTo>
                <a:cubicBezTo>
                  <a:pt x="11915" y="12458"/>
                  <a:pt x="12769" y="13059"/>
                  <a:pt x="13498" y="13746"/>
                </a:cubicBezTo>
                <a:cubicBezTo>
                  <a:pt x="13498" y="12178"/>
                  <a:pt x="13046" y="10853"/>
                  <a:pt x="12220" y="9531"/>
                </a:cubicBezTo>
                <a:cubicBezTo>
                  <a:pt x="15671" y="9372"/>
                  <a:pt x="20207" y="10009"/>
                  <a:pt x="21470" y="13746"/>
                </a:cubicBezTo>
                <a:cubicBezTo>
                  <a:pt x="20375" y="10507"/>
                  <a:pt x="17532" y="5891"/>
                  <a:pt x="13498" y="5891"/>
                </a:cubicBezTo>
                <a:cubicBezTo>
                  <a:pt x="15403" y="4014"/>
                  <a:pt x="16810" y="3927"/>
                  <a:pt x="19477" y="3927"/>
                </a:cubicBezTo>
                <a:cubicBezTo>
                  <a:pt x="15699" y="1135"/>
                  <a:pt x="11114" y="943"/>
                  <a:pt x="8175" y="4882"/>
                </a:cubicBezTo>
                <a:cubicBezTo>
                  <a:pt x="7453" y="3421"/>
                  <a:pt x="7520" y="1585"/>
                  <a:pt x="7520" y="0"/>
                </a:cubicBezTo>
                <a:cubicBezTo>
                  <a:pt x="6307" y="1269"/>
                  <a:pt x="5327" y="2904"/>
                  <a:pt x="5050" y="4642"/>
                </a:cubicBezTo>
                <a:cubicBezTo>
                  <a:pt x="3233" y="4119"/>
                  <a:pt x="1536" y="3088"/>
                  <a:pt x="38" y="1964"/>
                </a:cubicBezTo>
                <a:cubicBezTo>
                  <a:pt x="1189" y="3097"/>
                  <a:pt x="1392" y="5526"/>
                  <a:pt x="2815" y="6340"/>
                </a:cubicBezTo>
                <a:cubicBezTo>
                  <a:pt x="163" y="8363"/>
                  <a:pt x="-130" y="12664"/>
                  <a:pt x="38" y="15709"/>
                </a:cubicBezTo>
                <a:cubicBezTo>
                  <a:pt x="1046" y="13722"/>
                  <a:pt x="2458" y="10298"/>
                  <a:pt x="5032" y="9879"/>
                </a:cubicBezTo>
                <a:cubicBezTo>
                  <a:pt x="3682" y="12296"/>
                  <a:pt x="3203" y="10177"/>
                  <a:pt x="5032" y="9879"/>
                </a:cubicBezTo>
                <a:close/>
                <a:moveTo>
                  <a:pt x="5032" y="9879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416" name="AutoShape 163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4097872" y="3985414"/>
            <a:ext cx="255426" cy="256974"/>
          </a:xfrm>
          <a:custGeom>
            <a:avLst/>
            <a:gdLst/>
            <a:ahLst/>
            <a:cxnLst/>
            <a:rect l="0" t="0" r="r" b="b"/>
            <a:pathLst>
              <a:path w="21600" h="21209">
                <a:moveTo>
                  <a:pt x="21600" y="17132"/>
                </a:moveTo>
                <a:cubicBezTo>
                  <a:pt x="19350" y="14936"/>
                  <a:pt x="17101" y="12739"/>
                  <a:pt x="14850" y="10543"/>
                </a:cubicBezTo>
                <a:cubicBezTo>
                  <a:pt x="16201" y="10543"/>
                  <a:pt x="17550" y="10543"/>
                  <a:pt x="18900" y="10543"/>
                </a:cubicBezTo>
                <a:cubicBezTo>
                  <a:pt x="17101" y="8785"/>
                  <a:pt x="15300" y="7029"/>
                  <a:pt x="13501" y="5271"/>
                </a:cubicBezTo>
                <a:cubicBezTo>
                  <a:pt x="14401" y="5271"/>
                  <a:pt x="15300" y="5271"/>
                  <a:pt x="16201" y="5271"/>
                </a:cubicBezTo>
                <a:cubicBezTo>
                  <a:pt x="15344" y="4435"/>
                  <a:pt x="14488" y="3599"/>
                  <a:pt x="13631" y="2763"/>
                </a:cubicBezTo>
                <a:cubicBezTo>
                  <a:pt x="13209" y="2351"/>
                  <a:pt x="11399" y="0"/>
                  <a:pt x="10800" y="0"/>
                </a:cubicBezTo>
                <a:cubicBezTo>
                  <a:pt x="10258" y="0"/>
                  <a:pt x="8611" y="2137"/>
                  <a:pt x="8231" y="2508"/>
                </a:cubicBezTo>
                <a:cubicBezTo>
                  <a:pt x="7288" y="3429"/>
                  <a:pt x="6344" y="4351"/>
                  <a:pt x="5401" y="5271"/>
                </a:cubicBezTo>
                <a:cubicBezTo>
                  <a:pt x="6300" y="5271"/>
                  <a:pt x="7201" y="5271"/>
                  <a:pt x="8100" y="5271"/>
                </a:cubicBezTo>
                <a:cubicBezTo>
                  <a:pt x="6300" y="7029"/>
                  <a:pt x="4501" y="8785"/>
                  <a:pt x="2700" y="10543"/>
                </a:cubicBezTo>
                <a:cubicBezTo>
                  <a:pt x="4050" y="10543"/>
                  <a:pt x="5401" y="10543"/>
                  <a:pt x="6750" y="10543"/>
                </a:cubicBezTo>
                <a:cubicBezTo>
                  <a:pt x="4501" y="12739"/>
                  <a:pt x="2250" y="14936"/>
                  <a:pt x="0" y="17132"/>
                </a:cubicBezTo>
                <a:cubicBezTo>
                  <a:pt x="2638" y="17132"/>
                  <a:pt x="5274" y="17132"/>
                  <a:pt x="7912" y="17132"/>
                </a:cubicBezTo>
                <a:cubicBezTo>
                  <a:pt x="8330" y="17132"/>
                  <a:pt x="8100" y="19808"/>
                  <a:pt x="8100" y="20261"/>
                </a:cubicBezTo>
                <a:cubicBezTo>
                  <a:pt x="8100" y="20680"/>
                  <a:pt x="7901" y="21086"/>
                  <a:pt x="8374" y="21086"/>
                </a:cubicBezTo>
                <a:cubicBezTo>
                  <a:pt x="9183" y="21086"/>
                  <a:pt x="9992" y="21086"/>
                  <a:pt x="10800" y="21086"/>
                </a:cubicBezTo>
                <a:cubicBezTo>
                  <a:pt x="11712" y="21086"/>
                  <a:pt x="13501" y="21600"/>
                  <a:pt x="13501" y="20532"/>
                </a:cubicBezTo>
                <a:cubicBezTo>
                  <a:pt x="13501" y="20165"/>
                  <a:pt x="13404" y="17132"/>
                  <a:pt x="13586" y="17132"/>
                </a:cubicBezTo>
                <a:cubicBezTo>
                  <a:pt x="16257" y="17132"/>
                  <a:pt x="18929" y="17132"/>
                  <a:pt x="21600" y="17132"/>
                </a:cubicBezTo>
                <a:cubicBezTo>
                  <a:pt x="21600" y="17132"/>
                  <a:pt x="21600" y="17132"/>
                  <a:pt x="21600" y="17132"/>
                </a:cubicBezTo>
                <a:close/>
                <a:moveTo>
                  <a:pt x="21600" y="17132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417" name="AutoShape 164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4611820" y="3985414"/>
            <a:ext cx="254652" cy="255426"/>
          </a:xfrm>
          <a:custGeom>
            <a:avLst/>
            <a:gdLst/>
            <a:ahLst/>
            <a:cxnLst/>
            <a:rect l="0" t="0" r="r" b="b"/>
            <a:pathLst>
              <a:path w="20375" h="21600">
                <a:moveTo>
                  <a:pt x="17832" y="5640"/>
                </a:moveTo>
                <a:cubicBezTo>
                  <a:pt x="17921" y="4201"/>
                  <a:pt x="17269" y="2817"/>
                  <a:pt x="16123" y="2027"/>
                </a:cubicBezTo>
                <a:cubicBezTo>
                  <a:pt x="15400" y="1530"/>
                  <a:pt x="14585" y="1562"/>
                  <a:pt x="13960" y="989"/>
                </a:cubicBezTo>
                <a:cubicBezTo>
                  <a:pt x="13273" y="358"/>
                  <a:pt x="12387" y="0"/>
                  <a:pt x="11476" y="0"/>
                </a:cubicBezTo>
                <a:cubicBezTo>
                  <a:pt x="10662" y="0"/>
                  <a:pt x="9862" y="280"/>
                  <a:pt x="9209" y="794"/>
                </a:cubicBezTo>
                <a:cubicBezTo>
                  <a:pt x="8955" y="995"/>
                  <a:pt x="8728" y="1224"/>
                  <a:pt x="8528" y="1484"/>
                </a:cubicBezTo>
                <a:cubicBezTo>
                  <a:pt x="8048" y="2103"/>
                  <a:pt x="8028" y="1693"/>
                  <a:pt x="7360" y="1495"/>
                </a:cubicBezTo>
                <a:cubicBezTo>
                  <a:pt x="5823" y="1038"/>
                  <a:pt x="4140" y="1708"/>
                  <a:pt x="3232" y="3086"/>
                </a:cubicBezTo>
                <a:cubicBezTo>
                  <a:pt x="2879" y="3621"/>
                  <a:pt x="2652" y="4244"/>
                  <a:pt x="2577" y="4892"/>
                </a:cubicBezTo>
                <a:cubicBezTo>
                  <a:pt x="2452" y="5948"/>
                  <a:pt x="2127" y="5683"/>
                  <a:pt x="1355" y="6372"/>
                </a:cubicBezTo>
                <a:cubicBezTo>
                  <a:pt x="119" y="7470"/>
                  <a:pt x="-331" y="9320"/>
                  <a:pt x="254" y="10914"/>
                </a:cubicBezTo>
                <a:cubicBezTo>
                  <a:pt x="818" y="12457"/>
                  <a:pt x="2259" y="13500"/>
                  <a:pt x="3822" y="13500"/>
                </a:cubicBezTo>
                <a:cubicBezTo>
                  <a:pt x="4694" y="13500"/>
                  <a:pt x="5422" y="12830"/>
                  <a:pt x="6174" y="13173"/>
                </a:cubicBezTo>
                <a:cubicBezTo>
                  <a:pt x="7057" y="13575"/>
                  <a:pt x="8020" y="13591"/>
                  <a:pt x="8925" y="13252"/>
                </a:cubicBezTo>
                <a:cubicBezTo>
                  <a:pt x="8925" y="14667"/>
                  <a:pt x="8925" y="16082"/>
                  <a:pt x="8925" y="17496"/>
                </a:cubicBezTo>
                <a:cubicBezTo>
                  <a:pt x="8925" y="18285"/>
                  <a:pt x="8925" y="19073"/>
                  <a:pt x="8925" y="19862"/>
                </a:cubicBezTo>
                <a:cubicBezTo>
                  <a:pt x="8925" y="20547"/>
                  <a:pt x="8317" y="20250"/>
                  <a:pt x="7744" y="20250"/>
                </a:cubicBezTo>
                <a:cubicBezTo>
                  <a:pt x="7512" y="20250"/>
                  <a:pt x="7681" y="21600"/>
                  <a:pt x="7681" y="21600"/>
                </a:cubicBezTo>
                <a:cubicBezTo>
                  <a:pt x="8404" y="21600"/>
                  <a:pt x="9129" y="21600"/>
                  <a:pt x="9854" y="21600"/>
                </a:cubicBezTo>
                <a:cubicBezTo>
                  <a:pt x="10672" y="21600"/>
                  <a:pt x="11488" y="21600"/>
                  <a:pt x="12307" y="21600"/>
                </a:cubicBezTo>
                <a:cubicBezTo>
                  <a:pt x="13036" y="21600"/>
                  <a:pt x="12751" y="21063"/>
                  <a:pt x="12751" y="20350"/>
                </a:cubicBezTo>
                <a:cubicBezTo>
                  <a:pt x="12751" y="20058"/>
                  <a:pt x="11476" y="20382"/>
                  <a:pt x="11476" y="20223"/>
                </a:cubicBezTo>
                <a:cubicBezTo>
                  <a:pt x="11476" y="19649"/>
                  <a:pt x="11476" y="19074"/>
                  <a:pt x="11476" y="18500"/>
                </a:cubicBezTo>
                <a:cubicBezTo>
                  <a:pt x="11476" y="16842"/>
                  <a:pt x="11476" y="15185"/>
                  <a:pt x="11476" y="13527"/>
                </a:cubicBezTo>
                <a:cubicBezTo>
                  <a:pt x="11476" y="13369"/>
                  <a:pt x="13071" y="13491"/>
                  <a:pt x="13266" y="13461"/>
                </a:cubicBezTo>
                <a:cubicBezTo>
                  <a:pt x="14025" y="13347"/>
                  <a:pt x="14400" y="12851"/>
                  <a:pt x="15103" y="13173"/>
                </a:cubicBezTo>
                <a:cubicBezTo>
                  <a:pt x="16446" y="13785"/>
                  <a:pt x="18031" y="13503"/>
                  <a:pt x="19120" y="12478"/>
                </a:cubicBezTo>
                <a:cubicBezTo>
                  <a:pt x="21269" y="10457"/>
                  <a:pt x="20542" y="6638"/>
                  <a:pt x="17832" y="5640"/>
                </a:cubicBezTo>
                <a:cubicBezTo>
                  <a:pt x="17837" y="5560"/>
                  <a:pt x="19327" y="6191"/>
                  <a:pt x="17832" y="5640"/>
                </a:cubicBezTo>
                <a:close/>
                <a:moveTo>
                  <a:pt x="17832" y="5640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418" name="AutoShape 165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3076168" y="4016374"/>
            <a:ext cx="246912" cy="226013"/>
          </a:xfrm>
          <a:custGeom>
            <a:avLst/>
            <a:gdLst/>
            <a:ahLst/>
            <a:cxnLst/>
            <a:rect l="0" t="0" r="r" b="b"/>
            <a:pathLst>
              <a:path w="21600" h="21080">
                <a:moveTo>
                  <a:pt x="17183" y="19335"/>
                </a:moveTo>
                <a:cubicBezTo>
                  <a:pt x="16055" y="19335"/>
                  <a:pt x="14926" y="19335"/>
                  <a:pt x="13797" y="19335"/>
                </a:cubicBezTo>
                <a:cubicBezTo>
                  <a:pt x="13362" y="19335"/>
                  <a:pt x="13599" y="16840"/>
                  <a:pt x="13599" y="16397"/>
                </a:cubicBezTo>
                <a:cubicBezTo>
                  <a:pt x="13599" y="15891"/>
                  <a:pt x="13933" y="13412"/>
                  <a:pt x="13599" y="13050"/>
                </a:cubicBezTo>
                <a:cubicBezTo>
                  <a:pt x="13232" y="12653"/>
                  <a:pt x="10578" y="13050"/>
                  <a:pt x="10045" y="13050"/>
                </a:cubicBezTo>
                <a:cubicBezTo>
                  <a:pt x="9570" y="13050"/>
                  <a:pt x="8001" y="12718"/>
                  <a:pt x="8001" y="13344"/>
                </a:cubicBezTo>
                <a:cubicBezTo>
                  <a:pt x="8001" y="14876"/>
                  <a:pt x="8001" y="16410"/>
                  <a:pt x="8001" y="17943"/>
                </a:cubicBezTo>
                <a:cubicBezTo>
                  <a:pt x="8001" y="19286"/>
                  <a:pt x="8238" y="19335"/>
                  <a:pt x="6956" y="19335"/>
                </a:cubicBezTo>
                <a:cubicBezTo>
                  <a:pt x="6389" y="19335"/>
                  <a:pt x="4416" y="19736"/>
                  <a:pt x="4416" y="19001"/>
                </a:cubicBezTo>
                <a:cubicBezTo>
                  <a:pt x="4416" y="16101"/>
                  <a:pt x="4416" y="13202"/>
                  <a:pt x="4416" y="10303"/>
                </a:cubicBezTo>
                <a:cubicBezTo>
                  <a:pt x="4416" y="9687"/>
                  <a:pt x="4246" y="9209"/>
                  <a:pt x="4708" y="8834"/>
                </a:cubicBezTo>
                <a:cubicBezTo>
                  <a:pt x="5828" y="7924"/>
                  <a:pt x="6950" y="7013"/>
                  <a:pt x="8070" y="6104"/>
                </a:cubicBezTo>
                <a:cubicBezTo>
                  <a:pt x="8955" y="5385"/>
                  <a:pt x="9839" y="4667"/>
                  <a:pt x="10723" y="3948"/>
                </a:cubicBezTo>
                <a:cubicBezTo>
                  <a:pt x="10950" y="3764"/>
                  <a:pt x="12418" y="5201"/>
                  <a:pt x="12640" y="5381"/>
                </a:cubicBezTo>
                <a:cubicBezTo>
                  <a:pt x="13804" y="6325"/>
                  <a:pt x="14966" y="7270"/>
                  <a:pt x="16127" y="8213"/>
                </a:cubicBezTo>
                <a:cubicBezTo>
                  <a:pt x="16713" y="8688"/>
                  <a:pt x="17183" y="8811"/>
                  <a:pt x="17183" y="9582"/>
                </a:cubicBezTo>
                <a:cubicBezTo>
                  <a:pt x="17183" y="12833"/>
                  <a:pt x="17183" y="16084"/>
                  <a:pt x="17183" y="19335"/>
                </a:cubicBezTo>
                <a:cubicBezTo>
                  <a:pt x="17183" y="19335"/>
                  <a:pt x="17183" y="19335"/>
                  <a:pt x="17183" y="19335"/>
                </a:cubicBezTo>
                <a:close/>
                <a:moveTo>
                  <a:pt x="17682" y="5520"/>
                </a:moveTo>
                <a:cubicBezTo>
                  <a:pt x="17682" y="4952"/>
                  <a:pt x="17750" y="261"/>
                  <a:pt x="17617" y="261"/>
                </a:cubicBezTo>
                <a:cubicBezTo>
                  <a:pt x="17154" y="261"/>
                  <a:pt x="15180" y="-54"/>
                  <a:pt x="14884" y="261"/>
                </a:cubicBezTo>
                <a:cubicBezTo>
                  <a:pt x="14579" y="585"/>
                  <a:pt x="14884" y="2734"/>
                  <a:pt x="14884" y="3248"/>
                </a:cubicBezTo>
                <a:cubicBezTo>
                  <a:pt x="13561" y="2174"/>
                  <a:pt x="12238" y="1100"/>
                  <a:pt x="10915" y="25"/>
                </a:cubicBezTo>
                <a:cubicBezTo>
                  <a:pt x="10594" y="-234"/>
                  <a:pt x="8746" y="1600"/>
                  <a:pt x="8441" y="1847"/>
                </a:cubicBezTo>
                <a:cubicBezTo>
                  <a:pt x="5628" y="4131"/>
                  <a:pt x="2814" y="6416"/>
                  <a:pt x="0" y="8700"/>
                </a:cubicBezTo>
                <a:cubicBezTo>
                  <a:pt x="463" y="9345"/>
                  <a:pt x="925" y="9989"/>
                  <a:pt x="1389" y="10634"/>
                </a:cubicBezTo>
                <a:cubicBezTo>
                  <a:pt x="1906" y="11355"/>
                  <a:pt x="2257" y="10614"/>
                  <a:pt x="2862" y="10123"/>
                </a:cubicBezTo>
                <a:cubicBezTo>
                  <a:pt x="2862" y="13590"/>
                  <a:pt x="2862" y="17056"/>
                  <a:pt x="2862" y="20523"/>
                </a:cubicBezTo>
                <a:cubicBezTo>
                  <a:pt x="2862" y="21366"/>
                  <a:pt x="3770" y="20989"/>
                  <a:pt x="4463" y="20989"/>
                </a:cubicBezTo>
                <a:cubicBezTo>
                  <a:pt x="6510" y="20989"/>
                  <a:pt x="8557" y="20989"/>
                  <a:pt x="10605" y="20989"/>
                </a:cubicBezTo>
                <a:cubicBezTo>
                  <a:pt x="12607" y="20989"/>
                  <a:pt x="14610" y="20989"/>
                  <a:pt x="16614" y="20989"/>
                </a:cubicBezTo>
                <a:cubicBezTo>
                  <a:pt x="17102" y="20989"/>
                  <a:pt x="18738" y="21333"/>
                  <a:pt x="18738" y="20685"/>
                </a:cubicBezTo>
                <a:cubicBezTo>
                  <a:pt x="18738" y="17164"/>
                  <a:pt x="18738" y="13644"/>
                  <a:pt x="18738" y="10123"/>
                </a:cubicBezTo>
                <a:cubicBezTo>
                  <a:pt x="19071" y="10393"/>
                  <a:pt x="19747" y="11280"/>
                  <a:pt x="20048" y="10860"/>
                </a:cubicBezTo>
                <a:cubicBezTo>
                  <a:pt x="20566" y="10141"/>
                  <a:pt x="21082" y="9421"/>
                  <a:pt x="21600" y="8702"/>
                </a:cubicBezTo>
                <a:cubicBezTo>
                  <a:pt x="20294" y="7642"/>
                  <a:pt x="18989" y="6581"/>
                  <a:pt x="17682" y="5520"/>
                </a:cubicBezTo>
                <a:cubicBezTo>
                  <a:pt x="17682" y="5520"/>
                  <a:pt x="17682" y="5520"/>
                  <a:pt x="17682" y="5520"/>
                </a:cubicBezTo>
                <a:close/>
                <a:moveTo>
                  <a:pt x="17682" y="5520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419" name="AutoShape 166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5831673" y="3490042"/>
            <a:ext cx="174154" cy="255426"/>
          </a:xfrm>
          <a:custGeom>
            <a:avLst/>
            <a:gdLst/>
            <a:ahLst/>
            <a:cxnLst/>
            <a:rect l="0" t="0" r="r" b="b"/>
            <a:pathLst>
              <a:path w="18095" h="21600">
                <a:moveTo>
                  <a:pt x="9074" y="9113"/>
                </a:moveTo>
                <a:cubicBezTo>
                  <a:pt x="5332" y="9113"/>
                  <a:pt x="5332" y="4388"/>
                  <a:pt x="9074" y="4388"/>
                </a:cubicBezTo>
                <a:cubicBezTo>
                  <a:pt x="12818" y="4388"/>
                  <a:pt x="12818" y="9113"/>
                  <a:pt x="9074" y="9113"/>
                </a:cubicBezTo>
                <a:cubicBezTo>
                  <a:pt x="7471" y="9113"/>
                  <a:pt x="10679" y="9113"/>
                  <a:pt x="9074" y="9113"/>
                </a:cubicBezTo>
                <a:close/>
                <a:moveTo>
                  <a:pt x="9074" y="0"/>
                </a:moveTo>
                <a:cubicBezTo>
                  <a:pt x="3210" y="0"/>
                  <a:pt x="-1718" y="3865"/>
                  <a:pt x="573" y="8754"/>
                </a:cubicBezTo>
                <a:cubicBezTo>
                  <a:pt x="2705" y="13301"/>
                  <a:pt x="6208" y="17355"/>
                  <a:pt x="9074" y="21600"/>
                </a:cubicBezTo>
                <a:cubicBezTo>
                  <a:pt x="11880" y="17447"/>
                  <a:pt x="15235" y="13485"/>
                  <a:pt x="17421" y="9072"/>
                </a:cubicBezTo>
                <a:cubicBezTo>
                  <a:pt x="19882" y="4109"/>
                  <a:pt x="15253" y="0"/>
                  <a:pt x="9074" y="0"/>
                </a:cubicBezTo>
                <a:cubicBezTo>
                  <a:pt x="5427" y="0"/>
                  <a:pt x="12725" y="0"/>
                  <a:pt x="9074" y="0"/>
                </a:cubicBezTo>
                <a:close/>
                <a:moveTo>
                  <a:pt x="9074" y="0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420" name="AutoShape 167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7800775" y="5025694"/>
            <a:ext cx="253878" cy="193505"/>
          </a:xfrm>
          <a:custGeom>
            <a:avLst/>
            <a:gdLst/>
            <a:ahLst/>
            <a:cxnLst/>
            <a:rect l="0" t="0" r="r" b="b"/>
            <a:pathLst>
              <a:path w="19140" h="19562">
                <a:moveTo>
                  <a:pt x="16782" y="7330"/>
                </a:moveTo>
                <a:cubicBezTo>
                  <a:pt x="16926" y="2035"/>
                  <a:pt x="12543" y="-1584"/>
                  <a:pt x="9052" y="693"/>
                </a:cubicBezTo>
                <a:cubicBezTo>
                  <a:pt x="8212" y="1241"/>
                  <a:pt x="7487" y="2084"/>
                  <a:pt x="6957" y="3113"/>
                </a:cubicBezTo>
                <a:cubicBezTo>
                  <a:pt x="6544" y="3912"/>
                  <a:pt x="5347" y="3033"/>
                  <a:pt x="4502" y="3376"/>
                </a:cubicBezTo>
                <a:cubicBezTo>
                  <a:pt x="3687" y="3704"/>
                  <a:pt x="3002" y="4504"/>
                  <a:pt x="2644" y="5539"/>
                </a:cubicBezTo>
                <a:cubicBezTo>
                  <a:pt x="2460" y="6071"/>
                  <a:pt x="2365" y="6654"/>
                  <a:pt x="2365" y="7239"/>
                </a:cubicBezTo>
                <a:cubicBezTo>
                  <a:pt x="2204" y="7638"/>
                  <a:pt x="1588" y="8062"/>
                  <a:pt x="1312" y="8444"/>
                </a:cubicBezTo>
                <a:cubicBezTo>
                  <a:pt x="-1577" y="12447"/>
                  <a:pt x="630" y="19344"/>
                  <a:pt x="4769" y="19344"/>
                </a:cubicBezTo>
                <a:cubicBezTo>
                  <a:pt x="4966" y="19357"/>
                  <a:pt x="5846" y="19512"/>
                  <a:pt x="5971" y="19344"/>
                </a:cubicBezTo>
                <a:cubicBezTo>
                  <a:pt x="6027" y="19269"/>
                  <a:pt x="6027" y="17807"/>
                  <a:pt x="5971" y="17730"/>
                </a:cubicBezTo>
                <a:cubicBezTo>
                  <a:pt x="5831" y="17542"/>
                  <a:pt x="4987" y="17750"/>
                  <a:pt x="4769" y="17730"/>
                </a:cubicBezTo>
                <a:cubicBezTo>
                  <a:pt x="3745" y="17730"/>
                  <a:pt x="2754" y="17131"/>
                  <a:pt x="2073" y="16103"/>
                </a:cubicBezTo>
                <a:cubicBezTo>
                  <a:pt x="822" y="14215"/>
                  <a:pt x="891" y="11293"/>
                  <a:pt x="2221" y="9507"/>
                </a:cubicBezTo>
                <a:cubicBezTo>
                  <a:pt x="2454" y="9194"/>
                  <a:pt x="3432" y="8648"/>
                  <a:pt x="3574" y="8256"/>
                </a:cubicBezTo>
                <a:cubicBezTo>
                  <a:pt x="3706" y="7888"/>
                  <a:pt x="3541" y="7056"/>
                  <a:pt x="3626" y="6621"/>
                </a:cubicBezTo>
                <a:cubicBezTo>
                  <a:pt x="4081" y="4310"/>
                  <a:pt x="5746" y="4803"/>
                  <a:pt x="6921" y="5592"/>
                </a:cubicBezTo>
                <a:cubicBezTo>
                  <a:pt x="7356" y="5883"/>
                  <a:pt x="7382" y="5305"/>
                  <a:pt x="7603" y="4789"/>
                </a:cubicBezTo>
                <a:cubicBezTo>
                  <a:pt x="8069" y="3701"/>
                  <a:pt x="8649" y="2773"/>
                  <a:pt x="9497" y="2193"/>
                </a:cubicBezTo>
                <a:cubicBezTo>
                  <a:pt x="11153" y="1060"/>
                  <a:pt x="13225" y="1591"/>
                  <a:pt x="14477" y="3421"/>
                </a:cubicBezTo>
                <a:cubicBezTo>
                  <a:pt x="15066" y="4279"/>
                  <a:pt x="15447" y="5378"/>
                  <a:pt x="15555" y="6537"/>
                </a:cubicBezTo>
                <a:cubicBezTo>
                  <a:pt x="15589" y="6902"/>
                  <a:pt x="15454" y="8157"/>
                  <a:pt x="15672" y="8328"/>
                </a:cubicBezTo>
                <a:cubicBezTo>
                  <a:pt x="17101" y="9452"/>
                  <a:pt x="18185" y="11112"/>
                  <a:pt x="17962" y="13496"/>
                </a:cubicBezTo>
                <a:cubicBezTo>
                  <a:pt x="17731" y="15970"/>
                  <a:pt x="16122" y="17730"/>
                  <a:pt x="14295" y="17730"/>
                </a:cubicBezTo>
                <a:cubicBezTo>
                  <a:pt x="14112" y="17730"/>
                  <a:pt x="13302" y="17569"/>
                  <a:pt x="13182" y="17730"/>
                </a:cubicBezTo>
                <a:cubicBezTo>
                  <a:pt x="13126" y="17807"/>
                  <a:pt x="13126" y="19269"/>
                  <a:pt x="13182" y="19344"/>
                </a:cubicBezTo>
                <a:cubicBezTo>
                  <a:pt x="13682" y="20016"/>
                  <a:pt x="16118" y="18943"/>
                  <a:pt x="16550" y="18647"/>
                </a:cubicBezTo>
                <a:cubicBezTo>
                  <a:pt x="19901" y="16359"/>
                  <a:pt x="20023" y="9867"/>
                  <a:pt x="16782" y="7330"/>
                </a:cubicBezTo>
                <a:cubicBezTo>
                  <a:pt x="16782" y="7330"/>
                  <a:pt x="18213" y="8450"/>
                  <a:pt x="16782" y="7330"/>
                </a:cubicBezTo>
                <a:close/>
                <a:moveTo>
                  <a:pt x="16782" y="7330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421" name="AutoShape 168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7875081" y="5106192"/>
            <a:ext cx="95204" cy="143967"/>
          </a:xfrm>
          <a:custGeom>
            <a:avLst/>
            <a:gdLst/>
            <a:ahLst/>
            <a:cxnLst/>
            <a:rect l="0" t="0" r="r" b="b"/>
            <a:pathLst>
              <a:path w="21600" h="21078">
                <a:moveTo>
                  <a:pt x="10799" y="0"/>
                </a:moveTo>
                <a:cubicBezTo>
                  <a:pt x="7201" y="3103"/>
                  <a:pt x="3598" y="6209"/>
                  <a:pt x="0" y="9316"/>
                </a:cubicBezTo>
                <a:cubicBezTo>
                  <a:pt x="2344" y="9316"/>
                  <a:pt x="4689" y="9316"/>
                  <a:pt x="7030" y="9316"/>
                </a:cubicBezTo>
                <a:cubicBezTo>
                  <a:pt x="7397" y="9316"/>
                  <a:pt x="7201" y="12586"/>
                  <a:pt x="7201" y="12924"/>
                </a:cubicBezTo>
                <a:cubicBezTo>
                  <a:pt x="7201" y="15112"/>
                  <a:pt x="7201" y="17303"/>
                  <a:pt x="7201" y="19489"/>
                </a:cubicBezTo>
                <a:cubicBezTo>
                  <a:pt x="7201" y="21332"/>
                  <a:pt x="7361" y="20959"/>
                  <a:pt x="10310" y="20959"/>
                </a:cubicBezTo>
                <a:cubicBezTo>
                  <a:pt x="12789" y="20959"/>
                  <a:pt x="14400" y="21600"/>
                  <a:pt x="14400" y="19910"/>
                </a:cubicBezTo>
                <a:cubicBezTo>
                  <a:pt x="14400" y="17785"/>
                  <a:pt x="14400" y="15662"/>
                  <a:pt x="14400" y="13539"/>
                </a:cubicBezTo>
                <a:cubicBezTo>
                  <a:pt x="14400" y="12913"/>
                  <a:pt x="13707" y="9775"/>
                  <a:pt x="14400" y="9316"/>
                </a:cubicBezTo>
                <a:cubicBezTo>
                  <a:pt x="15156" y="8812"/>
                  <a:pt x="20381" y="9316"/>
                  <a:pt x="21600" y="9316"/>
                </a:cubicBezTo>
                <a:cubicBezTo>
                  <a:pt x="18001" y="6209"/>
                  <a:pt x="14400" y="3103"/>
                  <a:pt x="10799" y="0"/>
                </a:cubicBezTo>
                <a:cubicBezTo>
                  <a:pt x="10799" y="0"/>
                  <a:pt x="10799" y="0"/>
                  <a:pt x="10799" y="0"/>
                </a:cubicBezTo>
                <a:close/>
                <a:moveTo>
                  <a:pt x="10799" y="0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422" name="AutoShape 169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7367325" y="5106192"/>
            <a:ext cx="95204" cy="143194"/>
          </a:xfrm>
          <a:custGeom>
            <a:avLst/>
            <a:gdLst/>
            <a:ahLst/>
            <a:cxnLst/>
            <a:rect l="0" t="0" r="r" b="b"/>
            <a:pathLst>
              <a:path w="21600" h="21562">
                <a:moveTo>
                  <a:pt x="14399" y="13"/>
                </a:moveTo>
                <a:cubicBezTo>
                  <a:pt x="13643" y="13"/>
                  <a:pt x="7201" y="-38"/>
                  <a:pt x="7201" y="60"/>
                </a:cubicBezTo>
                <a:cubicBezTo>
                  <a:pt x="7201" y="1928"/>
                  <a:pt x="7201" y="3797"/>
                  <a:pt x="7201" y="5667"/>
                </a:cubicBezTo>
                <a:cubicBezTo>
                  <a:pt x="7201" y="7709"/>
                  <a:pt x="7201" y="9754"/>
                  <a:pt x="7201" y="11797"/>
                </a:cubicBezTo>
                <a:cubicBezTo>
                  <a:pt x="7201" y="12200"/>
                  <a:pt x="980" y="11986"/>
                  <a:pt x="0" y="11986"/>
                </a:cubicBezTo>
                <a:cubicBezTo>
                  <a:pt x="3600" y="15176"/>
                  <a:pt x="7201" y="18370"/>
                  <a:pt x="10801" y="21562"/>
                </a:cubicBezTo>
                <a:cubicBezTo>
                  <a:pt x="14399" y="18370"/>
                  <a:pt x="18000" y="15176"/>
                  <a:pt x="21600" y="11986"/>
                </a:cubicBezTo>
                <a:cubicBezTo>
                  <a:pt x="19410" y="11986"/>
                  <a:pt x="17221" y="11986"/>
                  <a:pt x="15027" y="11986"/>
                </a:cubicBezTo>
                <a:cubicBezTo>
                  <a:pt x="13759" y="11986"/>
                  <a:pt x="14399" y="10143"/>
                  <a:pt x="14399" y="9453"/>
                </a:cubicBezTo>
                <a:cubicBezTo>
                  <a:pt x="14399" y="6306"/>
                  <a:pt x="14399" y="3160"/>
                  <a:pt x="14399" y="13"/>
                </a:cubicBezTo>
                <a:cubicBezTo>
                  <a:pt x="14399" y="13"/>
                  <a:pt x="14399" y="13"/>
                  <a:pt x="14399" y="13"/>
                </a:cubicBezTo>
                <a:close/>
                <a:moveTo>
                  <a:pt x="14399" y="13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423" name="AutoShape 170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7286827" y="5025694"/>
            <a:ext cx="254652" cy="191183"/>
          </a:xfrm>
          <a:custGeom>
            <a:avLst/>
            <a:gdLst/>
            <a:ahLst/>
            <a:cxnLst/>
            <a:rect l="0" t="0" r="r" b="b"/>
            <a:pathLst>
              <a:path w="19276" h="21354">
                <a:moveTo>
                  <a:pt x="16929" y="8106"/>
                </a:moveTo>
                <a:cubicBezTo>
                  <a:pt x="17026" y="4231"/>
                  <a:pt x="14983" y="761"/>
                  <a:pt x="12420" y="115"/>
                </a:cubicBezTo>
                <a:cubicBezTo>
                  <a:pt x="10998" y="-246"/>
                  <a:pt x="9514" y="251"/>
                  <a:pt x="8343" y="1496"/>
                </a:cubicBezTo>
                <a:cubicBezTo>
                  <a:pt x="7710" y="2171"/>
                  <a:pt x="7177" y="3043"/>
                  <a:pt x="6789" y="4041"/>
                </a:cubicBezTo>
                <a:cubicBezTo>
                  <a:pt x="6100" y="3535"/>
                  <a:pt x="5309" y="3419"/>
                  <a:pt x="4569" y="3746"/>
                </a:cubicBezTo>
                <a:cubicBezTo>
                  <a:pt x="3305" y="4305"/>
                  <a:pt x="2418" y="6067"/>
                  <a:pt x="2418" y="8006"/>
                </a:cubicBezTo>
                <a:cubicBezTo>
                  <a:pt x="2194" y="8615"/>
                  <a:pt x="1405" y="9199"/>
                  <a:pt x="1060" y="9833"/>
                </a:cubicBezTo>
                <a:cubicBezTo>
                  <a:pt x="582" y="10707"/>
                  <a:pt x="244" y="11745"/>
                  <a:pt x="93" y="12845"/>
                </a:cubicBezTo>
                <a:cubicBezTo>
                  <a:pt x="-504" y="17172"/>
                  <a:pt x="1844" y="21354"/>
                  <a:pt x="4838" y="21354"/>
                </a:cubicBezTo>
                <a:cubicBezTo>
                  <a:pt x="4838" y="20348"/>
                  <a:pt x="5099" y="19664"/>
                  <a:pt x="4383" y="19532"/>
                </a:cubicBezTo>
                <a:cubicBezTo>
                  <a:pt x="3370" y="19345"/>
                  <a:pt x="2443" y="18514"/>
                  <a:pt x="1859" y="17284"/>
                </a:cubicBezTo>
                <a:cubicBezTo>
                  <a:pt x="498" y="14412"/>
                  <a:pt x="1432" y="11022"/>
                  <a:pt x="3335" y="9386"/>
                </a:cubicBezTo>
                <a:cubicBezTo>
                  <a:pt x="3739" y="9039"/>
                  <a:pt x="3654" y="8694"/>
                  <a:pt x="3633" y="8014"/>
                </a:cubicBezTo>
                <a:cubicBezTo>
                  <a:pt x="3585" y="6556"/>
                  <a:pt x="4483" y="5337"/>
                  <a:pt x="5443" y="5337"/>
                </a:cubicBezTo>
                <a:cubicBezTo>
                  <a:pt x="6060" y="5337"/>
                  <a:pt x="6659" y="5935"/>
                  <a:pt x="7194" y="6327"/>
                </a:cubicBezTo>
                <a:cubicBezTo>
                  <a:pt x="7343" y="6437"/>
                  <a:pt x="7977" y="4575"/>
                  <a:pt x="8115" y="4299"/>
                </a:cubicBezTo>
                <a:cubicBezTo>
                  <a:pt x="9472" y="1593"/>
                  <a:pt x="12118" y="987"/>
                  <a:pt x="13970" y="2957"/>
                </a:cubicBezTo>
                <a:cubicBezTo>
                  <a:pt x="14791" y="3832"/>
                  <a:pt x="15384" y="5133"/>
                  <a:pt x="15615" y="6586"/>
                </a:cubicBezTo>
                <a:cubicBezTo>
                  <a:pt x="15671" y="6930"/>
                  <a:pt x="15616" y="9039"/>
                  <a:pt x="15813" y="9207"/>
                </a:cubicBezTo>
                <a:cubicBezTo>
                  <a:pt x="17645" y="10784"/>
                  <a:pt x="18835" y="13674"/>
                  <a:pt x="17721" y="16743"/>
                </a:cubicBezTo>
                <a:cubicBezTo>
                  <a:pt x="17243" y="18059"/>
                  <a:pt x="16392" y="19045"/>
                  <a:pt x="15410" y="19411"/>
                </a:cubicBezTo>
                <a:cubicBezTo>
                  <a:pt x="14330" y="19815"/>
                  <a:pt x="14517" y="19680"/>
                  <a:pt x="14517" y="21354"/>
                </a:cubicBezTo>
                <a:cubicBezTo>
                  <a:pt x="19356" y="21354"/>
                  <a:pt x="21096" y="11678"/>
                  <a:pt x="16929" y="8106"/>
                </a:cubicBezTo>
                <a:cubicBezTo>
                  <a:pt x="16929" y="8106"/>
                  <a:pt x="18371" y="9342"/>
                  <a:pt x="16929" y="8106"/>
                </a:cubicBezTo>
                <a:close/>
                <a:moveTo>
                  <a:pt x="16929" y="8106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424" name="AutoShape 171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593117" y="5552027"/>
            <a:ext cx="255426" cy="223691"/>
          </a:xfrm>
          <a:custGeom>
            <a:avLst/>
            <a:gdLst/>
            <a:ahLst/>
            <a:cxnLst/>
            <a:rect l="0" t="0" r="r" b="b"/>
            <a:pathLst>
              <a:path w="21600" h="21600">
                <a:moveTo>
                  <a:pt x="12150" y="0"/>
                </a:moveTo>
                <a:cubicBezTo>
                  <a:pt x="8948" y="0"/>
                  <a:pt x="5910" y="1912"/>
                  <a:pt x="4190" y="4998"/>
                </a:cubicBezTo>
                <a:cubicBezTo>
                  <a:pt x="3855" y="5598"/>
                  <a:pt x="2802" y="9257"/>
                  <a:pt x="2600" y="9257"/>
                </a:cubicBezTo>
                <a:cubicBezTo>
                  <a:pt x="1734" y="9257"/>
                  <a:pt x="867" y="9257"/>
                  <a:pt x="0" y="9257"/>
                </a:cubicBezTo>
                <a:cubicBezTo>
                  <a:pt x="1350" y="11314"/>
                  <a:pt x="2700" y="13371"/>
                  <a:pt x="4050" y="15428"/>
                </a:cubicBezTo>
                <a:cubicBezTo>
                  <a:pt x="5400" y="13371"/>
                  <a:pt x="6750" y="11314"/>
                  <a:pt x="8100" y="9257"/>
                </a:cubicBezTo>
                <a:cubicBezTo>
                  <a:pt x="7246" y="9257"/>
                  <a:pt x="6391" y="9257"/>
                  <a:pt x="5537" y="9257"/>
                </a:cubicBezTo>
                <a:cubicBezTo>
                  <a:pt x="6895" y="1647"/>
                  <a:pt x="16538" y="1081"/>
                  <a:pt x="18587" y="8474"/>
                </a:cubicBezTo>
                <a:cubicBezTo>
                  <a:pt x="19529" y="11873"/>
                  <a:pt x="18241" y="15659"/>
                  <a:pt x="15555" y="17459"/>
                </a:cubicBezTo>
                <a:cubicBezTo>
                  <a:pt x="15014" y="17821"/>
                  <a:pt x="12150" y="18580"/>
                  <a:pt x="12150" y="18781"/>
                </a:cubicBezTo>
                <a:cubicBezTo>
                  <a:pt x="12150" y="19722"/>
                  <a:pt x="12150" y="20662"/>
                  <a:pt x="12150" y="21600"/>
                </a:cubicBezTo>
                <a:cubicBezTo>
                  <a:pt x="17301" y="21600"/>
                  <a:pt x="21600" y="16686"/>
                  <a:pt x="21600" y="10800"/>
                </a:cubicBezTo>
                <a:cubicBezTo>
                  <a:pt x="21600" y="4914"/>
                  <a:pt x="17301" y="0"/>
                  <a:pt x="12150" y="0"/>
                </a:cubicBezTo>
                <a:cubicBezTo>
                  <a:pt x="7391" y="0"/>
                  <a:pt x="17371" y="0"/>
                  <a:pt x="12150" y="0"/>
                </a:cubicBezTo>
                <a:close/>
                <a:moveTo>
                  <a:pt x="12150" y="0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425" name="AutoShape 172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6327044" y="5106192"/>
            <a:ext cx="127713" cy="111459"/>
          </a:xfrm>
          <a:custGeom>
            <a:avLst/>
            <a:gdLst/>
            <a:ahLst/>
            <a:cxnLst/>
            <a:rect l="0" t="0" r="r" b="b"/>
            <a:pathLst>
              <a:path w="21600" h="21600">
                <a:moveTo>
                  <a:pt x="16199" y="0"/>
                </a:moveTo>
                <a:cubicBezTo>
                  <a:pt x="12782" y="0"/>
                  <a:pt x="9365" y="0"/>
                  <a:pt x="5951" y="0"/>
                </a:cubicBezTo>
                <a:cubicBezTo>
                  <a:pt x="4770" y="0"/>
                  <a:pt x="5402" y="7703"/>
                  <a:pt x="5402" y="9258"/>
                </a:cubicBezTo>
                <a:cubicBezTo>
                  <a:pt x="3603" y="9258"/>
                  <a:pt x="1801" y="9256"/>
                  <a:pt x="0" y="9256"/>
                </a:cubicBezTo>
                <a:cubicBezTo>
                  <a:pt x="1715" y="11214"/>
                  <a:pt x="3429" y="13173"/>
                  <a:pt x="5140" y="15127"/>
                </a:cubicBezTo>
                <a:cubicBezTo>
                  <a:pt x="5984" y="16096"/>
                  <a:pt x="9608" y="21600"/>
                  <a:pt x="10802" y="21600"/>
                </a:cubicBezTo>
                <a:cubicBezTo>
                  <a:pt x="11886" y="21600"/>
                  <a:pt x="15181" y="16595"/>
                  <a:pt x="15940" y="15727"/>
                </a:cubicBezTo>
                <a:cubicBezTo>
                  <a:pt x="17828" y="13570"/>
                  <a:pt x="19714" y="11415"/>
                  <a:pt x="21600" y="9258"/>
                </a:cubicBezTo>
                <a:cubicBezTo>
                  <a:pt x="20342" y="9258"/>
                  <a:pt x="16202" y="10110"/>
                  <a:pt x="16202" y="8492"/>
                </a:cubicBezTo>
                <a:cubicBezTo>
                  <a:pt x="16202" y="5661"/>
                  <a:pt x="16199" y="2832"/>
                  <a:pt x="16199" y="0"/>
                </a:cubicBezTo>
                <a:cubicBezTo>
                  <a:pt x="16199" y="0"/>
                  <a:pt x="16199" y="0"/>
                  <a:pt x="16199" y="0"/>
                </a:cubicBezTo>
                <a:close/>
                <a:moveTo>
                  <a:pt x="16199" y="0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426" name="AutoShape 173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6265123" y="5025694"/>
            <a:ext cx="255426" cy="255426"/>
          </a:xfrm>
          <a:custGeom>
            <a:avLst/>
            <a:gdLst/>
            <a:ahLst/>
            <a:cxnLst/>
            <a:rect l="0" t="0" r="r" b="b"/>
            <a:pathLst>
              <a:path w="21600" h="21600">
                <a:moveTo>
                  <a:pt x="10800" y="18900"/>
                </a:moveTo>
                <a:cubicBezTo>
                  <a:pt x="6391" y="18900"/>
                  <a:pt x="2700" y="15209"/>
                  <a:pt x="2700" y="10801"/>
                </a:cubicBezTo>
                <a:cubicBezTo>
                  <a:pt x="2700" y="6391"/>
                  <a:pt x="6391" y="2700"/>
                  <a:pt x="10800" y="2700"/>
                </a:cubicBezTo>
                <a:cubicBezTo>
                  <a:pt x="15209" y="2700"/>
                  <a:pt x="18900" y="6391"/>
                  <a:pt x="18900" y="10801"/>
                </a:cubicBezTo>
                <a:cubicBezTo>
                  <a:pt x="18900" y="15209"/>
                  <a:pt x="15209" y="18900"/>
                  <a:pt x="10800" y="18900"/>
                </a:cubicBezTo>
                <a:cubicBezTo>
                  <a:pt x="6334" y="18900"/>
                  <a:pt x="15267" y="18900"/>
                  <a:pt x="10800" y="18900"/>
                </a:cubicBezTo>
                <a:close/>
                <a:moveTo>
                  <a:pt x="10800" y="0"/>
                </a:moveTo>
                <a:cubicBezTo>
                  <a:pt x="4915" y="0"/>
                  <a:pt x="0" y="4916"/>
                  <a:pt x="0" y="10801"/>
                </a:cubicBezTo>
                <a:cubicBezTo>
                  <a:pt x="0" y="16686"/>
                  <a:pt x="4915" y="21600"/>
                  <a:pt x="10800" y="21600"/>
                </a:cubicBezTo>
                <a:cubicBezTo>
                  <a:pt x="16686" y="21600"/>
                  <a:pt x="21600" y="16686"/>
                  <a:pt x="21600" y="10801"/>
                </a:cubicBezTo>
                <a:cubicBezTo>
                  <a:pt x="21600" y="4916"/>
                  <a:pt x="16686" y="0"/>
                  <a:pt x="10800" y="0"/>
                </a:cubicBezTo>
                <a:cubicBezTo>
                  <a:pt x="4836" y="0"/>
                  <a:pt x="16764" y="0"/>
                  <a:pt x="10800" y="0"/>
                </a:cubicBezTo>
                <a:close/>
                <a:moveTo>
                  <a:pt x="10800" y="0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427" name="AutoShape 174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6840992" y="5093808"/>
            <a:ext cx="127713" cy="113007"/>
          </a:xfrm>
          <a:custGeom>
            <a:avLst/>
            <a:gdLst/>
            <a:ahLst/>
            <a:cxnLst/>
            <a:rect l="0" t="0" r="r" b="b"/>
            <a:pathLst>
              <a:path w="21600" h="21332">
                <a:moveTo>
                  <a:pt x="0" y="12064"/>
                </a:moveTo>
                <a:cubicBezTo>
                  <a:pt x="1473" y="12064"/>
                  <a:pt x="2941" y="12069"/>
                  <a:pt x="4414" y="12069"/>
                </a:cubicBezTo>
                <a:cubicBezTo>
                  <a:pt x="5787" y="12069"/>
                  <a:pt x="5400" y="12455"/>
                  <a:pt x="5400" y="13956"/>
                </a:cubicBezTo>
                <a:cubicBezTo>
                  <a:pt x="5400" y="15922"/>
                  <a:pt x="5403" y="17889"/>
                  <a:pt x="5403" y="19852"/>
                </a:cubicBezTo>
                <a:cubicBezTo>
                  <a:pt x="5403" y="21404"/>
                  <a:pt x="5437" y="21118"/>
                  <a:pt x="6820" y="21118"/>
                </a:cubicBezTo>
                <a:cubicBezTo>
                  <a:pt x="8634" y="21118"/>
                  <a:pt x="10445" y="21118"/>
                  <a:pt x="12256" y="21118"/>
                </a:cubicBezTo>
                <a:cubicBezTo>
                  <a:pt x="12882" y="21118"/>
                  <a:pt x="15718" y="21600"/>
                  <a:pt x="16198" y="21118"/>
                </a:cubicBezTo>
                <a:cubicBezTo>
                  <a:pt x="17041" y="20276"/>
                  <a:pt x="16198" y="13521"/>
                  <a:pt x="16198" y="12064"/>
                </a:cubicBezTo>
                <a:cubicBezTo>
                  <a:pt x="17998" y="12064"/>
                  <a:pt x="19799" y="12069"/>
                  <a:pt x="21600" y="12069"/>
                </a:cubicBezTo>
                <a:cubicBezTo>
                  <a:pt x="19885" y="10154"/>
                  <a:pt x="18173" y="8237"/>
                  <a:pt x="16462" y="6327"/>
                </a:cubicBezTo>
                <a:cubicBezTo>
                  <a:pt x="15616" y="5382"/>
                  <a:pt x="11994" y="0"/>
                  <a:pt x="10798" y="0"/>
                </a:cubicBezTo>
                <a:cubicBezTo>
                  <a:pt x="9714" y="0"/>
                  <a:pt x="6419" y="4893"/>
                  <a:pt x="5660" y="5740"/>
                </a:cubicBezTo>
                <a:cubicBezTo>
                  <a:pt x="3773" y="7849"/>
                  <a:pt x="1888" y="9956"/>
                  <a:pt x="0" y="12064"/>
                </a:cubicBezTo>
                <a:cubicBezTo>
                  <a:pt x="0" y="12064"/>
                  <a:pt x="0" y="12064"/>
                  <a:pt x="0" y="12064"/>
                </a:cubicBezTo>
                <a:close/>
                <a:moveTo>
                  <a:pt x="0" y="12064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428" name="AutoShape 175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6772879" y="5025694"/>
            <a:ext cx="255426" cy="255426"/>
          </a:xfrm>
          <a:custGeom>
            <a:avLst/>
            <a:gdLst/>
            <a:ahLst/>
            <a:cxnLst/>
            <a:rect l="0" t="0" r="r" b="b"/>
            <a:pathLst>
              <a:path w="21600" h="21600">
                <a:moveTo>
                  <a:pt x="10800" y="18900"/>
                </a:moveTo>
                <a:cubicBezTo>
                  <a:pt x="6391" y="18900"/>
                  <a:pt x="2700" y="15209"/>
                  <a:pt x="2700" y="10801"/>
                </a:cubicBezTo>
                <a:cubicBezTo>
                  <a:pt x="2700" y="6391"/>
                  <a:pt x="6391" y="2700"/>
                  <a:pt x="10800" y="2700"/>
                </a:cubicBezTo>
                <a:cubicBezTo>
                  <a:pt x="15209" y="2700"/>
                  <a:pt x="18901" y="6391"/>
                  <a:pt x="18901" y="10801"/>
                </a:cubicBezTo>
                <a:cubicBezTo>
                  <a:pt x="18901" y="15209"/>
                  <a:pt x="15209" y="18900"/>
                  <a:pt x="10800" y="18900"/>
                </a:cubicBezTo>
                <a:cubicBezTo>
                  <a:pt x="6333" y="18900"/>
                  <a:pt x="15267" y="18900"/>
                  <a:pt x="10800" y="18900"/>
                </a:cubicBezTo>
                <a:close/>
                <a:moveTo>
                  <a:pt x="10800" y="0"/>
                </a:moveTo>
                <a:cubicBezTo>
                  <a:pt x="4915" y="0"/>
                  <a:pt x="0" y="4916"/>
                  <a:pt x="0" y="10801"/>
                </a:cubicBezTo>
                <a:cubicBezTo>
                  <a:pt x="0" y="16686"/>
                  <a:pt x="4915" y="21600"/>
                  <a:pt x="10800" y="21600"/>
                </a:cubicBezTo>
                <a:cubicBezTo>
                  <a:pt x="16685" y="21600"/>
                  <a:pt x="21600" y="16686"/>
                  <a:pt x="21600" y="10801"/>
                </a:cubicBezTo>
                <a:cubicBezTo>
                  <a:pt x="21600" y="4916"/>
                  <a:pt x="16685" y="0"/>
                  <a:pt x="10800" y="0"/>
                </a:cubicBezTo>
                <a:cubicBezTo>
                  <a:pt x="4836" y="0"/>
                  <a:pt x="16764" y="0"/>
                  <a:pt x="10800" y="0"/>
                </a:cubicBezTo>
                <a:close/>
                <a:moveTo>
                  <a:pt x="10800" y="0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429" name="AutoShape 176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6772879" y="5483913"/>
            <a:ext cx="224465" cy="255426"/>
          </a:xfrm>
          <a:custGeom>
            <a:avLst/>
            <a:gdLst/>
            <a:ahLst/>
            <a:cxnLst/>
            <a:rect l="0" t="0" r="r" b="b"/>
            <a:pathLst>
              <a:path w="21164" h="21343">
                <a:moveTo>
                  <a:pt x="18042" y="18655"/>
                </a:moveTo>
                <a:cubicBezTo>
                  <a:pt x="13109" y="18655"/>
                  <a:pt x="8177" y="18655"/>
                  <a:pt x="3245" y="18655"/>
                </a:cubicBezTo>
                <a:cubicBezTo>
                  <a:pt x="2757" y="18655"/>
                  <a:pt x="3010" y="7164"/>
                  <a:pt x="3010" y="5966"/>
                </a:cubicBezTo>
                <a:cubicBezTo>
                  <a:pt x="3010" y="5038"/>
                  <a:pt x="3010" y="4109"/>
                  <a:pt x="3010" y="3182"/>
                </a:cubicBezTo>
                <a:cubicBezTo>
                  <a:pt x="3010" y="2553"/>
                  <a:pt x="3010" y="2665"/>
                  <a:pt x="3744" y="2665"/>
                </a:cubicBezTo>
                <a:cubicBezTo>
                  <a:pt x="6626" y="2665"/>
                  <a:pt x="9507" y="2665"/>
                  <a:pt x="12390" y="2665"/>
                </a:cubicBezTo>
                <a:cubicBezTo>
                  <a:pt x="13121" y="2665"/>
                  <a:pt x="13290" y="3002"/>
                  <a:pt x="13826" y="3477"/>
                </a:cubicBezTo>
                <a:cubicBezTo>
                  <a:pt x="15000" y="4518"/>
                  <a:pt x="16174" y="5560"/>
                  <a:pt x="17347" y="6599"/>
                </a:cubicBezTo>
                <a:cubicBezTo>
                  <a:pt x="18664" y="7767"/>
                  <a:pt x="18042" y="9880"/>
                  <a:pt x="18042" y="11458"/>
                </a:cubicBezTo>
                <a:cubicBezTo>
                  <a:pt x="18042" y="13857"/>
                  <a:pt x="18042" y="16256"/>
                  <a:pt x="18042" y="18655"/>
                </a:cubicBezTo>
                <a:cubicBezTo>
                  <a:pt x="18042" y="18655"/>
                  <a:pt x="18042" y="18655"/>
                  <a:pt x="18042" y="18655"/>
                </a:cubicBezTo>
                <a:close/>
                <a:moveTo>
                  <a:pt x="14154" y="0"/>
                </a:moveTo>
                <a:cubicBezTo>
                  <a:pt x="9442" y="0"/>
                  <a:pt x="4732" y="0"/>
                  <a:pt x="20" y="0"/>
                </a:cubicBezTo>
                <a:cubicBezTo>
                  <a:pt x="-12" y="0"/>
                  <a:pt x="4" y="12003"/>
                  <a:pt x="4" y="12879"/>
                </a:cubicBezTo>
                <a:cubicBezTo>
                  <a:pt x="4" y="15315"/>
                  <a:pt x="4" y="17753"/>
                  <a:pt x="4" y="20192"/>
                </a:cubicBezTo>
                <a:cubicBezTo>
                  <a:pt x="4" y="21600"/>
                  <a:pt x="71" y="21321"/>
                  <a:pt x="1682" y="21321"/>
                </a:cubicBezTo>
                <a:cubicBezTo>
                  <a:pt x="7657" y="21321"/>
                  <a:pt x="13631" y="21321"/>
                  <a:pt x="19604" y="21321"/>
                </a:cubicBezTo>
                <a:cubicBezTo>
                  <a:pt x="19693" y="21321"/>
                  <a:pt x="21048" y="21334"/>
                  <a:pt x="21048" y="21309"/>
                </a:cubicBezTo>
                <a:cubicBezTo>
                  <a:pt x="21048" y="20567"/>
                  <a:pt x="21048" y="19823"/>
                  <a:pt x="21048" y="19082"/>
                </a:cubicBezTo>
                <a:cubicBezTo>
                  <a:pt x="21048" y="16000"/>
                  <a:pt x="21048" y="12919"/>
                  <a:pt x="21048" y="9838"/>
                </a:cubicBezTo>
                <a:cubicBezTo>
                  <a:pt x="21048" y="8307"/>
                  <a:pt x="21588" y="6590"/>
                  <a:pt x="20331" y="5476"/>
                </a:cubicBezTo>
                <a:cubicBezTo>
                  <a:pt x="18273" y="3650"/>
                  <a:pt x="16214" y="1827"/>
                  <a:pt x="14154" y="0"/>
                </a:cubicBezTo>
                <a:cubicBezTo>
                  <a:pt x="14154" y="0"/>
                  <a:pt x="14154" y="0"/>
                  <a:pt x="14154" y="0"/>
                </a:cubicBezTo>
                <a:close/>
                <a:moveTo>
                  <a:pt x="14154" y="0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430" name="AutoShape 177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6822416" y="5533450"/>
            <a:ext cx="112233" cy="159448"/>
          </a:xfrm>
          <a:custGeom>
            <a:avLst/>
            <a:gdLst/>
            <a:ahLst/>
            <a:cxnLst/>
            <a:rect l="0" t="0" r="r" b="b"/>
            <a:pathLst>
              <a:path w="18808" h="20712">
                <a:moveTo>
                  <a:pt x="10813" y="0"/>
                </a:moveTo>
                <a:cubicBezTo>
                  <a:pt x="9433" y="195"/>
                  <a:pt x="8150" y="-100"/>
                  <a:pt x="8150" y="1068"/>
                </a:cubicBezTo>
                <a:cubicBezTo>
                  <a:pt x="8150" y="2696"/>
                  <a:pt x="8150" y="4327"/>
                  <a:pt x="8150" y="5955"/>
                </a:cubicBezTo>
                <a:cubicBezTo>
                  <a:pt x="8150" y="8956"/>
                  <a:pt x="8150" y="11958"/>
                  <a:pt x="8150" y="14958"/>
                </a:cubicBezTo>
                <a:cubicBezTo>
                  <a:pt x="4811" y="13821"/>
                  <a:pt x="-2792" y="16043"/>
                  <a:pt x="1066" y="19381"/>
                </a:cubicBezTo>
                <a:cubicBezTo>
                  <a:pt x="3514" y="21500"/>
                  <a:pt x="10813" y="21221"/>
                  <a:pt x="10813" y="17600"/>
                </a:cubicBezTo>
                <a:cubicBezTo>
                  <a:pt x="10813" y="13752"/>
                  <a:pt x="10813" y="9901"/>
                  <a:pt x="10813" y="6051"/>
                </a:cubicBezTo>
                <a:cubicBezTo>
                  <a:pt x="14959" y="6051"/>
                  <a:pt x="18808" y="9221"/>
                  <a:pt x="18808" y="12452"/>
                </a:cubicBezTo>
                <a:cubicBezTo>
                  <a:pt x="18808" y="9292"/>
                  <a:pt x="18079" y="5613"/>
                  <a:pt x="14954" y="3348"/>
                </a:cubicBezTo>
                <a:cubicBezTo>
                  <a:pt x="14102" y="2728"/>
                  <a:pt x="13063" y="2236"/>
                  <a:pt x="11923" y="2015"/>
                </a:cubicBezTo>
                <a:cubicBezTo>
                  <a:pt x="10359" y="1710"/>
                  <a:pt x="10813" y="1330"/>
                  <a:pt x="10813" y="0"/>
                </a:cubicBezTo>
                <a:cubicBezTo>
                  <a:pt x="10813" y="0"/>
                  <a:pt x="10813" y="0"/>
                  <a:pt x="10813" y="0"/>
                </a:cubicBezTo>
                <a:close/>
                <a:moveTo>
                  <a:pt x="10813" y="0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431" name="AutoShape 178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8240417" y="1496171"/>
            <a:ext cx="256200" cy="194279"/>
          </a:xfrm>
          <a:custGeom>
            <a:avLst/>
            <a:gdLst/>
            <a:ahLst/>
            <a:cxnLst/>
            <a:rect l="0" t="0" r="r" b="b"/>
            <a:pathLst>
              <a:path w="21484" h="20695">
                <a:moveTo>
                  <a:pt x="9358" y="3567"/>
                </a:moveTo>
                <a:cubicBezTo>
                  <a:pt x="8660" y="2551"/>
                  <a:pt x="7960" y="1537"/>
                  <a:pt x="7262" y="522"/>
                </a:cubicBezTo>
                <a:cubicBezTo>
                  <a:pt x="6787" y="-171"/>
                  <a:pt x="5773" y="169"/>
                  <a:pt x="5091" y="169"/>
                </a:cubicBezTo>
                <a:cubicBezTo>
                  <a:pt x="4264" y="169"/>
                  <a:pt x="0" y="-442"/>
                  <a:pt x="0" y="657"/>
                </a:cubicBezTo>
                <a:cubicBezTo>
                  <a:pt x="0" y="6939"/>
                  <a:pt x="0" y="13219"/>
                  <a:pt x="0" y="19499"/>
                </a:cubicBezTo>
                <a:cubicBezTo>
                  <a:pt x="0" y="21158"/>
                  <a:pt x="697" y="20564"/>
                  <a:pt x="1946" y="20564"/>
                </a:cubicBezTo>
                <a:cubicBezTo>
                  <a:pt x="4614" y="20564"/>
                  <a:pt x="7282" y="20564"/>
                  <a:pt x="9949" y="20564"/>
                </a:cubicBezTo>
                <a:cubicBezTo>
                  <a:pt x="12785" y="20564"/>
                  <a:pt x="15621" y="20564"/>
                  <a:pt x="18459" y="20564"/>
                </a:cubicBezTo>
                <a:cubicBezTo>
                  <a:pt x="19032" y="20564"/>
                  <a:pt x="21391" y="21049"/>
                  <a:pt x="21391" y="20154"/>
                </a:cubicBezTo>
                <a:cubicBezTo>
                  <a:pt x="21391" y="17144"/>
                  <a:pt x="21391" y="14135"/>
                  <a:pt x="21391" y="11123"/>
                </a:cubicBezTo>
                <a:cubicBezTo>
                  <a:pt x="21391" y="9431"/>
                  <a:pt x="21391" y="7741"/>
                  <a:pt x="21391" y="6049"/>
                </a:cubicBezTo>
                <a:cubicBezTo>
                  <a:pt x="21391" y="5681"/>
                  <a:pt x="21600" y="3848"/>
                  <a:pt x="21391" y="3567"/>
                </a:cubicBezTo>
                <a:cubicBezTo>
                  <a:pt x="21214" y="3331"/>
                  <a:pt x="19824" y="3567"/>
                  <a:pt x="19579" y="3567"/>
                </a:cubicBezTo>
                <a:cubicBezTo>
                  <a:pt x="18239" y="3567"/>
                  <a:pt x="16898" y="3567"/>
                  <a:pt x="15559" y="3567"/>
                </a:cubicBezTo>
                <a:cubicBezTo>
                  <a:pt x="13491" y="3567"/>
                  <a:pt x="11425" y="3567"/>
                  <a:pt x="9358" y="3567"/>
                </a:cubicBezTo>
                <a:cubicBezTo>
                  <a:pt x="9358" y="3567"/>
                  <a:pt x="9358" y="3567"/>
                  <a:pt x="9358" y="3567"/>
                </a:cubicBezTo>
                <a:close/>
                <a:moveTo>
                  <a:pt x="9358" y="3567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432" name="AutoShape 179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1107065" y="5514874"/>
            <a:ext cx="207437" cy="256974"/>
          </a:xfrm>
          <a:custGeom>
            <a:avLst/>
            <a:gdLst/>
            <a:ahLst/>
            <a:cxnLst/>
            <a:rect l="0" t="0" r="r" b="b"/>
            <a:pathLst>
              <a:path w="21454" h="21165">
                <a:moveTo>
                  <a:pt x="18142" y="18418"/>
                </a:moveTo>
                <a:cubicBezTo>
                  <a:pt x="16732" y="18418"/>
                  <a:pt x="3299" y="18428"/>
                  <a:pt x="3299" y="18406"/>
                </a:cubicBezTo>
                <a:cubicBezTo>
                  <a:pt x="3299" y="13784"/>
                  <a:pt x="3299" y="9163"/>
                  <a:pt x="3299" y="4540"/>
                </a:cubicBezTo>
                <a:cubicBezTo>
                  <a:pt x="3299" y="3929"/>
                  <a:pt x="3299" y="3317"/>
                  <a:pt x="3299" y="2705"/>
                </a:cubicBezTo>
                <a:cubicBezTo>
                  <a:pt x="3299" y="2610"/>
                  <a:pt x="5879" y="2661"/>
                  <a:pt x="6106" y="2661"/>
                </a:cubicBezTo>
                <a:cubicBezTo>
                  <a:pt x="7146" y="2661"/>
                  <a:pt x="13195" y="1984"/>
                  <a:pt x="13195" y="3394"/>
                </a:cubicBezTo>
                <a:cubicBezTo>
                  <a:pt x="13195" y="3927"/>
                  <a:pt x="12762" y="6255"/>
                  <a:pt x="13195" y="6600"/>
                </a:cubicBezTo>
                <a:cubicBezTo>
                  <a:pt x="13650" y="6964"/>
                  <a:pt x="16681" y="6600"/>
                  <a:pt x="17398" y="6600"/>
                </a:cubicBezTo>
                <a:cubicBezTo>
                  <a:pt x="18840" y="6600"/>
                  <a:pt x="18142" y="11115"/>
                  <a:pt x="18142" y="11685"/>
                </a:cubicBezTo>
                <a:cubicBezTo>
                  <a:pt x="18142" y="13928"/>
                  <a:pt x="18142" y="16173"/>
                  <a:pt x="18142" y="18418"/>
                </a:cubicBezTo>
                <a:cubicBezTo>
                  <a:pt x="18142" y="18418"/>
                  <a:pt x="18142" y="18418"/>
                  <a:pt x="18142" y="18418"/>
                </a:cubicBezTo>
                <a:close/>
                <a:moveTo>
                  <a:pt x="13878" y="35"/>
                </a:moveTo>
                <a:cubicBezTo>
                  <a:pt x="12395" y="35"/>
                  <a:pt x="0" y="-102"/>
                  <a:pt x="0" y="167"/>
                </a:cubicBezTo>
                <a:cubicBezTo>
                  <a:pt x="0" y="4939"/>
                  <a:pt x="0" y="9711"/>
                  <a:pt x="0" y="14482"/>
                </a:cubicBezTo>
                <a:cubicBezTo>
                  <a:pt x="0" y="16537"/>
                  <a:pt x="0" y="18593"/>
                  <a:pt x="0" y="20649"/>
                </a:cubicBezTo>
                <a:cubicBezTo>
                  <a:pt x="0" y="21498"/>
                  <a:pt x="2679" y="21044"/>
                  <a:pt x="3524" y="21044"/>
                </a:cubicBezTo>
                <a:cubicBezTo>
                  <a:pt x="9479" y="21044"/>
                  <a:pt x="15434" y="21044"/>
                  <a:pt x="21390" y="21044"/>
                </a:cubicBezTo>
                <a:cubicBezTo>
                  <a:pt x="21494" y="21044"/>
                  <a:pt x="21441" y="9322"/>
                  <a:pt x="21441" y="8263"/>
                </a:cubicBezTo>
                <a:cubicBezTo>
                  <a:pt x="21441" y="6375"/>
                  <a:pt x="21600" y="6183"/>
                  <a:pt x="19941" y="4863"/>
                </a:cubicBezTo>
                <a:cubicBezTo>
                  <a:pt x="17920" y="3253"/>
                  <a:pt x="15899" y="1645"/>
                  <a:pt x="13878" y="35"/>
                </a:cubicBezTo>
                <a:cubicBezTo>
                  <a:pt x="13878" y="35"/>
                  <a:pt x="13878" y="35"/>
                  <a:pt x="13878" y="35"/>
                </a:cubicBezTo>
                <a:close/>
                <a:moveTo>
                  <a:pt x="13878" y="35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433" name="AutoShape 180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10314786" y="4963773"/>
            <a:ext cx="224465" cy="255426"/>
          </a:xfrm>
          <a:custGeom>
            <a:avLst/>
            <a:gdLst/>
            <a:ahLst/>
            <a:cxnLst/>
            <a:rect l="0" t="0" r="r" b="b"/>
            <a:pathLst>
              <a:path w="21163" h="21345">
                <a:moveTo>
                  <a:pt x="18040" y="18657"/>
                </a:moveTo>
                <a:cubicBezTo>
                  <a:pt x="13109" y="18657"/>
                  <a:pt x="8177" y="18657"/>
                  <a:pt x="3245" y="18657"/>
                </a:cubicBezTo>
                <a:cubicBezTo>
                  <a:pt x="2757" y="18657"/>
                  <a:pt x="3011" y="7164"/>
                  <a:pt x="3011" y="5966"/>
                </a:cubicBezTo>
                <a:cubicBezTo>
                  <a:pt x="3011" y="5038"/>
                  <a:pt x="3011" y="4110"/>
                  <a:pt x="3011" y="3183"/>
                </a:cubicBezTo>
                <a:cubicBezTo>
                  <a:pt x="3011" y="2554"/>
                  <a:pt x="3011" y="2666"/>
                  <a:pt x="3743" y="2666"/>
                </a:cubicBezTo>
                <a:cubicBezTo>
                  <a:pt x="6625" y="2666"/>
                  <a:pt x="9507" y="2666"/>
                  <a:pt x="12389" y="2666"/>
                </a:cubicBezTo>
                <a:cubicBezTo>
                  <a:pt x="13122" y="2666"/>
                  <a:pt x="13289" y="3002"/>
                  <a:pt x="13825" y="3478"/>
                </a:cubicBezTo>
                <a:cubicBezTo>
                  <a:pt x="14998" y="4520"/>
                  <a:pt x="16173" y="5560"/>
                  <a:pt x="17347" y="6600"/>
                </a:cubicBezTo>
                <a:cubicBezTo>
                  <a:pt x="18662" y="7767"/>
                  <a:pt x="18040" y="9880"/>
                  <a:pt x="18040" y="11459"/>
                </a:cubicBezTo>
                <a:cubicBezTo>
                  <a:pt x="18040" y="13857"/>
                  <a:pt x="18040" y="16258"/>
                  <a:pt x="18040" y="18657"/>
                </a:cubicBezTo>
                <a:cubicBezTo>
                  <a:pt x="18040" y="18657"/>
                  <a:pt x="18040" y="18657"/>
                  <a:pt x="18040" y="18657"/>
                </a:cubicBezTo>
                <a:close/>
                <a:moveTo>
                  <a:pt x="14153" y="0"/>
                </a:moveTo>
                <a:cubicBezTo>
                  <a:pt x="9443" y="0"/>
                  <a:pt x="4731" y="0"/>
                  <a:pt x="20" y="0"/>
                </a:cubicBezTo>
                <a:cubicBezTo>
                  <a:pt x="-13" y="0"/>
                  <a:pt x="4" y="12004"/>
                  <a:pt x="4" y="12879"/>
                </a:cubicBezTo>
                <a:cubicBezTo>
                  <a:pt x="4" y="15316"/>
                  <a:pt x="4" y="17754"/>
                  <a:pt x="4" y="20193"/>
                </a:cubicBezTo>
                <a:cubicBezTo>
                  <a:pt x="4" y="21600"/>
                  <a:pt x="71" y="21323"/>
                  <a:pt x="1682" y="21323"/>
                </a:cubicBezTo>
                <a:cubicBezTo>
                  <a:pt x="7655" y="21323"/>
                  <a:pt x="13629" y="21323"/>
                  <a:pt x="19603" y="21323"/>
                </a:cubicBezTo>
                <a:cubicBezTo>
                  <a:pt x="19693" y="21323"/>
                  <a:pt x="21047" y="21335"/>
                  <a:pt x="21047" y="21311"/>
                </a:cubicBezTo>
                <a:cubicBezTo>
                  <a:pt x="21047" y="20567"/>
                  <a:pt x="21047" y="19825"/>
                  <a:pt x="21047" y="19083"/>
                </a:cubicBezTo>
                <a:cubicBezTo>
                  <a:pt x="21047" y="16001"/>
                  <a:pt x="21047" y="12921"/>
                  <a:pt x="21047" y="9840"/>
                </a:cubicBezTo>
                <a:cubicBezTo>
                  <a:pt x="21047" y="8308"/>
                  <a:pt x="21587" y="6590"/>
                  <a:pt x="20330" y="5476"/>
                </a:cubicBezTo>
                <a:cubicBezTo>
                  <a:pt x="18271" y="3651"/>
                  <a:pt x="16212" y="1827"/>
                  <a:pt x="14153" y="0"/>
                </a:cubicBezTo>
                <a:cubicBezTo>
                  <a:pt x="14153" y="0"/>
                  <a:pt x="14153" y="0"/>
                  <a:pt x="14153" y="0"/>
                </a:cubicBezTo>
                <a:close/>
                <a:moveTo>
                  <a:pt x="14153" y="0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434" name="AutoShape 181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10376708" y="5075231"/>
            <a:ext cx="98301" cy="16255"/>
          </a:xfrm>
          <a:custGeom>
            <a:avLst/>
            <a:gdLst/>
            <a:ahLst/>
            <a:cxnLst/>
            <a:rect l="0" t="0" r="r" b="b"/>
            <a:pathLst>
              <a:path w="20702" h="20341">
                <a:moveTo>
                  <a:pt x="182" y="20341"/>
                </a:moveTo>
                <a:cubicBezTo>
                  <a:pt x="4297" y="20341"/>
                  <a:pt x="8414" y="20341"/>
                  <a:pt x="12529" y="20341"/>
                </a:cubicBezTo>
                <a:cubicBezTo>
                  <a:pt x="14858" y="20341"/>
                  <a:pt x="17186" y="20341"/>
                  <a:pt x="19515" y="20341"/>
                </a:cubicBezTo>
                <a:cubicBezTo>
                  <a:pt x="20740" y="20341"/>
                  <a:pt x="21027" y="4839"/>
                  <a:pt x="20331" y="1008"/>
                </a:cubicBezTo>
                <a:cubicBezTo>
                  <a:pt x="19922" y="-1259"/>
                  <a:pt x="17192" y="1008"/>
                  <a:pt x="16652" y="1008"/>
                </a:cubicBezTo>
                <a:cubicBezTo>
                  <a:pt x="13761" y="1008"/>
                  <a:pt x="10872" y="1008"/>
                  <a:pt x="7984" y="1008"/>
                </a:cubicBezTo>
                <a:cubicBezTo>
                  <a:pt x="5655" y="1008"/>
                  <a:pt x="3327" y="1008"/>
                  <a:pt x="998" y="1008"/>
                </a:cubicBezTo>
                <a:cubicBezTo>
                  <a:pt x="-573" y="1008"/>
                  <a:pt x="182" y="12766"/>
                  <a:pt x="182" y="20341"/>
                </a:cubicBezTo>
                <a:cubicBezTo>
                  <a:pt x="182" y="20341"/>
                  <a:pt x="182" y="20341"/>
                  <a:pt x="182" y="20341"/>
                </a:cubicBezTo>
                <a:close/>
                <a:moveTo>
                  <a:pt x="182" y="20341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435" name="AutoShape 182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10376708" y="5044271"/>
            <a:ext cx="64244" cy="17803"/>
          </a:xfrm>
          <a:custGeom>
            <a:avLst/>
            <a:gdLst/>
            <a:ahLst/>
            <a:cxnLst/>
            <a:rect l="0" t="0" r="r" b="b"/>
            <a:pathLst>
              <a:path w="21358" h="18845">
                <a:moveTo>
                  <a:pt x="21358" y="0"/>
                </a:moveTo>
                <a:cubicBezTo>
                  <a:pt x="16414" y="0"/>
                  <a:pt x="11467" y="0"/>
                  <a:pt x="6521" y="0"/>
                </a:cubicBezTo>
                <a:cubicBezTo>
                  <a:pt x="4439" y="0"/>
                  <a:pt x="2354" y="0"/>
                  <a:pt x="272" y="0"/>
                </a:cubicBezTo>
                <a:cubicBezTo>
                  <a:pt x="272" y="0"/>
                  <a:pt x="-242" y="15445"/>
                  <a:pt x="143" y="16641"/>
                </a:cubicBezTo>
                <a:cubicBezTo>
                  <a:pt x="1738" y="21600"/>
                  <a:pt x="12681" y="16641"/>
                  <a:pt x="14986" y="16641"/>
                </a:cubicBezTo>
                <a:cubicBezTo>
                  <a:pt x="21167" y="16641"/>
                  <a:pt x="21358" y="19926"/>
                  <a:pt x="21358" y="0"/>
                </a:cubicBezTo>
                <a:cubicBezTo>
                  <a:pt x="21358" y="0"/>
                  <a:pt x="21358" y="0"/>
                  <a:pt x="21358" y="0"/>
                </a:cubicBezTo>
                <a:close/>
                <a:moveTo>
                  <a:pt x="21358" y="0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436" name="AutoShape 183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10376708" y="5106192"/>
            <a:ext cx="98301" cy="16255"/>
          </a:xfrm>
          <a:custGeom>
            <a:avLst/>
            <a:gdLst/>
            <a:ahLst/>
            <a:cxnLst/>
            <a:rect l="0" t="0" r="r" b="b"/>
            <a:pathLst>
              <a:path w="20702" h="20340">
                <a:moveTo>
                  <a:pt x="182" y="20340"/>
                </a:moveTo>
                <a:cubicBezTo>
                  <a:pt x="4297" y="20340"/>
                  <a:pt x="8414" y="20340"/>
                  <a:pt x="12529" y="20340"/>
                </a:cubicBezTo>
                <a:cubicBezTo>
                  <a:pt x="14858" y="20340"/>
                  <a:pt x="17186" y="20340"/>
                  <a:pt x="19515" y="20340"/>
                </a:cubicBezTo>
                <a:cubicBezTo>
                  <a:pt x="20740" y="20340"/>
                  <a:pt x="21027" y="4842"/>
                  <a:pt x="20331" y="1008"/>
                </a:cubicBezTo>
                <a:cubicBezTo>
                  <a:pt x="19922" y="-1260"/>
                  <a:pt x="17192" y="1008"/>
                  <a:pt x="16652" y="1008"/>
                </a:cubicBezTo>
                <a:cubicBezTo>
                  <a:pt x="13761" y="1008"/>
                  <a:pt x="10872" y="1008"/>
                  <a:pt x="7984" y="1008"/>
                </a:cubicBezTo>
                <a:cubicBezTo>
                  <a:pt x="5655" y="1008"/>
                  <a:pt x="3327" y="1008"/>
                  <a:pt x="998" y="1008"/>
                </a:cubicBezTo>
                <a:cubicBezTo>
                  <a:pt x="-573" y="1008"/>
                  <a:pt x="182" y="12774"/>
                  <a:pt x="182" y="20340"/>
                </a:cubicBezTo>
                <a:cubicBezTo>
                  <a:pt x="182" y="20340"/>
                  <a:pt x="182" y="20340"/>
                  <a:pt x="182" y="20340"/>
                </a:cubicBezTo>
                <a:close/>
                <a:moveTo>
                  <a:pt x="182" y="20340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437" name="AutoShape 184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10376708" y="5137153"/>
            <a:ext cx="98301" cy="16255"/>
          </a:xfrm>
          <a:custGeom>
            <a:avLst/>
            <a:gdLst/>
            <a:ahLst/>
            <a:cxnLst/>
            <a:rect l="0" t="0" r="r" b="b"/>
            <a:pathLst>
              <a:path w="20702" h="20341">
                <a:moveTo>
                  <a:pt x="182" y="20341"/>
                </a:moveTo>
                <a:cubicBezTo>
                  <a:pt x="4297" y="20341"/>
                  <a:pt x="8414" y="20341"/>
                  <a:pt x="12529" y="20341"/>
                </a:cubicBezTo>
                <a:cubicBezTo>
                  <a:pt x="14858" y="20341"/>
                  <a:pt x="17186" y="20341"/>
                  <a:pt x="19515" y="20341"/>
                </a:cubicBezTo>
                <a:cubicBezTo>
                  <a:pt x="20740" y="20341"/>
                  <a:pt x="21027" y="4839"/>
                  <a:pt x="20331" y="1008"/>
                </a:cubicBezTo>
                <a:cubicBezTo>
                  <a:pt x="19922" y="-1259"/>
                  <a:pt x="17192" y="1008"/>
                  <a:pt x="16652" y="1008"/>
                </a:cubicBezTo>
                <a:cubicBezTo>
                  <a:pt x="13761" y="1008"/>
                  <a:pt x="10872" y="1008"/>
                  <a:pt x="7984" y="1008"/>
                </a:cubicBezTo>
                <a:cubicBezTo>
                  <a:pt x="5655" y="1008"/>
                  <a:pt x="3327" y="1008"/>
                  <a:pt x="998" y="1008"/>
                </a:cubicBezTo>
                <a:cubicBezTo>
                  <a:pt x="-573" y="1008"/>
                  <a:pt x="182" y="12766"/>
                  <a:pt x="182" y="20341"/>
                </a:cubicBezTo>
                <a:cubicBezTo>
                  <a:pt x="182" y="20341"/>
                  <a:pt x="182" y="20341"/>
                  <a:pt x="182" y="20341"/>
                </a:cubicBezTo>
                <a:close/>
                <a:moveTo>
                  <a:pt x="182" y="20341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438" name="AutoShape 185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1763433" y="5613948"/>
            <a:ext cx="95204" cy="159448"/>
          </a:xfrm>
          <a:custGeom>
            <a:avLst/>
            <a:gdLst/>
            <a:ahLst/>
            <a:cxnLst/>
            <a:rect l="0" t="0" r="r" b="b"/>
            <a:pathLst>
              <a:path w="21052" h="21600">
                <a:moveTo>
                  <a:pt x="10525" y="10799"/>
                </a:moveTo>
                <a:cubicBezTo>
                  <a:pt x="1474" y="10799"/>
                  <a:pt x="1473" y="2160"/>
                  <a:pt x="10525" y="2160"/>
                </a:cubicBezTo>
                <a:cubicBezTo>
                  <a:pt x="19577" y="2160"/>
                  <a:pt x="19577" y="10799"/>
                  <a:pt x="10525" y="10799"/>
                </a:cubicBezTo>
                <a:cubicBezTo>
                  <a:pt x="6646" y="10799"/>
                  <a:pt x="14398" y="10799"/>
                  <a:pt x="10525" y="10799"/>
                </a:cubicBezTo>
                <a:close/>
                <a:moveTo>
                  <a:pt x="10525" y="0"/>
                </a:moveTo>
                <a:cubicBezTo>
                  <a:pt x="5770" y="0"/>
                  <a:pt x="1490" y="2047"/>
                  <a:pt x="319" y="4886"/>
                </a:cubicBezTo>
                <a:cubicBezTo>
                  <a:pt x="-263" y="6301"/>
                  <a:pt x="-46" y="7822"/>
                  <a:pt x="950" y="9147"/>
                </a:cubicBezTo>
                <a:cubicBezTo>
                  <a:pt x="1593" y="10000"/>
                  <a:pt x="3506" y="10755"/>
                  <a:pt x="3506" y="11657"/>
                </a:cubicBezTo>
                <a:cubicBezTo>
                  <a:pt x="3506" y="14969"/>
                  <a:pt x="3506" y="18283"/>
                  <a:pt x="3506" y="21600"/>
                </a:cubicBezTo>
                <a:cubicBezTo>
                  <a:pt x="4714" y="20857"/>
                  <a:pt x="8998" y="17280"/>
                  <a:pt x="10525" y="17280"/>
                </a:cubicBezTo>
                <a:cubicBezTo>
                  <a:pt x="12053" y="17280"/>
                  <a:pt x="16336" y="20857"/>
                  <a:pt x="17544" y="21600"/>
                </a:cubicBezTo>
                <a:cubicBezTo>
                  <a:pt x="17544" y="18376"/>
                  <a:pt x="17544" y="15155"/>
                  <a:pt x="17544" y="11933"/>
                </a:cubicBezTo>
                <a:cubicBezTo>
                  <a:pt x="17544" y="11108"/>
                  <a:pt x="17455" y="11428"/>
                  <a:pt x="18547" y="10641"/>
                </a:cubicBezTo>
                <a:cubicBezTo>
                  <a:pt x="20442" y="9268"/>
                  <a:pt x="21337" y="7454"/>
                  <a:pt x="20971" y="5668"/>
                </a:cubicBezTo>
                <a:cubicBezTo>
                  <a:pt x="20320" y="2474"/>
                  <a:pt x="15755" y="0"/>
                  <a:pt x="10525" y="0"/>
                </a:cubicBezTo>
                <a:cubicBezTo>
                  <a:pt x="4720" y="0"/>
                  <a:pt x="16331" y="0"/>
                  <a:pt x="10525" y="0"/>
                </a:cubicBezTo>
                <a:close/>
                <a:moveTo>
                  <a:pt x="10525" y="0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439" name="AutoShape 186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1614821" y="5514874"/>
            <a:ext cx="209759" cy="255426"/>
          </a:xfrm>
          <a:custGeom>
            <a:avLst/>
            <a:gdLst/>
            <a:ahLst/>
            <a:cxnLst/>
            <a:rect l="0" t="0" r="r" b="b"/>
            <a:pathLst>
              <a:path w="20692" h="21575">
                <a:moveTo>
                  <a:pt x="10599" y="18879"/>
                </a:moveTo>
                <a:cubicBezTo>
                  <a:pt x="8143" y="18879"/>
                  <a:pt x="5688" y="18879"/>
                  <a:pt x="3233" y="18879"/>
                </a:cubicBezTo>
                <a:cubicBezTo>
                  <a:pt x="3166" y="18879"/>
                  <a:pt x="3201" y="14211"/>
                  <a:pt x="3201" y="13892"/>
                </a:cubicBezTo>
                <a:cubicBezTo>
                  <a:pt x="3201" y="10984"/>
                  <a:pt x="3201" y="8073"/>
                  <a:pt x="3201" y="5163"/>
                </a:cubicBezTo>
                <a:cubicBezTo>
                  <a:pt x="3201" y="4401"/>
                  <a:pt x="3201" y="3642"/>
                  <a:pt x="3201" y="2881"/>
                </a:cubicBezTo>
                <a:cubicBezTo>
                  <a:pt x="3201" y="2479"/>
                  <a:pt x="4733" y="2705"/>
                  <a:pt x="5103" y="2705"/>
                </a:cubicBezTo>
                <a:cubicBezTo>
                  <a:pt x="6771" y="2705"/>
                  <a:pt x="8439" y="2705"/>
                  <a:pt x="10107" y="2705"/>
                </a:cubicBezTo>
                <a:cubicBezTo>
                  <a:pt x="10973" y="2705"/>
                  <a:pt x="11769" y="2500"/>
                  <a:pt x="12389" y="3029"/>
                </a:cubicBezTo>
                <a:cubicBezTo>
                  <a:pt x="13491" y="3970"/>
                  <a:pt x="14591" y="4910"/>
                  <a:pt x="15693" y="5853"/>
                </a:cubicBezTo>
                <a:cubicBezTo>
                  <a:pt x="16770" y="6773"/>
                  <a:pt x="16860" y="6748"/>
                  <a:pt x="18424" y="6748"/>
                </a:cubicBezTo>
                <a:cubicBezTo>
                  <a:pt x="18698" y="6748"/>
                  <a:pt x="21470" y="6978"/>
                  <a:pt x="20480" y="6133"/>
                </a:cubicBezTo>
                <a:cubicBezTo>
                  <a:pt x="19553" y="5341"/>
                  <a:pt x="18627" y="4549"/>
                  <a:pt x="17701" y="3758"/>
                </a:cubicBezTo>
                <a:cubicBezTo>
                  <a:pt x="16560" y="2781"/>
                  <a:pt x="15418" y="1806"/>
                  <a:pt x="14277" y="831"/>
                </a:cubicBezTo>
                <a:cubicBezTo>
                  <a:pt x="13794" y="418"/>
                  <a:pt x="13556" y="9"/>
                  <a:pt x="12880" y="9"/>
                </a:cubicBezTo>
                <a:cubicBezTo>
                  <a:pt x="11688" y="9"/>
                  <a:pt x="47" y="-25"/>
                  <a:pt x="47" y="43"/>
                </a:cubicBezTo>
                <a:cubicBezTo>
                  <a:pt x="47" y="4001"/>
                  <a:pt x="47" y="7961"/>
                  <a:pt x="47" y="11918"/>
                </a:cubicBezTo>
                <a:cubicBezTo>
                  <a:pt x="47" y="12675"/>
                  <a:pt x="-130" y="21575"/>
                  <a:pt x="205" y="21575"/>
                </a:cubicBezTo>
                <a:cubicBezTo>
                  <a:pt x="4676" y="21575"/>
                  <a:pt x="9147" y="21575"/>
                  <a:pt x="13618" y="21575"/>
                </a:cubicBezTo>
                <a:cubicBezTo>
                  <a:pt x="12611" y="20677"/>
                  <a:pt x="11600" y="19781"/>
                  <a:pt x="10599" y="18879"/>
                </a:cubicBezTo>
                <a:cubicBezTo>
                  <a:pt x="10599" y="18879"/>
                  <a:pt x="10599" y="18879"/>
                  <a:pt x="10599" y="18879"/>
                </a:cubicBezTo>
                <a:close/>
                <a:moveTo>
                  <a:pt x="10599" y="18879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440" name="AutoShape 187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1663585" y="5595372"/>
            <a:ext cx="82046" cy="17803"/>
          </a:xfrm>
          <a:custGeom>
            <a:avLst/>
            <a:gdLst/>
            <a:ahLst/>
            <a:cxnLst/>
            <a:rect l="0" t="0" r="r" b="b"/>
            <a:pathLst>
              <a:path w="20797" h="18650">
                <a:moveTo>
                  <a:pt x="20599" y="0"/>
                </a:moveTo>
                <a:cubicBezTo>
                  <a:pt x="16295" y="0"/>
                  <a:pt x="11990" y="0"/>
                  <a:pt x="7686" y="0"/>
                </a:cubicBezTo>
                <a:cubicBezTo>
                  <a:pt x="5468" y="0"/>
                  <a:pt x="3249" y="0"/>
                  <a:pt x="1031" y="0"/>
                </a:cubicBezTo>
                <a:cubicBezTo>
                  <a:pt x="-116" y="0"/>
                  <a:pt x="-241" y="13788"/>
                  <a:pt x="337" y="16289"/>
                </a:cubicBezTo>
                <a:cubicBezTo>
                  <a:pt x="1556" y="21600"/>
                  <a:pt x="11402" y="16289"/>
                  <a:pt x="13250" y="16289"/>
                </a:cubicBezTo>
                <a:cubicBezTo>
                  <a:pt x="15468" y="16289"/>
                  <a:pt x="17686" y="16289"/>
                  <a:pt x="19904" y="16289"/>
                </a:cubicBezTo>
                <a:cubicBezTo>
                  <a:pt x="21359" y="16289"/>
                  <a:pt x="20599" y="4793"/>
                  <a:pt x="20599" y="0"/>
                </a:cubicBezTo>
                <a:cubicBezTo>
                  <a:pt x="20599" y="0"/>
                  <a:pt x="20599" y="0"/>
                  <a:pt x="20599" y="0"/>
                </a:cubicBezTo>
                <a:close/>
                <a:moveTo>
                  <a:pt x="20599" y="0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441" name="AutoShape 188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1663585" y="5626332"/>
            <a:ext cx="82046" cy="17803"/>
          </a:xfrm>
          <a:custGeom>
            <a:avLst/>
            <a:gdLst/>
            <a:ahLst/>
            <a:cxnLst/>
            <a:rect l="0" t="0" r="r" b="b"/>
            <a:pathLst>
              <a:path w="20797" h="18650">
                <a:moveTo>
                  <a:pt x="20599" y="0"/>
                </a:moveTo>
                <a:cubicBezTo>
                  <a:pt x="16295" y="0"/>
                  <a:pt x="11990" y="0"/>
                  <a:pt x="7686" y="0"/>
                </a:cubicBezTo>
                <a:cubicBezTo>
                  <a:pt x="5468" y="0"/>
                  <a:pt x="3249" y="0"/>
                  <a:pt x="1031" y="0"/>
                </a:cubicBezTo>
                <a:cubicBezTo>
                  <a:pt x="-116" y="0"/>
                  <a:pt x="-241" y="13776"/>
                  <a:pt x="337" y="16289"/>
                </a:cubicBezTo>
                <a:cubicBezTo>
                  <a:pt x="1556" y="21600"/>
                  <a:pt x="11402" y="16289"/>
                  <a:pt x="13250" y="16289"/>
                </a:cubicBezTo>
                <a:cubicBezTo>
                  <a:pt x="15468" y="16289"/>
                  <a:pt x="17686" y="16289"/>
                  <a:pt x="19904" y="16289"/>
                </a:cubicBezTo>
                <a:cubicBezTo>
                  <a:pt x="21359" y="16289"/>
                  <a:pt x="20599" y="4793"/>
                  <a:pt x="20599" y="0"/>
                </a:cubicBezTo>
                <a:cubicBezTo>
                  <a:pt x="20599" y="0"/>
                  <a:pt x="20599" y="0"/>
                  <a:pt x="20599" y="0"/>
                </a:cubicBezTo>
                <a:close/>
                <a:moveTo>
                  <a:pt x="20599" y="0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442" name="AutoShape 189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1663585" y="5657293"/>
            <a:ext cx="82046" cy="17803"/>
          </a:xfrm>
          <a:custGeom>
            <a:avLst/>
            <a:gdLst/>
            <a:ahLst/>
            <a:cxnLst/>
            <a:rect l="0" t="0" r="r" b="b"/>
            <a:pathLst>
              <a:path w="20798" h="18648">
                <a:moveTo>
                  <a:pt x="199" y="18648"/>
                </a:moveTo>
                <a:cubicBezTo>
                  <a:pt x="4502" y="18648"/>
                  <a:pt x="8808" y="18648"/>
                  <a:pt x="13112" y="18648"/>
                </a:cubicBezTo>
                <a:cubicBezTo>
                  <a:pt x="15330" y="18648"/>
                  <a:pt x="17548" y="18648"/>
                  <a:pt x="19767" y="18648"/>
                </a:cubicBezTo>
                <a:cubicBezTo>
                  <a:pt x="20914" y="18648"/>
                  <a:pt x="21039" y="4877"/>
                  <a:pt x="20461" y="2362"/>
                </a:cubicBezTo>
                <a:cubicBezTo>
                  <a:pt x="19242" y="-2952"/>
                  <a:pt x="9396" y="2362"/>
                  <a:pt x="7548" y="2362"/>
                </a:cubicBezTo>
                <a:cubicBezTo>
                  <a:pt x="5330" y="2362"/>
                  <a:pt x="3111" y="2362"/>
                  <a:pt x="893" y="2362"/>
                </a:cubicBezTo>
                <a:cubicBezTo>
                  <a:pt x="-561" y="2362"/>
                  <a:pt x="199" y="13864"/>
                  <a:pt x="199" y="18648"/>
                </a:cubicBezTo>
                <a:cubicBezTo>
                  <a:pt x="199" y="18648"/>
                  <a:pt x="199" y="18648"/>
                  <a:pt x="199" y="18648"/>
                </a:cubicBezTo>
                <a:close/>
                <a:moveTo>
                  <a:pt x="199" y="18648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443" name="AutoShape 190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10822542" y="4963773"/>
            <a:ext cx="224465" cy="255426"/>
          </a:xfrm>
          <a:custGeom>
            <a:avLst/>
            <a:gdLst/>
            <a:ahLst/>
            <a:cxnLst/>
            <a:rect l="0" t="0" r="r" b="b"/>
            <a:pathLst>
              <a:path w="21162" h="21345">
                <a:moveTo>
                  <a:pt x="18041" y="18657"/>
                </a:moveTo>
                <a:cubicBezTo>
                  <a:pt x="13108" y="18657"/>
                  <a:pt x="8178" y="18657"/>
                  <a:pt x="3245" y="18657"/>
                </a:cubicBezTo>
                <a:cubicBezTo>
                  <a:pt x="2756" y="18657"/>
                  <a:pt x="3010" y="7164"/>
                  <a:pt x="3010" y="5966"/>
                </a:cubicBezTo>
                <a:cubicBezTo>
                  <a:pt x="3010" y="5038"/>
                  <a:pt x="3010" y="4110"/>
                  <a:pt x="3010" y="3183"/>
                </a:cubicBezTo>
                <a:cubicBezTo>
                  <a:pt x="3010" y="2554"/>
                  <a:pt x="3011" y="2666"/>
                  <a:pt x="3743" y="2666"/>
                </a:cubicBezTo>
                <a:cubicBezTo>
                  <a:pt x="6625" y="2666"/>
                  <a:pt x="9507" y="2666"/>
                  <a:pt x="12389" y="2666"/>
                </a:cubicBezTo>
                <a:cubicBezTo>
                  <a:pt x="13121" y="2666"/>
                  <a:pt x="13289" y="3002"/>
                  <a:pt x="13825" y="3478"/>
                </a:cubicBezTo>
                <a:cubicBezTo>
                  <a:pt x="14999" y="4520"/>
                  <a:pt x="16173" y="5560"/>
                  <a:pt x="17346" y="6600"/>
                </a:cubicBezTo>
                <a:cubicBezTo>
                  <a:pt x="18662" y="7767"/>
                  <a:pt x="18041" y="9880"/>
                  <a:pt x="18041" y="11459"/>
                </a:cubicBezTo>
                <a:cubicBezTo>
                  <a:pt x="18041" y="13857"/>
                  <a:pt x="18041" y="16258"/>
                  <a:pt x="18041" y="18657"/>
                </a:cubicBezTo>
                <a:cubicBezTo>
                  <a:pt x="18041" y="18657"/>
                  <a:pt x="18041" y="18657"/>
                  <a:pt x="18041" y="18657"/>
                </a:cubicBezTo>
                <a:close/>
                <a:moveTo>
                  <a:pt x="14154" y="0"/>
                </a:moveTo>
                <a:cubicBezTo>
                  <a:pt x="9443" y="0"/>
                  <a:pt x="4731" y="0"/>
                  <a:pt x="20" y="0"/>
                </a:cubicBezTo>
                <a:cubicBezTo>
                  <a:pt x="-13" y="0"/>
                  <a:pt x="4" y="12004"/>
                  <a:pt x="4" y="12879"/>
                </a:cubicBezTo>
                <a:cubicBezTo>
                  <a:pt x="4" y="15316"/>
                  <a:pt x="4" y="17754"/>
                  <a:pt x="4" y="20193"/>
                </a:cubicBezTo>
                <a:cubicBezTo>
                  <a:pt x="4" y="21600"/>
                  <a:pt x="71" y="21323"/>
                  <a:pt x="1681" y="21323"/>
                </a:cubicBezTo>
                <a:cubicBezTo>
                  <a:pt x="7655" y="21323"/>
                  <a:pt x="13629" y="21323"/>
                  <a:pt x="19603" y="21323"/>
                </a:cubicBezTo>
                <a:cubicBezTo>
                  <a:pt x="19693" y="21323"/>
                  <a:pt x="21046" y="21335"/>
                  <a:pt x="21046" y="21311"/>
                </a:cubicBezTo>
                <a:cubicBezTo>
                  <a:pt x="21046" y="20567"/>
                  <a:pt x="21046" y="19825"/>
                  <a:pt x="21046" y="19083"/>
                </a:cubicBezTo>
                <a:cubicBezTo>
                  <a:pt x="21046" y="16001"/>
                  <a:pt x="21046" y="12921"/>
                  <a:pt x="21046" y="9840"/>
                </a:cubicBezTo>
                <a:cubicBezTo>
                  <a:pt x="21046" y="8308"/>
                  <a:pt x="21587" y="6590"/>
                  <a:pt x="20330" y="5476"/>
                </a:cubicBezTo>
                <a:cubicBezTo>
                  <a:pt x="18272" y="3651"/>
                  <a:pt x="16212" y="1827"/>
                  <a:pt x="14154" y="0"/>
                </a:cubicBezTo>
                <a:cubicBezTo>
                  <a:pt x="14154" y="0"/>
                  <a:pt x="14154" y="0"/>
                  <a:pt x="14154" y="0"/>
                </a:cubicBezTo>
                <a:close/>
                <a:moveTo>
                  <a:pt x="14154" y="0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444" name="AutoShape 191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10872080" y="5081423"/>
            <a:ext cx="128487" cy="85916"/>
          </a:xfrm>
          <a:custGeom>
            <a:avLst/>
            <a:gdLst/>
            <a:ahLst/>
            <a:cxnLst/>
            <a:rect l="0" t="0" r="r" b="b"/>
            <a:pathLst>
              <a:path w="21285" h="21600">
                <a:moveTo>
                  <a:pt x="7917" y="3990"/>
                </a:moveTo>
                <a:cubicBezTo>
                  <a:pt x="6014" y="6866"/>
                  <a:pt x="4111" y="9745"/>
                  <a:pt x="2208" y="12621"/>
                </a:cubicBezTo>
                <a:cubicBezTo>
                  <a:pt x="-72" y="16065"/>
                  <a:pt x="0" y="16590"/>
                  <a:pt x="0" y="21600"/>
                </a:cubicBezTo>
                <a:cubicBezTo>
                  <a:pt x="2196" y="18283"/>
                  <a:pt x="4388" y="14963"/>
                  <a:pt x="6582" y="11650"/>
                </a:cubicBezTo>
                <a:cubicBezTo>
                  <a:pt x="7325" y="10527"/>
                  <a:pt x="7601" y="9151"/>
                  <a:pt x="8405" y="10367"/>
                </a:cubicBezTo>
                <a:cubicBezTo>
                  <a:pt x="9727" y="12368"/>
                  <a:pt x="11049" y="14363"/>
                  <a:pt x="12371" y="16364"/>
                </a:cubicBezTo>
                <a:cubicBezTo>
                  <a:pt x="13173" y="17574"/>
                  <a:pt x="13045" y="17834"/>
                  <a:pt x="13832" y="16653"/>
                </a:cubicBezTo>
                <a:cubicBezTo>
                  <a:pt x="15195" y="14586"/>
                  <a:pt x="16559" y="12525"/>
                  <a:pt x="17924" y="10460"/>
                </a:cubicBezTo>
                <a:cubicBezTo>
                  <a:pt x="18972" y="8876"/>
                  <a:pt x="20021" y="7295"/>
                  <a:pt x="21069" y="5707"/>
                </a:cubicBezTo>
                <a:cubicBezTo>
                  <a:pt x="21528" y="5013"/>
                  <a:pt x="21113" y="1065"/>
                  <a:pt x="21113" y="0"/>
                </a:cubicBezTo>
                <a:cubicBezTo>
                  <a:pt x="18684" y="3670"/>
                  <a:pt x="16259" y="7340"/>
                  <a:pt x="13832" y="11010"/>
                </a:cubicBezTo>
                <a:cubicBezTo>
                  <a:pt x="12488" y="13038"/>
                  <a:pt x="9126" y="5816"/>
                  <a:pt x="7917" y="3990"/>
                </a:cubicBezTo>
                <a:cubicBezTo>
                  <a:pt x="7917" y="3990"/>
                  <a:pt x="7917" y="3990"/>
                  <a:pt x="7917" y="3990"/>
                </a:cubicBezTo>
                <a:close/>
                <a:moveTo>
                  <a:pt x="7917" y="3990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445" name="AutoShape 192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11336491" y="4963773"/>
            <a:ext cx="224465" cy="255426"/>
          </a:xfrm>
          <a:custGeom>
            <a:avLst/>
            <a:gdLst/>
            <a:ahLst/>
            <a:cxnLst/>
            <a:rect l="0" t="0" r="r" b="b"/>
            <a:pathLst>
              <a:path w="21163" h="21345">
                <a:moveTo>
                  <a:pt x="18042" y="18657"/>
                </a:moveTo>
                <a:cubicBezTo>
                  <a:pt x="13110" y="18657"/>
                  <a:pt x="8178" y="18657"/>
                  <a:pt x="3246" y="18657"/>
                </a:cubicBezTo>
                <a:cubicBezTo>
                  <a:pt x="2757" y="18657"/>
                  <a:pt x="3011" y="7164"/>
                  <a:pt x="3011" y="5966"/>
                </a:cubicBezTo>
                <a:cubicBezTo>
                  <a:pt x="3011" y="5038"/>
                  <a:pt x="3011" y="4110"/>
                  <a:pt x="3011" y="3183"/>
                </a:cubicBezTo>
                <a:cubicBezTo>
                  <a:pt x="3011" y="2554"/>
                  <a:pt x="3012" y="2666"/>
                  <a:pt x="3745" y="2666"/>
                </a:cubicBezTo>
                <a:cubicBezTo>
                  <a:pt x="6627" y="2666"/>
                  <a:pt x="9508" y="2666"/>
                  <a:pt x="12391" y="2666"/>
                </a:cubicBezTo>
                <a:cubicBezTo>
                  <a:pt x="13123" y="2666"/>
                  <a:pt x="13291" y="3002"/>
                  <a:pt x="13826" y="3478"/>
                </a:cubicBezTo>
                <a:cubicBezTo>
                  <a:pt x="15000" y="4520"/>
                  <a:pt x="16174" y="5560"/>
                  <a:pt x="17347" y="6600"/>
                </a:cubicBezTo>
                <a:cubicBezTo>
                  <a:pt x="18662" y="7767"/>
                  <a:pt x="18042" y="9880"/>
                  <a:pt x="18042" y="11459"/>
                </a:cubicBezTo>
                <a:cubicBezTo>
                  <a:pt x="18042" y="13857"/>
                  <a:pt x="18042" y="16258"/>
                  <a:pt x="18042" y="18657"/>
                </a:cubicBezTo>
                <a:cubicBezTo>
                  <a:pt x="18042" y="18657"/>
                  <a:pt x="18042" y="18657"/>
                  <a:pt x="18042" y="18657"/>
                </a:cubicBezTo>
                <a:close/>
                <a:moveTo>
                  <a:pt x="14155" y="0"/>
                </a:moveTo>
                <a:cubicBezTo>
                  <a:pt x="9444" y="0"/>
                  <a:pt x="4732" y="0"/>
                  <a:pt x="21" y="0"/>
                </a:cubicBezTo>
                <a:cubicBezTo>
                  <a:pt x="-12" y="0"/>
                  <a:pt x="4" y="12004"/>
                  <a:pt x="4" y="12879"/>
                </a:cubicBezTo>
                <a:cubicBezTo>
                  <a:pt x="4" y="15316"/>
                  <a:pt x="4" y="17754"/>
                  <a:pt x="4" y="20193"/>
                </a:cubicBezTo>
                <a:cubicBezTo>
                  <a:pt x="4" y="21600"/>
                  <a:pt x="71" y="21323"/>
                  <a:pt x="1682" y="21323"/>
                </a:cubicBezTo>
                <a:cubicBezTo>
                  <a:pt x="7656" y="21323"/>
                  <a:pt x="13631" y="21323"/>
                  <a:pt x="19604" y="21323"/>
                </a:cubicBezTo>
                <a:cubicBezTo>
                  <a:pt x="19694" y="21323"/>
                  <a:pt x="21048" y="21335"/>
                  <a:pt x="21048" y="21311"/>
                </a:cubicBezTo>
                <a:cubicBezTo>
                  <a:pt x="21048" y="20567"/>
                  <a:pt x="21048" y="19825"/>
                  <a:pt x="21048" y="19083"/>
                </a:cubicBezTo>
                <a:cubicBezTo>
                  <a:pt x="21048" y="16001"/>
                  <a:pt x="21048" y="12921"/>
                  <a:pt x="21048" y="9840"/>
                </a:cubicBezTo>
                <a:cubicBezTo>
                  <a:pt x="21048" y="8308"/>
                  <a:pt x="21588" y="6590"/>
                  <a:pt x="20331" y="5476"/>
                </a:cubicBezTo>
                <a:cubicBezTo>
                  <a:pt x="18272" y="3651"/>
                  <a:pt x="16214" y="1827"/>
                  <a:pt x="14155" y="0"/>
                </a:cubicBezTo>
                <a:cubicBezTo>
                  <a:pt x="14155" y="0"/>
                  <a:pt x="14155" y="0"/>
                  <a:pt x="14155" y="0"/>
                </a:cubicBezTo>
                <a:close/>
                <a:moveTo>
                  <a:pt x="14155" y="0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446" name="AutoShape 193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11386028" y="5062847"/>
            <a:ext cx="129261" cy="112233"/>
          </a:xfrm>
          <a:custGeom>
            <a:avLst/>
            <a:gdLst/>
            <a:ahLst/>
            <a:cxnLst/>
            <a:rect l="0" t="0" r="r" b="b"/>
            <a:pathLst>
              <a:path w="21162" h="21401">
                <a:moveTo>
                  <a:pt x="2693" y="12296"/>
                </a:moveTo>
                <a:cubicBezTo>
                  <a:pt x="3592" y="12296"/>
                  <a:pt x="7352" y="11637"/>
                  <a:pt x="7922" y="12296"/>
                </a:cubicBezTo>
                <a:cubicBezTo>
                  <a:pt x="8166" y="12581"/>
                  <a:pt x="8166" y="18084"/>
                  <a:pt x="7922" y="18366"/>
                </a:cubicBezTo>
                <a:cubicBezTo>
                  <a:pt x="7676" y="18651"/>
                  <a:pt x="2938" y="18651"/>
                  <a:pt x="2693" y="18366"/>
                </a:cubicBezTo>
                <a:cubicBezTo>
                  <a:pt x="2123" y="17705"/>
                  <a:pt x="2693" y="13341"/>
                  <a:pt x="2693" y="12296"/>
                </a:cubicBezTo>
                <a:cubicBezTo>
                  <a:pt x="2693" y="12296"/>
                  <a:pt x="2693" y="12296"/>
                  <a:pt x="2693" y="12296"/>
                </a:cubicBezTo>
                <a:close/>
                <a:moveTo>
                  <a:pt x="2693" y="3194"/>
                </a:moveTo>
                <a:cubicBezTo>
                  <a:pt x="3592" y="3194"/>
                  <a:pt x="7352" y="2533"/>
                  <a:pt x="7922" y="3194"/>
                </a:cubicBezTo>
                <a:cubicBezTo>
                  <a:pt x="8166" y="3479"/>
                  <a:pt x="8166" y="8979"/>
                  <a:pt x="7922" y="9264"/>
                </a:cubicBezTo>
                <a:cubicBezTo>
                  <a:pt x="7676" y="9548"/>
                  <a:pt x="2938" y="9548"/>
                  <a:pt x="2693" y="9264"/>
                </a:cubicBezTo>
                <a:cubicBezTo>
                  <a:pt x="2123" y="8603"/>
                  <a:pt x="2693" y="4239"/>
                  <a:pt x="2693" y="3194"/>
                </a:cubicBezTo>
                <a:cubicBezTo>
                  <a:pt x="2693" y="3194"/>
                  <a:pt x="2693" y="3194"/>
                  <a:pt x="2693" y="3194"/>
                </a:cubicBezTo>
                <a:close/>
                <a:moveTo>
                  <a:pt x="10536" y="12296"/>
                </a:moveTo>
                <a:cubicBezTo>
                  <a:pt x="12934" y="12296"/>
                  <a:pt x="15333" y="12296"/>
                  <a:pt x="17732" y="12296"/>
                </a:cubicBezTo>
                <a:cubicBezTo>
                  <a:pt x="18739" y="12296"/>
                  <a:pt x="18983" y="17668"/>
                  <a:pt x="18379" y="18366"/>
                </a:cubicBezTo>
                <a:cubicBezTo>
                  <a:pt x="17600" y="19266"/>
                  <a:pt x="12370" y="18366"/>
                  <a:pt x="11181" y="18366"/>
                </a:cubicBezTo>
                <a:cubicBezTo>
                  <a:pt x="9813" y="18366"/>
                  <a:pt x="10536" y="13710"/>
                  <a:pt x="10536" y="12296"/>
                </a:cubicBezTo>
                <a:cubicBezTo>
                  <a:pt x="10536" y="12296"/>
                  <a:pt x="10536" y="12296"/>
                  <a:pt x="10536" y="12296"/>
                </a:cubicBezTo>
                <a:close/>
                <a:moveTo>
                  <a:pt x="10536" y="3194"/>
                </a:moveTo>
                <a:cubicBezTo>
                  <a:pt x="12934" y="3194"/>
                  <a:pt x="15333" y="3194"/>
                  <a:pt x="17732" y="3194"/>
                </a:cubicBezTo>
                <a:cubicBezTo>
                  <a:pt x="18739" y="3194"/>
                  <a:pt x="18983" y="8564"/>
                  <a:pt x="18379" y="9264"/>
                </a:cubicBezTo>
                <a:cubicBezTo>
                  <a:pt x="17600" y="10161"/>
                  <a:pt x="12370" y="9264"/>
                  <a:pt x="11181" y="9264"/>
                </a:cubicBezTo>
                <a:cubicBezTo>
                  <a:pt x="9813" y="9264"/>
                  <a:pt x="10536" y="4608"/>
                  <a:pt x="10536" y="3194"/>
                </a:cubicBezTo>
                <a:cubicBezTo>
                  <a:pt x="10536" y="3194"/>
                  <a:pt x="10536" y="3194"/>
                  <a:pt x="10536" y="3194"/>
                </a:cubicBezTo>
                <a:close/>
                <a:moveTo>
                  <a:pt x="78" y="21401"/>
                </a:moveTo>
                <a:cubicBezTo>
                  <a:pt x="6953" y="21401"/>
                  <a:pt x="13828" y="21401"/>
                  <a:pt x="20702" y="21401"/>
                </a:cubicBezTo>
                <a:cubicBezTo>
                  <a:pt x="21345" y="21401"/>
                  <a:pt x="20993" y="13405"/>
                  <a:pt x="20993" y="12452"/>
                </a:cubicBezTo>
                <a:cubicBezTo>
                  <a:pt x="20993" y="9789"/>
                  <a:pt x="20993" y="7131"/>
                  <a:pt x="20993" y="4468"/>
                </a:cubicBezTo>
                <a:cubicBezTo>
                  <a:pt x="20993" y="3892"/>
                  <a:pt x="21373" y="572"/>
                  <a:pt x="20993" y="159"/>
                </a:cubicBezTo>
                <a:cubicBezTo>
                  <a:pt x="20663" y="-199"/>
                  <a:pt x="18552" y="159"/>
                  <a:pt x="18125" y="159"/>
                </a:cubicBezTo>
                <a:cubicBezTo>
                  <a:pt x="15961" y="159"/>
                  <a:pt x="13794" y="159"/>
                  <a:pt x="11628" y="159"/>
                </a:cubicBezTo>
                <a:cubicBezTo>
                  <a:pt x="7874" y="159"/>
                  <a:pt x="4122" y="159"/>
                  <a:pt x="368" y="159"/>
                </a:cubicBezTo>
                <a:cubicBezTo>
                  <a:pt x="-227" y="159"/>
                  <a:pt x="78" y="19041"/>
                  <a:pt x="78" y="21401"/>
                </a:cubicBezTo>
                <a:cubicBezTo>
                  <a:pt x="78" y="21401"/>
                  <a:pt x="78" y="21401"/>
                  <a:pt x="78" y="21401"/>
                </a:cubicBezTo>
                <a:close/>
                <a:moveTo>
                  <a:pt x="78" y="21401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447" name="AutoShape 194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8265186" y="5483913"/>
            <a:ext cx="224465" cy="255426"/>
          </a:xfrm>
          <a:custGeom>
            <a:avLst/>
            <a:gdLst/>
            <a:ahLst/>
            <a:cxnLst/>
            <a:rect l="0" t="0" r="r" b="b"/>
            <a:pathLst>
              <a:path w="21163" h="21345">
                <a:moveTo>
                  <a:pt x="18041" y="18657"/>
                </a:moveTo>
                <a:cubicBezTo>
                  <a:pt x="13110" y="18657"/>
                  <a:pt x="8177" y="18657"/>
                  <a:pt x="3245" y="18657"/>
                </a:cubicBezTo>
                <a:cubicBezTo>
                  <a:pt x="2756" y="18657"/>
                  <a:pt x="3010" y="7164"/>
                  <a:pt x="3010" y="5966"/>
                </a:cubicBezTo>
                <a:cubicBezTo>
                  <a:pt x="3010" y="5038"/>
                  <a:pt x="3010" y="4110"/>
                  <a:pt x="3010" y="3183"/>
                </a:cubicBezTo>
                <a:cubicBezTo>
                  <a:pt x="3010" y="2554"/>
                  <a:pt x="3010" y="2666"/>
                  <a:pt x="3744" y="2666"/>
                </a:cubicBezTo>
                <a:cubicBezTo>
                  <a:pt x="6626" y="2666"/>
                  <a:pt x="9507" y="2666"/>
                  <a:pt x="12390" y="2666"/>
                </a:cubicBezTo>
                <a:cubicBezTo>
                  <a:pt x="13121" y="2666"/>
                  <a:pt x="13290" y="3002"/>
                  <a:pt x="13826" y="3478"/>
                </a:cubicBezTo>
                <a:cubicBezTo>
                  <a:pt x="15000" y="4520"/>
                  <a:pt x="16174" y="5560"/>
                  <a:pt x="17347" y="6600"/>
                </a:cubicBezTo>
                <a:cubicBezTo>
                  <a:pt x="18663" y="7767"/>
                  <a:pt x="18041" y="9880"/>
                  <a:pt x="18041" y="11459"/>
                </a:cubicBezTo>
                <a:cubicBezTo>
                  <a:pt x="18041" y="13857"/>
                  <a:pt x="18041" y="16258"/>
                  <a:pt x="18041" y="18657"/>
                </a:cubicBezTo>
                <a:cubicBezTo>
                  <a:pt x="18041" y="18657"/>
                  <a:pt x="18041" y="18657"/>
                  <a:pt x="18041" y="18657"/>
                </a:cubicBezTo>
                <a:close/>
                <a:moveTo>
                  <a:pt x="14154" y="0"/>
                </a:moveTo>
                <a:cubicBezTo>
                  <a:pt x="9443" y="0"/>
                  <a:pt x="4733" y="0"/>
                  <a:pt x="20" y="0"/>
                </a:cubicBezTo>
                <a:cubicBezTo>
                  <a:pt x="-12" y="0"/>
                  <a:pt x="4" y="12004"/>
                  <a:pt x="4" y="12879"/>
                </a:cubicBezTo>
                <a:cubicBezTo>
                  <a:pt x="4" y="15316"/>
                  <a:pt x="4" y="17754"/>
                  <a:pt x="4" y="20193"/>
                </a:cubicBezTo>
                <a:cubicBezTo>
                  <a:pt x="4" y="21600"/>
                  <a:pt x="72" y="21323"/>
                  <a:pt x="1682" y="21323"/>
                </a:cubicBezTo>
                <a:cubicBezTo>
                  <a:pt x="7657" y="21323"/>
                  <a:pt x="13630" y="21323"/>
                  <a:pt x="19604" y="21323"/>
                </a:cubicBezTo>
                <a:cubicBezTo>
                  <a:pt x="19692" y="21323"/>
                  <a:pt x="21048" y="21335"/>
                  <a:pt x="21048" y="21311"/>
                </a:cubicBezTo>
                <a:cubicBezTo>
                  <a:pt x="21048" y="20567"/>
                  <a:pt x="21048" y="19825"/>
                  <a:pt x="21048" y="19083"/>
                </a:cubicBezTo>
                <a:cubicBezTo>
                  <a:pt x="21048" y="16001"/>
                  <a:pt x="21048" y="12921"/>
                  <a:pt x="21048" y="9840"/>
                </a:cubicBezTo>
                <a:cubicBezTo>
                  <a:pt x="21048" y="8308"/>
                  <a:pt x="21588" y="6590"/>
                  <a:pt x="20331" y="5476"/>
                </a:cubicBezTo>
                <a:cubicBezTo>
                  <a:pt x="18272" y="3651"/>
                  <a:pt x="16214" y="1827"/>
                  <a:pt x="14154" y="0"/>
                </a:cubicBezTo>
                <a:cubicBezTo>
                  <a:pt x="14154" y="0"/>
                  <a:pt x="14154" y="0"/>
                  <a:pt x="14154" y="0"/>
                </a:cubicBezTo>
                <a:close/>
                <a:moveTo>
                  <a:pt x="14154" y="0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448" name="AutoShape 195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8314723" y="5564411"/>
            <a:ext cx="45667" cy="47215"/>
          </a:xfrm>
          <a:custGeom>
            <a:avLst/>
            <a:gdLst/>
            <a:ahLst/>
            <a:cxnLst/>
            <a:rect l="0" t="0" r="r" b="b"/>
            <a:pathLst>
              <a:path w="16200" h="21600">
                <a:moveTo>
                  <a:pt x="8100" y="21600"/>
                </a:moveTo>
                <a:cubicBezTo>
                  <a:pt x="18900" y="21600"/>
                  <a:pt x="18900" y="0"/>
                  <a:pt x="8100" y="0"/>
                </a:cubicBezTo>
                <a:cubicBezTo>
                  <a:pt x="-2700" y="0"/>
                  <a:pt x="-2700" y="21600"/>
                  <a:pt x="8100" y="21600"/>
                </a:cubicBezTo>
                <a:cubicBezTo>
                  <a:pt x="12723" y="21600"/>
                  <a:pt x="3477" y="21600"/>
                  <a:pt x="8100" y="21600"/>
                </a:cubicBezTo>
                <a:close/>
                <a:moveTo>
                  <a:pt x="8100" y="21600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449" name="AutoShape 196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8314723" y="5576795"/>
            <a:ext cx="127713" cy="111459"/>
          </a:xfrm>
          <a:custGeom>
            <a:avLst/>
            <a:gdLst/>
            <a:ahLst/>
            <a:cxnLst/>
            <a:rect l="0" t="0" r="r" b="b"/>
            <a:pathLst>
              <a:path w="21600" h="21600">
                <a:moveTo>
                  <a:pt x="5401" y="12344"/>
                </a:moveTo>
                <a:cubicBezTo>
                  <a:pt x="3599" y="15428"/>
                  <a:pt x="1801" y="18514"/>
                  <a:pt x="0" y="21600"/>
                </a:cubicBezTo>
                <a:cubicBezTo>
                  <a:pt x="7202" y="21600"/>
                  <a:pt x="14400" y="21600"/>
                  <a:pt x="21600" y="21600"/>
                </a:cubicBezTo>
                <a:cubicBezTo>
                  <a:pt x="19800" y="14401"/>
                  <a:pt x="18002" y="7199"/>
                  <a:pt x="16201" y="0"/>
                </a:cubicBezTo>
                <a:cubicBezTo>
                  <a:pt x="14400" y="6172"/>
                  <a:pt x="12602" y="12344"/>
                  <a:pt x="10800" y="18514"/>
                </a:cubicBezTo>
                <a:cubicBezTo>
                  <a:pt x="8999" y="16457"/>
                  <a:pt x="7202" y="14401"/>
                  <a:pt x="5401" y="12344"/>
                </a:cubicBezTo>
                <a:cubicBezTo>
                  <a:pt x="5401" y="12344"/>
                  <a:pt x="5401" y="12344"/>
                  <a:pt x="5401" y="12344"/>
                </a:cubicBezTo>
                <a:close/>
                <a:moveTo>
                  <a:pt x="5401" y="12344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450" name="AutoShape 197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5150537" y="5465336"/>
            <a:ext cx="224465" cy="255426"/>
          </a:xfrm>
          <a:custGeom>
            <a:avLst/>
            <a:gdLst/>
            <a:ahLst/>
            <a:cxnLst/>
            <a:rect l="0" t="0" r="r" b="b"/>
            <a:pathLst>
              <a:path w="21163" h="21343">
                <a:moveTo>
                  <a:pt x="18041" y="18655"/>
                </a:moveTo>
                <a:cubicBezTo>
                  <a:pt x="13110" y="18655"/>
                  <a:pt x="8177" y="18655"/>
                  <a:pt x="3245" y="18655"/>
                </a:cubicBezTo>
                <a:cubicBezTo>
                  <a:pt x="2757" y="18655"/>
                  <a:pt x="3010" y="7164"/>
                  <a:pt x="3010" y="5966"/>
                </a:cubicBezTo>
                <a:cubicBezTo>
                  <a:pt x="3010" y="5038"/>
                  <a:pt x="3010" y="4109"/>
                  <a:pt x="3010" y="3182"/>
                </a:cubicBezTo>
                <a:cubicBezTo>
                  <a:pt x="3010" y="2553"/>
                  <a:pt x="3010" y="2665"/>
                  <a:pt x="3744" y="2665"/>
                </a:cubicBezTo>
                <a:cubicBezTo>
                  <a:pt x="6626" y="2665"/>
                  <a:pt x="9507" y="2665"/>
                  <a:pt x="12390" y="2665"/>
                </a:cubicBezTo>
                <a:cubicBezTo>
                  <a:pt x="13121" y="2665"/>
                  <a:pt x="13290" y="3002"/>
                  <a:pt x="13826" y="3477"/>
                </a:cubicBezTo>
                <a:cubicBezTo>
                  <a:pt x="15000" y="4518"/>
                  <a:pt x="16174" y="5560"/>
                  <a:pt x="17347" y="6599"/>
                </a:cubicBezTo>
                <a:cubicBezTo>
                  <a:pt x="18664" y="7767"/>
                  <a:pt x="18041" y="9880"/>
                  <a:pt x="18041" y="11458"/>
                </a:cubicBezTo>
                <a:cubicBezTo>
                  <a:pt x="18041" y="13857"/>
                  <a:pt x="18041" y="16256"/>
                  <a:pt x="18041" y="18655"/>
                </a:cubicBezTo>
                <a:cubicBezTo>
                  <a:pt x="18041" y="18655"/>
                  <a:pt x="18041" y="18655"/>
                  <a:pt x="18041" y="18655"/>
                </a:cubicBezTo>
                <a:close/>
                <a:moveTo>
                  <a:pt x="14154" y="0"/>
                </a:moveTo>
                <a:cubicBezTo>
                  <a:pt x="9443" y="0"/>
                  <a:pt x="4732" y="0"/>
                  <a:pt x="20" y="0"/>
                </a:cubicBezTo>
                <a:cubicBezTo>
                  <a:pt x="-12" y="0"/>
                  <a:pt x="4" y="12003"/>
                  <a:pt x="4" y="12879"/>
                </a:cubicBezTo>
                <a:cubicBezTo>
                  <a:pt x="4" y="15315"/>
                  <a:pt x="4" y="17753"/>
                  <a:pt x="4" y="20192"/>
                </a:cubicBezTo>
                <a:cubicBezTo>
                  <a:pt x="4" y="21600"/>
                  <a:pt x="72" y="21321"/>
                  <a:pt x="1682" y="21321"/>
                </a:cubicBezTo>
                <a:cubicBezTo>
                  <a:pt x="7656" y="21321"/>
                  <a:pt x="13630" y="21321"/>
                  <a:pt x="19603" y="21321"/>
                </a:cubicBezTo>
                <a:cubicBezTo>
                  <a:pt x="19693" y="21321"/>
                  <a:pt x="21048" y="21334"/>
                  <a:pt x="21048" y="21309"/>
                </a:cubicBezTo>
                <a:cubicBezTo>
                  <a:pt x="21048" y="20567"/>
                  <a:pt x="21048" y="19823"/>
                  <a:pt x="21048" y="19082"/>
                </a:cubicBezTo>
                <a:cubicBezTo>
                  <a:pt x="21048" y="16000"/>
                  <a:pt x="21048" y="12919"/>
                  <a:pt x="21048" y="9838"/>
                </a:cubicBezTo>
                <a:cubicBezTo>
                  <a:pt x="21048" y="8307"/>
                  <a:pt x="21588" y="6590"/>
                  <a:pt x="20331" y="5476"/>
                </a:cubicBezTo>
                <a:cubicBezTo>
                  <a:pt x="18272" y="3650"/>
                  <a:pt x="16214" y="1827"/>
                  <a:pt x="14154" y="0"/>
                </a:cubicBezTo>
                <a:cubicBezTo>
                  <a:pt x="14154" y="0"/>
                  <a:pt x="14154" y="0"/>
                  <a:pt x="14154" y="0"/>
                </a:cubicBezTo>
                <a:close/>
                <a:moveTo>
                  <a:pt x="14154" y="0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451" name="AutoShape 198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5231034" y="5558219"/>
            <a:ext cx="84368" cy="95204"/>
          </a:xfrm>
          <a:custGeom>
            <a:avLst/>
            <a:gdLst/>
            <a:ahLst/>
            <a:cxnLst/>
            <a:rect l="0" t="0" r="r" b="b"/>
            <a:pathLst>
              <a:path w="21600" h="21600">
                <a:moveTo>
                  <a:pt x="0" y="21600"/>
                </a:moveTo>
                <a:cubicBezTo>
                  <a:pt x="7201" y="18000"/>
                  <a:pt x="14398" y="14402"/>
                  <a:pt x="21600" y="10799"/>
                </a:cubicBezTo>
                <a:cubicBezTo>
                  <a:pt x="14398" y="7201"/>
                  <a:pt x="7201" y="3600"/>
                  <a:pt x="0" y="0"/>
                </a:cubicBezTo>
                <a:cubicBezTo>
                  <a:pt x="0" y="7201"/>
                  <a:pt x="0" y="14402"/>
                  <a:pt x="0" y="21600"/>
                </a:cubicBezTo>
                <a:cubicBezTo>
                  <a:pt x="0" y="21600"/>
                  <a:pt x="0" y="21600"/>
                  <a:pt x="0" y="21600"/>
                </a:cubicBezTo>
                <a:close/>
                <a:moveTo>
                  <a:pt x="0" y="21600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452" name="AutoShape 199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5751175" y="5483913"/>
            <a:ext cx="224465" cy="255426"/>
          </a:xfrm>
          <a:custGeom>
            <a:avLst/>
            <a:gdLst/>
            <a:ahLst/>
            <a:cxnLst/>
            <a:rect l="0" t="0" r="r" b="b"/>
            <a:pathLst>
              <a:path w="21163" h="21343">
                <a:moveTo>
                  <a:pt x="18042" y="18655"/>
                </a:moveTo>
                <a:cubicBezTo>
                  <a:pt x="13110" y="18655"/>
                  <a:pt x="8178" y="18655"/>
                  <a:pt x="3245" y="18655"/>
                </a:cubicBezTo>
                <a:cubicBezTo>
                  <a:pt x="2756" y="18655"/>
                  <a:pt x="3010" y="7164"/>
                  <a:pt x="3010" y="5966"/>
                </a:cubicBezTo>
                <a:cubicBezTo>
                  <a:pt x="3010" y="5038"/>
                  <a:pt x="3010" y="4109"/>
                  <a:pt x="3010" y="3182"/>
                </a:cubicBezTo>
                <a:cubicBezTo>
                  <a:pt x="3010" y="2553"/>
                  <a:pt x="3010" y="2665"/>
                  <a:pt x="3744" y="2665"/>
                </a:cubicBezTo>
                <a:cubicBezTo>
                  <a:pt x="6625" y="2665"/>
                  <a:pt x="9508" y="2665"/>
                  <a:pt x="12390" y="2665"/>
                </a:cubicBezTo>
                <a:cubicBezTo>
                  <a:pt x="13121" y="2665"/>
                  <a:pt x="13290" y="3002"/>
                  <a:pt x="13826" y="3477"/>
                </a:cubicBezTo>
                <a:cubicBezTo>
                  <a:pt x="15000" y="4518"/>
                  <a:pt x="16175" y="5560"/>
                  <a:pt x="17348" y="6599"/>
                </a:cubicBezTo>
                <a:cubicBezTo>
                  <a:pt x="18664" y="7767"/>
                  <a:pt x="18042" y="9880"/>
                  <a:pt x="18042" y="11458"/>
                </a:cubicBezTo>
                <a:cubicBezTo>
                  <a:pt x="18042" y="13857"/>
                  <a:pt x="18042" y="16256"/>
                  <a:pt x="18042" y="18655"/>
                </a:cubicBezTo>
                <a:cubicBezTo>
                  <a:pt x="18042" y="18655"/>
                  <a:pt x="18042" y="18655"/>
                  <a:pt x="18042" y="18655"/>
                </a:cubicBezTo>
                <a:close/>
                <a:moveTo>
                  <a:pt x="14155" y="0"/>
                </a:moveTo>
                <a:cubicBezTo>
                  <a:pt x="9442" y="0"/>
                  <a:pt x="4732" y="0"/>
                  <a:pt x="20" y="0"/>
                </a:cubicBezTo>
                <a:cubicBezTo>
                  <a:pt x="-12" y="0"/>
                  <a:pt x="4" y="12003"/>
                  <a:pt x="4" y="12879"/>
                </a:cubicBezTo>
                <a:cubicBezTo>
                  <a:pt x="4" y="15315"/>
                  <a:pt x="4" y="17753"/>
                  <a:pt x="4" y="20192"/>
                </a:cubicBezTo>
                <a:cubicBezTo>
                  <a:pt x="4" y="21600"/>
                  <a:pt x="72" y="21321"/>
                  <a:pt x="1681" y="21321"/>
                </a:cubicBezTo>
                <a:cubicBezTo>
                  <a:pt x="7657" y="21321"/>
                  <a:pt x="13630" y="21321"/>
                  <a:pt x="19604" y="21321"/>
                </a:cubicBezTo>
                <a:cubicBezTo>
                  <a:pt x="19693" y="21321"/>
                  <a:pt x="21048" y="21334"/>
                  <a:pt x="21048" y="21309"/>
                </a:cubicBezTo>
                <a:cubicBezTo>
                  <a:pt x="21048" y="20567"/>
                  <a:pt x="21048" y="19823"/>
                  <a:pt x="21048" y="19082"/>
                </a:cubicBezTo>
                <a:cubicBezTo>
                  <a:pt x="21048" y="16000"/>
                  <a:pt x="21048" y="12919"/>
                  <a:pt x="21048" y="9838"/>
                </a:cubicBezTo>
                <a:cubicBezTo>
                  <a:pt x="21048" y="8307"/>
                  <a:pt x="21588" y="6590"/>
                  <a:pt x="20331" y="5476"/>
                </a:cubicBezTo>
                <a:cubicBezTo>
                  <a:pt x="18272" y="3650"/>
                  <a:pt x="16214" y="1827"/>
                  <a:pt x="14155" y="0"/>
                </a:cubicBezTo>
                <a:cubicBezTo>
                  <a:pt x="14155" y="0"/>
                  <a:pt x="14155" y="0"/>
                  <a:pt x="14155" y="0"/>
                </a:cubicBezTo>
                <a:close/>
                <a:moveTo>
                  <a:pt x="14155" y="0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453" name="AutoShape 200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5800712" y="5582987"/>
            <a:ext cx="48763" cy="95204"/>
          </a:xfrm>
          <a:custGeom>
            <a:avLst/>
            <a:gdLst/>
            <a:ahLst/>
            <a:cxnLst/>
            <a:rect l="0" t="0" r="r" b="b"/>
            <a:pathLst>
              <a:path w="20736" h="21600">
                <a:moveTo>
                  <a:pt x="0" y="10797"/>
                </a:moveTo>
                <a:cubicBezTo>
                  <a:pt x="6784" y="14401"/>
                  <a:pt x="13567" y="17999"/>
                  <a:pt x="20345" y="21600"/>
                </a:cubicBezTo>
                <a:cubicBezTo>
                  <a:pt x="20345" y="20203"/>
                  <a:pt x="21579" y="17163"/>
                  <a:pt x="19658" y="16141"/>
                </a:cubicBezTo>
                <a:cubicBezTo>
                  <a:pt x="17990" y="15256"/>
                  <a:pt x="9590" y="11947"/>
                  <a:pt x="9590" y="10797"/>
                </a:cubicBezTo>
                <a:cubicBezTo>
                  <a:pt x="9590" y="9743"/>
                  <a:pt x="17395" y="6657"/>
                  <a:pt x="18891" y="5862"/>
                </a:cubicBezTo>
                <a:cubicBezTo>
                  <a:pt x="21600" y="4424"/>
                  <a:pt x="20345" y="1956"/>
                  <a:pt x="20345" y="0"/>
                </a:cubicBezTo>
                <a:cubicBezTo>
                  <a:pt x="13567" y="3601"/>
                  <a:pt x="6784" y="7199"/>
                  <a:pt x="0" y="10797"/>
                </a:cubicBezTo>
                <a:cubicBezTo>
                  <a:pt x="0" y="10797"/>
                  <a:pt x="0" y="10797"/>
                  <a:pt x="0" y="10797"/>
                </a:cubicBezTo>
                <a:close/>
                <a:moveTo>
                  <a:pt x="0" y="10797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454" name="AutoShape 201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5881210" y="5576795"/>
            <a:ext cx="47989" cy="95204"/>
          </a:xfrm>
          <a:custGeom>
            <a:avLst/>
            <a:gdLst/>
            <a:ahLst/>
            <a:cxnLst/>
            <a:rect l="0" t="0" r="r" b="b"/>
            <a:pathLst>
              <a:path w="20250" h="21600">
                <a:moveTo>
                  <a:pt x="433" y="5090"/>
                </a:moveTo>
                <a:cubicBezTo>
                  <a:pt x="2814" y="6368"/>
                  <a:pt x="5190" y="7639"/>
                  <a:pt x="7571" y="8917"/>
                </a:cubicBezTo>
                <a:cubicBezTo>
                  <a:pt x="10699" y="10594"/>
                  <a:pt x="11806" y="10415"/>
                  <a:pt x="8676" y="12090"/>
                </a:cubicBezTo>
                <a:cubicBezTo>
                  <a:pt x="5988" y="13530"/>
                  <a:pt x="3302" y="14974"/>
                  <a:pt x="609" y="16414"/>
                </a:cubicBezTo>
                <a:cubicBezTo>
                  <a:pt x="-649" y="17090"/>
                  <a:pt x="433" y="20587"/>
                  <a:pt x="433" y="21600"/>
                </a:cubicBezTo>
                <a:cubicBezTo>
                  <a:pt x="7032" y="18062"/>
                  <a:pt x="13638" y="14527"/>
                  <a:pt x="20229" y="10989"/>
                </a:cubicBezTo>
                <a:cubicBezTo>
                  <a:pt x="20951" y="10603"/>
                  <a:pt x="2705" y="1215"/>
                  <a:pt x="433" y="0"/>
                </a:cubicBezTo>
                <a:cubicBezTo>
                  <a:pt x="433" y="1697"/>
                  <a:pt x="433" y="3393"/>
                  <a:pt x="433" y="5090"/>
                </a:cubicBezTo>
                <a:cubicBezTo>
                  <a:pt x="433" y="5090"/>
                  <a:pt x="433" y="5090"/>
                  <a:pt x="433" y="5090"/>
                </a:cubicBezTo>
                <a:close/>
                <a:moveTo>
                  <a:pt x="433" y="5090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455" name="AutoShape 202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6265123" y="5483913"/>
            <a:ext cx="224465" cy="255426"/>
          </a:xfrm>
          <a:custGeom>
            <a:avLst/>
            <a:gdLst/>
            <a:ahLst/>
            <a:cxnLst/>
            <a:rect l="0" t="0" r="r" b="b"/>
            <a:pathLst>
              <a:path w="21163" h="21343">
                <a:moveTo>
                  <a:pt x="18042" y="18655"/>
                </a:moveTo>
                <a:cubicBezTo>
                  <a:pt x="13110" y="18655"/>
                  <a:pt x="8177" y="18655"/>
                  <a:pt x="3245" y="18655"/>
                </a:cubicBezTo>
                <a:cubicBezTo>
                  <a:pt x="2757" y="18655"/>
                  <a:pt x="3011" y="7164"/>
                  <a:pt x="3011" y="5966"/>
                </a:cubicBezTo>
                <a:cubicBezTo>
                  <a:pt x="3011" y="5038"/>
                  <a:pt x="3011" y="4109"/>
                  <a:pt x="3011" y="3182"/>
                </a:cubicBezTo>
                <a:cubicBezTo>
                  <a:pt x="3011" y="2553"/>
                  <a:pt x="3011" y="2665"/>
                  <a:pt x="3745" y="2665"/>
                </a:cubicBezTo>
                <a:cubicBezTo>
                  <a:pt x="6626" y="2665"/>
                  <a:pt x="9507" y="2665"/>
                  <a:pt x="12391" y="2665"/>
                </a:cubicBezTo>
                <a:cubicBezTo>
                  <a:pt x="13121" y="2665"/>
                  <a:pt x="13290" y="3002"/>
                  <a:pt x="13825" y="3477"/>
                </a:cubicBezTo>
                <a:cubicBezTo>
                  <a:pt x="15000" y="4518"/>
                  <a:pt x="16174" y="5560"/>
                  <a:pt x="17347" y="6599"/>
                </a:cubicBezTo>
                <a:cubicBezTo>
                  <a:pt x="18664" y="7767"/>
                  <a:pt x="18042" y="9880"/>
                  <a:pt x="18042" y="11458"/>
                </a:cubicBezTo>
                <a:cubicBezTo>
                  <a:pt x="18042" y="13857"/>
                  <a:pt x="18042" y="16256"/>
                  <a:pt x="18042" y="18655"/>
                </a:cubicBezTo>
                <a:cubicBezTo>
                  <a:pt x="18042" y="18655"/>
                  <a:pt x="18042" y="18655"/>
                  <a:pt x="18042" y="18655"/>
                </a:cubicBezTo>
                <a:close/>
                <a:moveTo>
                  <a:pt x="14155" y="0"/>
                </a:moveTo>
                <a:cubicBezTo>
                  <a:pt x="9443" y="0"/>
                  <a:pt x="4732" y="0"/>
                  <a:pt x="20" y="0"/>
                </a:cubicBezTo>
                <a:cubicBezTo>
                  <a:pt x="-12" y="0"/>
                  <a:pt x="4" y="12003"/>
                  <a:pt x="4" y="12879"/>
                </a:cubicBezTo>
                <a:cubicBezTo>
                  <a:pt x="4" y="15315"/>
                  <a:pt x="4" y="17753"/>
                  <a:pt x="4" y="20192"/>
                </a:cubicBezTo>
                <a:cubicBezTo>
                  <a:pt x="4" y="21600"/>
                  <a:pt x="72" y="21321"/>
                  <a:pt x="1682" y="21321"/>
                </a:cubicBezTo>
                <a:cubicBezTo>
                  <a:pt x="7656" y="21321"/>
                  <a:pt x="13631" y="21321"/>
                  <a:pt x="19604" y="21321"/>
                </a:cubicBezTo>
                <a:cubicBezTo>
                  <a:pt x="19692" y="21321"/>
                  <a:pt x="21048" y="21334"/>
                  <a:pt x="21048" y="21309"/>
                </a:cubicBezTo>
                <a:cubicBezTo>
                  <a:pt x="21048" y="20567"/>
                  <a:pt x="21048" y="19823"/>
                  <a:pt x="21048" y="19082"/>
                </a:cubicBezTo>
                <a:cubicBezTo>
                  <a:pt x="21048" y="16000"/>
                  <a:pt x="21048" y="12919"/>
                  <a:pt x="21048" y="9838"/>
                </a:cubicBezTo>
                <a:cubicBezTo>
                  <a:pt x="21048" y="8307"/>
                  <a:pt x="21588" y="6590"/>
                  <a:pt x="20331" y="5476"/>
                </a:cubicBezTo>
                <a:cubicBezTo>
                  <a:pt x="18272" y="3650"/>
                  <a:pt x="16214" y="1827"/>
                  <a:pt x="14155" y="0"/>
                </a:cubicBezTo>
                <a:cubicBezTo>
                  <a:pt x="14155" y="0"/>
                  <a:pt x="14155" y="0"/>
                  <a:pt x="14155" y="0"/>
                </a:cubicBezTo>
                <a:close/>
                <a:moveTo>
                  <a:pt x="14155" y="0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456" name="AutoShape 203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6308468" y="5657293"/>
            <a:ext cx="34057" cy="34057"/>
          </a:xfrm>
          <a:custGeom>
            <a:avLst/>
            <a:gdLst/>
            <a:ahLst/>
            <a:cxnLst/>
            <a:rect l="0" t="0" r="r" b="b"/>
            <a:pathLst>
              <a:path w="20250" h="20246">
                <a:moveTo>
                  <a:pt x="905" y="19338"/>
                </a:moveTo>
                <a:cubicBezTo>
                  <a:pt x="4118" y="19338"/>
                  <a:pt x="17560" y="21381"/>
                  <a:pt x="19592" y="19338"/>
                </a:cubicBezTo>
                <a:cubicBezTo>
                  <a:pt x="20469" y="18462"/>
                  <a:pt x="20469" y="1534"/>
                  <a:pt x="19592" y="657"/>
                </a:cubicBezTo>
                <a:cubicBezTo>
                  <a:pt x="18719" y="-219"/>
                  <a:pt x="1785" y="-219"/>
                  <a:pt x="905" y="657"/>
                </a:cubicBezTo>
                <a:cubicBezTo>
                  <a:pt x="-1131" y="2693"/>
                  <a:pt x="905" y="16129"/>
                  <a:pt x="905" y="19338"/>
                </a:cubicBezTo>
                <a:cubicBezTo>
                  <a:pt x="905" y="19338"/>
                  <a:pt x="905" y="19338"/>
                  <a:pt x="905" y="19338"/>
                </a:cubicBezTo>
                <a:close/>
                <a:moveTo>
                  <a:pt x="905" y="19338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457" name="AutoShape 204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6358005" y="5576795"/>
            <a:ext cx="33283" cy="112233"/>
          </a:xfrm>
          <a:custGeom>
            <a:avLst/>
            <a:gdLst/>
            <a:ahLst/>
            <a:cxnLst/>
            <a:rect l="0" t="0" r="r" b="b"/>
            <a:pathLst>
              <a:path w="20486" h="21295">
                <a:moveTo>
                  <a:pt x="0" y="21283"/>
                </a:moveTo>
                <a:cubicBezTo>
                  <a:pt x="1994" y="21283"/>
                  <a:pt x="19595" y="21329"/>
                  <a:pt x="19595" y="21240"/>
                </a:cubicBezTo>
                <a:cubicBezTo>
                  <a:pt x="19595" y="19345"/>
                  <a:pt x="19595" y="17448"/>
                  <a:pt x="19595" y="15553"/>
                </a:cubicBezTo>
                <a:cubicBezTo>
                  <a:pt x="19595" y="12326"/>
                  <a:pt x="19595" y="9096"/>
                  <a:pt x="19595" y="5868"/>
                </a:cubicBezTo>
                <a:cubicBezTo>
                  <a:pt x="19595" y="5007"/>
                  <a:pt x="21600" y="785"/>
                  <a:pt x="19595" y="136"/>
                </a:cubicBezTo>
                <a:cubicBezTo>
                  <a:pt x="18339" y="-271"/>
                  <a:pt x="0" y="385"/>
                  <a:pt x="0" y="179"/>
                </a:cubicBezTo>
                <a:cubicBezTo>
                  <a:pt x="0" y="2076"/>
                  <a:pt x="0" y="3971"/>
                  <a:pt x="0" y="5868"/>
                </a:cubicBezTo>
                <a:cubicBezTo>
                  <a:pt x="0" y="11007"/>
                  <a:pt x="0" y="16145"/>
                  <a:pt x="0" y="21283"/>
                </a:cubicBezTo>
                <a:cubicBezTo>
                  <a:pt x="0" y="21283"/>
                  <a:pt x="0" y="21283"/>
                  <a:pt x="0" y="21283"/>
                </a:cubicBezTo>
                <a:close/>
                <a:moveTo>
                  <a:pt x="0" y="21283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458" name="AutoShape 205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6407542" y="5626332"/>
            <a:ext cx="33283" cy="65018"/>
          </a:xfrm>
          <a:custGeom>
            <a:avLst/>
            <a:gdLst/>
            <a:ahLst/>
            <a:cxnLst/>
            <a:rect l="0" t="0" r="r" b="b"/>
            <a:pathLst>
              <a:path w="19804" h="21121">
                <a:moveTo>
                  <a:pt x="19696" y="0"/>
                </a:moveTo>
                <a:cubicBezTo>
                  <a:pt x="14512" y="0"/>
                  <a:pt x="9328" y="0"/>
                  <a:pt x="4144" y="0"/>
                </a:cubicBezTo>
                <a:cubicBezTo>
                  <a:pt x="-393" y="0"/>
                  <a:pt x="672" y="302"/>
                  <a:pt x="672" y="2726"/>
                </a:cubicBezTo>
                <a:cubicBezTo>
                  <a:pt x="672" y="6206"/>
                  <a:pt x="672" y="9682"/>
                  <a:pt x="672" y="13162"/>
                </a:cubicBezTo>
                <a:cubicBezTo>
                  <a:pt x="672" y="14370"/>
                  <a:pt x="-839" y="19811"/>
                  <a:pt x="672" y="20737"/>
                </a:cubicBezTo>
                <a:cubicBezTo>
                  <a:pt x="2075" y="21600"/>
                  <a:pt x="13954" y="20737"/>
                  <a:pt x="16217" y="20737"/>
                </a:cubicBezTo>
                <a:cubicBezTo>
                  <a:pt x="20761" y="20737"/>
                  <a:pt x="19696" y="20435"/>
                  <a:pt x="19696" y="18007"/>
                </a:cubicBezTo>
                <a:cubicBezTo>
                  <a:pt x="19696" y="12008"/>
                  <a:pt x="19696" y="6002"/>
                  <a:pt x="19696" y="0"/>
                </a:cubicBezTo>
                <a:cubicBezTo>
                  <a:pt x="19696" y="0"/>
                  <a:pt x="19696" y="0"/>
                  <a:pt x="19696" y="0"/>
                </a:cubicBezTo>
                <a:close/>
                <a:moveTo>
                  <a:pt x="19696" y="0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459" name="AutoShape 206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9831799" y="4963773"/>
            <a:ext cx="224465" cy="255426"/>
          </a:xfrm>
          <a:custGeom>
            <a:avLst/>
            <a:gdLst/>
            <a:ahLst/>
            <a:cxnLst/>
            <a:rect l="0" t="0" r="r" b="b"/>
            <a:pathLst>
              <a:path w="21163" h="21345">
                <a:moveTo>
                  <a:pt x="18041" y="18657"/>
                </a:moveTo>
                <a:cubicBezTo>
                  <a:pt x="13483" y="18657"/>
                  <a:pt x="8924" y="18657"/>
                  <a:pt x="4366" y="18657"/>
                </a:cubicBezTo>
                <a:cubicBezTo>
                  <a:pt x="2739" y="18657"/>
                  <a:pt x="3010" y="18662"/>
                  <a:pt x="3010" y="17223"/>
                </a:cubicBezTo>
                <a:cubicBezTo>
                  <a:pt x="3010" y="14729"/>
                  <a:pt x="3010" y="12235"/>
                  <a:pt x="3010" y="9740"/>
                </a:cubicBezTo>
                <a:cubicBezTo>
                  <a:pt x="3010" y="7605"/>
                  <a:pt x="3010" y="5468"/>
                  <a:pt x="3010" y="3333"/>
                </a:cubicBezTo>
                <a:cubicBezTo>
                  <a:pt x="3010" y="2734"/>
                  <a:pt x="2845" y="2666"/>
                  <a:pt x="3559" y="2666"/>
                </a:cubicBezTo>
                <a:cubicBezTo>
                  <a:pt x="4053" y="2666"/>
                  <a:pt x="6016" y="2375"/>
                  <a:pt x="6016" y="2891"/>
                </a:cubicBezTo>
                <a:cubicBezTo>
                  <a:pt x="6016" y="6815"/>
                  <a:pt x="6016" y="10737"/>
                  <a:pt x="6016" y="14659"/>
                </a:cubicBezTo>
                <a:cubicBezTo>
                  <a:pt x="7018" y="13326"/>
                  <a:pt x="8021" y="11994"/>
                  <a:pt x="9022" y="10661"/>
                </a:cubicBezTo>
                <a:cubicBezTo>
                  <a:pt x="10025" y="11994"/>
                  <a:pt x="11027" y="13326"/>
                  <a:pt x="12028" y="14659"/>
                </a:cubicBezTo>
                <a:cubicBezTo>
                  <a:pt x="12028" y="11883"/>
                  <a:pt x="12028" y="9108"/>
                  <a:pt x="12028" y="6331"/>
                </a:cubicBezTo>
                <a:cubicBezTo>
                  <a:pt x="12028" y="5153"/>
                  <a:pt x="12028" y="3974"/>
                  <a:pt x="12028" y="2795"/>
                </a:cubicBezTo>
                <a:cubicBezTo>
                  <a:pt x="12028" y="1852"/>
                  <a:pt x="14301" y="3900"/>
                  <a:pt x="14327" y="3924"/>
                </a:cubicBezTo>
                <a:cubicBezTo>
                  <a:pt x="15536" y="4994"/>
                  <a:pt x="16745" y="6067"/>
                  <a:pt x="17954" y="7139"/>
                </a:cubicBezTo>
                <a:cubicBezTo>
                  <a:pt x="18372" y="7510"/>
                  <a:pt x="18041" y="9261"/>
                  <a:pt x="18041" y="9749"/>
                </a:cubicBezTo>
                <a:cubicBezTo>
                  <a:pt x="18041" y="12719"/>
                  <a:pt x="18041" y="15687"/>
                  <a:pt x="18041" y="18657"/>
                </a:cubicBezTo>
                <a:cubicBezTo>
                  <a:pt x="18041" y="18657"/>
                  <a:pt x="18041" y="18657"/>
                  <a:pt x="18041" y="18657"/>
                </a:cubicBezTo>
                <a:close/>
                <a:moveTo>
                  <a:pt x="14154" y="0"/>
                </a:moveTo>
                <a:cubicBezTo>
                  <a:pt x="9443" y="0"/>
                  <a:pt x="4731" y="0"/>
                  <a:pt x="20" y="0"/>
                </a:cubicBezTo>
                <a:cubicBezTo>
                  <a:pt x="-13" y="0"/>
                  <a:pt x="4" y="12004"/>
                  <a:pt x="4" y="12879"/>
                </a:cubicBezTo>
                <a:cubicBezTo>
                  <a:pt x="4" y="15316"/>
                  <a:pt x="4" y="17754"/>
                  <a:pt x="4" y="20193"/>
                </a:cubicBezTo>
                <a:cubicBezTo>
                  <a:pt x="4" y="21600"/>
                  <a:pt x="71" y="21323"/>
                  <a:pt x="1682" y="21323"/>
                </a:cubicBezTo>
                <a:cubicBezTo>
                  <a:pt x="7655" y="21323"/>
                  <a:pt x="13629" y="21323"/>
                  <a:pt x="19604" y="21323"/>
                </a:cubicBezTo>
                <a:cubicBezTo>
                  <a:pt x="19693" y="21323"/>
                  <a:pt x="21047" y="21335"/>
                  <a:pt x="21047" y="21311"/>
                </a:cubicBezTo>
                <a:cubicBezTo>
                  <a:pt x="21047" y="20567"/>
                  <a:pt x="21047" y="19825"/>
                  <a:pt x="21047" y="19083"/>
                </a:cubicBezTo>
                <a:cubicBezTo>
                  <a:pt x="21047" y="16001"/>
                  <a:pt x="21047" y="12921"/>
                  <a:pt x="21047" y="9840"/>
                </a:cubicBezTo>
                <a:cubicBezTo>
                  <a:pt x="21047" y="8308"/>
                  <a:pt x="21587" y="6590"/>
                  <a:pt x="20330" y="5476"/>
                </a:cubicBezTo>
                <a:cubicBezTo>
                  <a:pt x="18271" y="3651"/>
                  <a:pt x="16213" y="1827"/>
                  <a:pt x="14154" y="0"/>
                </a:cubicBezTo>
                <a:cubicBezTo>
                  <a:pt x="14154" y="0"/>
                  <a:pt x="14154" y="0"/>
                  <a:pt x="14154" y="0"/>
                </a:cubicBezTo>
                <a:close/>
                <a:moveTo>
                  <a:pt x="14154" y="0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460" name="AutoShape 207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9293082" y="4963773"/>
            <a:ext cx="224465" cy="255426"/>
          </a:xfrm>
          <a:custGeom>
            <a:avLst/>
            <a:gdLst/>
            <a:ahLst/>
            <a:cxnLst/>
            <a:rect l="0" t="0" r="r" b="b"/>
            <a:pathLst>
              <a:path w="21162" h="21345">
                <a:moveTo>
                  <a:pt x="18040" y="18657"/>
                </a:moveTo>
                <a:cubicBezTo>
                  <a:pt x="17061" y="18657"/>
                  <a:pt x="16083" y="18657"/>
                  <a:pt x="15104" y="18657"/>
                </a:cubicBezTo>
                <a:cubicBezTo>
                  <a:pt x="14952" y="18657"/>
                  <a:pt x="15034" y="16901"/>
                  <a:pt x="15034" y="16710"/>
                </a:cubicBezTo>
                <a:cubicBezTo>
                  <a:pt x="15034" y="15673"/>
                  <a:pt x="15034" y="14635"/>
                  <a:pt x="15034" y="13596"/>
                </a:cubicBezTo>
                <a:cubicBezTo>
                  <a:pt x="15034" y="12954"/>
                  <a:pt x="13532" y="13522"/>
                  <a:pt x="13532" y="13308"/>
                </a:cubicBezTo>
                <a:cubicBezTo>
                  <a:pt x="13532" y="9946"/>
                  <a:pt x="13532" y="6581"/>
                  <a:pt x="13532" y="3217"/>
                </a:cubicBezTo>
                <a:cubicBezTo>
                  <a:pt x="14781" y="4325"/>
                  <a:pt x="16031" y="5434"/>
                  <a:pt x="17280" y="6542"/>
                </a:cubicBezTo>
                <a:cubicBezTo>
                  <a:pt x="18212" y="7368"/>
                  <a:pt x="18040" y="7665"/>
                  <a:pt x="18040" y="8866"/>
                </a:cubicBezTo>
                <a:cubicBezTo>
                  <a:pt x="18040" y="12129"/>
                  <a:pt x="18040" y="15393"/>
                  <a:pt x="18040" y="18657"/>
                </a:cubicBezTo>
                <a:cubicBezTo>
                  <a:pt x="18040" y="18657"/>
                  <a:pt x="18040" y="18657"/>
                  <a:pt x="18040" y="18657"/>
                </a:cubicBezTo>
                <a:close/>
                <a:moveTo>
                  <a:pt x="13532" y="19990"/>
                </a:moveTo>
                <a:cubicBezTo>
                  <a:pt x="12529" y="19990"/>
                  <a:pt x="11527" y="19990"/>
                  <a:pt x="10525" y="19990"/>
                </a:cubicBezTo>
                <a:cubicBezTo>
                  <a:pt x="10080" y="19990"/>
                  <a:pt x="7836" y="20271"/>
                  <a:pt x="7519" y="19990"/>
                </a:cubicBezTo>
                <a:cubicBezTo>
                  <a:pt x="7237" y="19740"/>
                  <a:pt x="7237" y="14909"/>
                  <a:pt x="7519" y="14659"/>
                </a:cubicBezTo>
                <a:cubicBezTo>
                  <a:pt x="7802" y="14409"/>
                  <a:pt x="13249" y="14409"/>
                  <a:pt x="13532" y="14659"/>
                </a:cubicBezTo>
                <a:cubicBezTo>
                  <a:pt x="13848" y="14940"/>
                  <a:pt x="13532" y="16929"/>
                  <a:pt x="13532" y="17324"/>
                </a:cubicBezTo>
                <a:cubicBezTo>
                  <a:pt x="13532" y="18213"/>
                  <a:pt x="13532" y="19101"/>
                  <a:pt x="13532" y="19990"/>
                </a:cubicBezTo>
                <a:cubicBezTo>
                  <a:pt x="13532" y="19990"/>
                  <a:pt x="13532" y="19990"/>
                  <a:pt x="13532" y="19990"/>
                </a:cubicBezTo>
                <a:close/>
                <a:moveTo>
                  <a:pt x="6017" y="18657"/>
                </a:moveTo>
                <a:cubicBezTo>
                  <a:pt x="5037" y="18657"/>
                  <a:pt x="4059" y="18657"/>
                  <a:pt x="3079" y="18657"/>
                </a:cubicBezTo>
                <a:cubicBezTo>
                  <a:pt x="2926" y="18657"/>
                  <a:pt x="3010" y="17942"/>
                  <a:pt x="3010" y="17821"/>
                </a:cubicBezTo>
                <a:cubicBezTo>
                  <a:pt x="3010" y="15743"/>
                  <a:pt x="3010" y="13663"/>
                  <a:pt x="3010" y="11583"/>
                </a:cubicBezTo>
                <a:cubicBezTo>
                  <a:pt x="3010" y="9331"/>
                  <a:pt x="3010" y="7079"/>
                  <a:pt x="3010" y="4827"/>
                </a:cubicBezTo>
                <a:cubicBezTo>
                  <a:pt x="3010" y="4196"/>
                  <a:pt x="3010" y="3566"/>
                  <a:pt x="3010" y="2935"/>
                </a:cubicBezTo>
                <a:cubicBezTo>
                  <a:pt x="3010" y="2406"/>
                  <a:pt x="3800" y="2666"/>
                  <a:pt x="4298" y="2666"/>
                </a:cubicBezTo>
                <a:cubicBezTo>
                  <a:pt x="5357" y="2666"/>
                  <a:pt x="6416" y="2666"/>
                  <a:pt x="7474" y="2666"/>
                </a:cubicBezTo>
                <a:cubicBezTo>
                  <a:pt x="7573" y="2666"/>
                  <a:pt x="7519" y="3759"/>
                  <a:pt x="7519" y="3870"/>
                </a:cubicBezTo>
                <a:cubicBezTo>
                  <a:pt x="7519" y="6245"/>
                  <a:pt x="7519" y="8618"/>
                  <a:pt x="7519" y="10992"/>
                </a:cubicBezTo>
                <a:cubicBezTo>
                  <a:pt x="7519" y="11721"/>
                  <a:pt x="7519" y="12450"/>
                  <a:pt x="7519" y="13178"/>
                </a:cubicBezTo>
                <a:cubicBezTo>
                  <a:pt x="7519" y="13620"/>
                  <a:pt x="6017" y="13133"/>
                  <a:pt x="6017" y="13359"/>
                </a:cubicBezTo>
                <a:cubicBezTo>
                  <a:pt x="6017" y="15125"/>
                  <a:pt x="6017" y="16891"/>
                  <a:pt x="6017" y="18657"/>
                </a:cubicBezTo>
                <a:cubicBezTo>
                  <a:pt x="6017" y="18657"/>
                  <a:pt x="6017" y="18657"/>
                  <a:pt x="6017" y="18657"/>
                </a:cubicBezTo>
                <a:close/>
                <a:moveTo>
                  <a:pt x="9022" y="10661"/>
                </a:moveTo>
                <a:cubicBezTo>
                  <a:pt x="9281" y="10661"/>
                  <a:pt x="10361" y="10807"/>
                  <a:pt x="10525" y="10661"/>
                </a:cubicBezTo>
                <a:cubicBezTo>
                  <a:pt x="10596" y="10599"/>
                  <a:pt x="10596" y="9391"/>
                  <a:pt x="10525" y="9329"/>
                </a:cubicBezTo>
                <a:cubicBezTo>
                  <a:pt x="10275" y="9106"/>
                  <a:pt x="9273" y="9551"/>
                  <a:pt x="9022" y="9329"/>
                </a:cubicBezTo>
                <a:cubicBezTo>
                  <a:pt x="8951" y="9266"/>
                  <a:pt x="8951" y="8058"/>
                  <a:pt x="9022" y="7996"/>
                </a:cubicBezTo>
                <a:cubicBezTo>
                  <a:pt x="9273" y="7774"/>
                  <a:pt x="10275" y="8219"/>
                  <a:pt x="10525" y="7996"/>
                </a:cubicBezTo>
                <a:cubicBezTo>
                  <a:pt x="10596" y="7933"/>
                  <a:pt x="10596" y="6726"/>
                  <a:pt x="10525" y="6663"/>
                </a:cubicBezTo>
                <a:cubicBezTo>
                  <a:pt x="10275" y="6440"/>
                  <a:pt x="9273" y="6886"/>
                  <a:pt x="9022" y="6663"/>
                </a:cubicBezTo>
                <a:cubicBezTo>
                  <a:pt x="8951" y="6600"/>
                  <a:pt x="8951" y="5393"/>
                  <a:pt x="9022" y="5331"/>
                </a:cubicBezTo>
                <a:cubicBezTo>
                  <a:pt x="9273" y="5108"/>
                  <a:pt x="10275" y="5553"/>
                  <a:pt x="10525" y="5331"/>
                </a:cubicBezTo>
                <a:cubicBezTo>
                  <a:pt x="10596" y="5268"/>
                  <a:pt x="10596" y="4061"/>
                  <a:pt x="10525" y="3997"/>
                </a:cubicBezTo>
                <a:cubicBezTo>
                  <a:pt x="10275" y="3776"/>
                  <a:pt x="9273" y="4220"/>
                  <a:pt x="9022" y="3997"/>
                </a:cubicBezTo>
                <a:cubicBezTo>
                  <a:pt x="8951" y="3936"/>
                  <a:pt x="8951" y="2728"/>
                  <a:pt x="9022" y="2666"/>
                </a:cubicBezTo>
                <a:cubicBezTo>
                  <a:pt x="9092" y="2603"/>
                  <a:pt x="10455" y="2603"/>
                  <a:pt x="10525" y="2666"/>
                </a:cubicBezTo>
                <a:cubicBezTo>
                  <a:pt x="10775" y="2888"/>
                  <a:pt x="10275" y="3776"/>
                  <a:pt x="10525" y="3997"/>
                </a:cubicBezTo>
                <a:cubicBezTo>
                  <a:pt x="10775" y="4220"/>
                  <a:pt x="11778" y="3776"/>
                  <a:pt x="12028" y="3997"/>
                </a:cubicBezTo>
                <a:cubicBezTo>
                  <a:pt x="12099" y="4061"/>
                  <a:pt x="12099" y="5268"/>
                  <a:pt x="12028" y="5331"/>
                </a:cubicBezTo>
                <a:cubicBezTo>
                  <a:pt x="11778" y="5553"/>
                  <a:pt x="10775" y="5108"/>
                  <a:pt x="10525" y="5331"/>
                </a:cubicBezTo>
                <a:cubicBezTo>
                  <a:pt x="10455" y="5393"/>
                  <a:pt x="10455" y="6600"/>
                  <a:pt x="10525" y="6663"/>
                </a:cubicBezTo>
                <a:cubicBezTo>
                  <a:pt x="10775" y="6886"/>
                  <a:pt x="11778" y="6440"/>
                  <a:pt x="12028" y="6663"/>
                </a:cubicBezTo>
                <a:cubicBezTo>
                  <a:pt x="12099" y="6726"/>
                  <a:pt x="12099" y="7933"/>
                  <a:pt x="12028" y="7996"/>
                </a:cubicBezTo>
                <a:cubicBezTo>
                  <a:pt x="11778" y="8219"/>
                  <a:pt x="10775" y="7774"/>
                  <a:pt x="10525" y="7996"/>
                </a:cubicBezTo>
                <a:cubicBezTo>
                  <a:pt x="10455" y="8058"/>
                  <a:pt x="10455" y="9266"/>
                  <a:pt x="10525" y="9329"/>
                </a:cubicBezTo>
                <a:cubicBezTo>
                  <a:pt x="10775" y="9551"/>
                  <a:pt x="11778" y="9106"/>
                  <a:pt x="12028" y="9329"/>
                </a:cubicBezTo>
                <a:cubicBezTo>
                  <a:pt x="12099" y="9391"/>
                  <a:pt x="12099" y="10599"/>
                  <a:pt x="12028" y="10661"/>
                </a:cubicBezTo>
                <a:cubicBezTo>
                  <a:pt x="11778" y="10883"/>
                  <a:pt x="10775" y="10439"/>
                  <a:pt x="10525" y="10661"/>
                </a:cubicBezTo>
                <a:cubicBezTo>
                  <a:pt x="10455" y="10724"/>
                  <a:pt x="10455" y="11932"/>
                  <a:pt x="10525" y="11994"/>
                </a:cubicBezTo>
                <a:cubicBezTo>
                  <a:pt x="10775" y="12216"/>
                  <a:pt x="11778" y="11771"/>
                  <a:pt x="12028" y="11994"/>
                </a:cubicBezTo>
                <a:cubicBezTo>
                  <a:pt x="12099" y="12056"/>
                  <a:pt x="12099" y="13264"/>
                  <a:pt x="12028" y="13326"/>
                </a:cubicBezTo>
                <a:cubicBezTo>
                  <a:pt x="11958" y="13388"/>
                  <a:pt x="10596" y="13388"/>
                  <a:pt x="10525" y="13326"/>
                </a:cubicBezTo>
                <a:cubicBezTo>
                  <a:pt x="10275" y="13104"/>
                  <a:pt x="10775" y="12216"/>
                  <a:pt x="10525" y="11994"/>
                </a:cubicBezTo>
                <a:cubicBezTo>
                  <a:pt x="10275" y="11771"/>
                  <a:pt x="9273" y="12216"/>
                  <a:pt x="9022" y="11994"/>
                </a:cubicBezTo>
                <a:cubicBezTo>
                  <a:pt x="8859" y="11849"/>
                  <a:pt x="9022" y="10890"/>
                  <a:pt x="9022" y="10661"/>
                </a:cubicBezTo>
                <a:cubicBezTo>
                  <a:pt x="9022" y="10661"/>
                  <a:pt x="9022" y="10661"/>
                  <a:pt x="9022" y="10661"/>
                </a:cubicBezTo>
                <a:close/>
                <a:moveTo>
                  <a:pt x="14154" y="0"/>
                </a:moveTo>
                <a:cubicBezTo>
                  <a:pt x="9443" y="0"/>
                  <a:pt x="4732" y="0"/>
                  <a:pt x="20" y="0"/>
                </a:cubicBezTo>
                <a:cubicBezTo>
                  <a:pt x="-13" y="0"/>
                  <a:pt x="4" y="12004"/>
                  <a:pt x="4" y="12879"/>
                </a:cubicBezTo>
                <a:cubicBezTo>
                  <a:pt x="4" y="15316"/>
                  <a:pt x="4" y="17754"/>
                  <a:pt x="4" y="20193"/>
                </a:cubicBezTo>
                <a:cubicBezTo>
                  <a:pt x="4" y="21600"/>
                  <a:pt x="71" y="21323"/>
                  <a:pt x="1682" y="21323"/>
                </a:cubicBezTo>
                <a:cubicBezTo>
                  <a:pt x="7655" y="21323"/>
                  <a:pt x="13629" y="21323"/>
                  <a:pt x="19603" y="21323"/>
                </a:cubicBezTo>
                <a:cubicBezTo>
                  <a:pt x="19693" y="21323"/>
                  <a:pt x="21046" y="21335"/>
                  <a:pt x="21046" y="21311"/>
                </a:cubicBezTo>
                <a:cubicBezTo>
                  <a:pt x="21046" y="20567"/>
                  <a:pt x="21046" y="19825"/>
                  <a:pt x="21046" y="19083"/>
                </a:cubicBezTo>
                <a:cubicBezTo>
                  <a:pt x="21046" y="16001"/>
                  <a:pt x="21046" y="12921"/>
                  <a:pt x="21046" y="9840"/>
                </a:cubicBezTo>
                <a:cubicBezTo>
                  <a:pt x="21046" y="8308"/>
                  <a:pt x="21587" y="6590"/>
                  <a:pt x="20329" y="5476"/>
                </a:cubicBezTo>
                <a:cubicBezTo>
                  <a:pt x="18271" y="3651"/>
                  <a:pt x="16212" y="1827"/>
                  <a:pt x="14154" y="0"/>
                </a:cubicBezTo>
                <a:cubicBezTo>
                  <a:pt x="14154" y="0"/>
                  <a:pt x="14154" y="0"/>
                  <a:pt x="14154" y="0"/>
                </a:cubicBezTo>
                <a:close/>
                <a:moveTo>
                  <a:pt x="14154" y="0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461" name="AutoShape 208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9385965" y="5155729"/>
            <a:ext cx="34831" cy="17028"/>
          </a:xfrm>
          <a:custGeom>
            <a:avLst/>
            <a:gdLst/>
            <a:ahLst/>
            <a:cxnLst/>
            <a:rect l="0" t="0" r="r" b="b"/>
            <a:pathLst>
              <a:path w="18468" h="19881">
                <a:moveTo>
                  <a:pt x="18087" y="0"/>
                </a:moveTo>
                <a:cubicBezTo>
                  <a:pt x="13487" y="0"/>
                  <a:pt x="8884" y="0"/>
                  <a:pt x="4281" y="0"/>
                </a:cubicBezTo>
                <a:cubicBezTo>
                  <a:pt x="799" y="0"/>
                  <a:pt x="-1533" y="11871"/>
                  <a:pt x="1195" y="18506"/>
                </a:cubicBezTo>
                <a:cubicBezTo>
                  <a:pt x="2466" y="21600"/>
                  <a:pt x="12969" y="18506"/>
                  <a:pt x="15001" y="18506"/>
                </a:cubicBezTo>
                <a:cubicBezTo>
                  <a:pt x="20067" y="18506"/>
                  <a:pt x="18087" y="9981"/>
                  <a:pt x="18087" y="0"/>
                </a:cubicBezTo>
                <a:cubicBezTo>
                  <a:pt x="18087" y="0"/>
                  <a:pt x="18087" y="0"/>
                  <a:pt x="18087" y="0"/>
                </a:cubicBezTo>
                <a:close/>
                <a:moveTo>
                  <a:pt x="18087" y="0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462" name="AutoShape 209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10370516" y="1434250"/>
            <a:ext cx="128487" cy="63469"/>
          </a:xfrm>
          <a:custGeom>
            <a:avLst/>
            <a:gdLst/>
            <a:ahLst/>
            <a:cxnLst/>
            <a:rect l="0" t="0" r="r" b="b"/>
            <a:pathLst>
              <a:path w="21193" h="19371">
                <a:moveTo>
                  <a:pt x="10564" y="14500"/>
                </a:moveTo>
                <a:cubicBezTo>
                  <a:pt x="7168" y="14500"/>
                  <a:pt x="7169" y="4757"/>
                  <a:pt x="10564" y="4757"/>
                </a:cubicBezTo>
                <a:cubicBezTo>
                  <a:pt x="13959" y="4757"/>
                  <a:pt x="13961" y="14500"/>
                  <a:pt x="10564" y="14500"/>
                </a:cubicBezTo>
                <a:cubicBezTo>
                  <a:pt x="9109" y="14500"/>
                  <a:pt x="12019" y="14500"/>
                  <a:pt x="10564" y="14500"/>
                </a:cubicBezTo>
                <a:close/>
                <a:moveTo>
                  <a:pt x="21095" y="9629"/>
                </a:moveTo>
                <a:cubicBezTo>
                  <a:pt x="20097" y="9629"/>
                  <a:pt x="19101" y="9629"/>
                  <a:pt x="18105" y="9629"/>
                </a:cubicBezTo>
                <a:cubicBezTo>
                  <a:pt x="15688" y="9629"/>
                  <a:pt x="16289" y="10155"/>
                  <a:pt x="15500" y="6231"/>
                </a:cubicBezTo>
                <a:cubicBezTo>
                  <a:pt x="13980" y="-1319"/>
                  <a:pt x="8219" y="-2229"/>
                  <a:pt x="6018" y="4717"/>
                </a:cubicBezTo>
                <a:cubicBezTo>
                  <a:pt x="5238" y="7174"/>
                  <a:pt x="5982" y="9629"/>
                  <a:pt x="4337" y="9629"/>
                </a:cubicBezTo>
                <a:cubicBezTo>
                  <a:pt x="2944" y="9629"/>
                  <a:pt x="1551" y="9629"/>
                  <a:pt x="156" y="9629"/>
                </a:cubicBezTo>
                <a:cubicBezTo>
                  <a:pt x="-146" y="9629"/>
                  <a:pt x="88" y="19371"/>
                  <a:pt x="67" y="19371"/>
                </a:cubicBezTo>
                <a:cubicBezTo>
                  <a:pt x="4884" y="19371"/>
                  <a:pt x="9701" y="19371"/>
                  <a:pt x="14516" y="19371"/>
                </a:cubicBezTo>
                <a:cubicBezTo>
                  <a:pt x="16611" y="19371"/>
                  <a:pt x="18706" y="19371"/>
                  <a:pt x="20801" y="19371"/>
                </a:cubicBezTo>
                <a:cubicBezTo>
                  <a:pt x="21454" y="19371"/>
                  <a:pt x="21095" y="11136"/>
                  <a:pt x="21095" y="9629"/>
                </a:cubicBezTo>
                <a:cubicBezTo>
                  <a:pt x="21095" y="9629"/>
                  <a:pt x="21095" y="9629"/>
                  <a:pt x="21095" y="9629"/>
                </a:cubicBezTo>
                <a:close/>
                <a:moveTo>
                  <a:pt x="21095" y="9629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463" name="AutoShape 210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10320979" y="1465211"/>
            <a:ext cx="223692" cy="225240"/>
          </a:xfrm>
          <a:custGeom>
            <a:avLst/>
            <a:gdLst/>
            <a:ahLst/>
            <a:cxnLst/>
            <a:rect l="0" t="0" r="r" b="b"/>
            <a:pathLst>
              <a:path w="21591" h="21242">
                <a:moveTo>
                  <a:pt x="10083" y="18019"/>
                </a:moveTo>
                <a:cubicBezTo>
                  <a:pt x="8266" y="16243"/>
                  <a:pt x="6447" y="14465"/>
                  <a:pt x="4629" y="12689"/>
                </a:cubicBezTo>
                <a:cubicBezTo>
                  <a:pt x="5137" y="12191"/>
                  <a:pt x="6508" y="10262"/>
                  <a:pt x="7079" y="10821"/>
                </a:cubicBezTo>
                <a:cubicBezTo>
                  <a:pt x="7354" y="11089"/>
                  <a:pt x="10064" y="13775"/>
                  <a:pt x="10102" y="13737"/>
                </a:cubicBezTo>
                <a:cubicBezTo>
                  <a:pt x="12170" y="11716"/>
                  <a:pt x="14238" y="9693"/>
                  <a:pt x="16305" y="7672"/>
                </a:cubicBezTo>
                <a:cubicBezTo>
                  <a:pt x="16571" y="7931"/>
                  <a:pt x="18548" y="9743"/>
                  <a:pt x="18431" y="9858"/>
                </a:cubicBezTo>
                <a:cubicBezTo>
                  <a:pt x="17632" y="10638"/>
                  <a:pt x="16834" y="11418"/>
                  <a:pt x="16036" y="12199"/>
                </a:cubicBezTo>
                <a:cubicBezTo>
                  <a:pt x="14052" y="14139"/>
                  <a:pt x="12068" y="16079"/>
                  <a:pt x="10083" y="18019"/>
                </a:cubicBezTo>
                <a:cubicBezTo>
                  <a:pt x="10083" y="18019"/>
                  <a:pt x="10083" y="18019"/>
                  <a:pt x="10083" y="18019"/>
                </a:cubicBezTo>
                <a:close/>
                <a:moveTo>
                  <a:pt x="18508" y="135"/>
                </a:moveTo>
                <a:cubicBezTo>
                  <a:pt x="18508" y="1327"/>
                  <a:pt x="18508" y="2521"/>
                  <a:pt x="18508" y="3713"/>
                </a:cubicBezTo>
                <a:cubicBezTo>
                  <a:pt x="18508" y="4753"/>
                  <a:pt x="18607" y="4656"/>
                  <a:pt x="17592" y="4656"/>
                </a:cubicBezTo>
                <a:cubicBezTo>
                  <a:pt x="14484" y="4656"/>
                  <a:pt x="11377" y="4656"/>
                  <a:pt x="8270" y="4656"/>
                </a:cubicBezTo>
                <a:cubicBezTo>
                  <a:pt x="6922" y="4656"/>
                  <a:pt x="5576" y="4656"/>
                  <a:pt x="4229" y="4656"/>
                </a:cubicBezTo>
                <a:cubicBezTo>
                  <a:pt x="3347" y="4656"/>
                  <a:pt x="3087" y="4919"/>
                  <a:pt x="3087" y="4025"/>
                </a:cubicBezTo>
                <a:cubicBezTo>
                  <a:pt x="3087" y="2742"/>
                  <a:pt x="3087" y="1461"/>
                  <a:pt x="3087" y="180"/>
                </a:cubicBezTo>
                <a:cubicBezTo>
                  <a:pt x="3087" y="68"/>
                  <a:pt x="3" y="155"/>
                  <a:pt x="3" y="146"/>
                </a:cubicBezTo>
                <a:cubicBezTo>
                  <a:pt x="3" y="5476"/>
                  <a:pt x="3" y="10807"/>
                  <a:pt x="3" y="16140"/>
                </a:cubicBezTo>
                <a:cubicBezTo>
                  <a:pt x="3" y="16435"/>
                  <a:pt x="-9" y="21238"/>
                  <a:pt x="14" y="21238"/>
                </a:cubicBezTo>
                <a:cubicBezTo>
                  <a:pt x="2006" y="21238"/>
                  <a:pt x="3996" y="21238"/>
                  <a:pt x="5987" y="21238"/>
                </a:cubicBezTo>
                <a:cubicBezTo>
                  <a:pt x="10346" y="21238"/>
                  <a:pt x="14704" y="21238"/>
                  <a:pt x="19063" y="21238"/>
                </a:cubicBezTo>
                <a:cubicBezTo>
                  <a:pt x="19209" y="21238"/>
                  <a:pt x="21591" y="21251"/>
                  <a:pt x="21591" y="21227"/>
                </a:cubicBezTo>
                <a:cubicBezTo>
                  <a:pt x="21591" y="20210"/>
                  <a:pt x="21591" y="19193"/>
                  <a:pt x="21591" y="18175"/>
                </a:cubicBezTo>
                <a:cubicBezTo>
                  <a:pt x="21591" y="13741"/>
                  <a:pt x="21591" y="9306"/>
                  <a:pt x="21591" y="4872"/>
                </a:cubicBezTo>
                <a:cubicBezTo>
                  <a:pt x="21591" y="3420"/>
                  <a:pt x="21591" y="1968"/>
                  <a:pt x="21591" y="518"/>
                </a:cubicBezTo>
                <a:cubicBezTo>
                  <a:pt x="21591" y="-349"/>
                  <a:pt x="19244" y="135"/>
                  <a:pt x="18508" y="135"/>
                </a:cubicBezTo>
                <a:cubicBezTo>
                  <a:pt x="18508" y="135"/>
                  <a:pt x="18508" y="135"/>
                  <a:pt x="18508" y="135"/>
                </a:cubicBezTo>
                <a:close/>
                <a:moveTo>
                  <a:pt x="18508" y="135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464" name="AutoShape 211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9268314" y="1434250"/>
            <a:ext cx="240720" cy="221369"/>
          </a:xfrm>
          <a:custGeom>
            <a:avLst/>
            <a:gdLst/>
            <a:ahLst/>
            <a:cxnLst/>
            <a:rect l="0" t="0" r="r" b="b"/>
            <a:pathLst>
              <a:path w="19374" h="20153">
                <a:moveTo>
                  <a:pt x="18603" y="319"/>
                </a:moveTo>
                <a:cubicBezTo>
                  <a:pt x="16203" y="-1447"/>
                  <a:pt x="13166" y="4618"/>
                  <a:pt x="12009" y="6218"/>
                </a:cubicBezTo>
                <a:cubicBezTo>
                  <a:pt x="10161" y="8772"/>
                  <a:pt x="8312" y="11327"/>
                  <a:pt x="6464" y="13881"/>
                </a:cubicBezTo>
                <a:cubicBezTo>
                  <a:pt x="5439" y="12572"/>
                  <a:pt x="4414" y="11262"/>
                  <a:pt x="3387" y="9953"/>
                </a:cubicBezTo>
                <a:cubicBezTo>
                  <a:pt x="1790" y="7914"/>
                  <a:pt x="-1209" y="10198"/>
                  <a:pt x="522" y="12410"/>
                </a:cubicBezTo>
                <a:cubicBezTo>
                  <a:pt x="2543" y="14990"/>
                  <a:pt x="4564" y="17573"/>
                  <a:pt x="6585" y="20153"/>
                </a:cubicBezTo>
                <a:cubicBezTo>
                  <a:pt x="8883" y="16974"/>
                  <a:pt x="11182" y="13797"/>
                  <a:pt x="13480" y="10620"/>
                </a:cubicBezTo>
                <a:cubicBezTo>
                  <a:pt x="14913" y="8637"/>
                  <a:pt x="16346" y="6657"/>
                  <a:pt x="17780" y="4676"/>
                </a:cubicBezTo>
                <a:cubicBezTo>
                  <a:pt x="18622" y="3511"/>
                  <a:pt x="20391" y="1631"/>
                  <a:pt x="18603" y="319"/>
                </a:cubicBezTo>
                <a:cubicBezTo>
                  <a:pt x="17764" y="-298"/>
                  <a:pt x="19444" y="936"/>
                  <a:pt x="18603" y="319"/>
                </a:cubicBezTo>
                <a:close/>
                <a:moveTo>
                  <a:pt x="18603" y="319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465" name="AutoShape 212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9788454" y="1433476"/>
            <a:ext cx="244590" cy="239946"/>
          </a:xfrm>
          <a:custGeom>
            <a:avLst/>
            <a:gdLst/>
            <a:ahLst/>
            <a:cxnLst/>
            <a:rect l="0" t="0" r="r" b="b"/>
            <a:pathLst>
              <a:path w="20047" h="19930">
                <a:moveTo>
                  <a:pt x="16979" y="10617"/>
                </a:moveTo>
                <a:cubicBezTo>
                  <a:pt x="16979" y="15937"/>
                  <a:pt x="11723" y="19853"/>
                  <a:pt x="6744" y="18230"/>
                </a:cubicBezTo>
                <a:cubicBezTo>
                  <a:pt x="1801" y="16620"/>
                  <a:pt x="-283" y="10394"/>
                  <a:pt x="2692" y="6052"/>
                </a:cubicBezTo>
                <a:cubicBezTo>
                  <a:pt x="4051" y="4069"/>
                  <a:pt x="6265" y="2788"/>
                  <a:pt x="8637" y="2637"/>
                </a:cubicBezTo>
                <a:cubicBezTo>
                  <a:pt x="9424" y="2588"/>
                  <a:pt x="15267" y="3879"/>
                  <a:pt x="14295" y="5020"/>
                </a:cubicBezTo>
                <a:cubicBezTo>
                  <a:pt x="12474" y="7153"/>
                  <a:pt x="10654" y="9289"/>
                  <a:pt x="8834" y="11423"/>
                </a:cubicBezTo>
                <a:cubicBezTo>
                  <a:pt x="7432" y="9995"/>
                  <a:pt x="6030" y="8567"/>
                  <a:pt x="4629" y="7139"/>
                </a:cubicBezTo>
                <a:cubicBezTo>
                  <a:pt x="4192" y="8030"/>
                  <a:pt x="3753" y="8922"/>
                  <a:pt x="3316" y="9813"/>
                </a:cubicBezTo>
                <a:cubicBezTo>
                  <a:pt x="3102" y="10250"/>
                  <a:pt x="4296" y="11213"/>
                  <a:pt x="4577" y="11534"/>
                </a:cubicBezTo>
                <a:cubicBezTo>
                  <a:pt x="5943" y="13091"/>
                  <a:pt x="7320" y="14625"/>
                  <a:pt x="8601" y="16254"/>
                </a:cubicBezTo>
                <a:cubicBezTo>
                  <a:pt x="11193" y="13195"/>
                  <a:pt x="13547" y="9924"/>
                  <a:pt x="15985" y="6736"/>
                </a:cubicBezTo>
                <a:cubicBezTo>
                  <a:pt x="16634" y="7918"/>
                  <a:pt x="16979" y="9262"/>
                  <a:pt x="16979" y="10617"/>
                </a:cubicBezTo>
                <a:cubicBezTo>
                  <a:pt x="16979" y="15024"/>
                  <a:pt x="16979" y="9209"/>
                  <a:pt x="16979" y="10617"/>
                </a:cubicBezTo>
                <a:close/>
                <a:moveTo>
                  <a:pt x="20047" y="1428"/>
                </a:moveTo>
                <a:cubicBezTo>
                  <a:pt x="19557" y="952"/>
                  <a:pt x="19067" y="476"/>
                  <a:pt x="18576" y="0"/>
                </a:cubicBezTo>
                <a:cubicBezTo>
                  <a:pt x="17500" y="1262"/>
                  <a:pt x="16423" y="2525"/>
                  <a:pt x="15347" y="3787"/>
                </a:cubicBezTo>
                <a:cubicBezTo>
                  <a:pt x="10962" y="-349"/>
                  <a:pt x="3746" y="947"/>
                  <a:pt x="1000" y="6334"/>
                </a:cubicBezTo>
                <a:cubicBezTo>
                  <a:pt x="-1553" y="11344"/>
                  <a:pt x="995" y="17681"/>
                  <a:pt x="6242" y="19465"/>
                </a:cubicBezTo>
                <a:cubicBezTo>
                  <a:pt x="11500" y="21251"/>
                  <a:pt x="17271" y="17697"/>
                  <a:pt x="18165" y="12128"/>
                </a:cubicBezTo>
                <a:cubicBezTo>
                  <a:pt x="18403" y="10646"/>
                  <a:pt x="18286" y="9114"/>
                  <a:pt x="17819" y="7689"/>
                </a:cubicBezTo>
                <a:cubicBezTo>
                  <a:pt x="17467" y="6615"/>
                  <a:pt x="16555" y="5995"/>
                  <a:pt x="17267" y="5064"/>
                </a:cubicBezTo>
                <a:cubicBezTo>
                  <a:pt x="18194" y="3852"/>
                  <a:pt x="19120" y="2640"/>
                  <a:pt x="20047" y="1428"/>
                </a:cubicBezTo>
                <a:cubicBezTo>
                  <a:pt x="20047" y="1428"/>
                  <a:pt x="20047" y="1428"/>
                  <a:pt x="20047" y="1428"/>
                </a:cubicBezTo>
                <a:close/>
                <a:moveTo>
                  <a:pt x="20047" y="1428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466" name="AutoShape 213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11342683" y="1465211"/>
            <a:ext cx="225240" cy="225240"/>
          </a:xfrm>
          <a:custGeom>
            <a:avLst/>
            <a:gdLst/>
            <a:ahLst/>
            <a:cxnLst/>
            <a:rect l="0" t="0" r="r" b="b"/>
            <a:pathLst>
              <a:path w="21402" h="21415">
                <a:moveTo>
                  <a:pt x="19805" y="19818"/>
                </a:moveTo>
                <a:cubicBezTo>
                  <a:pt x="14556" y="19818"/>
                  <a:pt x="9309" y="19818"/>
                  <a:pt x="4058" y="19818"/>
                </a:cubicBezTo>
                <a:cubicBezTo>
                  <a:pt x="3275" y="19818"/>
                  <a:pt x="2493" y="19818"/>
                  <a:pt x="1709" y="19818"/>
                </a:cubicBezTo>
                <a:cubicBezTo>
                  <a:pt x="1456" y="19818"/>
                  <a:pt x="1597" y="18860"/>
                  <a:pt x="1597" y="18656"/>
                </a:cubicBezTo>
                <a:cubicBezTo>
                  <a:pt x="1597" y="15654"/>
                  <a:pt x="1597" y="12653"/>
                  <a:pt x="1597" y="9652"/>
                </a:cubicBezTo>
                <a:cubicBezTo>
                  <a:pt x="1597" y="7066"/>
                  <a:pt x="1597" y="4480"/>
                  <a:pt x="1597" y="1894"/>
                </a:cubicBezTo>
                <a:cubicBezTo>
                  <a:pt x="1597" y="1204"/>
                  <a:pt x="5093" y="1587"/>
                  <a:pt x="5708" y="1587"/>
                </a:cubicBezTo>
                <a:cubicBezTo>
                  <a:pt x="9036" y="1587"/>
                  <a:pt x="12366" y="1587"/>
                  <a:pt x="15695" y="1587"/>
                </a:cubicBezTo>
                <a:cubicBezTo>
                  <a:pt x="16311" y="1587"/>
                  <a:pt x="19805" y="1204"/>
                  <a:pt x="19805" y="1894"/>
                </a:cubicBezTo>
                <a:cubicBezTo>
                  <a:pt x="19805" y="7868"/>
                  <a:pt x="19805" y="13842"/>
                  <a:pt x="19805" y="19818"/>
                </a:cubicBezTo>
                <a:cubicBezTo>
                  <a:pt x="19805" y="19818"/>
                  <a:pt x="19805" y="19818"/>
                  <a:pt x="19805" y="19818"/>
                </a:cubicBezTo>
                <a:close/>
                <a:moveTo>
                  <a:pt x="80" y="68"/>
                </a:moveTo>
                <a:cubicBezTo>
                  <a:pt x="80" y="5320"/>
                  <a:pt x="80" y="10571"/>
                  <a:pt x="80" y="15823"/>
                </a:cubicBezTo>
                <a:cubicBezTo>
                  <a:pt x="80" y="17095"/>
                  <a:pt x="80" y="18367"/>
                  <a:pt x="80" y="19641"/>
                </a:cubicBezTo>
                <a:cubicBezTo>
                  <a:pt x="80" y="19877"/>
                  <a:pt x="-99" y="21159"/>
                  <a:pt x="80" y="21336"/>
                </a:cubicBezTo>
                <a:cubicBezTo>
                  <a:pt x="233" y="21491"/>
                  <a:pt x="1334" y="21336"/>
                  <a:pt x="1537" y="21336"/>
                </a:cubicBezTo>
                <a:cubicBezTo>
                  <a:pt x="2887" y="21336"/>
                  <a:pt x="4236" y="21336"/>
                  <a:pt x="5587" y="21336"/>
                </a:cubicBezTo>
                <a:cubicBezTo>
                  <a:pt x="8997" y="21336"/>
                  <a:pt x="12406" y="21336"/>
                  <a:pt x="15815" y="21336"/>
                </a:cubicBezTo>
                <a:cubicBezTo>
                  <a:pt x="17086" y="21336"/>
                  <a:pt x="18358" y="21336"/>
                  <a:pt x="19629" y="21336"/>
                </a:cubicBezTo>
                <a:cubicBezTo>
                  <a:pt x="19867" y="21336"/>
                  <a:pt x="21145" y="21514"/>
                  <a:pt x="21323" y="21336"/>
                </a:cubicBezTo>
                <a:cubicBezTo>
                  <a:pt x="21476" y="21182"/>
                  <a:pt x="21323" y="20081"/>
                  <a:pt x="21323" y="19876"/>
                </a:cubicBezTo>
                <a:cubicBezTo>
                  <a:pt x="21323" y="18525"/>
                  <a:pt x="21323" y="17173"/>
                  <a:pt x="21323" y="15823"/>
                </a:cubicBezTo>
                <a:cubicBezTo>
                  <a:pt x="21323" y="12408"/>
                  <a:pt x="21323" y="8996"/>
                  <a:pt x="21323" y="5582"/>
                </a:cubicBezTo>
                <a:cubicBezTo>
                  <a:pt x="21323" y="4309"/>
                  <a:pt x="21323" y="3037"/>
                  <a:pt x="21323" y="1763"/>
                </a:cubicBezTo>
                <a:cubicBezTo>
                  <a:pt x="21323" y="1526"/>
                  <a:pt x="21501" y="246"/>
                  <a:pt x="21323" y="68"/>
                </a:cubicBezTo>
                <a:cubicBezTo>
                  <a:pt x="21170" y="-86"/>
                  <a:pt x="20069" y="68"/>
                  <a:pt x="19866" y="68"/>
                </a:cubicBezTo>
                <a:cubicBezTo>
                  <a:pt x="18515" y="68"/>
                  <a:pt x="17166" y="68"/>
                  <a:pt x="15815" y="68"/>
                </a:cubicBezTo>
                <a:cubicBezTo>
                  <a:pt x="10570" y="68"/>
                  <a:pt x="5325" y="68"/>
                  <a:pt x="80" y="68"/>
                </a:cubicBezTo>
                <a:cubicBezTo>
                  <a:pt x="80" y="68"/>
                  <a:pt x="80" y="68"/>
                  <a:pt x="80" y="68"/>
                </a:cubicBezTo>
                <a:close/>
                <a:moveTo>
                  <a:pt x="80" y="68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467" name="AutoShape 214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11392220" y="1514748"/>
            <a:ext cx="133131" cy="135453"/>
          </a:xfrm>
          <a:custGeom>
            <a:avLst/>
            <a:gdLst/>
            <a:ahLst/>
            <a:cxnLst/>
            <a:rect l="0" t="0" r="r" b="b"/>
            <a:pathLst>
              <a:path w="20786" h="21600">
                <a:moveTo>
                  <a:pt x="3370" y="21600"/>
                </a:moveTo>
                <a:cubicBezTo>
                  <a:pt x="5711" y="19201"/>
                  <a:pt x="8052" y="16799"/>
                  <a:pt x="10393" y="14398"/>
                </a:cubicBezTo>
                <a:cubicBezTo>
                  <a:pt x="12735" y="16796"/>
                  <a:pt x="15074" y="19197"/>
                  <a:pt x="17417" y="21596"/>
                </a:cubicBezTo>
                <a:cubicBezTo>
                  <a:pt x="18373" y="20614"/>
                  <a:pt x="19329" y="19634"/>
                  <a:pt x="20286" y="18654"/>
                </a:cubicBezTo>
                <a:cubicBezTo>
                  <a:pt x="21123" y="17795"/>
                  <a:pt x="20825" y="17893"/>
                  <a:pt x="20004" y="17050"/>
                </a:cubicBezTo>
                <a:cubicBezTo>
                  <a:pt x="18828" y="15842"/>
                  <a:pt x="17648" y="14633"/>
                  <a:pt x="16468" y="13426"/>
                </a:cubicBezTo>
                <a:cubicBezTo>
                  <a:pt x="16098" y="13044"/>
                  <a:pt x="13904" y="11350"/>
                  <a:pt x="13904" y="10797"/>
                </a:cubicBezTo>
                <a:cubicBezTo>
                  <a:pt x="13904" y="9545"/>
                  <a:pt x="18734" y="5846"/>
                  <a:pt x="19645" y="4914"/>
                </a:cubicBezTo>
                <a:cubicBezTo>
                  <a:pt x="20130" y="4417"/>
                  <a:pt x="21193" y="3871"/>
                  <a:pt x="20622" y="3287"/>
                </a:cubicBezTo>
                <a:cubicBezTo>
                  <a:pt x="19553" y="2191"/>
                  <a:pt x="18484" y="1096"/>
                  <a:pt x="17417" y="0"/>
                </a:cubicBezTo>
                <a:cubicBezTo>
                  <a:pt x="15074" y="2399"/>
                  <a:pt x="12735" y="4801"/>
                  <a:pt x="10393" y="7198"/>
                </a:cubicBezTo>
                <a:cubicBezTo>
                  <a:pt x="8052" y="4801"/>
                  <a:pt x="5711" y="2399"/>
                  <a:pt x="3370" y="0"/>
                </a:cubicBezTo>
                <a:cubicBezTo>
                  <a:pt x="2414" y="982"/>
                  <a:pt x="1457" y="1962"/>
                  <a:pt x="499" y="2944"/>
                </a:cubicBezTo>
                <a:cubicBezTo>
                  <a:pt x="-338" y="3801"/>
                  <a:pt x="-38" y="3705"/>
                  <a:pt x="783" y="4548"/>
                </a:cubicBezTo>
                <a:cubicBezTo>
                  <a:pt x="1960" y="5754"/>
                  <a:pt x="3139" y="6963"/>
                  <a:pt x="4317" y="8171"/>
                </a:cubicBezTo>
                <a:cubicBezTo>
                  <a:pt x="4689" y="8552"/>
                  <a:pt x="6881" y="10248"/>
                  <a:pt x="6881" y="10801"/>
                </a:cubicBezTo>
                <a:cubicBezTo>
                  <a:pt x="6881" y="12053"/>
                  <a:pt x="2053" y="15752"/>
                  <a:pt x="1140" y="16688"/>
                </a:cubicBezTo>
                <a:cubicBezTo>
                  <a:pt x="657" y="17184"/>
                  <a:pt x="-407" y="17731"/>
                  <a:pt x="164" y="18315"/>
                </a:cubicBezTo>
                <a:cubicBezTo>
                  <a:pt x="1234" y="19411"/>
                  <a:pt x="2302" y="20504"/>
                  <a:pt x="3370" y="21600"/>
                </a:cubicBezTo>
                <a:cubicBezTo>
                  <a:pt x="3370" y="21600"/>
                  <a:pt x="3370" y="21600"/>
                  <a:pt x="3370" y="21600"/>
                </a:cubicBezTo>
                <a:close/>
                <a:moveTo>
                  <a:pt x="3370" y="21600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468" name="AutoShape 215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10865887" y="1434250"/>
            <a:ext cx="222143" cy="256974"/>
          </a:xfrm>
          <a:custGeom>
            <a:avLst/>
            <a:gdLst/>
            <a:ahLst/>
            <a:cxnLst/>
            <a:rect l="0" t="0" r="r" b="b"/>
            <a:pathLst>
              <a:path w="20264" h="21223">
                <a:moveTo>
                  <a:pt x="1454" y="5289"/>
                </a:moveTo>
                <a:cubicBezTo>
                  <a:pt x="3004" y="5289"/>
                  <a:pt x="2908" y="5202"/>
                  <a:pt x="2908" y="6607"/>
                </a:cubicBezTo>
                <a:cubicBezTo>
                  <a:pt x="2908" y="7742"/>
                  <a:pt x="2908" y="8875"/>
                  <a:pt x="2908" y="10009"/>
                </a:cubicBezTo>
                <a:cubicBezTo>
                  <a:pt x="2908" y="10889"/>
                  <a:pt x="4362" y="10620"/>
                  <a:pt x="4362" y="10459"/>
                </a:cubicBezTo>
                <a:cubicBezTo>
                  <a:pt x="4362" y="9213"/>
                  <a:pt x="4362" y="7965"/>
                  <a:pt x="4362" y="6719"/>
                </a:cubicBezTo>
                <a:cubicBezTo>
                  <a:pt x="4362" y="5802"/>
                  <a:pt x="4362" y="4887"/>
                  <a:pt x="4362" y="3970"/>
                </a:cubicBezTo>
                <a:cubicBezTo>
                  <a:pt x="4362" y="3743"/>
                  <a:pt x="4203" y="2794"/>
                  <a:pt x="4362" y="2651"/>
                </a:cubicBezTo>
                <a:cubicBezTo>
                  <a:pt x="4497" y="2529"/>
                  <a:pt x="5814" y="2620"/>
                  <a:pt x="5814" y="2749"/>
                </a:cubicBezTo>
                <a:cubicBezTo>
                  <a:pt x="5814" y="4988"/>
                  <a:pt x="5814" y="7225"/>
                  <a:pt x="5814" y="9463"/>
                </a:cubicBezTo>
                <a:cubicBezTo>
                  <a:pt x="5814" y="10705"/>
                  <a:pt x="5742" y="10563"/>
                  <a:pt x="7161" y="10563"/>
                </a:cubicBezTo>
                <a:cubicBezTo>
                  <a:pt x="7395" y="10563"/>
                  <a:pt x="7268" y="8442"/>
                  <a:pt x="7268" y="8186"/>
                </a:cubicBezTo>
                <a:cubicBezTo>
                  <a:pt x="7268" y="6014"/>
                  <a:pt x="7268" y="3844"/>
                  <a:pt x="7268" y="1676"/>
                </a:cubicBezTo>
                <a:cubicBezTo>
                  <a:pt x="7268" y="1104"/>
                  <a:pt x="7780" y="1333"/>
                  <a:pt x="8344" y="1333"/>
                </a:cubicBezTo>
                <a:cubicBezTo>
                  <a:pt x="8973" y="1333"/>
                  <a:pt x="8722" y="1796"/>
                  <a:pt x="8722" y="2308"/>
                </a:cubicBezTo>
                <a:cubicBezTo>
                  <a:pt x="8722" y="3107"/>
                  <a:pt x="8722" y="3904"/>
                  <a:pt x="8722" y="4703"/>
                </a:cubicBezTo>
                <a:cubicBezTo>
                  <a:pt x="8722" y="6076"/>
                  <a:pt x="8722" y="7450"/>
                  <a:pt x="8722" y="8823"/>
                </a:cubicBezTo>
                <a:cubicBezTo>
                  <a:pt x="8722" y="9795"/>
                  <a:pt x="8280" y="10563"/>
                  <a:pt x="9448" y="10563"/>
                </a:cubicBezTo>
                <a:cubicBezTo>
                  <a:pt x="10656" y="10563"/>
                  <a:pt x="10175" y="9625"/>
                  <a:pt x="10175" y="8637"/>
                </a:cubicBezTo>
                <a:cubicBezTo>
                  <a:pt x="10175" y="7521"/>
                  <a:pt x="10175" y="6405"/>
                  <a:pt x="10175" y="5289"/>
                </a:cubicBezTo>
                <a:cubicBezTo>
                  <a:pt x="10175" y="4937"/>
                  <a:pt x="9926" y="2878"/>
                  <a:pt x="10175" y="2651"/>
                </a:cubicBezTo>
                <a:cubicBezTo>
                  <a:pt x="10243" y="2589"/>
                  <a:pt x="11560" y="2589"/>
                  <a:pt x="11628" y="2651"/>
                </a:cubicBezTo>
                <a:cubicBezTo>
                  <a:pt x="11805" y="2812"/>
                  <a:pt x="11628" y="3799"/>
                  <a:pt x="11628" y="4068"/>
                </a:cubicBezTo>
                <a:cubicBezTo>
                  <a:pt x="11628" y="6207"/>
                  <a:pt x="11628" y="8345"/>
                  <a:pt x="11628" y="10484"/>
                </a:cubicBezTo>
                <a:cubicBezTo>
                  <a:pt x="11628" y="11382"/>
                  <a:pt x="11628" y="12281"/>
                  <a:pt x="11628" y="13178"/>
                </a:cubicBezTo>
                <a:cubicBezTo>
                  <a:pt x="11628" y="13222"/>
                  <a:pt x="12834" y="13200"/>
                  <a:pt x="12974" y="13200"/>
                </a:cubicBezTo>
                <a:cubicBezTo>
                  <a:pt x="13409" y="13200"/>
                  <a:pt x="14145" y="12240"/>
                  <a:pt x="14431" y="11981"/>
                </a:cubicBezTo>
                <a:cubicBezTo>
                  <a:pt x="15213" y="11272"/>
                  <a:pt x="16155" y="9983"/>
                  <a:pt x="17389" y="9983"/>
                </a:cubicBezTo>
                <a:cubicBezTo>
                  <a:pt x="17551" y="9983"/>
                  <a:pt x="19096" y="10341"/>
                  <a:pt x="18841" y="10630"/>
                </a:cubicBezTo>
                <a:cubicBezTo>
                  <a:pt x="18097" y="11470"/>
                  <a:pt x="17352" y="12312"/>
                  <a:pt x="16608" y="13151"/>
                </a:cubicBezTo>
                <a:cubicBezTo>
                  <a:pt x="15690" y="14187"/>
                  <a:pt x="14772" y="15223"/>
                  <a:pt x="13855" y="16261"/>
                </a:cubicBezTo>
                <a:cubicBezTo>
                  <a:pt x="13080" y="17135"/>
                  <a:pt x="13202" y="17204"/>
                  <a:pt x="12904" y="18306"/>
                </a:cubicBezTo>
                <a:cubicBezTo>
                  <a:pt x="12404" y="20157"/>
                  <a:pt x="9936" y="19793"/>
                  <a:pt x="8328" y="19793"/>
                </a:cubicBezTo>
                <a:cubicBezTo>
                  <a:pt x="6608" y="19793"/>
                  <a:pt x="3884" y="20297"/>
                  <a:pt x="2399" y="19406"/>
                </a:cubicBezTo>
                <a:cubicBezTo>
                  <a:pt x="1143" y="18653"/>
                  <a:pt x="1454" y="16670"/>
                  <a:pt x="1454" y="15520"/>
                </a:cubicBezTo>
                <a:cubicBezTo>
                  <a:pt x="1454" y="13438"/>
                  <a:pt x="1454" y="11354"/>
                  <a:pt x="1454" y="9271"/>
                </a:cubicBezTo>
                <a:cubicBezTo>
                  <a:pt x="1454" y="7944"/>
                  <a:pt x="1454" y="6616"/>
                  <a:pt x="1454" y="5289"/>
                </a:cubicBezTo>
                <a:cubicBezTo>
                  <a:pt x="1454" y="5289"/>
                  <a:pt x="1454" y="5289"/>
                  <a:pt x="1454" y="5289"/>
                </a:cubicBezTo>
                <a:close/>
                <a:moveTo>
                  <a:pt x="1" y="5289"/>
                </a:moveTo>
                <a:cubicBezTo>
                  <a:pt x="1" y="8718"/>
                  <a:pt x="1" y="12149"/>
                  <a:pt x="1" y="15580"/>
                </a:cubicBezTo>
                <a:cubicBezTo>
                  <a:pt x="1" y="17475"/>
                  <a:pt x="-95" y="19969"/>
                  <a:pt x="2233" y="20800"/>
                </a:cubicBezTo>
                <a:cubicBezTo>
                  <a:pt x="4221" y="21509"/>
                  <a:pt x="7028" y="21111"/>
                  <a:pt x="9113" y="21111"/>
                </a:cubicBezTo>
                <a:cubicBezTo>
                  <a:pt x="11680" y="21111"/>
                  <a:pt x="13984" y="20709"/>
                  <a:pt x="14413" y="18045"/>
                </a:cubicBezTo>
                <a:cubicBezTo>
                  <a:pt x="14641" y="16629"/>
                  <a:pt x="16907" y="14919"/>
                  <a:pt x="17873" y="13829"/>
                </a:cubicBezTo>
                <a:cubicBezTo>
                  <a:pt x="18842" y="12735"/>
                  <a:pt x="21505" y="10696"/>
                  <a:pt x="19586" y="9371"/>
                </a:cubicBezTo>
                <a:cubicBezTo>
                  <a:pt x="16943" y="7550"/>
                  <a:pt x="14867" y="9721"/>
                  <a:pt x="13082" y="11340"/>
                </a:cubicBezTo>
                <a:cubicBezTo>
                  <a:pt x="13082" y="9418"/>
                  <a:pt x="13082" y="7494"/>
                  <a:pt x="13082" y="5571"/>
                </a:cubicBezTo>
                <a:cubicBezTo>
                  <a:pt x="13082" y="3403"/>
                  <a:pt x="13640" y="1333"/>
                  <a:pt x="10552" y="1333"/>
                </a:cubicBezTo>
                <a:cubicBezTo>
                  <a:pt x="9877" y="1333"/>
                  <a:pt x="10151" y="651"/>
                  <a:pt x="9578" y="270"/>
                </a:cubicBezTo>
                <a:cubicBezTo>
                  <a:pt x="9036" y="-91"/>
                  <a:pt x="8273" y="14"/>
                  <a:pt x="7645" y="14"/>
                </a:cubicBezTo>
                <a:cubicBezTo>
                  <a:pt x="6893" y="14"/>
                  <a:pt x="6160" y="185"/>
                  <a:pt x="5890" y="918"/>
                </a:cubicBezTo>
                <a:cubicBezTo>
                  <a:pt x="5653" y="1556"/>
                  <a:pt x="5249" y="1333"/>
                  <a:pt x="4469" y="1333"/>
                </a:cubicBezTo>
                <a:cubicBezTo>
                  <a:pt x="2796" y="1333"/>
                  <a:pt x="2908" y="2788"/>
                  <a:pt x="2908" y="3872"/>
                </a:cubicBezTo>
                <a:cubicBezTo>
                  <a:pt x="2908" y="4060"/>
                  <a:pt x="1" y="3733"/>
                  <a:pt x="1" y="5289"/>
                </a:cubicBezTo>
                <a:cubicBezTo>
                  <a:pt x="1" y="5289"/>
                  <a:pt x="1" y="4565"/>
                  <a:pt x="1" y="5289"/>
                </a:cubicBezTo>
                <a:close/>
                <a:moveTo>
                  <a:pt x="1" y="5289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469" name="AutoShape 216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7305403" y="5502489"/>
            <a:ext cx="239172" cy="239172"/>
          </a:xfrm>
          <a:custGeom>
            <a:avLst/>
            <a:gdLst/>
            <a:ahLst/>
            <a:cxnLst/>
            <a:rect l="0" t="0" r="r" b="b"/>
            <a:pathLst>
              <a:path w="21600" h="21600">
                <a:moveTo>
                  <a:pt x="11520" y="15840"/>
                </a:moveTo>
                <a:cubicBezTo>
                  <a:pt x="11520" y="15168"/>
                  <a:pt x="11520" y="14497"/>
                  <a:pt x="11520" y="13826"/>
                </a:cubicBezTo>
                <a:cubicBezTo>
                  <a:pt x="11520" y="12505"/>
                  <a:pt x="10499" y="12562"/>
                  <a:pt x="9251" y="12429"/>
                </a:cubicBezTo>
                <a:cubicBezTo>
                  <a:pt x="6735" y="12166"/>
                  <a:pt x="5359" y="13762"/>
                  <a:pt x="4320" y="15840"/>
                </a:cubicBezTo>
                <a:cubicBezTo>
                  <a:pt x="4320" y="12733"/>
                  <a:pt x="5238" y="9313"/>
                  <a:pt x="8273" y="7886"/>
                </a:cubicBezTo>
                <a:cubicBezTo>
                  <a:pt x="9284" y="7410"/>
                  <a:pt x="10408" y="7200"/>
                  <a:pt x="11520" y="7200"/>
                </a:cubicBezTo>
                <a:cubicBezTo>
                  <a:pt x="11835" y="6881"/>
                  <a:pt x="11520" y="4821"/>
                  <a:pt x="11520" y="4321"/>
                </a:cubicBezTo>
                <a:cubicBezTo>
                  <a:pt x="12434" y="5234"/>
                  <a:pt x="13347" y="6148"/>
                  <a:pt x="14261" y="7061"/>
                </a:cubicBezTo>
                <a:cubicBezTo>
                  <a:pt x="14711" y="7510"/>
                  <a:pt x="17281" y="9443"/>
                  <a:pt x="17281" y="10079"/>
                </a:cubicBezTo>
                <a:cubicBezTo>
                  <a:pt x="17281" y="10658"/>
                  <a:pt x="14944" y="12415"/>
                  <a:pt x="14539" y="12820"/>
                </a:cubicBezTo>
                <a:cubicBezTo>
                  <a:pt x="13533" y="13827"/>
                  <a:pt x="12527" y="14833"/>
                  <a:pt x="11520" y="15840"/>
                </a:cubicBezTo>
                <a:cubicBezTo>
                  <a:pt x="11520" y="15840"/>
                  <a:pt x="11520" y="15840"/>
                  <a:pt x="11520" y="15840"/>
                </a:cubicBezTo>
                <a:close/>
                <a:moveTo>
                  <a:pt x="10800" y="0"/>
                </a:moveTo>
                <a:cubicBezTo>
                  <a:pt x="4916" y="0"/>
                  <a:pt x="0" y="4917"/>
                  <a:pt x="0" y="10799"/>
                </a:cubicBezTo>
                <a:cubicBezTo>
                  <a:pt x="0" y="16686"/>
                  <a:pt x="4915" y="21600"/>
                  <a:pt x="10800" y="21600"/>
                </a:cubicBezTo>
                <a:cubicBezTo>
                  <a:pt x="16686" y="21600"/>
                  <a:pt x="21600" y="16687"/>
                  <a:pt x="21600" y="10799"/>
                </a:cubicBezTo>
                <a:cubicBezTo>
                  <a:pt x="21600" y="4914"/>
                  <a:pt x="16685" y="0"/>
                  <a:pt x="10800" y="0"/>
                </a:cubicBezTo>
                <a:cubicBezTo>
                  <a:pt x="4838" y="0"/>
                  <a:pt x="16765" y="0"/>
                  <a:pt x="10800" y="0"/>
                </a:cubicBezTo>
                <a:close/>
                <a:moveTo>
                  <a:pt x="10800" y="0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470" name="AutoShape 217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7813159" y="5502489"/>
            <a:ext cx="239172" cy="239172"/>
          </a:xfrm>
          <a:custGeom>
            <a:avLst/>
            <a:gdLst/>
            <a:ahLst/>
            <a:cxnLst/>
            <a:rect l="0" t="0" r="r" b="b"/>
            <a:pathLst>
              <a:path w="21600" h="21600">
                <a:moveTo>
                  <a:pt x="10800" y="20160"/>
                </a:moveTo>
                <a:cubicBezTo>
                  <a:pt x="5705" y="20160"/>
                  <a:pt x="1440" y="15895"/>
                  <a:pt x="1440" y="10799"/>
                </a:cubicBezTo>
                <a:cubicBezTo>
                  <a:pt x="1440" y="5705"/>
                  <a:pt x="5705" y="1440"/>
                  <a:pt x="10800" y="1440"/>
                </a:cubicBezTo>
                <a:cubicBezTo>
                  <a:pt x="15895" y="1440"/>
                  <a:pt x="20161" y="5705"/>
                  <a:pt x="20161" y="10799"/>
                </a:cubicBezTo>
                <a:cubicBezTo>
                  <a:pt x="20161" y="15895"/>
                  <a:pt x="15895" y="20160"/>
                  <a:pt x="10800" y="20160"/>
                </a:cubicBezTo>
                <a:cubicBezTo>
                  <a:pt x="5638" y="20160"/>
                  <a:pt x="15961" y="20160"/>
                  <a:pt x="10800" y="20160"/>
                </a:cubicBezTo>
                <a:close/>
                <a:moveTo>
                  <a:pt x="10800" y="0"/>
                </a:moveTo>
                <a:cubicBezTo>
                  <a:pt x="4917" y="0"/>
                  <a:pt x="0" y="4917"/>
                  <a:pt x="0" y="10799"/>
                </a:cubicBezTo>
                <a:cubicBezTo>
                  <a:pt x="0" y="16686"/>
                  <a:pt x="4915" y="21600"/>
                  <a:pt x="10800" y="21600"/>
                </a:cubicBezTo>
                <a:cubicBezTo>
                  <a:pt x="16687" y="21600"/>
                  <a:pt x="21600" y="16687"/>
                  <a:pt x="21600" y="10799"/>
                </a:cubicBezTo>
                <a:cubicBezTo>
                  <a:pt x="21600" y="4914"/>
                  <a:pt x="16685" y="0"/>
                  <a:pt x="10800" y="0"/>
                </a:cubicBezTo>
                <a:cubicBezTo>
                  <a:pt x="4837" y="0"/>
                  <a:pt x="16766" y="0"/>
                  <a:pt x="10800" y="0"/>
                </a:cubicBezTo>
                <a:close/>
                <a:moveTo>
                  <a:pt x="10800" y="0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471" name="AutoShape 218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7862697" y="5545834"/>
            <a:ext cx="143194" cy="127713"/>
          </a:xfrm>
          <a:custGeom>
            <a:avLst/>
            <a:gdLst/>
            <a:ahLst/>
            <a:cxnLst/>
            <a:rect l="0" t="0" r="r" b="b"/>
            <a:pathLst>
              <a:path w="21600" h="21600">
                <a:moveTo>
                  <a:pt x="12000" y="5399"/>
                </a:moveTo>
                <a:cubicBezTo>
                  <a:pt x="3795" y="5399"/>
                  <a:pt x="0" y="13125"/>
                  <a:pt x="0" y="21600"/>
                </a:cubicBezTo>
                <a:cubicBezTo>
                  <a:pt x="1558" y="18093"/>
                  <a:pt x="3617" y="15018"/>
                  <a:pt x="7426" y="15145"/>
                </a:cubicBezTo>
                <a:cubicBezTo>
                  <a:pt x="8911" y="15194"/>
                  <a:pt x="12000" y="15204"/>
                  <a:pt x="12000" y="17186"/>
                </a:cubicBezTo>
                <a:cubicBezTo>
                  <a:pt x="12000" y="18658"/>
                  <a:pt x="12000" y="20127"/>
                  <a:pt x="12000" y="21600"/>
                </a:cubicBezTo>
                <a:cubicBezTo>
                  <a:pt x="13524" y="19886"/>
                  <a:pt x="15045" y="18174"/>
                  <a:pt x="16569" y="16460"/>
                </a:cubicBezTo>
                <a:cubicBezTo>
                  <a:pt x="17317" y="15617"/>
                  <a:pt x="21600" y="11993"/>
                  <a:pt x="21600" y="10798"/>
                </a:cubicBezTo>
                <a:cubicBezTo>
                  <a:pt x="21600" y="9715"/>
                  <a:pt x="17707" y="6418"/>
                  <a:pt x="17033" y="5660"/>
                </a:cubicBezTo>
                <a:cubicBezTo>
                  <a:pt x="15353" y="3773"/>
                  <a:pt x="13677" y="1887"/>
                  <a:pt x="12000" y="0"/>
                </a:cubicBezTo>
                <a:cubicBezTo>
                  <a:pt x="12000" y="1800"/>
                  <a:pt x="12000" y="3597"/>
                  <a:pt x="12000" y="5399"/>
                </a:cubicBezTo>
                <a:cubicBezTo>
                  <a:pt x="7201" y="5399"/>
                  <a:pt x="12000" y="5399"/>
                  <a:pt x="12000" y="5399"/>
                </a:cubicBezTo>
                <a:close/>
                <a:moveTo>
                  <a:pt x="12000" y="5399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472" name="AutoShape 219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8754366" y="1434250"/>
            <a:ext cx="255426" cy="255426"/>
          </a:xfrm>
          <a:custGeom>
            <a:avLst/>
            <a:gdLst/>
            <a:ahLst/>
            <a:cxnLst/>
            <a:rect l="0" t="0" r="r" b="b"/>
            <a:pathLst>
              <a:path w="21600" h="21600">
                <a:moveTo>
                  <a:pt x="10799" y="17956"/>
                </a:moveTo>
                <a:cubicBezTo>
                  <a:pt x="3136" y="17956"/>
                  <a:pt x="1053" y="7120"/>
                  <a:pt x="8100" y="4182"/>
                </a:cubicBezTo>
                <a:cubicBezTo>
                  <a:pt x="8100" y="4916"/>
                  <a:pt x="8100" y="5648"/>
                  <a:pt x="8100" y="6381"/>
                </a:cubicBezTo>
                <a:cubicBezTo>
                  <a:pt x="8100" y="6865"/>
                  <a:pt x="7555" y="7013"/>
                  <a:pt x="7231" y="7341"/>
                </a:cubicBezTo>
                <a:cubicBezTo>
                  <a:pt x="6590" y="7989"/>
                  <a:pt x="6133" y="8807"/>
                  <a:pt x="5930" y="9695"/>
                </a:cubicBezTo>
                <a:cubicBezTo>
                  <a:pt x="5226" y="12772"/>
                  <a:pt x="7652" y="15797"/>
                  <a:pt x="10799" y="15797"/>
                </a:cubicBezTo>
                <a:cubicBezTo>
                  <a:pt x="13735" y="15797"/>
                  <a:pt x="16095" y="13159"/>
                  <a:pt x="15765" y="10240"/>
                </a:cubicBezTo>
                <a:cubicBezTo>
                  <a:pt x="15683" y="9515"/>
                  <a:pt x="15437" y="8812"/>
                  <a:pt x="15049" y="8195"/>
                </a:cubicBezTo>
                <a:cubicBezTo>
                  <a:pt x="14845" y="7871"/>
                  <a:pt x="13500" y="6780"/>
                  <a:pt x="13500" y="6568"/>
                </a:cubicBezTo>
                <a:cubicBezTo>
                  <a:pt x="13500" y="5774"/>
                  <a:pt x="13500" y="4977"/>
                  <a:pt x="13500" y="4182"/>
                </a:cubicBezTo>
                <a:cubicBezTo>
                  <a:pt x="20550" y="7120"/>
                  <a:pt x="18466" y="17956"/>
                  <a:pt x="10799" y="17956"/>
                </a:cubicBezTo>
                <a:cubicBezTo>
                  <a:pt x="6855" y="17956"/>
                  <a:pt x="14744" y="17956"/>
                  <a:pt x="10799" y="17956"/>
                </a:cubicBezTo>
                <a:close/>
                <a:moveTo>
                  <a:pt x="9449" y="2700"/>
                </a:moveTo>
                <a:cubicBezTo>
                  <a:pt x="10271" y="2700"/>
                  <a:pt x="11093" y="2700"/>
                  <a:pt x="11914" y="2700"/>
                </a:cubicBezTo>
                <a:cubicBezTo>
                  <a:pt x="12391" y="2700"/>
                  <a:pt x="12150" y="3739"/>
                  <a:pt x="12150" y="4127"/>
                </a:cubicBezTo>
                <a:cubicBezTo>
                  <a:pt x="12150" y="5205"/>
                  <a:pt x="12150" y="6280"/>
                  <a:pt x="12150" y="7358"/>
                </a:cubicBezTo>
                <a:cubicBezTo>
                  <a:pt x="12150" y="7665"/>
                  <a:pt x="12371" y="9222"/>
                  <a:pt x="12150" y="9450"/>
                </a:cubicBezTo>
                <a:cubicBezTo>
                  <a:pt x="11894" y="9713"/>
                  <a:pt x="10083" y="9450"/>
                  <a:pt x="9685" y="9450"/>
                </a:cubicBezTo>
                <a:cubicBezTo>
                  <a:pt x="9209" y="9450"/>
                  <a:pt x="9449" y="8412"/>
                  <a:pt x="9449" y="8024"/>
                </a:cubicBezTo>
                <a:cubicBezTo>
                  <a:pt x="9449" y="6249"/>
                  <a:pt x="9449" y="4475"/>
                  <a:pt x="9449" y="2700"/>
                </a:cubicBezTo>
                <a:cubicBezTo>
                  <a:pt x="9449" y="2700"/>
                  <a:pt x="9449" y="2700"/>
                  <a:pt x="9449" y="2700"/>
                </a:cubicBezTo>
                <a:close/>
                <a:moveTo>
                  <a:pt x="10799" y="0"/>
                </a:moveTo>
                <a:cubicBezTo>
                  <a:pt x="4915" y="0"/>
                  <a:pt x="0" y="4916"/>
                  <a:pt x="0" y="10801"/>
                </a:cubicBezTo>
                <a:cubicBezTo>
                  <a:pt x="0" y="16685"/>
                  <a:pt x="4915" y="21600"/>
                  <a:pt x="10799" y="21600"/>
                </a:cubicBezTo>
                <a:cubicBezTo>
                  <a:pt x="16684" y="21600"/>
                  <a:pt x="21600" y="16685"/>
                  <a:pt x="21600" y="10801"/>
                </a:cubicBezTo>
                <a:cubicBezTo>
                  <a:pt x="21600" y="4916"/>
                  <a:pt x="16684" y="0"/>
                  <a:pt x="10799" y="0"/>
                </a:cubicBezTo>
                <a:cubicBezTo>
                  <a:pt x="4836" y="0"/>
                  <a:pt x="16764" y="0"/>
                  <a:pt x="10799" y="0"/>
                </a:cubicBezTo>
                <a:close/>
                <a:moveTo>
                  <a:pt x="10799" y="0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473" name="AutoShape 220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8240417" y="3551964"/>
            <a:ext cx="176476" cy="176476"/>
          </a:xfrm>
          <a:custGeom>
            <a:avLst/>
            <a:gdLst/>
            <a:ahLst/>
            <a:cxnLst/>
            <a:rect l="0" t="0" r="r" b="b"/>
            <a:pathLst>
              <a:path w="20440" h="21015">
                <a:moveTo>
                  <a:pt x="9940" y="13478"/>
                </a:moveTo>
                <a:cubicBezTo>
                  <a:pt x="6303" y="13478"/>
                  <a:pt x="6303" y="7686"/>
                  <a:pt x="9940" y="7686"/>
                </a:cubicBezTo>
                <a:cubicBezTo>
                  <a:pt x="13577" y="7686"/>
                  <a:pt x="13576" y="13478"/>
                  <a:pt x="9940" y="13478"/>
                </a:cubicBezTo>
                <a:cubicBezTo>
                  <a:pt x="8381" y="13478"/>
                  <a:pt x="11497" y="13478"/>
                  <a:pt x="9940" y="13478"/>
                </a:cubicBezTo>
                <a:close/>
                <a:moveTo>
                  <a:pt x="19241" y="8551"/>
                </a:moveTo>
                <a:cubicBezTo>
                  <a:pt x="18543" y="8551"/>
                  <a:pt x="17846" y="8551"/>
                  <a:pt x="17148" y="8551"/>
                </a:cubicBezTo>
                <a:cubicBezTo>
                  <a:pt x="16488" y="8551"/>
                  <a:pt x="15258" y="7452"/>
                  <a:pt x="15799" y="6895"/>
                </a:cubicBezTo>
                <a:cubicBezTo>
                  <a:pt x="17196" y="5457"/>
                  <a:pt x="18674" y="4508"/>
                  <a:pt x="16924" y="2718"/>
                </a:cubicBezTo>
                <a:cubicBezTo>
                  <a:pt x="15259" y="1015"/>
                  <a:pt x="14529" y="4205"/>
                  <a:pt x="13295" y="4548"/>
                </a:cubicBezTo>
                <a:cubicBezTo>
                  <a:pt x="11864" y="3708"/>
                  <a:pt x="11626" y="4226"/>
                  <a:pt x="11626" y="2582"/>
                </a:cubicBezTo>
                <a:cubicBezTo>
                  <a:pt x="11626" y="1692"/>
                  <a:pt x="11816" y="148"/>
                  <a:pt x="10501" y="148"/>
                </a:cubicBezTo>
                <a:cubicBezTo>
                  <a:pt x="8376" y="-585"/>
                  <a:pt x="8244" y="1568"/>
                  <a:pt x="8244" y="3048"/>
                </a:cubicBezTo>
                <a:cubicBezTo>
                  <a:pt x="8244" y="4298"/>
                  <a:pt x="7425" y="4017"/>
                  <a:pt x="6431" y="4637"/>
                </a:cubicBezTo>
                <a:cubicBezTo>
                  <a:pt x="5854" y="4542"/>
                  <a:pt x="5373" y="3275"/>
                  <a:pt x="4833" y="2998"/>
                </a:cubicBezTo>
                <a:cubicBezTo>
                  <a:pt x="3566" y="1694"/>
                  <a:pt x="1372" y="4359"/>
                  <a:pt x="2766" y="5791"/>
                </a:cubicBezTo>
                <a:cubicBezTo>
                  <a:pt x="3512" y="6558"/>
                  <a:pt x="4193" y="6756"/>
                  <a:pt x="3754" y="7763"/>
                </a:cubicBezTo>
                <a:cubicBezTo>
                  <a:pt x="3078" y="9316"/>
                  <a:pt x="3288" y="9131"/>
                  <a:pt x="1617" y="9131"/>
                </a:cubicBezTo>
                <a:cubicBezTo>
                  <a:pt x="-328" y="9131"/>
                  <a:pt x="-580" y="12606"/>
                  <a:pt x="1195" y="12606"/>
                </a:cubicBezTo>
                <a:cubicBezTo>
                  <a:pt x="1773" y="12807"/>
                  <a:pt x="2724" y="12606"/>
                  <a:pt x="3338" y="12606"/>
                </a:cubicBezTo>
                <a:cubicBezTo>
                  <a:pt x="3564" y="12606"/>
                  <a:pt x="3888" y="13709"/>
                  <a:pt x="4009" y="13931"/>
                </a:cubicBezTo>
                <a:cubicBezTo>
                  <a:pt x="4452" y="14757"/>
                  <a:pt x="4375" y="14540"/>
                  <a:pt x="3773" y="15159"/>
                </a:cubicBezTo>
                <a:cubicBezTo>
                  <a:pt x="3255" y="15688"/>
                  <a:pt x="2324" y="16348"/>
                  <a:pt x="2547" y="17230"/>
                </a:cubicBezTo>
                <a:cubicBezTo>
                  <a:pt x="2688" y="17791"/>
                  <a:pt x="3603" y="18730"/>
                  <a:pt x="4148" y="18876"/>
                </a:cubicBezTo>
                <a:cubicBezTo>
                  <a:pt x="4985" y="19099"/>
                  <a:pt x="5584" y="18215"/>
                  <a:pt x="6090" y="17693"/>
                </a:cubicBezTo>
                <a:cubicBezTo>
                  <a:pt x="7219" y="16534"/>
                  <a:pt x="7254" y="17170"/>
                  <a:pt x="8811" y="17431"/>
                </a:cubicBezTo>
                <a:cubicBezTo>
                  <a:pt x="9807" y="18714"/>
                  <a:pt x="7578" y="21015"/>
                  <a:pt x="10501" y="21015"/>
                </a:cubicBezTo>
                <a:cubicBezTo>
                  <a:pt x="13332" y="21015"/>
                  <a:pt x="11416" y="18635"/>
                  <a:pt x="12192" y="17132"/>
                </a:cubicBezTo>
                <a:cubicBezTo>
                  <a:pt x="13783" y="16552"/>
                  <a:pt x="13529" y="16031"/>
                  <a:pt x="14694" y="17233"/>
                </a:cubicBezTo>
                <a:cubicBezTo>
                  <a:pt x="15209" y="17760"/>
                  <a:pt x="15836" y="18695"/>
                  <a:pt x="16686" y="18467"/>
                </a:cubicBezTo>
                <a:cubicBezTo>
                  <a:pt x="17234" y="18321"/>
                  <a:pt x="18149" y="17382"/>
                  <a:pt x="18290" y="16821"/>
                </a:cubicBezTo>
                <a:cubicBezTo>
                  <a:pt x="18529" y="15879"/>
                  <a:pt x="17380" y="15074"/>
                  <a:pt x="16833" y="14510"/>
                </a:cubicBezTo>
                <a:cubicBezTo>
                  <a:pt x="15781" y="13427"/>
                  <a:pt x="16233" y="13582"/>
                  <a:pt x="16555" y="12029"/>
                </a:cubicBezTo>
                <a:cubicBezTo>
                  <a:pt x="16961" y="11764"/>
                  <a:pt x="18332" y="12029"/>
                  <a:pt x="18820" y="12029"/>
                </a:cubicBezTo>
                <a:cubicBezTo>
                  <a:pt x="20769" y="12029"/>
                  <a:pt x="21020" y="8551"/>
                  <a:pt x="19241" y="8551"/>
                </a:cubicBezTo>
                <a:cubicBezTo>
                  <a:pt x="19241" y="8551"/>
                  <a:pt x="19864" y="8551"/>
                  <a:pt x="19241" y="8551"/>
                </a:cubicBezTo>
                <a:close/>
                <a:moveTo>
                  <a:pt x="19241" y="8551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474" name="AutoShape 221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8382837" y="3471466"/>
            <a:ext cx="112233" cy="113781"/>
          </a:xfrm>
          <a:custGeom>
            <a:avLst/>
            <a:gdLst/>
            <a:ahLst/>
            <a:cxnLst/>
            <a:rect l="0" t="0" r="r" b="b"/>
            <a:pathLst>
              <a:path w="21204" h="19927">
                <a:moveTo>
                  <a:pt x="10309" y="12798"/>
                </a:moveTo>
                <a:cubicBezTo>
                  <a:pt x="6541" y="12798"/>
                  <a:pt x="6541" y="7384"/>
                  <a:pt x="10309" y="7384"/>
                </a:cubicBezTo>
                <a:cubicBezTo>
                  <a:pt x="14079" y="7384"/>
                  <a:pt x="14079" y="12798"/>
                  <a:pt x="10309" y="12798"/>
                </a:cubicBezTo>
                <a:cubicBezTo>
                  <a:pt x="8696" y="12798"/>
                  <a:pt x="11922" y="12798"/>
                  <a:pt x="10309" y="12798"/>
                </a:cubicBezTo>
                <a:close/>
                <a:moveTo>
                  <a:pt x="19942" y="8192"/>
                </a:moveTo>
                <a:cubicBezTo>
                  <a:pt x="19414" y="8192"/>
                  <a:pt x="14722" y="8187"/>
                  <a:pt x="16502" y="6535"/>
                </a:cubicBezTo>
                <a:cubicBezTo>
                  <a:pt x="17524" y="5582"/>
                  <a:pt x="19977" y="2306"/>
                  <a:pt x="16586" y="2306"/>
                </a:cubicBezTo>
                <a:cubicBezTo>
                  <a:pt x="16069" y="2306"/>
                  <a:pt x="12059" y="6149"/>
                  <a:pt x="12059" y="3558"/>
                </a:cubicBezTo>
                <a:cubicBezTo>
                  <a:pt x="12059" y="2192"/>
                  <a:pt x="11211" y="-1489"/>
                  <a:pt x="8899" y="657"/>
                </a:cubicBezTo>
                <a:cubicBezTo>
                  <a:pt x="8541" y="990"/>
                  <a:pt x="8546" y="6261"/>
                  <a:pt x="6505" y="4376"/>
                </a:cubicBezTo>
                <a:cubicBezTo>
                  <a:pt x="5450" y="3398"/>
                  <a:pt x="2200" y="1652"/>
                  <a:pt x="2207" y="4534"/>
                </a:cubicBezTo>
                <a:cubicBezTo>
                  <a:pt x="2207" y="5244"/>
                  <a:pt x="3171" y="5879"/>
                  <a:pt x="3640" y="6313"/>
                </a:cubicBezTo>
                <a:cubicBezTo>
                  <a:pt x="4291" y="6918"/>
                  <a:pt x="4069" y="8735"/>
                  <a:pt x="3115" y="8735"/>
                </a:cubicBezTo>
                <a:cubicBezTo>
                  <a:pt x="2184" y="8735"/>
                  <a:pt x="91" y="8400"/>
                  <a:pt x="91" y="9819"/>
                </a:cubicBezTo>
                <a:cubicBezTo>
                  <a:pt x="-198" y="10589"/>
                  <a:pt x="206" y="11984"/>
                  <a:pt x="1259" y="11984"/>
                </a:cubicBezTo>
                <a:cubicBezTo>
                  <a:pt x="2074" y="12328"/>
                  <a:pt x="6253" y="12199"/>
                  <a:pt x="3992" y="14305"/>
                </a:cubicBezTo>
                <a:cubicBezTo>
                  <a:pt x="3358" y="14893"/>
                  <a:pt x="1962" y="15859"/>
                  <a:pt x="2958" y="16795"/>
                </a:cubicBezTo>
                <a:cubicBezTo>
                  <a:pt x="3343" y="17531"/>
                  <a:pt x="4699" y="18245"/>
                  <a:pt x="5442" y="17558"/>
                </a:cubicBezTo>
                <a:cubicBezTo>
                  <a:pt x="6285" y="17273"/>
                  <a:pt x="9141" y="14221"/>
                  <a:pt x="9141" y="17288"/>
                </a:cubicBezTo>
                <a:cubicBezTo>
                  <a:pt x="9141" y="18129"/>
                  <a:pt x="8852" y="19837"/>
                  <a:pt x="10309" y="19843"/>
                </a:cubicBezTo>
                <a:cubicBezTo>
                  <a:pt x="11143" y="20111"/>
                  <a:pt x="12645" y="19736"/>
                  <a:pt x="12645" y="18753"/>
                </a:cubicBezTo>
                <a:cubicBezTo>
                  <a:pt x="13051" y="17982"/>
                  <a:pt x="12529" y="13795"/>
                  <a:pt x="14957" y="16044"/>
                </a:cubicBezTo>
                <a:cubicBezTo>
                  <a:pt x="15610" y="16652"/>
                  <a:pt x="16765" y="18153"/>
                  <a:pt x="17830" y="17176"/>
                </a:cubicBezTo>
                <a:cubicBezTo>
                  <a:pt x="18621" y="16820"/>
                  <a:pt x="19391" y="15568"/>
                  <a:pt x="18651" y="14876"/>
                </a:cubicBezTo>
                <a:cubicBezTo>
                  <a:pt x="18312" y="14027"/>
                  <a:pt x="14577" y="11444"/>
                  <a:pt x="18140" y="11444"/>
                </a:cubicBezTo>
                <a:cubicBezTo>
                  <a:pt x="19070" y="11444"/>
                  <a:pt x="21100" y="11767"/>
                  <a:pt x="21113" y="10361"/>
                </a:cubicBezTo>
                <a:cubicBezTo>
                  <a:pt x="21402" y="9587"/>
                  <a:pt x="20998" y="8192"/>
                  <a:pt x="19942" y="8192"/>
                </a:cubicBezTo>
                <a:cubicBezTo>
                  <a:pt x="19942" y="8192"/>
                  <a:pt x="20586" y="8192"/>
                  <a:pt x="19942" y="8192"/>
                </a:cubicBezTo>
                <a:close/>
                <a:moveTo>
                  <a:pt x="19942" y="8192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475" name="AutoShape 222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8822479" y="5582987"/>
            <a:ext cx="54956" cy="113007"/>
          </a:xfrm>
          <a:custGeom>
            <a:avLst/>
            <a:gdLst/>
            <a:ahLst/>
            <a:cxnLst/>
            <a:rect l="0" t="0" r="r" b="b"/>
            <a:pathLst>
              <a:path w="21476" h="20620">
                <a:moveTo>
                  <a:pt x="9575" y="5392"/>
                </a:moveTo>
                <a:cubicBezTo>
                  <a:pt x="9575" y="10433"/>
                  <a:pt x="9575" y="15475"/>
                  <a:pt x="9575" y="20516"/>
                </a:cubicBezTo>
                <a:cubicBezTo>
                  <a:pt x="9575" y="20499"/>
                  <a:pt x="21476" y="20821"/>
                  <a:pt x="21476" y="20407"/>
                </a:cubicBezTo>
                <a:cubicBezTo>
                  <a:pt x="21476" y="17593"/>
                  <a:pt x="21476" y="14777"/>
                  <a:pt x="21476" y="11964"/>
                </a:cubicBezTo>
                <a:cubicBezTo>
                  <a:pt x="21476" y="8637"/>
                  <a:pt x="21476" y="5304"/>
                  <a:pt x="21476" y="1973"/>
                </a:cubicBezTo>
                <a:cubicBezTo>
                  <a:pt x="21476" y="-779"/>
                  <a:pt x="18857" y="151"/>
                  <a:pt x="13067" y="151"/>
                </a:cubicBezTo>
                <a:cubicBezTo>
                  <a:pt x="11395" y="151"/>
                  <a:pt x="-124" y="1741"/>
                  <a:pt x="1" y="1980"/>
                </a:cubicBezTo>
                <a:cubicBezTo>
                  <a:pt x="718" y="3326"/>
                  <a:pt x="1432" y="4675"/>
                  <a:pt x="2153" y="6023"/>
                </a:cubicBezTo>
                <a:cubicBezTo>
                  <a:pt x="2323" y="6350"/>
                  <a:pt x="8538" y="5501"/>
                  <a:pt x="9575" y="5392"/>
                </a:cubicBezTo>
                <a:cubicBezTo>
                  <a:pt x="9575" y="5392"/>
                  <a:pt x="9575" y="5392"/>
                  <a:pt x="9575" y="5392"/>
                </a:cubicBezTo>
                <a:close/>
                <a:moveTo>
                  <a:pt x="9575" y="5392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476" name="AutoShape 223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8902977" y="5589179"/>
            <a:ext cx="87464" cy="113007"/>
          </a:xfrm>
          <a:custGeom>
            <a:avLst/>
            <a:gdLst/>
            <a:ahLst/>
            <a:cxnLst/>
            <a:rect l="0" t="0" r="r" b="b"/>
            <a:pathLst>
              <a:path w="19859" h="21296">
                <a:moveTo>
                  <a:pt x="787" y="21076"/>
                </a:moveTo>
                <a:cubicBezTo>
                  <a:pt x="1822" y="21076"/>
                  <a:pt x="8176" y="21600"/>
                  <a:pt x="8557" y="21033"/>
                </a:cubicBezTo>
                <a:cubicBezTo>
                  <a:pt x="10085" y="18754"/>
                  <a:pt x="11612" y="16477"/>
                  <a:pt x="13136" y="14200"/>
                </a:cubicBezTo>
                <a:cubicBezTo>
                  <a:pt x="15111" y="11258"/>
                  <a:pt x="17083" y="8314"/>
                  <a:pt x="19055" y="5372"/>
                </a:cubicBezTo>
                <a:cubicBezTo>
                  <a:pt x="19641" y="4492"/>
                  <a:pt x="20171" y="0"/>
                  <a:pt x="19641" y="0"/>
                </a:cubicBezTo>
                <a:cubicBezTo>
                  <a:pt x="13187" y="0"/>
                  <a:pt x="6731" y="0"/>
                  <a:pt x="275" y="0"/>
                </a:cubicBezTo>
                <a:cubicBezTo>
                  <a:pt x="837" y="0"/>
                  <a:pt x="-1429" y="4907"/>
                  <a:pt x="1685" y="4907"/>
                </a:cubicBezTo>
                <a:cubicBezTo>
                  <a:pt x="5100" y="4907"/>
                  <a:pt x="8517" y="4907"/>
                  <a:pt x="11931" y="4907"/>
                </a:cubicBezTo>
                <a:cubicBezTo>
                  <a:pt x="8217" y="10296"/>
                  <a:pt x="4503" y="15686"/>
                  <a:pt x="787" y="21076"/>
                </a:cubicBezTo>
                <a:cubicBezTo>
                  <a:pt x="787" y="21076"/>
                  <a:pt x="787" y="21076"/>
                  <a:pt x="787" y="21076"/>
                </a:cubicBezTo>
                <a:close/>
                <a:moveTo>
                  <a:pt x="787" y="21076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477" name="AutoShape 224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8779134" y="5477721"/>
            <a:ext cx="239946" cy="258522"/>
          </a:xfrm>
          <a:custGeom>
            <a:avLst/>
            <a:gdLst/>
            <a:ahLst/>
            <a:cxnLst/>
            <a:rect l="0" t="0" r="r" b="b"/>
            <a:pathLst>
              <a:path w="21367" h="20986">
                <a:moveTo>
                  <a:pt x="19903" y="19579"/>
                </a:moveTo>
                <a:cubicBezTo>
                  <a:pt x="14964" y="19579"/>
                  <a:pt x="10025" y="19579"/>
                  <a:pt x="5085" y="19579"/>
                </a:cubicBezTo>
                <a:cubicBezTo>
                  <a:pt x="4445" y="19579"/>
                  <a:pt x="1421" y="19960"/>
                  <a:pt x="1421" y="19267"/>
                </a:cubicBezTo>
                <a:cubicBezTo>
                  <a:pt x="1421" y="16852"/>
                  <a:pt x="1421" y="14438"/>
                  <a:pt x="1421" y="12021"/>
                </a:cubicBezTo>
                <a:cubicBezTo>
                  <a:pt x="1421" y="11684"/>
                  <a:pt x="1409" y="6617"/>
                  <a:pt x="1433" y="6617"/>
                </a:cubicBezTo>
                <a:cubicBezTo>
                  <a:pt x="3347" y="6617"/>
                  <a:pt x="5261" y="6617"/>
                  <a:pt x="7176" y="6617"/>
                </a:cubicBezTo>
                <a:cubicBezTo>
                  <a:pt x="10304" y="6617"/>
                  <a:pt x="13431" y="6617"/>
                  <a:pt x="16557" y="6617"/>
                </a:cubicBezTo>
                <a:cubicBezTo>
                  <a:pt x="17383" y="6617"/>
                  <a:pt x="19903" y="6125"/>
                  <a:pt x="19903" y="7061"/>
                </a:cubicBezTo>
                <a:cubicBezTo>
                  <a:pt x="19903" y="11233"/>
                  <a:pt x="19903" y="15407"/>
                  <a:pt x="19903" y="19579"/>
                </a:cubicBezTo>
                <a:cubicBezTo>
                  <a:pt x="19903" y="19579"/>
                  <a:pt x="19903" y="19579"/>
                  <a:pt x="19903" y="19579"/>
                </a:cubicBezTo>
                <a:close/>
                <a:moveTo>
                  <a:pt x="4265" y="1432"/>
                </a:moveTo>
                <a:cubicBezTo>
                  <a:pt x="4684" y="1432"/>
                  <a:pt x="5686" y="1202"/>
                  <a:pt x="5686" y="1658"/>
                </a:cubicBezTo>
                <a:cubicBezTo>
                  <a:pt x="5686" y="2020"/>
                  <a:pt x="5953" y="3805"/>
                  <a:pt x="5686" y="4025"/>
                </a:cubicBezTo>
                <a:cubicBezTo>
                  <a:pt x="5452" y="4217"/>
                  <a:pt x="4265" y="4145"/>
                  <a:pt x="4265" y="3799"/>
                </a:cubicBezTo>
                <a:cubicBezTo>
                  <a:pt x="4265" y="3009"/>
                  <a:pt x="4265" y="2221"/>
                  <a:pt x="4265" y="1432"/>
                </a:cubicBezTo>
                <a:cubicBezTo>
                  <a:pt x="4265" y="1432"/>
                  <a:pt x="4265" y="1432"/>
                  <a:pt x="4265" y="1432"/>
                </a:cubicBezTo>
                <a:close/>
                <a:moveTo>
                  <a:pt x="15639" y="1432"/>
                </a:moveTo>
                <a:cubicBezTo>
                  <a:pt x="16059" y="1432"/>
                  <a:pt x="17060" y="1202"/>
                  <a:pt x="17060" y="1658"/>
                </a:cubicBezTo>
                <a:cubicBezTo>
                  <a:pt x="17060" y="2020"/>
                  <a:pt x="17327" y="3805"/>
                  <a:pt x="17060" y="4025"/>
                </a:cubicBezTo>
                <a:cubicBezTo>
                  <a:pt x="16825" y="4217"/>
                  <a:pt x="15639" y="4145"/>
                  <a:pt x="15639" y="3799"/>
                </a:cubicBezTo>
                <a:cubicBezTo>
                  <a:pt x="15639" y="3009"/>
                  <a:pt x="15639" y="2221"/>
                  <a:pt x="15639" y="1432"/>
                </a:cubicBezTo>
                <a:cubicBezTo>
                  <a:pt x="15639" y="1432"/>
                  <a:pt x="15639" y="1432"/>
                  <a:pt x="15639" y="1432"/>
                </a:cubicBezTo>
                <a:close/>
                <a:moveTo>
                  <a:pt x="18482" y="2728"/>
                </a:moveTo>
                <a:cubicBezTo>
                  <a:pt x="18482" y="2130"/>
                  <a:pt x="18868" y="136"/>
                  <a:pt x="17771" y="136"/>
                </a:cubicBezTo>
                <a:cubicBezTo>
                  <a:pt x="17228" y="-69"/>
                  <a:pt x="14669" y="-98"/>
                  <a:pt x="14313" y="457"/>
                </a:cubicBezTo>
                <a:cubicBezTo>
                  <a:pt x="14074" y="831"/>
                  <a:pt x="14411" y="2728"/>
                  <a:pt x="14106" y="2728"/>
                </a:cubicBezTo>
                <a:cubicBezTo>
                  <a:pt x="12762" y="2728"/>
                  <a:pt x="11416" y="2728"/>
                  <a:pt x="10072" y="2728"/>
                </a:cubicBezTo>
                <a:cubicBezTo>
                  <a:pt x="9627" y="2728"/>
                  <a:pt x="7434" y="3017"/>
                  <a:pt x="7107" y="2728"/>
                </a:cubicBezTo>
                <a:cubicBezTo>
                  <a:pt x="6518" y="2207"/>
                  <a:pt x="7946" y="136"/>
                  <a:pt x="6331" y="136"/>
                </a:cubicBezTo>
                <a:cubicBezTo>
                  <a:pt x="5608" y="136"/>
                  <a:pt x="3386" y="-238"/>
                  <a:pt x="2940" y="457"/>
                </a:cubicBezTo>
                <a:cubicBezTo>
                  <a:pt x="2457" y="1207"/>
                  <a:pt x="3520" y="2728"/>
                  <a:pt x="2323" y="2728"/>
                </a:cubicBezTo>
                <a:cubicBezTo>
                  <a:pt x="1953" y="2728"/>
                  <a:pt x="0" y="2525"/>
                  <a:pt x="0" y="2878"/>
                </a:cubicBezTo>
                <a:cubicBezTo>
                  <a:pt x="0" y="3619"/>
                  <a:pt x="0" y="4361"/>
                  <a:pt x="0" y="5103"/>
                </a:cubicBezTo>
                <a:cubicBezTo>
                  <a:pt x="0" y="7878"/>
                  <a:pt x="0" y="10652"/>
                  <a:pt x="0" y="13427"/>
                </a:cubicBezTo>
                <a:cubicBezTo>
                  <a:pt x="0" y="15718"/>
                  <a:pt x="0" y="18010"/>
                  <a:pt x="0" y="20300"/>
                </a:cubicBezTo>
                <a:cubicBezTo>
                  <a:pt x="0" y="21362"/>
                  <a:pt x="1419" y="20876"/>
                  <a:pt x="2424" y="20876"/>
                </a:cubicBezTo>
                <a:cubicBezTo>
                  <a:pt x="6881" y="20876"/>
                  <a:pt x="11338" y="20876"/>
                  <a:pt x="15797" y="20876"/>
                </a:cubicBezTo>
                <a:cubicBezTo>
                  <a:pt x="17445" y="20876"/>
                  <a:pt x="19094" y="20876"/>
                  <a:pt x="20742" y="20876"/>
                </a:cubicBezTo>
                <a:cubicBezTo>
                  <a:pt x="21600" y="20876"/>
                  <a:pt x="21325" y="20595"/>
                  <a:pt x="21325" y="19818"/>
                </a:cubicBezTo>
                <a:cubicBezTo>
                  <a:pt x="21325" y="15910"/>
                  <a:pt x="21325" y="12000"/>
                  <a:pt x="21325" y="8090"/>
                </a:cubicBezTo>
                <a:cubicBezTo>
                  <a:pt x="21325" y="6495"/>
                  <a:pt x="21325" y="4900"/>
                  <a:pt x="21325" y="3304"/>
                </a:cubicBezTo>
                <a:cubicBezTo>
                  <a:pt x="21325" y="2154"/>
                  <a:pt x="19518" y="2728"/>
                  <a:pt x="18482" y="2728"/>
                </a:cubicBezTo>
                <a:cubicBezTo>
                  <a:pt x="18482" y="2728"/>
                  <a:pt x="18482" y="2728"/>
                  <a:pt x="18482" y="2728"/>
                </a:cubicBezTo>
                <a:close/>
                <a:moveTo>
                  <a:pt x="18482" y="2728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478" name="AutoShape 225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8754366" y="3471466"/>
            <a:ext cx="185764" cy="257748"/>
          </a:xfrm>
          <a:custGeom>
            <a:avLst/>
            <a:gdLst/>
            <a:ahLst/>
            <a:cxnLst/>
            <a:rect l="0" t="0" r="r" b="b"/>
            <a:pathLst>
              <a:path w="20603" h="21061">
                <a:moveTo>
                  <a:pt x="12622" y="12552"/>
                </a:moveTo>
                <a:cubicBezTo>
                  <a:pt x="16422" y="13253"/>
                  <a:pt x="17484" y="16365"/>
                  <a:pt x="17656" y="18888"/>
                </a:cubicBezTo>
                <a:cubicBezTo>
                  <a:pt x="15635" y="18888"/>
                  <a:pt x="15097" y="17890"/>
                  <a:pt x="13802" y="16769"/>
                </a:cubicBezTo>
                <a:cubicBezTo>
                  <a:pt x="12728" y="15841"/>
                  <a:pt x="11654" y="14913"/>
                  <a:pt x="10579" y="13985"/>
                </a:cubicBezTo>
                <a:cubicBezTo>
                  <a:pt x="9505" y="14913"/>
                  <a:pt x="8431" y="15843"/>
                  <a:pt x="7358" y="16769"/>
                </a:cubicBezTo>
                <a:cubicBezTo>
                  <a:pt x="6669" y="17363"/>
                  <a:pt x="5982" y="17956"/>
                  <a:pt x="5293" y="18549"/>
                </a:cubicBezTo>
                <a:cubicBezTo>
                  <a:pt x="4724" y="19043"/>
                  <a:pt x="4152" y="18888"/>
                  <a:pt x="3271" y="18888"/>
                </a:cubicBezTo>
                <a:cubicBezTo>
                  <a:pt x="3403" y="16956"/>
                  <a:pt x="3958" y="14702"/>
                  <a:pt x="6070" y="13385"/>
                </a:cubicBezTo>
                <a:cubicBezTo>
                  <a:pt x="6358" y="13205"/>
                  <a:pt x="8830" y="12416"/>
                  <a:pt x="8830" y="12412"/>
                </a:cubicBezTo>
                <a:cubicBezTo>
                  <a:pt x="8830" y="11798"/>
                  <a:pt x="8830" y="11183"/>
                  <a:pt x="8830" y="10568"/>
                </a:cubicBezTo>
                <a:cubicBezTo>
                  <a:pt x="8830" y="9953"/>
                  <a:pt x="8830" y="9339"/>
                  <a:pt x="8830" y="8724"/>
                </a:cubicBezTo>
                <a:cubicBezTo>
                  <a:pt x="8830" y="8714"/>
                  <a:pt x="6428" y="7967"/>
                  <a:pt x="6144" y="7797"/>
                </a:cubicBezTo>
                <a:cubicBezTo>
                  <a:pt x="3926" y="6463"/>
                  <a:pt x="3376" y="4109"/>
                  <a:pt x="3261" y="2119"/>
                </a:cubicBezTo>
                <a:cubicBezTo>
                  <a:pt x="8061" y="2119"/>
                  <a:pt x="12862" y="2119"/>
                  <a:pt x="17663" y="2119"/>
                </a:cubicBezTo>
                <a:cubicBezTo>
                  <a:pt x="17503" y="4843"/>
                  <a:pt x="16390" y="7895"/>
                  <a:pt x="12358" y="8633"/>
                </a:cubicBezTo>
                <a:cubicBezTo>
                  <a:pt x="11828" y="8730"/>
                  <a:pt x="11639" y="12504"/>
                  <a:pt x="12622" y="12552"/>
                </a:cubicBezTo>
                <a:cubicBezTo>
                  <a:pt x="16380" y="13245"/>
                  <a:pt x="12622" y="12552"/>
                  <a:pt x="12622" y="12552"/>
                </a:cubicBezTo>
                <a:close/>
                <a:moveTo>
                  <a:pt x="19063" y="2119"/>
                </a:moveTo>
                <a:cubicBezTo>
                  <a:pt x="21061" y="2119"/>
                  <a:pt x="20543" y="1733"/>
                  <a:pt x="20543" y="316"/>
                </a:cubicBezTo>
                <a:cubicBezTo>
                  <a:pt x="20543" y="-179"/>
                  <a:pt x="19404" y="55"/>
                  <a:pt x="18839" y="55"/>
                </a:cubicBezTo>
                <a:cubicBezTo>
                  <a:pt x="15180" y="55"/>
                  <a:pt x="11523" y="55"/>
                  <a:pt x="7863" y="55"/>
                </a:cubicBezTo>
                <a:cubicBezTo>
                  <a:pt x="5277" y="55"/>
                  <a:pt x="2692" y="55"/>
                  <a:pt x="106" y="55"/>
                </a:cubicBezTo>
                <a:cubicBezTo>
                  <a:pt x="374" y="55"/>
                  <a:pt x="-539" y="2119"/>
                  <a:pt x="550" y="2119"/>
                </a:cubicBezTo>
                <a:cubicBezTo>
                  <a:pt x="2062" y="2119"/>
                  <a:pt x="1800" y="2102"/>
                  <a:pt x="1978" y="3261"/>
                </a:cubicBezTo>
                <a:cubicBezTo>
                  <a:pt x="2155" y="4399"/>
                  <a:pt x="2509" y="5540"/>
                  <a:pt x="3186" y="6576"/>
                </a:cubicBezTo>
                <a:cubicBezTo>
                  <a:pt x="3666" y="7312"/>
                  <a:pt x="4316" y="7992"/>
                  <a:pt x="5160" y="8526"/>
                </a:cubicBezTo>
                <a:cubicBezTo>
                  <a:pt x="5447" y="8707"/>
                  <a:pt x="7433" y="9445"/>
                  <a:pt x="7433" y="9548"/>
                </a:cubicBezTo>
                <a:cubicBezTo>
                  <a:pt x="7433" y="10162"/>
                  <a:pt x="7433" y="10773"/>
                  <a:pt x="7433" y="11388"/>
                </a:cubicBezTo>
                <a:cubicBezTo>
                  <a:pt x="7433" y="11883"/>
                  <a:pt x="5659" y="12285"/>
                  <a:pt x="5079" y="12662"/>
                </a:cubicBezTo>
                <a:cubicBezTo>
                  <a:pt x="3141" y="13929"/>
                  <a:pt x="2321" y="15872"/>
                  <a:pt x="2008" y="17711"/>
                </a:cubicBezTo>
                <a:cubicBezTo>
                  <a:pt x="1806" y="18889"/>
                  <a:pt x="2094" y="18888"/>
                  <a:pt x="552" y="18888"/>
                </a:cubicBezTo>
                <a:cubicBezTo>
                  <a:pt x="-267" y="18888"/>
                  <a:pt x="91" y="19565"/>
                  <a:pt x="91" y="20090"/>
                </a:cubicBezTo>
                <a:cubicBezTo>
                  <a:pt x="91" y="20981"/>
                  <a:pt x="-88" y="20951"/>
                  <a:pt x="1023" y="20951"/>
                </a:cubicBezTo>
                <a:cubicBezTo>
                  <a:pt x="2529" y="20951"/>
                  <a:pt x="4035" y="20951"/>
                  <a:pt x="5541" y="20951"/>
                </a:cubicBezTo>
                <a:cubicBezTo>
                  <a:pt x="9412" y="20951"/>
                  <a:pt x="13286" y="20951"/>
                  <a:pt x="17159" y="20951"/>
                </a:cubicBezTo>
                <a:cubicBezTo>
                  <a:pt x="18311" y="20951"/>
                  <a:pt x="20543" y="21421"/>
                  <a:pt x="20543" y="20415"/>
                </a:cubicBezTo>
                <a:cubicBezTo>
                  <a:pt x="20543" y="19154"/>
                  <a:pt x="20973" y="18888"/>
                  <a:pt x="19210" y="18888"/>
                </a:cubicBezTo>
                <a:cubicBezTo>
                  <a:pt x="19346" y="18888"/>
                  <a:pt x="17954" y="14854"/>
                  <a:pt x="17581" y="14331"/>
                </a:cubicBezTo>
                <a:cubicBezTo>
                  <a:pt x="16793" y="13224"/>
                  <a:pt x="15586" y="12300"/>
                  <a:pt x="14012" y="11808"/>
                </a:cubicBezTo>
                <a:cubicBezTo>
                  <a:pt x="13335" y="11596"/>
                  <a:pt x="13083" y="10003"/>
                  <a:pt x="13494" y="9473"/>
                </a:cubicBezTo>
                <a:cubicBezTo>
                  <a:pt x="17634" y="8455"/>
                  <a:pt x="18900" y="5004"/>
                  <a:pt x="19063" y="2119"/>
                </a:cubicBezTo>
                <a:cubicBezTo>
                  <a:pt x="19063" y="2119"/>
                  <a:pt x="18841" y="6059"/>
                  <a:pt x="19063" y="2119"/>
                </a:cubicBezTo>
                <a:close/>
                <a:moveTo>
                  <a:pt x="19063" y="2119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479" name="AutoShape 226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8822479" y="3551964"/>
            <a:ext cx="51859" cy="30187"/>
          </a:xfrm>
          <a:custGeom>
            <a:avLst/>
            <a:gdLst/>
            <a:ahLst/>
            <a:cxnLst/>
            <a:rect l="0" t="0" r="r" b="b"/>
            <a:pathLst>
              <a:path w="21600" h="21600">
                <a:moveTo>
                  <a:pt x="21600" y="0"/>
                </a:moveTo>
                <a:cubicBezTo>
                  <a:pt x="14398" y="0"/>
                  <a:pt x="7202" y="0"/>
                  <a:pt x="0" y="0"/>
                </a:cubicBezTo>
                <a:cubicBezTo>
                  <a:pt x="3598" y="7203"/>
                  <a:pt x="7195" y="14406"/>
                  <a:pt x="10800" y="21600"/>
                </a:cubicBezTo>
                <a:cubicBezTo>
                  <a:pt x="14405" y="14406"/>
                  <a:pt x="18002" y="7203"/>
                  <a:pt x="21600" y="0"/>
                </a:cubicBezTo>
                <a:cubicBezTo>
                  <a:pt x="21600" y="0"/>
                  <a:pt x="21600" y="0"/>
                  <a:pt x="21600" y="0"/>
                </a:cubicBezTo>
                <a:close/>
                <a:moveTo>
                  <a:pt x="21600" y="0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480" name="AutoShape 227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9243545" y="5558219"/>
            <a:ext cx="256974" cy="127713"/>
          </a:xfrm>
          <a:custGeom>
            <a:avLst/>
            <a:gdLst/>
            <a:ahLst/>
            <a:cxnLst/>
            <a:rect l="0" t="0" r="r" b="b"/>
            <a:pathLst>
              <a:path w="21450" h="21600">
                <a:moveTo>
                  <a:pt x="21330" y="8099"/>
                </a:moveTo>
                <a:cubicBezTo>
                  <a:pt x="17858" y="8099"/>
                  <a:pt x="14386" y="8099"/>
                  <a:pt x="10916" y="8099"/>
                </a:cubicBezTo>
                <a:cubicBezTo>
                  <a:pt x="9515" y="8099"/>
                  <a:pt x="8115" y="8099"/>
                  <a:pt x="6715" y="8099"/>
                </a:cubicBezTo>
                <a:cubicBezTo>
                  <a:pt x="6614" y="8099"/>
                  <a:pt x="6666" y="870"/>
                  <a:pt x="6666" y="0"/>
                </a:cubicBezTo>
                <a:cubicBezTo>
                  <a:pt x="4444" y="3599"/>
                  <a:pt x="2223" y="7202"/>
                  <a:pt x="0" y="10799"/>
                </a:cubicBezTo>
                <a:cubicBezTo>
                  <a:pt x="2223" y="14400"/>
                  <a:pt x="4444" y="18001"/>
                  <a:pt x="6666" y="21600"/>
                </a:cubicBezTo>
                <a:cubicBezTo>
                  <a:pt x="6666" y="20413"/>
                  <a:pt x="6434" y="13499"/>
                  <a:pt x="6858" y="13499"/>
                </a:cubicBezTo>
                <a:cubicBezTo>
                  <a:pt x="8806" y="13499"/>
                  <a:pt x="10752" y="13499"/>
                  <a:pt x="12699" y="13499"/>
                </a:cubicBezTo>
                <a:cubicBezTo>
                  <a:pt x="15129" y="13499"/>
                  <a:pt x="17560" y="13499"/>
                  <a:pt x="19990" y="13499"/>
                </a:cubicBezTo>
                <a:cubicBezTo>
                  <a:pt x="20205" y="13499"/>
                  <a:pt x="21157" y="13802"/>
                  <a:pt x="21330" y="13499"/>
                </a:cubicBezTo>
                <a:cubicBezTo>
                  <a:pt x="21600" y="13031"/>
                  <a:pt x="21330" y="8944"/>
                  <a:pt x="21330" y="8099"/>
                </a:cubicBezTo>
                <a:cubicBezTo>
                  <a:pt x="21330" y="8099"/>
                  <a:pt x="21330" y="8099"/>
                  <a:pt x="21330" y="8099"/>
                </a:cubicBezTo>
                <a:close/>
                <a:moveTo>
                  <a:pt x="21330" y="8099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481" name="AutoShape 228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10382900" y="5508681"/>
            <a:ext cx="127713" cy="256200"/>
          </a:xfrm>
          <a:custGeom>
            <a:avLst/>
            <a:gdLst/>
            <a:ahLst/>
            <a:cxnLst/>
            <a:rect l="0" t="0" r="r" b="b"/>
            <a:pathLst>
              <a:path w="21600" h="21385">
                <a:moveTo>
                  <a:pt x="21600" y="6661"/>
                </a:moveTo>
                <a:cubicBezTo>
                  <a:pt x="18002" y="4441"/>
                  <a:pt x="14399" y="2221"/>
                  <a:pt x="10801" y="0"/>
                </a:cubicBezTo>
                <a:cubicBezTo>
                  <a:pt x="7201" y="2221"/>
                  <a:pt x="3600" y="4441"/>
                  <a:pt x="0" y="6661"/>
                </a:cubicBezTo>
                <a:cubicBezTo>
                  <a:pt x="1002" y="6661"/>
                  <a:pt x="8100" y="6537"/>
                  <a:pt x="8100" y="6770"/>
                </a:cubicBezTo>
                <a:cubicBezTo>
                  <a:pt x="8100" y="8382"/>
                  <a:pt x="8100" y="9994"/>
                  <a:pt x="8100" y="11605"/>
                </a:cubicBezTo>
                <a:cubicBezTo>
                  <a:pt x="8100" y="13960"/>
                  <a:pt x="8100" y="16313"/>
                  <a:pt x="8100" y="18666"/>
                </a:cubicBezTo>
                <a:cubicBezTo>
                  <a:pt x="8100" y="19408"/>
                  <a:pt x="8100" y="20149"/>
                  <a:pt x="8100" y="20890"/>
                </a:cubicBezTo>
                <a:cubicBezTo>
                  <a:pt x="8100" y="21600"/>
                  <a:pt x="9049" y="21315"/>
                  <a:pt x="10434" y="21315"/>
                </a:cubicBezTo>
                <a:cubicBezTo>
                  <a:pt x="11126" y="21315"/>
                  <a:pt x="13501" y="21564"/>
                  <a:pt x="13501" y="21122"/>
                </a:cubicBezTo>
                <a:cubicBezTo>
                  <a:pt x="13501" y="20491"/>
                  <a:pt x="13501" y="19861"/>
                  <a:pt x="13501" y="19231"/>
                </a:cubicBezTo>
                <a:cubicBezTo>
                  <a:pt x="13501" y="16809"/>
                  <a:pt x="13501" y="14386"/>
                  <a:pt x="13501" y="11963"/>
                </a:cubicBezTo>
                <a:cubicBezTo>
                  <a:pt x="13501" y="10259"/>
                  <a:pt x="13501" y="8557"/>
                  <a:pt x="13501" y="6853"/>
                </a:cubicBezTo>
                <a:cubicBezTo>
                  <a:pt x="13501" y="6430"/>
                  <a:pt x="20414" y="6661"/>
                  <a:pt x="21600" y="6661"/>
                </a:cubicBezTo>
                <a:cubicBezTo>
                  <a:pt x="21600" y="6661"/>
                  <a:pt x="21600" y="6661"/>
                  <a:pt x="21600" y="6661"/>
                </a:cubicBezTo>
                <a:close/>
                <a:moveTo>
                  <a:pt x="21600" y="6661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482" name="AutoShape 229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9776070" y="5533450"/>
            <a:ext cx="256200" cy="127713"/>
          </a:xfrm>
          <a:custGeom>
            <a:avLst/>
            <a:gdLst/>
            <a:ahLst/>
            <a:cxnLst/>
            <a:rect l="0" t="0" r="r" b="b"/>
            <a:pathLst>
              <a:path w="21385" h="21600">
                <a:moveTo>
                  <a:pt x="21385" y="10799"/>
                </a:moveTo>
                <a:cubicBezTo>
                  <a:pt x="19165" y="7202"/>
                  <a:pt x="16944" y="3599"/>
                  <a:pt x="14724" y="0"/>
                </a:cubicBezTo>
                <a:cubicBezTo>
                  <a:pt x="14724" y="1003"/>
                  <a:pt x="14847" y="8099"/>
                  <a:pt x="14615" y="8099"/>
                </a:cubicBezTo>
                <a:cubicBezTo>
                  <a:pt x="13003" y="8099"/>
                  <a:pt x="11390" y="8099"/>
                  <a:pt x="9779" y="8099"/>
                </a:cubicBezTo>
                <a:cubicBezTo>
                  <a:pt x="7426" y="8099"/>
                  <a:pt x="5072" y="8099"/>
                  <a:pt x="2718" y="8099"/>
                </a:cubicBezTo>
                <a:cubicBezTo>
                  <a:pt x="1977" y="8099"/>
                  <a:pt x="1235" y="8099"/>
                  <a:pt x="494" y="8099"/>
                </a:cubicBezTo>
                <a:cubicBezTo>
                  <a:pt x="-215" y="8099"/>
                  <a:pt x="69" y="9051"/>
                  <a:pt x="69" y="10433"/>
                </a:cubicBezTo>
                <a:cubicBezTo>
                  <a:pt x="69" y="11128"/>
                  <a:pt x="-179" y="13499"/>
                  <a:pt x="262" y="13499"/>
                </a:cubicBezTo>
                <a:cubicBezTo>
                  <a:pt x="893" y="13499"/>
                  <a:pt x="1523" y="13499"/>
                  <a:pt x="2154" y="13499"/>
                </a:cubicBezTo>
                <a:cubicBezTo>
                  <a:pt x="4576" y="13499"/>
                  <a:pt x="6999" y="13499"/>
                  <a:pt x="9422" y="13499"/>
                </a:cubicBezTo>
                <a:cubicBezTo>
                  <a:pt x="11125" y="13499"/>
                  <a:pt x="12829" y="13499"/>
                  <a:pt x="14531" y="13499"/>
                </a:cubicBezTo>
                <a:cubicBezTo>
                  <a:pt x="14956" y="13499"/>
                  <a:pt x="14724" y="20413"/>
                  <a:pt x="14724" y="21600"/>
                </a:cubicBezTo>
                <a:cubicBezTo>
                  <a:pt x="16944" y="18001"/>
                  <a:pt x="19165" y="14400"/>
                  <a:pt x="21385" y="10799"/>
                </a:cubicBezTo>
                <a:cubicBezTo>
                  <a:pt x="21385" y="10799"/>
                  <a:pt x="21385" y="10799"/>
                  <a:pt x="21385" y="10799"/>
                </a:cubicBezTo>
                <a:close/>
                <a:moveTo>
                  <a:pt x="21385" y="10799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483" name="AutoShape 230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10890656" y="5477721"/>
            <a:ext cx="127713" cy="256974"/>
          </a:xfrm>
          <a:custGeom>
            <a:avLst/>
            <a:gdLst/>
            <a:ahLst/>
            <a:cxnLst/>
            <a:rect l="0" t="0" r="r" b="b"/>
            <a:pathLst>
              <a:path w="21600" h="21250">
                <a:moveTo>
                  <a:pt x="13501" y="14641"/>
                </a:moveTo>
                <a:cubicBezTo>
                  <a:pt x="13501" y="11429"/>
                  <a:pt x="13501" y="8218"/>
                  <a:pt x="13501" y="5007"/>
                </a:cubicBezTo>
                <a:cubicBezTo>
                  <a:pt x="13501" y="3470"/>
                  <a:pt x="13501" y="1934"/>
                  <a:pt x="13501" y="396"/>
                </a:cubicBezTo>
                <a:cubicBezTo>
                  <a:pt x="13501" y="-350"/>
                  <a:pt x="8099" y="183"/>
                  <a:pt x="8099" y="210"/>
                </a:cubicBezTo>
                <a:cubicBezTo>
                  <a:pt x="8099" y="3727"/>
                  <a:pt x="8099" y="7245"/>
                  <a:pt x="8099" y="10761"/>
                </a:cubicBezTo>
                <a:cubicBezTo>
                  <a:pt x="8099" y="12039"/>
                  <a:pt x="8099" y="13315"/>
                  <a:pt x="8099" y="14592"/>
                </a:cubicBezTo>
                <a:cubicBezTo>
                  <a:pt x="8099" y="14693"/>
                  <a:pt x="869" y="14641"/>
                  <a:pt x="0" y="14641"/>
                </a:cubicBezTo>
                <a:cubicBezTo>
                  <a:pt x="3598" y="16845"/>
                  <a:pt x="7200" y="19046"/>
                  <a:pt x="10800" y="21250"/>
                </a:cubicBezTo>
                <a:cubicBezTo>
                  <a:pt x="14398" y="19046"/>
                  <a:pt x="18001" y="16845"/>
                  <a:pt x="21600" y="14641"/>
                </a:cubicBezTo>
                <a:cubicBezTo>
                  <a:pt x="18899" y="14641"/>
                  <a:pt x="16199" y="14641"/>
                  <a:pt x="13501" y="14641"/>
                </a:cubicBezTo>
                <a:cubicBezTo>
                  <a:pt x="13501" y="14641"/>
                  <a:pt x="13501" y="14641"/>
                  <a:pt x="13501" y="14641"/>
                </a:cubicBezTo>
                <a:close/>
                <a:moveTo>
                  <a:pt x="13501" y="14641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484" name="AutoShape 231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11311722" y="1942006"/>
            <a:ext cx="255426" cy="255426"/>
          </a:xfrm>
          <a:custGeom>
            <a:avLst/>
            <a:gdLst/>
            <a:ahLst/>
            <a:cxnLst/>
            <a:rect l="0" t="0" r="r" b="b"/>
            <a:pathLst>
              <a:path w="21216" h="19034">
                <a:moveTo>
                  <a:pt x="19708" y="11226"/>
                </a:moveTo>
                <a:cubicBezTo>
                  <a:pt x="17166" y="14416"/>
                  <a:pt x="11715" y="14113"/>
                  <a:pt x="11304" y="9714"/>
                </a:cubicBezTo>
                <a:cubicBezTo>
                  <a:pt x="11129" y="7844"/>
                  <a:pt x="10958" y="6110"/>
                  <a:pt x="9253" y="4803"/>
                </a:cubicBezTo>
                <a:cubicBezTo>
                  <a:pt x="7675" y="3594"/>
                  <a:pt x="5475" y="3375"/>
                  <a:pt x="3582" y="4095"/>
                </a:cubicBezTo>
                <a:cubicBezTo>
                  <a:pt x="9729" y="-2303"/>
                  <a:pt x="21600" y="3021"/>
                  <a:pt x="19708" y="11226"/>
                </a:cubicBezTo>
                <a:cubicBezTo>
                  <a:pt x="18489" y="12755"/>
                  <a:pt x="19835" y="10675"/>
                  <a:pt x="19708" y="11226"/>
                </a:cubicBezTo>
                <a:close/>
                <a:moveTo>
                  <a:pt x="5971" y="10708"/>
                </a:moveTo>
                <a:cubicBezTo>
                  <a:pt x="3404" y="10708"/>
                  <a:pt x="3404" y="7139"/>
                  <a:pt x="5971" y="7139"/>
                </a:cubicBezTo>
                <a:cubicBezTo>
                  <a:pt x="8538" y="7139"/>
                  <a:pt x="8538" y="10708"/>
                  <a:pt x="5971" y="10708"/>
                </a:cubicBezTo>
                <a:cubicBezTo>
                  <a:pt x="4872" y="10708"/>
                  <a:pt x="7071" y="10708"/>
                  <a:pt x="5971" y="10708"/>
                </a:cubicBezTo>
                <a:close/>
                <a:moveTo>
                  <a:pt x="21206" y="9025"/>
                </a:moveTo>
                <a:cubicBezTo>
                  <a:pt x="20931" y="4213"/>
                  <a:pt x="16503" y="242"/>
                  <a:pt x="11129" y="11"/>
                </a:cubicBezTo>
                <a:cubicBezTo>
                  <a:pt x="5168" y="-243"/>
                  <a:pt x="0" y="4157"/>
                  <a:pt x="0" y="9519"/>
                </a:cubicBezTo>
                <a:cubicBezTo>
                  <a:pt x="0" y="14520"/>
                  <a:pt x="4519" y="18780"/>
                  <a:pt x="10090" y="19023"/>
                </a:cubicBezTo>
                <a:cubicBezTo>
                  <a:pt x="16323" y="19297"/>
                  <a:pt x="21468" y="14575"/>
                  <a:pt x="21206" y="9025"/>
                </a:cubicBezTo>
                <a:cubicBezTo>
                  <a:pt x="20919" y="4000"/>
                  <a:pt x="21214" y="9190"/>
                  <a:pt x="21206" y="9025"/>
                </a:cubicBezTo>
                <a:close/>
                <a:moveTo>
                  <a:pt x="21206" y="9025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485" name="AutoShape 232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11472718" y="2053464"/>
            <a:ext cx="45667" cy="47215"/>
          </a:xfrm>
          <a:custGeom>
            <a:avLst/>
            <a:gdLst/>
            <a:ahLst/>
            <a:cxnLst/>
            <a:rect l="0" t="0" r="r" b="b"/>
            <a:pathLst>
              <a:path w="16200" h="21600">
                <a:moveTo>
                  <a:pt x="8101" y="0"/>
                </a:moveTo>
                <a:cubicBezTo>
                  <a:pt x="-2701" y="0"/>
                  <a:pt x="-2701" y="21600"/>
                  <a:pt x="8101" y="21600"/>
                </a:cubicBezTo>
                <a:cubicBezTo>
                  <a:pt x="18899" y="21600"/>
                  <a:pt x="18899" y="0"/>
                  <a:pt x="8101" y="0"/>
                </a:cubicBezTo>
                <a:cubicBezTo>
                  <a:pt x="3477" y="0"/>
                  <a:pt x="12721" y="0"/>
                  <a:pt x="8101" y="0"/>
                </a:cubicBezTo>
                <a:close/>
                <a:moveTo>
                  <a:pt x="8101" y="0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486" name="AutoShape 233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8320915" y="2969902"/>
            <a:ext cx="179572" cy="179572"/>
          </a:xfrm>
          <a:custGeom>
            <a:avLst/>
            <a:gdLst/>
            <a:ahLst/>
            <a:cxnLst/>
            <a:rect l="0" t="0" r="r" b="b"/>
            <a:pathLst>
              <a:path w="20468" h="21000">
                <a:moveTo>
                  <a:pt x="14035" y="10570"/>
                </a:moveTo>
                <a:cubicBezTo>
                  <a:pt x="11546" y="13127"/>
                  <a:pt x="7687" y="9164"/>
                  <a:pt x="10175" y="6607"/>
                </a:cubicBezTo>
                <a:cubicBezTo>
                  <a:pt x="12664" y="4052"/>
                  <a:pt x="16524" y="8014"/>
                  <a:pt x="14035" y="10570"/>
                </a:cubicBezTo>
                <a:cubicBezTo>
                  <a:pt x="12969" y="11664"/>
                  <a:pt x="15102" y="9476"/>
                  <a:pt x="14035" y="10570"/>
                </a:cubicBezTo>
                <a:close/>
                <a:moveTo>
                  <a:pt x="8890" y="15853"/>
                </a:moveTo>
                <a:cubicBezTo>
                  <a:pt x="6401" y="18410"/>
                  <a:pt x="2536" y="14443"/>
                  <a:pt x="5030" y="11890"/>
                </a:cubicBezTo>
                <a:cubicBezTo>
                  <a:pt x="7518" y="9335"/>
                  <a:pt x="11378" y="13297"/>
                  <a:pt x="8890" y="15853"/>
                </a:cubicBezTo>
                <a:cubicBezTo>
                  <a:pt x="7823" y="16947"/>
                  <a:pt x="9955" y="14759"/>
                  <a:pt x="8890" y="15853"/>
                </a:cubicBezTo>
                <a:close/>
                <a:moveTo>
                  <a:pt x="14270" y="2123"/>
                </a:moveTo>
                <a:cubicBezTo>
                  <a:pt x="9453" y="3772"/>
                  <a:pt x="6001" y="8254"/>
                  <a:pt x="2528" y="11817"/>
                </a:cubicBezTo>
                <a:cubicBezTo>
                  <a:pt x="1433" y="12942"/>
                  <a:pt x="-1132" y="14812"/>
                  <a:pt x="565" y="16554"/>
                </a:cubicBezTo>
                <a:cubicBezTo>
                  <a:pt x="1808" y="17832"/>
                  <a:pt x="3324" y="20197"/>
                  <a:pt x="4987" y="20885"/>
                </a:cubicBezTo>
                <a:cubicBezTo>
                  <a:pt x="6713" y="21600"/>
                  <a:pt x="8592" y="18799"/>
                  <a:pt x="9609" y="17756"/>
                </a:cubicBezTo>
                <a:cubicBezTo>
                  <a:pt x="11239" y="16084"/>
                  <a:pt x="12869" y="14409"/>
                  <a:pt x="14499" y="12736"/>
                </a:cubicBezTo>
                <a:cubicBezTo>
                  <a:pt x="17887" y="9259"/>
                  <a:pt x="19003" y="4511"/>
                  <a:pt x="20468" y="0"/>
                </a:cubicBezTo>
                <a:cubicBezTo>
                  <a:pt x="18402" y="708"/>
                  <a:pt x="16335" y="1416"/>
                  <a:pt x="14270" y="2123"/>
                </a:cubicBezTo>
                <a:cubicBezTo>
                  <a:pt x="12372" y="2773"/>
                  <a:pt x="14270" y="2123"/>
                  <a:pt x="14270" y="2123"/>
                </a:cubicBezTo>
                <a:close/>
                <a:moveTo>
                  <a:pt x="14270" y="2123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487" name="AutoShape 234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8252802" y="3044208"/>
            <a:ext cx="83594" cy="70436"/>
          </a:xfrm>
          <a:custGeom>
            <a:avLst/>
            <a:gdLst/>
            <a:ahLst/>
            <a:cxnLst/>
            <a:rect l="0" t="0" r="r" b="b"/>
            <a:pathLst>
              <a:path w="19311" h="16343">
                <a:moveTo>
                  <a:pt x="6260" y="15244"/>
                </a:moveTo>
                <a:cubicBezTo>
                  <a:pt x="10611" y="10898"/>
                  <a:pt x="14960" y="6558"/>
                  <a:pt x="19311" y="2212"/>
                </a:cubicBezTo>
                <a:cubicBezTo>
                  <a:pt x="14135" y="-2948"/>
                  <a:pt x="9044" y="2045"/>
                  <a:pt x="5305" y="5774"/>
                </a:cubicBezTo>
                <a:cubicBezTo>
                  <a:pt x="3913" y="7169"/>
                  <a:pt x="2514" y="8560"/>
                  <a:pt x="1122" y="9952"/>
                </a:cubicBezTo>
                <a:cubicBezTo>
                  <a:pt x="-2289" y="13358"/>
                  <a:pt x="2849" y="18652"/>
                  <a:pt x="6260" y="15244"/>
                </a:cubicBezTo>
                <a:cubicBezTo>
                  <a:pt x="6260" y="15244"/>
                  <a:pt x="4828" y="16677"/>
                  <a:pt x="6260" y="15244"/>
                </a:cubicBezTo>
                <a:close/>
                <a:moveTo>
                  <a:pt x="6260" y="15244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488" name="AutoShape 235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8351876" y="3130898"/>
            <a:ext cx="70436" cy="83594"/>
          </a:xfrm>
          <a:custGeom>
            <a:avLst/>
            <a:gdLst/>
            <a:ahLst/>
            <a:cxnLst/>
            <a:rect l="0" t="0" r="r" b="b"/>
            <a:pathLst>
              <a:path w="16138" h="19326">
                <a:moveTo>
                  <a:pt x="1071" y="13031"/>
                </a:moveTo>
                <a:cubicBezTo>
                  <a:pt x="-2245" y="16388"/>
                  <a:pt x="2901" y="21600"/>
                  <a:pt x="6216" y="18243"/>
                </a:cubicBezTo>
                <a:cubicBezTo>
                  <a:pt x="7511" y="17378"/>
                  <a:pt x="8642" y="15783"/>
                  <a:pt x="9737" y="14676"/>
                </a:cubicBezTo>
                <a:cubicBezTo>
                  <a:pt x="13536" y="10828"/>
                  <a:pt x="19355" y="5491"/>
                  <a:pt x="13935" y="0"/>
                </a:cubicBezTo>
                <a:cubicBezTo>
                  <a:pt x="9646" y="4345"/>
                  <a:pt x="5357" y="8684"/>
                  <a:pt x="1071" y="13031"/>
                </a:cubicBezTo>
                <a:cubicBezTo>
                  <a:pt x="-344" y="14461"/>
                  <a:pt x="1071" y="13031"/>
                  <a:pt x="1071" y="13031"/>
                </a:cubicBezTo>
                <a:close/>
                <a:moveTo>
                  <a:pt x="1071" y="13031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489" name="AutoShape 236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8302339" y="3124706"/>
            <a:ext cx="40249" cy="36379"/>
          </a:xfrm>
          <a:custGeom>
            <a:avLst/>
            <a:gdLst/>
            <a:ahLst/>
            <a:cxnLst/>
            <a:rect l="0" t="0" r="r" b="b"/>
            <a:pathLst>
              <a:path w="18478" h="12903">
                <a:moveTo>
                  <a:pt x="621" y="1097"/>
                </a:moveTo>
                <a:cubicBezTo>
                  <a:pt x="-3122" y="4028"/>
                  <a:pt x="11246" y="17925"/>
                  <a:pt x="18478" y="10983"/>
                </a:cubicBezTo>
                <a:cubicBezTo>
                  <a:pt x="15297" y="8517"/>
                  <a:pt x="3812" y="-3675"/>
                  <a:pt x="621" y="1097"/>
                </a:cubicBezTo>
                <a:cubicBezTo>
                  <a:pt x="-776" y="2192"/>
                  <a:pt x="621" y="1097"/>
                  <a:pt x="621" y="1097"/>
                </a:cubicBezTo>
                <a:close/>
                <a:moveTo>
                  <a:pt x="621" y="1097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490" name="AutoShape 237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8240417" y="3155666"/>
            <a:ext cx="66566" cy="66566"/>
          </a:xfrm>
          <a:custGeom>
            <a:avLst/>
            <a:gdLst/>
            <a:ahLst/>
            <a:cxnLst/>
            <a:rect l="0" t="0" r="r" b="b"/>
            <a:pathLst>
              <a:path w="18138" h="18138">
                <a:moveTo>
                  <a:pt x="0" y="18138"/>
                </a:moveTo>
                <a:cubicBezTo>
                  <a:pt x="8638" y="13817"/>
                  <a:pt x="21600" y="5179"/>
                  <a:pt x="17279" y="859"/>
                </a:cubicBezTo>
                <a:cubicBezTo>
                  <a:pt x="12959" y="-3462"/>
                  <a:pt x="4321" y="9497"/>
                  <a:pt x="0" y="18138"/>
                </a:cubicBezTo>
                <a:close/>
                <a:moveTo>
                  <a:pt x="0" y="18138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491" name="AutoShape 238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8271378" y="1997735"/>
            <a:ext cx="223692" cy="199697"/>
          </a:xfrm>
          <a:custGeom>
            <a:avLst/>
            <a:gdLst/>
            <a:ahLst/>
            <a:cxnLst/>
            <a:rect l="0" t="0" r="r" b="b"/>
            <a:pathLst>
              <a:path w="20867" h="20191">
                <a:moveTo>
                  <a:pt x="4478" y="15354"/>
                </a:moveTo>
                <a:cubicBezTo>
                  <a:pt x="2404" y="12355"/>
                  <a:pt x="1782" y="8520"/>
                  <a:pt x="3650" y="5233"/>
                </a:cubicBezTo>
                <a:cubicBezTo>
                  <a:pt x="4614" y="3537"/>
                  <a:pt x="5692" y="4041"/>
                  <a:pt x="7458" y="4041"/>
                </a:cubicBezTo>
                <a:cubicBezTo>
                  <a:pt x="5026" y="6952"/>
                  <a:pt x="4478" y="11620"/>
                  <a:pt x="4478" y="15354"/>
                </a:cubicBezTo>
                <a:cubicBezTo>
                  <a:pt x="8" y="8890"/>
                  <a:pt x="4478" y="7274"/>
                  <a:pt x="4478" y="15354"/>
                </a:cubicBezTo>
                <a:close/>
                <a:moveTo>
                  <a:pt x="10437" y="2424"/>
                </a:moveTo>
                <a:cubicBezTo>
                  <a:pt x="7747" y="1311"/>
                  <a:pt x="4141" y="553"/>
                  <a:pt x="1870" y="3037"/>
                </a:cubicBezTo>
                <a:cubicBezTo>
                  <a:pt x="67" y="5007"/>
                  <a:pt x="-366" y="8374"/>
                  <a:pt x="288" y="10967"/>
                </a:cubicBezTo>
                <a:cubicBezTo>
                  <a:pt x="1103" y="14200"/>
                  <a:pt x="3240" y="17530"/>
                  <a:pt x="5786" y="19444"/>
                </a:cubicBezTo>
                <a:cubicBezTo>
                  <a:pt x="6972" y="20336"/>
                  <a:pt x="10196" y="20792"/>
                  <a:pt x="10437" y="18587"/>
                </a:cubicBezTo>
                <a:cubicBezTo>
                  <a:pt x="10658" y="20561"/>
                  <a:pt x="13609" y="20443"/>
                  <a:pt x="14776" y="19668"/>
                </a:cubicBezTo>
                <a:cubicBezTo>
                  <a:pt x="17377" y="17940"/>
                  <a:pt x="19497" y="14600"/>
                  <a:pt x="20438" y="11500"/>
                </a:cubicBezTo>
                <a:cubicBezTo>
                  <a:pt x="21234" y="8882"/>
                  <a:pt x="20966" y="5496"/>
                  <a:pt x="19259" y="3335"/>
                </a:cubicBezTo>
                <a:cubicBezTo>
                  <a:pt x="17041" y="526"/>
                  <a:pt x="13246" y="1262"/>
                  <a:pt x="10437" y="2424"/>
                </a:cubicBezTo>
                <a:cubicBezTo>
                  <a:pt x="2616" y="-808"/>
                  <a:pt x="18259" y="-808"/>
                  <a:pt x="10437" y="2424"/>
                </a:cubicBezTo>
                <a:close/>
                <a:moveTo>
                  <a:pt x="10437" y="2424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492" name="AutoShape 239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8320915" y="1942006"/>
            <a:ext cx="63469" cy="65018"/>
          </a:xfrm>
          <a:custGeom>
            <a:avLst/>
            <a:gdLst/>
            <a:ahLst/>
            <a:cxnLst/>
            <a:rect l="0" t="0" r="r" b="b"/>
            <a:pathLst>
              <a:path w="21600" h="20521">
                <a:moveTo>
                  <a:pt x="21600" y="20324"/>
                </a:moveTo>
                <a:cubicBezTo>
                  <a:pt x="18035" y="13723"/>
                  <a:pt x="14475" y="7122"/>
                  <a:pt x="10910" y="529"/>
                </a:cubicBezTo>
                <a:cubicBezTo>
                  <a:pt x="10344" y="-523"/>
                  <a:pt x="1573" y="321"/>
                  <a:pt x="0" y="321"/>
                </a:cubicBezTo>
                <a:cubicBezTo>
                  <a:pt x="3440" y="4569"/>
                  <a:pt x="6880" y="8817"/>
                  <a:pt x="10326" y="13065"/>
                </a:cubicBezTo>
                <a:cubicBezTo>
                  <a:pt x="12097" y="15259"/>
                  <a:pt x="13872" y="17445"/>
                  <a:pt x="15643" y="19640"/>
                </a:cubicBezTo>
                <a:cubicBezTo>
                  <a:pt x="16814" y="21077"/>
                  <a:pt x="19778" y="20324"/>
                  <a:pt x="21600" y="20324"/>
                </a:cubicBezTo>
                <a:cubicBezTo>
                  <a:pt x="16201" y="10322"/>
                  <a:pt x="21600" y="20324"/>
                  <a:pt x="21600" y="20324"/>
                </a:cubicBezTo>
                <a:close/>
                <a:moveTo>
                  <a:pt x="21600" y="20324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493" name="AutoShape 240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8389029" y="1942006"/>
            <a:ext cx="79724" cy="63469"/>
          </a:xfrm>
          <a:custGeom>
            <a:avLst/>
            <a:gdLst/>
            <a:ahLst/>
            <a:cxnLst/>
            <a:rect l="0" t="0" r="r" b="b"/>
            <a:pathLst>
              <a:path w="21600" h="21596">
                <a:moveTo>
                  <a:pt x="21600" y="0"/>
                </a:moveTo>
                <a:cubicBezTo>
                  <a:pt x="21600" y="0"/>
                  <a:pt x="0" y="-4"/>
                  <a:pt x="0" y="21596"/>
                </a:cubicBezTo>
                <a:cubicBezTo>
                  <a:pt x="0" y="21596"/>
                  <a:pt x="21600" y="21596"/>
                  <a:pt x="21600" y="0"/>
                </a:cubicBezTo>
                <a:close/>
                <a:moveTo>
                  <a:pt x="21600" y="0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494" name="AutoShape 241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10797774" y="1948198"/>
            <a:ext cx="223692" cy="253104"/>
          </a:xfrm>
          <a:custGeom>
            <a:avLst/>
            <a:gdLst/>
            <a:ahLst/>
            <a:cxnLst/>
            <a:rect l="0" t="0" r="r" b="b"/>
            <a:pathLst>
              <a:path w="19429" h="20627">
                <a:moveTo>
                  <a:pt x="11797" y="1553"/>
                </a:moveTo>
                <a:cubicBezTo>
                  <a:pt x="10751" y="2008"/>
                  <a:pt x="9980" y="4402"/>
                  <a:pt x="9488" y="5271"/>
                </a:cubicBezTo>
                <a:cubicBezTo>
                  <a:pt x="9108" y="5943"/>
                  <a:pt x="8727" y="6616"/>
                  <a:pt x="8346" y="7290"/>
                </a:cubicBezTo>
                <a:cubicBezTo>
                  <a:pt x="8018" y="7870"/>
                  <a:pt x="7597" y="7371"/>
                  <a:pt x="7030" y="7112"/>
                </a:cubicBezTo>
                <a:cubicBezTo>
                  <a:pt x="6740" y="6981"/>
                  <a:pt x="8800" y="3711"/>
                  <a:pt x="8988" y="3385"/>
                </a:cubicBezTo>
                <a:cubicBezTo>
                  <a:pt x="9327" y="2796"/>
                  <a:pt x="9667" y="2208"/>
                  <a:pt x="10006" y="1618"/>
                </a:cubicBezTo>
                <a:cubicBezTo>
                  <a:pt x="10686" y="439"/>
                  <a:pt x="11264" y="1802"/>
                  <a:pt x="11797" y="1553"/>
                </a:cubicBezTo>
                <a:cubicBezTo>
                  <a:pt x="11609" y="1634"/>
                  <a:pt x="11801" y="1550"/>
                  <a:pt x="11797" y="1553"/>
                </a:cubicBezTo>
                <a:close/>
                <a:moveTo>
                  <a:pt x="16653" y="19328"/>
                </a:moveTo>
                <a:cubicBezTo>
                  <a:pt x="16336" y="19328"/>
                  <a:pt x="16018" y="19328"/>
                  <a:pt x="15702" y="19328"/>
                </a:cubicBezTo>
                <a:cubicBezTo>
                  <a:pt x="21600" y="15656"/>
                  <a:pt x="20010" y="6894"/>
                  <a:pt x="13145" y="5271"/>
                </a:cubicBezTo>
                <a:cubicBezTo>
                  <a:pt x="13812" y="4084"/>
                  <a:pt x="15672" y="2156"/>
                  <a:pt x="13883" y="1346"/>
                </a:cubicBezTo>
                <a:cubicBezTo>
                  <a:pt x="12435" y="689"/>
                  <a:pt x="10388" y="-973"/>
                  <a:pt x="9402" y="777"/>
                </a:cubicBezTo>
                <a:cubicBezTo>
                  <a:pt x="8293" y="2744"/>
                  <a:pt x="7183" y="4714"/>
                  <a:pt x="6074" y="6684"/>
                </a:cubicBezTo>
                <a:cubicBezTo>
                  <a:pt x="5831" y="7119"/>
                  <a:pt x="5417" y="7624"/>
                  <a:pt x="5277" y="8100"/>
                </a:cubicBezTo>
                <a:cubicBezTo>
                  <a:pt x="4945" y="8745"/>
                  <a:pt x="5173" y="9584"/>
                  <a:pt x="5884" y="9908"/>
                </a:cubicBezTo>
                <a:cubicBezTo>
                  <a:pt x="5898" y="10217"/>
                  <a:pt x="5427" y="10790"/>
                  <a:pt x="5280" y="11076"/>
                </a:cubicBezTo>
                <a:cubicBezTo>
                  <a:pt x="5684" y="11258"/>
                  <a:pt x="7418" y="12347"/>
                  <a:pt x="7779" y="12209"/>
                </a:cubicBezTo>
                <a:cubicBezTo>
                  <a:pt x="8097" y="12087"/>
                  <a:pt x="8097" y="11239"/>
                  <a:pt x="8383" y="11043"/>
                </a:cubicBezTo>
                <a:cubicBezTo>
                  <a:pt x="8486" y="10974"/>
                  <a:pt x="9357" y="11150"/>
                  <a:pt x="9656" y="10992"/>
                </a:cubicBezTo>
                <a:cubicBezTo>
                  <a:pt x="9961" y="10828"/>
                  <a:pt x="10139" y="10607"/>
                  <a:pt x="10301" y="10321"/>
                </a:cubicBezTo>
                <a:cubicBezTo>
                  <a:pt x="10786" y="9457"/>
                  <a:pt x="11272" y="8596"/>
                  <a:pt x="11758" y="7733"/>
                </a:cubicBezTo>
                <a:cubicBezTo>
                  <a:pt x="11950" y="7391"/>
                  <a:pt x="13864" y="8330"/>
                  <a:pt x="14125" y="8487"/>
                </a:cubicBezTo>
                <a:cubicBezTo>
                  <a:pt x="14953" y="8990"/>
                  <a:pt x="15633" y="9697"/>
                  <a:pt x="16075" y="10524"/>
                </a:cubicBezTo>
                <a:cubicBezTo>
                  <a:pt x="18005" y="14134"/>
                  <a:pt x="14792" y="18352"/>
                  <a:pt x="10562" y="18003"/>
                </a:cubicBezTo>
                <a:cubicBezTo>
                  <a:pt x="9565" y="17921"/>
                  <a:pt x="6049" y="17323"/>
                  <a:pt x="7033" y="15748"/>
                </a:cubicBezTo>
                <a:cubicBezTo>
                  <a:pt x="7471" y="15047"/>
                  <a:pt x="9724" y="15426"/>
                  <a:pt x="10414" y="15426"/>
                </a:cubicBezTo>
                <a:cubicBezTo>
                  <a:pt x="10580" y="15426"/>
                  <a:pt x="11102" y="15529"/>
                  <a:pt x="11102" y="15330"/>
                </a:cubicBezTo>
                <a:cubicBezTo>
                  <a:pt x="11102" y="15190"/>
                  <a:pt x="11143" y="14127"/>
                  <a:pt x="11067" y="14127"/>
                </a:cubicBezTo>
                <a:cubicBezTo>
                  <a:pt x="9874" y="14127"/>
                  <a:pt x="8681" y="14127"/>
                  <a:pt x="7488" y="14127"/>
                </a:cubicBezTo>
                <a:cubicBezTo>
                  <a:pt x="5707" y="14127"/>
                  <a:pt x="3929" y="14127"/>
                  <a:pt x="2148" y="14127"/>
                </a:cubicBezTo>
                <a:cubicBezTo>
                  <a:pt x="1109" y="14127"/>
                  <a:pt x="0" y="13677"/>
                  <a:pt x="0" y="14776"/>
                </a:cubicBezTo>
                <a:cubicBezTo>
                  <a:pt x="0" y="15926"/>
                  <a:pt x="1464" y="15426"/>
                  <a:pt x="2527" y="15426"/>
                </a:cubicBezTo>
                <a:cubicBezTo>
                  <a:pt x="3516" y="15426"/>
                  <a:pt x="4163" y="15421"/>
                  <a:pt x="4163" y="16557"/>
                </a:cubicBezTo>
                <a:cubicBezTo>
                  <a:pt x="4163" y="17481"/>
                  <a:pt x="4163" y="18404"/>
                  <a:pt x="4163" y="19328"/>
                </a:cubicBezTo>
                <a:cubicBezTo>
                  <a:pt x="3029" y="19328"/>
                  <a:pt x="1388" y="19149"/>
                  <a:pt x="1388" y="20627"/>
                </a:cubicBezTo>
                <a:cubicBezTo>
                  <a:pt x="7402" y="20627"/>
                  <a:pt x="13414" y="20627"/>
                  <a:pt x="19429" y="20627"/>
                </a:cubicBezTo>
                <a:cubicBezTo>
                  <a:pt x="19429" y="19149"/>
                  <a:pt x="17787" y="19328"/>
                  <a:pt x="16653" y="19328"/>
                </a:cubicBezTo>
                <a:cubicBezTo>
                  <a:pt x="16653" y="19328"/>
                  <a:pt x="18186" y="19328"/>
                  <a:pt x="16653" y="19328"/>
                </a:cubicBezTo>
                <a:close/>
                <a:moveTo>
                  <a:pt x="16653" y="19328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495" name="AutoShape 242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10816350" y="2517875"/>
            <a:ext cx="226788" cy="191957"/>
          </a:xfrm>
          <a:custGeom>
            <a:avLst/>
            <a:gdLst/>
            <a:ahLst/>
            <a:cxnLst/>
            <a:rect l="0" t="0" r="r" b="b"/>
            <a:pathLst>
              <a:path w="21106" h="21414">
                <a:moveTo>
                  <a:pt x="16447" y="14214"/>
                </a:moveTo>
                <a:cubicBezTo>
                  <a:pt x="14532" y="14214"/>
                  <a:pt x="14532" y="10662"/>
                  <a:pt x="16447" y="10662"/>
                </a:cubicBezTo>
                <a:cubicBezTo>
                  <a:pt x="18362" y="10662"/>
                  <a:pt x="18362" y="14214"/>
                  <a:pt x="16447" y="14214"/>
                </a:cubicBezTo>
                <a:cubicBezTo>
                  <a:pt x="15627" y="14214"/>
                  <a:pt x="17268" y="14214"/>
                  <a:pt x="16447" y="14214"/>
                </a:cubicBezTo>
                <a:close/>
                <a:moveTo>
                  <a:pt x="13479" y="14214"/>
                </a:moveTo>
                <a:cubicBezTo>
                  <a:pt x="12096" y="14214"/>
                  <a:pt x="10712" y="14214"/>
                  <a:pt x="9327" y="14214"/>
                </a:cubicBezTo>
                <a:cubicBezTo>
                  <a:pt x="8745" y="14214"/>
                  <a:pt x="8161" y="14214"/>
                  <a:pt x="7579" y="14214"/>
                </a:cubicBezTo>
                <a:cubicBezTo>
                  <a:pt x="7580" y="14214"/>
                  <a:pt x="7435" y="12568"/>
                  <a:pt x="7544" y="12439"/>
                </a:cubicBezTo>
                <a:cubicBezTo>
                  <a:pt x="7989" y="11909"/>
                  <a:pt x="11052" y="12439"/>
                  <a:pt x="11695" y="12439"/>
                </a:cubicBezTo>
                <a:cubicBezTo>
                  <a:pt x="13426" y="12439"/>
                  <a:pt x="13479" y="12088"/>
                  <a:pt x="13479" y="14214"/>
                </a:cubicBezTo>
                <a:cubicBezTo>
                  <a:pt x="13479" y="14214"/>
                  <a:pt x="13479" y="14214"/>
                  <a:pt x="13479" y="14214"/>
                </a:cubicBezTo>
                <a:close/>
                <a:moveTo>
                  <a:pt x="4575" y="14214"/>
                </a:moveTo>
                <a:cubicBezTo>
                  <a:pt x="2661" y="14214"/>
                  <a:pt x="2661" y="10662"/>
                  <a:pt x="4575" y="10662"/>
                </a:cubicBezTo>
                <a:cubicBezTo>
                  <a:pt x="6490" y="10662"/>
                  <a:pt x="6490" y="14214"/>
                  <a:pt x="4575" y="14214"/>
                </a:cubicBezTo>
                <a:cubicBezTo>
                  <a:pt x="3756" y="14214"/>
                  <a:pt x="5396" y="14214"/>
                  <a:pt x="4575" y="14214"/>
                </a:cubicBezTo>
                <a:close/>
                <a:moveTo>
                  <a:pt x="5515" y="2249"/>
                </a:moveTo>
                <a:cubicBezTo>
                  <a:pt x="5735" y="1444"/>
                  <a:pt x="7278" y="1777"/>
                  <a:pt x="7745" y="1777"/>
                </a:cubicBezTo>
                <a:cubicBezTo>
                  <a:pt x="8150" y="1777"/>
                  <a:pt x="8555" y="1777"/>
                  <a:pt x="8958" y="1777"/>
                </a:cubicBezTo>
                <a:cubicBezTo>
                  <a:pt x="9161" y="1777"/>
                  <a:pt x="8937" y="2495"/>
                  <a:pt x="9028" y="2666"/>
                </a:cubicBezTo>
                <a:cubicBezTo>
                  <a:pt x="9028" y="3877"/>
                  <a:pt x="10520" y="3554"/>
                  <a:pt x="11143" y="3554"/>
                </a:cubicBezTo>
                <a:cubicBezTo>
                  <a:pt x="12362" y="3554"/>
                  <a:pt x="11624" y="1777"/>
                  <a:pt x="12254" y="1777"/>
                </a:cubicBezTo>
                <a:cubicBezTo>
                  <a:pt x="13750" y="1777"/>
                  <a:pt x="15215" y="1195"/>
                  <a:pt x="15752" y="3123"/>
                </a:cubicBezTo>
                <a:cubicBezTo>
                  <a:pt x="16287" y="5042"/>
                  <a:pt x="16821" y="6965"/>
                  <a:pt x="17356" y="8884"/>
                </a:cubicBezTo>
                <a:cubicBezTo>
                  <a:pt x="12792" y="8884"/>
                  <a:pt x="8229" y="8884"/>
                  <a:pt x="3666" y="8884"/>
                </a:cubicBezTo>
                <a:cubicBezTo>
                  <a:pt x="4282" y="6673"/>
                  <a:pt x="4899" y="4462"/>
                  <a:pt x="5515" y="2249"/>
                </a:cubicBezTo>
                <a:cubicBezTo>
                  <a:pt x="5570" y="2047"/>
                  <a:pt x="5515" y="2249"/>
                  <a:pt x="5515" y="2249"/>
                </a:cubicBezTo>
                <a:close/>
                <a:moveTo>
                  <a:pt x="20157" y="8884"/>
                </a:moveTo>
                <a:cubicBezTo>
                  <a:pt x="18731" y="8884"/>
                  <a:pt x="18876" y="8727"/>
                  <a:pt x="18427" y="7107"/>
                </a:cubicBezTo>
                <a:cubicBezTo>
                  <a:pt x="18972" y="7107"/>
                  <a:pt x="19517" y="7107"/>
                  <a:pt x="20062" y="7107"/>
                </a:cubicBezTo>
                <a:cubicBezTo>
                  <a:pt x="21069" y="7107"/>
                  <a:pt x="21180" y="5330"/>
                  <a:pt x="20157" y="5330"/>
                </a:cubicBezTo>
                <a:cubicBezTo>
                  <a:pt x="18566" y="4536"/>
                  <a:pt x="18196" y="6281"/>
                  <a:pt x="17550" y="3960"/>
                </a:cubicBezTo>
                <a:cubicBezTo>
                  <a:pt x="17084" y="2289"/>
                  <a:pt x="16745" y="0"/>
                  <a:pt x="14870" y="0"/>
                </a:cubicBezTo>
                <a:cubicBezTo>
                  <a:pt x="13484" y="0"/>
                  <a:pt x="12100" y="0"/>
                  <a:pt x="10714" y="0"/>
                </a:cubicBezTo>
                <a:cubicBezTo>
                  <a:pt x="9232" y="0"/>
                  <a:pt x="7750" y="0"/>
                  <a:pt x="6267" y="0"/>
                </a:cubicBezTo>
                <a:cubicBezTo>
                  <a:pt x="4454" y="0"/>
                  <a:pt x="4066" y="1834"/>
                  <a:pt x="3599" y="3509"/>
                </a:cubicBezTo>
                <a:cubicBezTo>
                  <a:pt x="2993" y="5685"/>
                  <a:pt x="2862" y="5330"/>
                  <a:pt x="942" y="5330"/>
                </a:cubicBezTo>
                <a:cubicBezTo>
                  <a:pt x="-56" y="5330"/>
                  <a:pt x="-143" y="7107"/>
                  <a:pt x="865" y="7107"/>
                </a:cubicBezTo>
                <a:cubicBezTo>
                  <a:pt x="1315" y="7308"/>
                  <a:pt x="2110" y="7107"/>
                  <a:pt x="2596" y="7107"/>
                </a:cubicBezTo>
                <a:cubicBezTo>
                  <a:pt x="2175" y="8628"/>
                  <a:pt x="2337" y="8884"/>
                  <a:pt x="995" y="8884"/>
                </a:cubicBezTo>
                <a:cubicBezTo>
                  <a:pt x="-203" y="8884"/>
                  <a:pt x="124" y="10804"/>
                  <a:pt x="124" y="11741"/>
                </a:cubicBezTo>
                <a:cubicBezTo>
                  <a:pt x="124" y="12714"/>
                  <a:pt x="-213" y="14658"/>
                  <a:pt x="225" y="15552"/>
                </a:cubicBezTo>
                <a:cubicBezTo>
                  <a:pt x="599" y="16316"/>
                  <a:pt x="1288" y="15598"/>
                  <a:pt x="1608" y="15992"/>
                </a:cubicBezTo>
                <a:cubicBezTo>
                  <a:pt x="1785" y="16211"/>
                  <a:pt x="1608" y="17708"/>
                  <a:pt x="1608" y="18011"/>
                </a:cubicBezTo>
                <a:cubicBezTo>
                  <a:pt x="1608" y="19335"/>
                  <a:pt x="1497" y="21323"/>
                  <a:pt x="3091" y="21323"/>
                </a:cubicBezTo>
                <a:cubicBezTo>
                  <a:pt x="4217" y="21600"/>
                  <a:pt x="6059" y="21308"/>
                  <a:pt x="6059" y="19546"/>
                </a:cubicBezTo>
                <a:cubicBezTo>
                  <a:pt x="6184" y="18887"/>
                  <a:pt x="5676" y="16388"/>
                  <a:pt x="6059" y="15992"/>
                </a:cubicBezTo>
                <a:cubicBezTo>
                  <a:pt x="6356" y="15686"/>
                  <a:pt x="7993" y="15992"/>
                  <a:pt x="8368" y="15992"/>
                </a:cubicBezTo>
                <a:cubicBezTo>
                  <a:pt x="10559" y="15992"/>
                  <a:pt x="12750" y="15992"/>
                  <a:pt x="14939" y="15992"/>
                </a:cubicBezTo>
                <a:cubicBezTo>
                  <a:pt x="14988" y="15992"/>
                  <a:pt x="14964" y="19117"/>
                  <a:pt x="14964" y="19463"/>
                </a:cubicBezTo>
                <a:cubicBezTo>
                  <a:pt x="14964" y="21475"/>
                  <a:pt x="16636" y="21323"/>
                  <a:pt x="17821" y="21323"/>
                </a:cubicBezTo>
                <a:cubicBezTo>
                  <a:pt x="19293" y="21323"/>
                  <a:pt x="19416" y="19828"/>
                  <a:pt x="19416" y="18477"/>
                </a:cubicBezTo>
                <a:cubicBezTo>
                  <a:pt x="19416" y="17753"/>
                  <a:pt x="19416" y="17027"/>
                  <a:pt x="19416" y="16301"/>
                </a:cubicBezTo>
                <a:cubicBezTo>
                  <a:pt x="19416" y="15650"/>
                  <a:pt x="20123" y="16157"/>
                  <a:pt x="20531" y="15871"/>
                </a:cubicBezTo>
                <a:cubicBezTo>
                  <a:pt x="21387" y="15268"/>
                  <a:pt x="21308" y="8884"/>
                  <a:pt x="20157" y="8884"/>
                </a:cubicBezTo>
                <a:cubicBezTo>
                  <a:pt x="20157" y="8884"/>
                  <a:pt x="20566" y="8884"/>
                  <a:pt x="20157" y="8884"/>
                </a:cubicBezTo>
                <a:close/>
                <a:moveTo>
                  <a:pt x="20157" y="8884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496" name="AutoShape 243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11553216" y="2536452"/>
            <a:ext cx="18576" cy="50311"/>
          </a:xfrm>
          <a:custGeom>
            <a:avLst/>
            <a:gdLst/>
            <a:ahLst/>
            <a:cxnLst/>
            <a:rect l="0" t="0" r="r" b="b"/>
            <a:pathLst>
              <a:path w="13495" h="16676">
                <a:moveTo>
                  <a:pt x="6506" y="219"/>
                </a:moveTo>
                <a:cubicBezTo>
                  <a:pt x="-2005" y="-1052"/>
                  <a:pt x="922" y="3518"/>
                  <a:pt x="922" y="6052"/>
                </a:cubicBezTo>
                <a:cubicBezTo>
                  <a:pt x="922" y="7379"/>
                  <a:pt x="-1152" y="15197"/>
                  <a:pt x="922" y="16018"/>
                </a:cubicBezTo>
                <a:cubicBezTo>
                  <a:pt x="12313" y="20548"/>
                  <a:pt x="19595" y="219"/>
                  <a:pt x="6506" y="219"/>
                </a:cubicBezTo>
                <a:cubicBezTo>
                  <a:pt x="6506" y="219"/>
                  <a:pt x="9593" y="219"/>
                  <a:pt x="6506" y="219"/>
                </a:cubicBezTo>
                <a:close/>
                <a:moveTo>
                  <a:pt x="6506" y="219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497" name="AutoShape 244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11342683" y="2468338"/>
            <a:ext cx="192731" cy="241494"/>
          </a:xfrm>
          <a:custGeom>
            <a:avLst/>
            <a:gdLst/>
            <a:ahLst/>
            <a:cxnLst/>
            <a:rect l="0" t="0" r="r" b="b"/>
            <a:pathLst>
              <a:path w="20812" h="20229">
                <a:moveTo>
                  <a:pt x="19092" y="12214"/>
                </a:moveTo>
                <a:cubicBezTo>
                  <a:pt x="13974" y="12214"/>
                  <a:pt x="8856" y="12214"/>
                  <a:pt x="3737" y="12214"/>
                </a:cubicBezTo>
                <a:cubicBezTo>
                  <a:pt x="3488" y="12214"/>
                  <a:pt x="2070" y="12364"/>
                  <a:pt x="1886" y="12214"/>
                </a:cubicBezTo>
                <a:cubicBezTo>
                  <a:pt x="1599" y="11983"/>
                  <a:pt x="1886" y="10446"/>
                  <a:pt x="1886" y="10136"/>
                </a:cubicBezTo>
                <a:cubicBezTo>
                  <a:pt x="1886" y="8850"/>
                  <a:pt x="1886" y="7563"/>
                  <a:pt x="1886" y="6277"/>
                </a:cubicBezTo>
                <a:cubicBezTo>
                  <a:pt x="1886" y="5969"/>
                  <a:pt x="1599" y="4432"/>
                  <a:pt x="1886" y="4199"/>
                </a:cubicBezTo>
                <a:cubicBezTo>
                  <a:pt x="2460" y="3733"/>
                  <a:pt x="6859" y="4199"/>
                  <a:pt x="7669" y="4199"/>
                </a:cubicBezTo>
                <a:cubicBezTo>
                  <a:pt x="10859" y="4199"/>
                  <a:pt x="14050" y="4199"/>
                  <a:pt x="17241" y="4199"/>
                </a:cubicBezTo>
                <a:cubicBezTo>
                  <a:pt x="17491" y="4199"/>
                  <a:pt x="18908" y="4051"/>
                  <a:pt x="19092" y="4199"/>
                </a:cubicBezTo>
                <a:cubicBezTo>
                  <a:pt x="19378" y="4432"/>
                  <a:pt x="19092" y="5969"/>
                  <a:pt x="19092" y="6277"/>
                </a:cubicBezTo>
                <a:cubicBezTo>
                  <a:pt x="19092" y="8257"/>
                  <a:pt x="19092" y="10235"/>
                  <a:pt x="19092" y="12214"/>
                </a:cubicBezTo>
                <a:cubicBezTo>
                  <a:pt x="19092" y="12214"/>
                  <a:pt x="19092" y="12214"/>
                  <a:pt x="19092" y="12214"/>
                </a:cubicBezTo>
                <a:close/>
                <a:moveTo>
                  <a:pt x="17372" y="16221"/>
                </a:moveTo>
                <a:cubicBezTo>
                  <a:pt x="15152" y="16221"/>
                  <a:pt x="15152" y="13550"/>
                  <a:pt x="17372" y="13550"/>
                </a:cubicBezTo>
                <a:cubicBezTo>
                  <a:pt x="19591" y="13550"/>
                  <a:pt x="19591" y="16221"/>
                  <a:pt x="17372" y="16221"/>
                </a:cubicBezTo>
                <a:cubicBezTo>
                  <a:pt x="16419" y="16221"/>
                  <a:pt x="18322" y="16221"/>
                  <a:pt x="17372" y="16221"/>
                </a:cubicBezTo>
                <a:close/>
                <a:moveTo>
                  <a:pt x="3606" y="16221"/>
                </a:moveTo>
                <a:cubicBezTo>
                  <a:pt x="1387" y="16221"/>
                  <a:pt x="1387" y="13550"/>
                  <a:pt x="3606" y="13550"/>
                </a:cubicBezTo>
                <a:cubicBezTo>
                  <a:pt x="5826" y="13550"/>
                  <a:pt x="5826" y="16221"/>
                  <a:pt x="3606" y="16221"/>
                </a:cubicBezTo>
                <a:cubicBezTo>
                  <a:pt x="2655" y="16221"/>
                  <a:pt x="4558" y="16221"/>
                  <a:pt x="3606" y="16221"/>
                </a:cubicBezTo>
                <a:close/>
                <a:moveTo>
                  <a:pt x="7047" y="1528"/>
                </a:moveTo>
                <a:cubicBezTo>
                  <a:pt x="8653" y="1528"/>
                  <a:pt x="10257" y="1528"/>
                  <a:pt x="11862" y="1528"/>
                </a:cubicBezTo>
                <a:cubicBezTo>
                  <a:pt x="12537" y="1528"/>
                  <a:pt x="13213" y="1528"/>
                  <a:pt x="13889" y="1528"/>
                </a:cubicBezTo>
                <a:cubicBezTo>
                  <a:pt x="13888" y="1528"/>
                  <a:pt x="14056" y="2767"/>
                  <a:pt x="13931" y="2864"/>
                </a:cubicBezTo>
                <a:cubicBezTo>
                  <a:pt x="13413" y="3261"/>
                  <a:pt x="9863" y="2864"/>
                  <a:pt x="9116" y="2864"/>
                </a:cubicBezTo>
                <a:cubicBezTo>
                  <a:pt x="7109" y="2864"/>
                  <a:pt x="7047" y="3127"/>
                  <a:pt x="7047" y="1528"/>
                </a:cubicBezTo>
                <a:cubicBezTo>
                  <a:pt x="7047" y="1528"/>
                  <a:pt x="7047" y="1528"/>
                  <a:pt x="7047" y="1528"/>
                </a:cubicBezTo>
                <a:close/>
                <a:moveTo>
                  <a:pt x="15651" y="192"/>
                </a:moveTo>
                <a:cubicBezTo>
                  <a:pt x="10801" y="192"/>
                  <a:pt x="165" y="-1371"/>
                  <a:pt x="165" y="4427"/>
                </a:cubicBezTo>
                <a:cubicBezTo>
                  <a:pt x="165" y="6902"/>
                  <a:pt x="165" y="9374"/>
                  <a:pt x="165" y="11847"/>
                </a:cubicBezTo>
                <a:cubicBezTo>
                  <a:pt x="165" y="13055"/>
                  <a:pt x="-788" y="17557"/>
                  <a:pt x="1886" y="17557"/>
                </a:cubicBezTo>
                <a:cubicBezTo>
                  <a:pt x="2574" y="18523"/>
                  <a:pt x="1109" y="20229"/>
                  <a:pt x="3734" y="20229"/>
                </a:cubicBezTo>
                <a:cubicBezTo>
                  <a:pt x="5779" y="20229"/>
                  <a:pt x="7047" y="20046"/>
                  <a:pt x="7047" y="18225"/>
                </a:cubicBezTo>
                <a:cubicBezTo>
                  <a:pt x="7047" y="17115"/>
                  <a:pt x="8272" y="17557"/>
                  <a:pt x="9561" y="17557"/>
                </a:cubicBezTo>
                <a:cubicBezTo>
                  <a:pt x="10229" y="17557"/>
                  <a:pt x="13463" y="17197"/>
                  <a:pt x="13931" y="17557"/>
                </a:cubicBezTo>
                <a:cubicBezTo>
                  <a:pt x="14160" y="17735"/>
                  <a:pt x="13859" y="18625"/>
                  <a:pt x="13931" y="18893"/>
                </a:cubicBezTo>
                <a:cubicBezTo>
                  <a:pt x="13931" y="19699"/>
                  <a:pt x="14794" y="20229"/>
                  <a:pt x="15778" y="20229"/>
                </a:cubicBezTo>
                <a:cubicBezTo>
                  <a:pt x="17822" y="20229"/>
                  <a:pt x="19092" y="20046"/>
                  <a:pt x="19092" y="18225"/>
                </a:cubicBezTo>
                <a:cubicBezTo>
                  <a:pt x="19092" y="17135"/>
                  <a:pt x="20812" y="17356"/>
                  <a:pt x="20812" y="15994"/>
                </a:cubicBezTo>
                <a:cubicBezTo>
                  <a:pt x="20812" y="14958"/>
                  <a:pt x="20812" y="13920"/>
                  <a:pt x="20812" y="12885"/>
                </a:cubicBezTo>
                <a:cubicBezTo>
                  <a:pt x="20812" y="10422"/>
                  <a:pt x="20812" y="7960"/>
                  <a:pt x="20812" y="5497"/>
                </a:cubicBezTo>
                <a:cubicBezTo>
                  <a:pt x="20812" y="2937"/>
                  <a:pt x="19680" y="192"/>
                  <a:pt x="15651" y="192"/>
                </a:cubicBezTo>
                <a:cubicBezTo>
                  <a:pt x="15651" y="192"/>
                  <a:pt x="18500" y="192"/>
                  <a:pt x="15651" y="192"/>
                </a:cubicBezTo>
                <a:close/>
                <a:moveTo>
                  <a:pt x="15651" y="192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498" name="AutoShape 245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11311722" y="2536452"/>
            <a:ext cx="15480" cy="48763"/>
          </a:xfrm>
          <a:custGeom>
            <a:avLst/>
            <a:gdLst/>
            <a:ahLst/>
            <a:cxnLst/>
            <a:rect l="0" t="0" r="r" b="b"/>
            <a:pathLst>
              <a:path w="21600" h="18260">
                <a:moveTo>
                  <a:pt x="0" y="3193"/>
                </a:moveTo>
                <a:cubicBezTo>
                  <a:pt x="0" y="7050"/>
                  <a:pt x="0" y="10907"/>
                  <a:pt x="0" y="14759"/>
                </a:cubicBezTo>
                <a:cubicBezTo>
                  <a:pt x="0" y="17814"/>
                  <a:pt x="21600" y="19906"/>
                  <a:pt x="21600" y="16528"/>
                </a:cubicBezTo>
                <a:cubicBezTo>
                  <a:pt x="21600" y="11928"/>
                  <a:pt x="21600" y="7319"/>
                  <a:pt x="21600" y="2718"/>
                </a:cubicBezTo>
                <a:cubicBezTo>
                  <a:pt x="21600" y="-1694"/>
                  <a:pt x="0" y="-149"/>
                  <a:pt x="0" y="3193"/>
                </a:cubicBezTo>
                <a:cubicBezTo>
                  <a:pt x="0" y="3193"/>
                  <a:pt x="0" y="1563"/>
                  <a:pt x="0" y="3193"/>
                </a:cubicBezTo>
                <a:close/>
                <a:moveTo>
                  <a:pt x="0" y="3193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499" name="AutoShape 246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8271378" y="4499362"/>
            <a:ext cx="185764" cy="193505"/>
          </a:xfrm>
          <a:custGeom>
            <a:avLst/>
            <a:gdLst/>
            <a:ahLst/>
            <a:cxnLst/>
            <a:rect l="0" t="0" r="r" b="b"/>
            <a:pathLst>
              <a:path w="20488" h="20192">
                <a:moveTo>
                  <a:pt x="13736" y="18476"/>
                </a:moveTo>
                <a:cubicBezTo>
                  <a:pt x="11467" y="18476"/>
                  <a:pt x="11467" y="15146"/>
                  <a:pt x="13736" y="15146"/>
                </a:cubicBezTo>
                <a:cubicBezTo>
                  <a:pt x="16005" y="15146"/>
                  <a:pt x="16005" y="18476"/>
                  <a:pt x="13736" y="18476"/>
                </a:cubicBezTo>
                <a:cubicBezTo>
                  <a:pt x="12764" y="18476"/>
                  <a:pt x="14708" y="18476"/>
                  <a:pt x="13736" y="18476"/>
                </a:cubicBezTo>
                <a:close/>
                <a:moveTo>
                  <a:pt x="6700" y="18476"/>
                </a:moveTo>
                <a:cubicBezTo>
                  <a:pt x="4432" y="18476"/>
                  <a:pt x="4432" y="15146"/>
                  <a:pt x="6700" y="15146"/>
                </a:cubicBezTo>
                <a:cubicBezTo>
                  <a:pt x="8970" y="15146"/>
                  <a:pt x="8970" y="18476"/>
                  <a:pt x="6700" y="18476"/>
                </a:cubicBezTo>
                <a:cubicBezTo>
                  <a:pt x="5728" y="18476"/>
                  <a:pt x="7674" y="18476"/>
                  <a:pt x="6700" y="18476"/>
                </a:cubicBezTo>
                <a:close/>
                <a:moveTo>
                  <a:pt x="3183" y="10153"/>
                </a:moveTo>
                <a:cubicBezTo>
                  <a:pt x="3338" y="9422"/>
                  <a:pt x="3853" y="5160"/>
                  <a:pt x="4461" y="5160"/>
                </a:cubicBezTo>
                <a:cubicBezTo>
                  <a:pt x="7243" y="5160"/>
                  <a:pt x="10025" y="5160"/>
                  <a:pt x="12807" y="5160"/>
                </a:cubicBezTo>
                <a:cubicBezTo>
                  <a:pt x="13863" y="5160"/>
                  <a:pt x="14919" y="5160"/>
                  <a:pt x="15976" y="5160"/>
                </a:cubicBezTo>
                <a:cubicBezTo>
                  <a:pt x="16489" y="5160"/>
                  <a:pt x="16505" y="6607"/>
                  <a:pt x="16589" y="7003"/>
                </a:cubicBezTo>
                <a:cubicBezTo>
                  <a:pt x="17044" y="9161"/>
                  <a:pt x="17501" y="11322"/>
                  <a:pt x="17958" y="13482"/>
                </a:cubicBezTo>
                <a:cubicBezTo>
                  <a:pt x="12798" y="13482"/>
                  <a:pt x="7638" y="13482"/>
                  <a:pt x="2479" y="13482"/>
                </a:cubicBezTo>
                <a:cubicBezTo>
                  <a:pt x="2713" y="12372"/>
                  <a:pt x="2949" y="11264"/>
                  <a:pt x="3183" y="10153"/>
                </a:cubicBezTo>
                <a:cubicBezTo>
                  <a:pt x="3183" y="10153"/>
                  <a:pt x="3183" y="10153"/>
                  <a:pt x="3183" y="10153"/>
                </a:cubicBezTo>
                <a:close/>
                <a:moveTo>
                  <a:pt x="8459" y="1831"/>
                </a:moveTo>
                <a:cubicBezTo>
                  <a:pt x="9418" y="1831"/>
                  <a:pt x="10376" y="1831"/>
                  <a:pt x="11334" y="1831"/>
                </a:cubicBezTo>
                <a:cubicBezTo>
                  <a:pt x="12060" y="1831"/>
                  <a:pt x="12547" y="2899"/>
                  <a:pt x="11978" y="3496"/>
                </a:cubicBezTo>
                <a:cubicBezTo>
                  <a:pt x="11713" y="3773"/>
                  <a:pt x="9525" y="3496"/>
                  <a:pt x="9102" y="3496"/>
                </a:cubicBezTo>
                <a:cubicBezTo>
                  <a:pt x="8046" y="3496"/>
                  <a:pt x="8459" y="2728"/>
                  <a:pt x="8459" y="1831"/>
                </a:cubicBezTo>
                <a:cubicBezTo>
                  <a:pt x="8459" y="1831"/>
                  <a:pt x="8459" y="1831"/>
                  <a:pt x="8459" y="1831"/>
                </a:cubicBezTo>
                <a:close/>
                <a:moveTo>
                  <a:pt x="20392" y="16518"/>
                </a:moveTo>
                <a:cubicBezTo>
                  <a:pt x="19888" y="14136"/>
                  <a:pt x="19386" y="11754"/>
                  <a:pt x="18882" y="9373"/>
                </a:cubicBezTo>
                <a:cubicBezTo>
                  <a:pt x="18412" y="7145"/>
                  <a:pt x="18360" y="3274"/>
                  <a:pt x="16672" y="1465"/>
                </a:cubicBezTo>
                <a:cubicBezTo>
                  <a:pt x="14665" y="-685"/>
                  <a:pt x="10009" y="166"/>
                  <a:pt x="7314" y="166"/>
                </a:cubicBezTo>
                <a:cubicBezTo>
                  <a:pt x="3597" y="166"/>
                  <a:pt x="2946" y="2792"/>
                  <a:pt x="2355" y="5581"/>
                </a:cubicBezTo>
                <a:cubicBezTo>
                  <a:pt x="1688" y="8742"/>
                  <a:pt x="1020" y="11906"/>
                  <a:pt x="351" y="15068"/>
                </a:cubicBezTo>
                <a:cubicBezTo>
                  <a:pt x="112" y="16203"/>
                  <a:pt x="-277" y="17379"/>
                  <a:pt x="302" y="18492"/>
                </a:cubicBezTo>
                <a:cubicBezTo>
                  <a:pt x="1275" y="20366"/>
                  <a:pt x="3445" y="20139"/>
                  <a:pt x="5284" y="20139"/>
                </a:cubicBezTo>
                <a:cubicBezTo>
                  <a:pt x="7654" y="20139"/>
                  <a:pt x="10027" y="20139"/>
                  <a:pt x="12398" y="20139"/>
                </a:cubicBezTo>
                <a:cubicBezTo>
                  <a:pt x="15192" y="20139"/>
                  <a:pt x="21323" y="20915"/>
                  <a:pt x="20392" y="16518"/>
                </a:cubicBezTo>
                <a:cubicBezTo>
                  <a:pt x="20392" y="16518"/>
                  <a:pt x="20586" y="17434"/>
                  <a:pt x="20392" y="16518"/>
                </a:cubicBezTo>
                <a:close/>
                <a:moveTo>
                  <a:pt x="20392" y="16518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500" name="AutoShape 247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8296147" y="4703703"/>
            <a:ext cx="145515" cy="48763"/>
          </a:xfrm>
          <a:custGeom>
            <a:avLst/>
            <a:gdLst/>
            <a:ahLst/>
            <a:cxnLst/>
            <a:rect l="0" t="0" r="r" b="b"/>
            <a:pathLst>
              <a:path w="21600" h="20141">
                <a:moveTo>
                  <a:pt x="14773" y="389"/>
                </a:moveTo>
                <a:cubicBezTo>
                  <a:pt x="15119" y="2585"/>
                  <a:pt x="15466" y="4781"/>
                  <a:pt x="15812" y="6973"/>
                </a:cubicBezTo>
                <a:cubicBezTo>
                  <a:pt x="12471" y="6973"/>
                  <a:pt x="9130" y="6973"/>
                  <a:pt x="5788" y="6973"/>
                </a:cubicBezTo>
                <a:cubicBezTo>
                  <a:pt x="6135" y="4781"/>
                  <a:pt x="6481" y="2585"/>
                  <a:pt x="6829" y="389"/>
                </a:cubicBezTo>
                <a:cubicBezTo>
                  <a:pt x="5241" y="389"/>
                  <a:pt x="3415" y="-1454"/>
                  <a:pt x="2729" y="2884"/>
                </a:cubicBezTo>
                <a:cubicBezTo>
                  <a:pt x="1821" y="8631"/>
                  <a:pt x="911" y="14384"/>
                  <a:pt x="0" y="20141"/>
                </a:cubicBezTo>
                <a:cubicBezTo>
                  <a:pt x="1081" y="20141"/>
                  <a:pt x="2160" y="20141"/>
                  <a:pt x="3239" y="20141"/>
                </a:cubicBezTo>
                <a:cubicBezTo>
                  <a:pt x="4144" y="20141"/>
                  <a:pt x="4337" y="16147"/>
                  <a:pt x="4670" y="14045"/>
                </a:cubicBezTo>
                <a:cubicBezTo>
                  <a:pt x="4970" y="12157"/>
                  <a:pt x="10038" y="13557"/>
                  <a:pt x="10801" y="13557"/>
                </a:cubicBezTo>
                <a:cubicBezTo>
                  <a:pt x="12039" y="13557"/>
                  <a:pt x="15797" y="11649"/>
                  <a:pt x="16854" y="13557"/>
                </a:cubicBezTo>
                <a:cubicBezTo>
                  <a:pt x="17336" y="14424"/>
                  <a:pt x="17415" y="20141"/>
                  <a:pt x="18023" y="20141"/>
                </a:cubicBezTo>
                <a:cubicBezTo>
                  <a:pt x="19215" y="20141"/>
                  <a:pt x="20408" y="20141"/>
                  <a:pt x="21600" y="20141"/>
                </a:cubicBezTo>
                <a:cubicBezTo>
                  <a:pt x="20755" y="14802"/>
                  <a:pt x="19912" y="9458"/>
                  <a:pt x="19066" y="4114"/>
                </a:cubicBezTo>
                <a:cubicBezTo>
                  <a:pt x="18184" y="-1459"/>
                  <a:pt x="16918" y="389"/>
                  <a:pt x="14773" y="389"/>
                </a:cubicBezTo>
                <a:cubicBezTo>
                  <a:pt x="14773" y="389"/>
                  <a:pt x="14773" y="389"/>
                  <a:pt x="14773" y="389"/>
                </a:cubicBezTo>
                <a:close/>
                <a:moveTo>
                  <a:pt x="14773" y="389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501" name="AutoShape 248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8754366" y="4561283"/>
            <a:ext cx="255426" cy="127713"/>
          </a:xfrm>
          <a:custGeom>
            <a:avLst/>
            <a:gdLst/>
            <a:ahLst/>
            <a:cxnLst/>
            <a:rect l="0" t="0" r="r" b="b"/>
            <a:pathLst>
              <a:path w="20456" h="20371">
                <a:moveTo>
                  <a:pt x="18932" y="17836"/>
                </a:moveTo>
                <a:cubicBezTo>
                  <a:pt x="17627" y="17836"/>
                  <a:pt x="16323" y="17836"/>
                  <a:pt x="15019" y="17836"/>
                </a:cubicBezTo>
                <a:cubicBezTo>
                  <a:pt x="14934" y="17836"/>
                  <a:pt x="14050" y="17910"/>
                  <a:pt x="14050" y="17776"/>
                </a:cubicBezTo>
                <a:cubicBezTo>
                  <a:pt x="14050" y="16573"/>
                  <a:pt x="14050" y="15371"/>
                  <a:pt x="14050" y="14170"/>
                </a:cubicBezTo>
                <a:cubicBezTo>
                  <a:pt x="14050" y="12653"/>
                  <a:pt x="14050" y="11139"/>
                  <a:pt x="14050" y="9625"/>
                </a:cubicBezTo>
                <a:cubicBezTo>
                  <a:pt x="14050" y="7719"/>
                  <a:pt x="13919" y="7771"/>
                  <a:pt x="14986" y="7702"/>
                </a:cubicBezTo>
                <a:cubicBezTo>
                  <a:pt x="17664" y="7529"/>
                  <a:pt x="19946" y="12494"/>
                  <a:pt x="18932" y="17836"/>
                </a:cubicBezTo>
                <a:cubicBezTo>
                  <a:pt x="18932" y="17836"/>
                  <a:pt x="19088" y="17014"/>
                  <a:pt x="18932" y="17836"/>
                </a:cubicBezTo>
                <a:close/>
                <a:moveTo>
                  <a:pt x="12771" y="15298"/>
                </a:moveTo>
                <a:cubicBezTo>
                  <a:pt x="12395" y="15298"/>
                  <a:pt x="11493" y="15749"/>
                  <a:pt x="11493" y="14859"/>
                </a:cubicBezTo>
                <a:cubicBezTo>
                  <a:pt x="11493" y="14147"/>
                  <a:pt x="11254" y="10653"/>
                  <a:pt x="11493" y="10224"/>
                </a:cubicBezTo>
                <a:cubicBezTo>
                  <a:pt x="11704" y="9847"/>
                  <a:pt x="12771" y="9989"/>
                  <a:pt x="12771" y="10665"/>
                </a:cubicBezTo>
                <a:cubicBezTo>
                  <a:pt x="12771" y="12210"/>
                  <a:pt x="12771" y="13755"/>
                  <a:pt x="12771" y="15298"/>
                </a:cubicBezTo>
                <a:cubicBezTo>
                  <a:pt x="12771" y="15298"/>
                  <a:pt x="12771" y="15298"/>
                  <a:pt x="12771" y="15298"/>
                </a:cubicBezTo>
                <a:close/>
                <a:moveTo>
                  <a:pt x="1902" y="12761"/>
                </a:moveTo>
                <a:cubicBezTo>
                  <a:pt x="1077" y="12761"/>
                  <a:pt x="1078" y="10224"/>
                  <a:pt x="1902" y="10224"/>
                </a:cubicBezTo>
                <a:cubicBezTo>
                  <a:pt x="2726" y="10224"/>
                  <a:pt x="2728" y="12761"/>
                  <a:pt x="1902" y="12761"/>
                </a:cubicBezTo>
                <a:cubicBezTo>
                  <a:pt x="1549" y="12761"/>
                  <a:pt x="2256" y="12761"/>
                  <a:pt x="1902" y="12761"/>
                </a:cubicBezTo>
                <a:close/>
                <a:moveTo>
                  <a:pt x="15329" y="5151"/>
                </a:moveTo>
                <a:cubicBezTo>
                  <a:pt x="14648" y="5151"/>
                  <a:pt x="13959" y="5231"/>
                  <a:pt x="13283" y="5366"/>
                </a:cubicBezTo>
                <a:cubicBezTo>
                  <a:pt x="12562" y="5508"/>
                  <a:pt x="12771" y="6141"/>
                  <a:pt x="12771" y="7462"/>
                </a:cubicBezTo>
                <a:cubicBezTo>
                  <a:pt x="12771" y="7940"/>
                  <a:pt x="11819" y="7686"/>
                  <a:pt x="11588" y="7686"/>
                </a:cubicBezTo>
                <a:cubicBezTo>
                  <a:pt x="11381" y="7686"/>
                  <a:pt x="11493" y="5565"/>
                  <a:pt x="11493" y="5189"/>
                </a:cubicBezTo>
                <a:cubicBezTo>
                  <a:pt x="11493" y="4283"/>
                  <a:pt x="11802" y="-1229"/>
                  <a:pt x="10532" y="251"/>
                </a:cubicBezTo>
                <a:cubicBezTo>
                  <a:pt x="9811" y="1088"/>
                  <a:pt x="10214" y="5594"/>
                  <a:pt x="10214" y="6940"/>
                </a:cubicBezTo>
                <a:cubicBezTo>
                  <a:pt x="10214" y="8306"/>
                  <a:pt x="9081" y="7400"/>
                  <a:pt x="8531" y="8490"/>
                </a:cubicBezTo>
                <a:cubicBezTo>
                  <a:pt x="7538" y="10463"/>
                  <a:pt x="7281" y="10224"/>
                  <a:pt x="5854" y="10224"/>
                </a:cubicBezTo>
                <a:cubicBezTo>
                  <a:pt x="5246" y="10224"/>
                  <a:pt x="4637" y="10224"/>
                  <a:pt x="4029" y="10224"/>
                </a:cubicBezTo>
                <a:cubicBezTo>
                  <a:pt x="3419" y="10224"/>
                  <a:pt x="3384" y="8776"/>
                  <a:pt x="2820" y="8156"/>
                </a:cubicBezTo>
                <a:cubicBezTo>
                  <a:pt x="821" y="5961"/>
                  <a:pt x="-1063" y="11648"/>
                  <a:pt x="703" y="14461"/>
                </a:cubicBezTo>
                <a:cubicBezTo>
                  <a:pt x="1470" y="15682"/>
                  <a:pt x="2610" y="15532"/>
                  <a:pt x="3286" y="14106"/>
                </a:cubicBezTo>
                <a:cubicBezTo>
                  <a:pt x="3741" y="13151"/>
                  <a:pt x="3541" y="13237"/>
                  <a:pt x="4065" y="13932"/>
                </a:cubicBezTo>
                <a:cubicBezTo>
                  <a:pt x="5227" y="15467"/>
                  <a:pt x="6387" y="16999"/>
                  <a:pt x="7548" y="18536"/>
                </a:cubicBezTo>
                <a:cubicBezTo>
                  <a:pt x="8061" y="19216"/>
                  <a:pt x="8616" y="20371"/>
                  <a:pt x="9252" y="20371"/>
                </a:cubicBezTo>
                <a:cubicBezTo>
                  <a:pt x="10413" y="20371"/>
                  <a:pt x="11573" y="20371"/>
                  <a:pt x="12734" y="20371"/>
                </a:cubicBezTo>
                <a:cubicBezTo>
                  <a:pt x="14826" y="20371"/>
                  <a:pt x="16919" y="20371"/>
                  <a:pt x="19011" y="20371"/>
                </a:cubicBezTo>
                <a:cubicBezTo>
                  <a:pt x="20434" y="20371"/>
                  <a:pt x="20537" y="16728"/>
                  <a:pt x="20421" y="14323"/>
                </a:cubicBezTo>
                <a:cubicBezTo>
                  <a:pt x="20225" y="10239"/>
                  <a:pt x="18749" y="6705"/>
                  <a:pt x="16765" y="5558"/>
                </a:cubicBezTo>
                <a:cubicBezTo>
                  <a:pt x="16300" y="5287"/>
                  <a:pt x="15815" y="5151"/>
                  <a:pt x="15329" y="5151"/>
                </a:cubicBezTo>
                <a:cubicBezTo>
                  <a:pt x="14885" y="5151"/>
                  <a:pt x="18154" y="5151"/>
                  <a:pt x="15329" y="5151"/>
                </a:cubicBezTo>
                <a:close/>
                <a:moveTo>
                  <a:pt x="15329" y="5151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502" name="AutoShape 249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8754366" y="4530323"/>
            <a:ext cx="111459" cy="33283"/>
          </a:xfrm>
          <a:custGeom>
            <a:avLst/>
            <a:gdLst/>
            <a:ahLst/>
            <a:cxnLst/>
            <a:rect l="0" t="0" r="r" b="b"/>
            <a:pathLst>
              <a:path w="18835" h="18820">
                <a:moveTo>
                  <a:pt x="2613" y="18820"/>
                </a:moveTo>
                <a:cubicBezTo>
                  <a:pt x="6053" y="18820"/>
                  <a:pt x="9493" y="18820"/>
                  <a:pt x="12936" y="18820"/>
                </a:cubicBezTo>
                <a:cubicBezTo>
                  <a:pt x="14428" y="18820"/>
                  <a:pt x="15922" y="18820"/>
                  <a:pt x="17414" y="18820"/>
                </a:cubicBezTo>
                <a:cubicBezTo>
                  <a:pt x="20729" y="18820"/>
                  <a:pt x="17299" y="7417"/>
                  <a:pt x="16611" y="5122"/>
                </a:cubicBezTo>
                <a:cubicBezTo>
                  <a:pt x="14243" y="-2780"/>
                  <a:pt x="10035" y="817"/>
                  <a:pt x="6806" y="817"/>
                </a:cubicBezTo>
                <a:cubicBezTo>
                  <a:pt x="5519" y="817"/>
                  <a:pt x="3875" y="-130"/>
                  <a:pt x="2613" y="817"/>
                </a:cubicBezTo>
                <a:cubicBezTo>
                  <a:pt x="-871" y="817"/>
                  <a:pt x="-871" y="18820"/>
                  <a:pt x="2613" y="18820"/>
                </a:cubicBezTo>
                <a:cubicBezTo>
                  <a:pt x="2613" y="18820"/>
                  <a:pt x="1119" y="18820"/>
                  <a:pt x="2613" y="18820"/>
                </a:cubicBezTo>
                <a:close/>
                <a:moveTo>
                  <a:pt x="2613" y="18820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503" name="AutoShape 250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8896785" y="4530323"/>
            <a:ext cx="111459" cy="31735"/>
          </a:xfrm>
          <a:custGeom>
            <a:avLst/>
            <a:gdLst/>
            <a:ahLst/>
            <a:cxnLst/>
            <a:rect l="0" t="0" r="r" b="b"/>
            <a:pathLst>
              <a:path w="20175" h="19414">
                <a:moveTo>
                  <a:pt x="3731" y="19314"/>
                </a:moveTo>
                <a:cubicBezTo>
                  <a:pt x="7437" y="19314"/>
                  <a:pt x="11143" y="19314"/>
                  <a:pt x="14849" y="19314"/>
                </a:cubicBezTo>
                <a:cubicBezTo>
                  <a:pt x="16465" y="19314"/>
                  <a:pt x="18484" y="20405"/>
                  <a:pt x="19585" y="15380"/>
                </a:cubicBezTo>
                <a:cubicBezTo>
                  <a:pt x="21224" y="7896"/>
                  <a:pt x="19171" y="92"/>
                  <a:pt x="16820" y="92"/>
                </a:cubicBezTo>
                <a:cubicBezTo>
                  <a:pt x="12422" y="92"/>
                  <a:pt x="8030" y="92"/>
                  <a:pt x="3633" y="92"/>
                </a:cubicBezTo>
                <a:cubicBezTo>
                  <a:pt x="2457" y="92"/>
                  <a:pt x="-376" y="-1195"/>
                  <a:pt x="42" y="5838"/>
                </a:cubicBezTo>
                <a:cubicBezTo>
                  <a:pt x="336" y="10754"/>
                  <a:pt x="2730" y="15961"/>
                  <a:pt x="3731" y="19314"/>
                </a:cubicBezTo>
                <a:cubicBezTo>
                  <a:pt x="3731" y="19314"/>
                  <a:pt x="3731" y="19314"/>
                  <a:pt x="3731" y="19314"/>
                </a:cubicBezTo>
                <a:close/>
                <a:moveTo>
                  <a:pt x="3731" y="19314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504" name="AutoShape 251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8847248" y="4703703"/>
            <a:ext cx="157900" cy="34057"/>
          </a:xfrm>
          <a:custGeom>
            <a:avLst/>
            <a:gdLst/>
            <a:ahLst/>
            <a:cxnLst/>
            <a:rect l="0" t="0" r="r" b="b"/>
            <a:pathLst>
              <a:path w="19705" h="19898">
                <a:moveTo>
                  <a:pt x="17800" y="0"/>
                </a:moveTo>
                <a:cubicBezTo>
                  <a:pt x="14331" y="0"/>
                  <a:pt x="10864" y="0"/>
                  <a:pt x="7394" y="0"/>
                </a:cubicBezTo>
                <a:cubicBezTo>
                  <a:pt x="5693" y="0"/>
                  <a:pt x="3993" y="0"/>
                  <a:pt x="2294" y="0"/>
                </a:cubicBezTo>
                <a:cubicBezTo>
                  <a:pt x="-413" y="0"/>
                  <a:pt x="-947" y="18536"/>
                  <a:pt x="1905" y="18536"/>
                </a:cubicBezTo>
                <a:cubicBezTo>
                  <a:pt x="5082" y="21600"/>
                  <a:pt x="9075" y="18536"/>
                  <a:pt x="12311" y="18536"/>
                </a:cubicBezTo>
                <a:cubicBezTo>
                  <a:pt x="14013" y="18536"/>
                  <a:pt x="15713" y="18536"/>
                  <a:pt x="17412" y="18536"/>
                </a:cubicBezTo>
                <a:cubicBezTo>
                  <a:pt x="20119" y="18536"/>
                  <a:pt x="20653" y="0"/>
                  <a:pt x="17800" y="0"/>
                </a:cubicBezTo>
                <a:cubicBezTo>
                  <a:pt x="17800" y="0"/>
                  <a:pt x="18893" y="0"/>
                  <a:pt x="17800" y="0"/>
                </a:cubicBezTo>
                <a:close/>
                <a:moveTo>
                  <a:pt x="17800" y="0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505" name="AutoShape 252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9299274" y="4202139"/>
            <a:ext cx="255426" cy="39475"/>
          </a:xfrm>
          <a:custGeom>
            <a:avLst/>
            <a:gdLst/>
            <a:ahLst/>
            <a:cxnLst/>
            <a:rect l="0" t="0" r="r" b="b"/>
            <a:pathLst>
              <a:path w="21410" h="16918">
                <a:moveTo>
                  <a:pt x="16326" y="6089"/>
                </a:moveTo>
                <a:cubicBezTo>
                  <a:pt x="14459" y="15539"/>
                  <a:pt x="13536" y="4406"/>
                  <a:pt x="11803" y="1054"/>
                </a:cubicBezTo>
                <a:cubicBezTo>
                  <a:pt x="9422" y="-3561"/>
                  <a:pt x="8557" y="11484"/>
                  <a:pt x="6558" y="9965"/>
                </a:cubicBezTo>
                <a:cubicBezTo>
                  <a:pt x="4701" y="8558"/>
                  <a:pt x="4009" y="-3428"/>
                  <a:pt x="1773" y="961"/>
                </a:cubicBezTo>
                <a:cubicBezTo>
                  <a:pt x="121" y="4200"/>
                  <a:pt x="0" y="7665"/>
                  <a:pt x="0" y="15354"/>
                </a:cubicBezTo>
                <a:cubicBezTo>
                  <a:pt x="814" y="13424"/>
                  <a:pt x="1325" y="9436"/>
                  <a:pt x="2130" y="7537"/>
                </a:cubicBezTo>
                <a:cubicBezTo>
                  <a:pt x="3246" y="4898"/>
                  <a:pt x="3994" y="9985"/>
                  <a:pt x="4785" y="13045"/>
                </a:cubicBezTo>
                <a:cubicBezTo>
                  <a:pt x="5650" y="16402"/>
                  <a:pt x="6730" y="17854"/>
                  <a:pt x="7776" y="15878"/>
                </a:cubicBezTo>
                <a:cubicBezTo>
                  <a:pt x="8820" y="13902"/>
                  <a:pt x="9469" y="7783"/>
                  <a:pt x="10581" y="6905"/>
                </a:cubicBezTo>
                <a:cubicBezTo>
                  <a:pt x="11539" y="6141"/>
                  <a:pt x="12138" y="10437"/>
                  <a:pt x="12801" y="13075"/>
                </a:cubicBezTo>
                <a:cubicBezTo>
                  <a:pt x="13662" y="16520"/>
                  <a:pt x="14745" y="18039"/>
                  <a:pt x="15797" y="15996"/>
                </a:cubicBezTo>
                <a:cubicBezTo>
                  <a:pt x="16832" y="13984"/>
                  <a:pt x="17472" y="7757"/>
                  <a:pt x="18580" y="6900"/>
                </a:cubicBezTo>
                <a:cubicBezTo>
                  <a:pt x="19730" y="6002"/>
                  <a:pt x="20477" y="12387"/>
                  <a:pt x="21385" y="14744"/>
                </a:cubicBezTo>
                <a:cubicBezTo>
                  <a:pt x="21385" y="9708"/>
                  <a:pt x="21600" y="7095"/>
                  <a:pt x="20779" y="3877"/>
                </a:cubicBezTo>
                <a:cubicBezTo>
                  <a:pt x="19289" y="-1965"/>
                  <a:pt x="17617" y="-461"/>
                  <a:pt x="16326" y="6089"/>
                </a:cubicBezTo>
                <a:cubicBezTo>
                  <a:pt x="15250" y="11535"/>
                  <a:pt x="17923" y="-2021"/>
                  <a:pt x="16326" y="6089"/>
                </a:cubicBezTo>
                <a:close/>
                <a:moveTo>
                  <a:pt x="16326" y="6089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506" name="AutoShape 253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9299274" y="3985414"/>
            <a:ext cx="256200" cy="207437"/>
          </a:xfrm>
          <a:custGeom>
            <a:avLst/>
            <a:gdLst/>
            <a:ahLst/>
            <a:cxnLst/>
            <a:rect l="0" t="0" r="r" b="b"/>
            <a:pathLst>
              <a:path w="21400" h="20700">
                <a:moveTo>
                  <a:pt x="14670" y="9570"/>
                </a:moveTo>
                <a:cubicBezTo>
                  <a:pt x="13514" y="9108"/>
                  <a:pt x="11875" y="7975"/>
                  <a:pt x="10669" y="7975"/>
                </a:cubicBezTo>
                <a:cubicBezTo>
                  <a:pt x="9463" y="7975"/>
                  <a:pt x="7823" y="9108"/>
                  <a:pt x="6668" y="9570"/>
                </a:cubicBezTo>
                <a:cubicBezTo>
                  <a:pt x="6668" y="8701"/>
                  <a:pt x="6668" y="7831"/>
                  <a:pt x="6668" y="6961"/>
                </a:cubicBezTo>
                <a:cubicBezTo>
                  <a:pt x="6668" y="5635"/>
                  <a:pt x="7468" y="7018"/>
                  <a:pt x="8002" y="6379"/>
                </a:cubicBezTo>
                <a:cubicBezTo>
                  <a:pt x="8216" y="6124"/>
                  <a:pt x="7717" y="4784"/>
                  <a:pt x="8126" y="4784"/>
                </a:cubicBezTo>
                <a:cubicBezTo>
                  <a:pt x="8973" y="4784"/>
                  <a:pt x="9821" y="4784"/>
                  <a:pt x="10669" y="4784"/>
                </a:cubicBezTo>
                <a:cubicBezTo>
                  <a:pt x="11467" y="4784"/>
                  <a:pt x="12266" y="4784"/>
                  <a:pt x="13065" y="4784"/>
                </a:cubicBezTo>
                <a:cubicBezTo>
                  <a:pt x="13791" y="4784"/>
                  <a:pt x="12988" y="5963"/>
                  <a:pt x="13336" y="6379"/>
                </a:cubicBezTo>
                <a:cubicBezTo>
                  <a:pt x="13647" y="6751"/>
                  <a:pt x="14670" y="5884"/>
                  <a:pt x="14670" y="6657"/>
                </a:cubicBezTo>
                <a:cubicBezTo>
                  <a:pt x="14670" y="7628"/>
                  <a:pt x="14670" y="8600"/>
                  <a:pt x="14670" y="9570"/>
                </a:cubicBezTo>
                <a:cubicBezTo>
                  <a:pt x="14670" y="9570"/>
                  <a:pt x="14670" y="9570"/>
                  <a:pt x="14670" y="9570"/>
                </a:cubicBezTo>
                <a:close/>
                <a:moveTo>
                  <a:pt x="21225" y="18171"/>
                </a:moveTo>
                <a:cubicBezTo>
                  <a:pt x="19411" y="16060"/>
                  <a:pt x="17728" y="16707"/>
                  <a:pt x="16003" y="18481"/>
                </a:cubicBezTo>
                <a:cubicBezTo>
                  <a:pt x="16003" y="17268"/>
                  <a:pt x="16003" y="16056"/>
                  <a:pt x="16003" y="14842"/>
                </a:cubicBezTo>
                <a:cubicBezTo>
                  <a:pt x="16003" y="13808"/>
                  <a:pt x="17157" y="12975"/>
                  <a:pt x="17742" y="12275"/>
                </a:cubicBezTo>
                <a:cubicBezTo>
                  <a:pt x="18886" y="10908"/>
                  <a:pt x="16866" y="10445"/>
                  <a:pt x="16095" y="10138"/>
                </a:cubicBezTo>
                <a:cubicBezTo>
                  <a:pt x="15792" y="10017"/>
                  <a:pt x="16003" y="7055"/>
                  <a:pt x="16003" y="6657"/>
                </a:cubicBezTo>
                <a:cubicBezTo>
                  <a:pt x="16003" y="5572"/>
                  <a:pt x="16365" y="4784"/>
                  <a:pt x="15336" y="4784"/>
                </a:cubicBezTo>
                <a:cubicBezTo>
                  <a:pt x="13898" y="4784"/>
                  <a:pt x="15441" y="3190"/>
                  <a:pt x="14003" y="3190"/>
                </a:cubicBezTo>
                <a:cubicBezTo>
                  <a:pt x="13224" y="3190"/>
                  <a:pt x="12003" y="3667"/>
                  <a:pt x="12003" y="2569"/>
                </a:cubicBezTo>
                <a:cubicBezTo>
                  <a:pt x="12003" y="1050"/>
                  <a:pt x="12190" y="0"/>
                  <a:pt x="10669" y="0"/>
                </a:cubicBezTo>
                <a:cubicBezTo>
                  <a:pt x="9299" y="0"/>
                  <a:pt x="9335" y="763"/>
                  <a:pt x="9335" y="2194"/>
                </a:cubicBezTo>
                <a:cubicBezTo>
                  <a:pt x="9335" y="3648"/>
                  <a:pt x="8749" y="3190"/>
                  <a:pt x="7656" y="3190"/>
                </a:cubicBezTo>
                <a:cubicBezTo>
                  <a:pt x="7137" y="3190"/>
                  <a:pt x="6668" y="2914"/>
                  <a:pt x="6668" y="3604"/>
                </a:cubicBezTo>
                <a:cubicBezTo>
                  <a:pt x="6668" y="4223"/>
                  <a:pt x="6898" y="4784"/>
                  <a:pt x="6322" y="4784"/>
                </a:cubicBezTo>
                <a:cubicBezTo>
                  <a:pt x="5011" y="4784"/>
                  <a:pt x="5334" y="5204"/>
                  <a:pt x="5334" y="6657"/>
                </a:cubicBezTo>
                <a:cubicBezTo>
                  <a:pt x="5334" y="7353"/>
                  <a:pt x="5673" y="9507"/>
                  <a:pt x="5334" y="10102"/>
                </a:cubicBezTo>
                <a:cubicBezTo>
                  <a:pt x="5045" y="10609"/>
                  <a:pt x="2229" y="10640"/>
                  <a:pt x="3475" y="12130"/>
                </a:cubicBezTo>
                <a:cubicBezTo>
                  <a:pt x="3923" y="12666"/>
                  <a:pt x="5334" y="13809"/>
                  <a:pt x="5334" y="14573"/>
                </a:cubicBezTo>
                <a:cubicBezTo>
                  <a:pt x="5334" y="15811"/>
                  <a:pt x="5334" y="17047"/>
                  <a:pt x="5334" y="18285"/>
                </a:cubicBezTo>
                <a:cubicBezTo>
                  <a:pt x="4173" y="16995"/>
                  <a:pt x="2772" y="16217"/>
                  <a:pt x="1277" y="17256"/>
                </a:cubicBezTo>
                <a:cubicBezTo>
                  <a:pt x="-64" y="18189"/>
                  <a:pt x="1" y="18709"/>
                  <a:pt x="1" y="20354"/>
                </a:cubicBezTo>
                <a:cubicBezTo>
                  <a:pt x="813" y="19901"/>
                  <a:pt x="1322" y="18962"/>
                  <a:pt x="2126" y="18516"/>
                </a:cubicBezTo>
                <a:cubicBezTo>
                  <a:pt x="3240" y="17896"/>
                  <a:pt x="3986" y="19093"/>
                  <a:pt x="4775" y="19812"/>
                </a:cubicBezTo>
                <a:cubicBezTo>
                  <a:pt x="5638" y="20601"/>
                  <a:pt x="6715" y="20942"/>
                  <a:pt x="7759" y="20478"/>
                </a:cubicBezTo>
                <a:cubicBezTo>
                  <a:pt x="8749" y="20036"/>
                  <a:pt x="9333" y="18827"/>
                  <a:pt x="10324" y="18447"/>
                </a:cubicBezTo>
                <a:cubicBezTo>
                  <a:pt x="12294" y="17694"/>
                  <a:pt x="13376" y="21600"/>
                  <a:pt x="15762" y="20504"/>
                </a:cubicBezTo>
                <a:cubicBezTo>
                  <a:pt x="16795" y="20031"/>
                  <a:pt x="17433" y="18569"/>
                  <a:pt x="18539" y="18367"/>
                </a:cubicBezTo>
                <a:cubicBezTo>
                  <a:pt x="19686" y="18156"/>
                  <a:pt x="20431" y="19656"/>
                  <a:pt x="21337" y="20211"/>
                </a:cubicBezTo>
                <a:cubicBezTo>
                  <a:pt x="21337" y="19704"/>
                  <a:pt x="21536" y="18517"/>
                  <a:pt x="21225" y="18171"/>
                </a:cubicBezTo>
                <a:cubicBezTo>
                  <a:pt x="19590" y="16267"/>
                  <a:pt x="21265" y="18214"/>
                  <a:pt x="21225" y="18171"/>
                </a:cubicBezTo>
                <a:close/>
                <a:moveTo>
                  <a:pt x="21225" y="18171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507" name="AutoShape 254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10320979" y="4047335"/>
            <a:ext cx="254652" cy="193505"/>
          </a:xfrm>
          <a:custGeom>
            <a:avLst/>
            <a:gdLst/>
            <a:ahLst/>
            <a:cxnLst/>
            <a:rect l="0" t="0" r="r" b="b"/>
            <a:pathLst>
              <a:path w="19780" h="19248">
                <a:moveTo>
                  <a:pt x="15508" y="17657"/>
                </a:moveTo>
                <a:cubicBezTo>
                  <a:pt x="12558" y="17657"/>
                  <a:pt x="11310" y="12676"/>
                  <a:pt x="13704" y="10468"/>
                </a:cubicBezTo>
                <a:cubicBezTo>
                  <a:pt x="14070" y="11321"/>
                  <a:pt x="14915" y="14514"/>
                  <a:pt x="15797" y="14577"/>
                </a:cubicBezTo>
                <a:cubicBezTo>
                  <a:pt x="17334" y="14686"/>
                  <a:pt x="15100" y="10393"/>
                  <a:pt x="14850" y="9806"/>
                </a:cubicBezTo>
                <a:cubicBezTo>
                  <a:pt x="19191" y="8600"/>
                  <a:pt x="19934" y="17657"/>
                  <a:pt x="15508" y="17657"/>
                </a:cubicBezTo>
                <a:cubicBezTo>
                  <a:pt x="13796" y="17657"/>
                  <a:pt x="17220" y="17657"/>
                  <a:pt x="15508" y="17657"/>
                </a:cubicBezTo>
                <a:close/>
                <a:moveTo>
                  <a:pt x="7438" y="13684"/>
                </a:moveTo>
                <a:cubicBezTo>
                  <a:pt x="7438" y="17279"/>
                  <a:pt x="3836" y="18999"/>
                  <a:pt x="1993" y="16290"/>
                </a:cubicBezTo>
                <a:cubicBezTo>
                  <a:pt x="235" y="13706"/>
                  <a:pt x="1826" y="9473"/>
                  <a:pt x="4521" y="9737"/>
                </a:cubicBezTo>
                <a:cubicBezTo>
                  <a:pt x="4341" y="10439"/>
                  <a:pt x="3564" y="12232"/>
                  <a:pt x="4029" y="12913"/>
                </a:cubicBezTo>
                <a:cubicBezTo>
                  <a:pt x="4975" y="14290"/>
                  <a:pt x="5570" y="10732"/>
                  <a:pt x="5720" y="10151"/>
                </a:cubicBezTo>
                <a:cubicBezTo>
                  <a:pt x="6756" y="10818"/>
                  <a:pt x="7438" y="12195"/>
                  <a:pt x="7438" y="13684"/>
                </a:cubicBezTo>
                <a:cubicBezTo>
                  <a:pt x="7438" y="15875"/>
                  <a:pt x="7438" y="12136"/>
                  <a:pt x="7438" y="13684"/>
                </a:cubicBezTo>
                <a:close/>
                <a:moveTo>
                  <a:pt x="15508" y="8124"/>
                </a:moveTo>
                <a:cubicBezTo>
                  <a:pt x="14970" y="8124"/>
                  <a:pt x="14385" y="8712"/>
                  <a:pt x="14103" y="8047"/>
                </a:cubicBezTo>
                <a:cubicBezTo>
                  <a:pt x="13919" y="7613"/>
                  <a:pt x="13736" y="7182"/>
                  <a:pt x="13554" y="6750"/>
                </a:cubicBezTo>
                <a:cubicBezTo>
                  <a:pt x="13421" y="6441"/>
                  <a:pt x="13951" y="5444"/>
                  <a:pt x="14056" y="5153"/>
                </a:cubicBezTo>
                <a:cubicBezTo>
                  <a:pt x="14333" y="4393"/>
                  <a:pt x="15858" y="1443"/>
                  <a:pt x="15413" y="547"/>
                </a:cubicBezTo>
                <a:cubicBezTo>
                  <a:pt x="15063" y="-150"/>
                  <a:pt x="12267" y="-69"/>
                  <a:pt x="11783" y="181"/>
                </a:cubicBezTo>
                <a:cubicBezTo>
                  <a:pt x="10813" y="181"/>
                  <a:pt x="11134" y="1769"/>
                  <a:pt x="12005" y="1769"/>
                </a:cubicBezTo>
                <a:cubicBezTo>
                  <a:pt x="12642" y="1769"/>
                  <a:pt x="13278" y="1769"/>
                  <a:pt x="13914" y="1769"/>
                </a:cubicBezTo>
                <a:cubicBezTo>
                  <a:pt x="13660" y="2469"/>
                  <a:pt x="13250" y="4560"/>
                  <a:pt x="12760" y="4947"/>
                </a:cubicBezTo>
                <a:cubicBezTo>
                  <a:pt x="12254" y="5348"/>
                  <a:pt x="10570" y="4947"/>
                  <a:pt x="9986" y="4947"/>
                </a:cubicBezTo>
                <a:cubicBezTo>
                  <a:pt x="8837" y="4947"/>
                  <a:pt x="7688" y="4947"/>
                  <a:pt x="6538" y="4947"/>
                </a:cubicBezTo>
                <a:cubicBezTo>
                  <a:pt x="5426" y="4947"/>
                  <a:pt x="5355" y="6486"/>
                  <a:pt x="5067" y="7613"/>
                </a:cubicBezTo>
                <a:cubicBezTo>
                  <a:pt x="4810" y="8610"/>
                  <a:pt x="4151" y="8042"/>
                  <a:pt x="3402" y="8253"/>
                </a:cubicBezTo>
                <a:cubicBezTo>
                  <a:pt x="2521" y="8498"/>
                  <a:pt x="1712" y="9104"/>
                  <a:pt x="1109" y="9958"/>
                </a:cubicBezTo>
                <a:cubicBezTo>
                  <a:pt x="-255" y="11890"/>
                  <a:pt x="-375" y="14869"/>
                  <a:pt x="828" y="16969"/>
                </a:cubicBezTo>
                <a:cubicBezTo>
                  <a:pt x="3394" y="21450"/>
                  <a:pt x="9126" y="18604"/>
                  <a:pt x="8654" y="13076"/>
                </a:cubicBezTo>
                <a:cubicBezTo>
                  <a:pt x="8554" y="11919"/>
                  <a:pt x="8163" y="10819"/>
                  <a:pt x="7550" y="9958"/>
                </a:cubicBezTo>
                <a:cubicBezTo>
                  <a:pt x="7071" y="9286"/>
                  <a:pt x="6018" y="8985"/>
                  <a:pt x="6243" y="8104"/>
                </a:cubicBezTo>
                <a:cubicBezTo>
                  <a:pt x="6681" y="6393"/>
                  <a:pt x="7594" y="6535"/>
                  <a:pt x="8780" y="6535"/>
                </a:cubicBezTo>
                <a:cubicBezTo>
                  <a:pt x="9849" y="6535"/>
                  <a:pt x="10919" y="6535"/>
                  <a:pt x="11988" y="6535"/>
                </a:cubicBezTo>
                <a:cubicBezTo>
                  <a:pt x="12078" y="6535"/>
                  <a:pt x="13150" y="8776"/>
                  <a:pt x="13100" y="9058"/>
                </a:cubicBezTo>
                <a:cubicBezTo>
                  <a:pt x="9408" y="12222"/>
                  <a:pt x="11567" y="19824"/>
                  <a:pt x="15980" y="19213"/>
                </a:cubicBezTo>
                <a:cubicBezTo>
                  <a:pt x="20272" y="18618"/>
                  <a:pt x="21225" y="10898"/>
                  <a:pt x="17302" y="8619"/>
                </a:cubicBezTo>
                <a:cubicBezTo>
                  <a:pt x="16739" y="8291"/>
                  <a:pt x="16124" y="8124"/>
                  <a:pt x="15508" y="8124"/>
                </a:cubicBezTo>
                <a:cubicBezTo>
                  <a:pt x="15066" y="8124"/>
                  <a:pt x="17907" y="8124"/>
                  <a:pt x="15508" y="8124"/>
                </a:cubicBezTo>
                <a:close/>
                <a:moveTo>
                  <a:pt x="15508" y="8124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508" name="AutoShape 255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10370516" y="4065912"/>
            <a:ext cx="57277" cy="16255"/>
          </a:xfrm>
          <a:custGeom>
            <a:avLst/>
            <a:gdLst/>
            <a:ahLst/>
            <a:cxnLst/>
            <a:rect l="0" t="0" r="r" b="b"/>
            <a:pathLst>
              <a:path w="17038" h="20521">
                <a:moveTo>
                  <a:pt x="2324" y="20184"/>
                </a:moveTo>
                <a:cubicBezTo>
                  <a:pt x="4665" y="20184"/>
                  <a:pt x="7066" y="20942"/>
                  <a:pt x="9397" y="20184"/>
                </a:cubicBezTo>
                <a:cubicBezTo>
                  <a:pt x="11930" y="20184"/>
                  <a:pt x="20710" y="145"/>
                  <a:pt x="15319" y="145"/>
                </a:cubicBezTo>
                <a:cubicBezTo>
                  <a:pt x="11652" y="145"/>
                  <a:pt x="7981" y="145"/>
                  <a:pt x="4310" y="145"/>
                </a:cubicBezTo>
                <a:cubicBezTo>
                  <a:pt x="3357" y="145"/>
                  <a:pt x="2007" y="-658"/>
                  <a:pt x="1136" y="1510"/>
                </a:cubicBezTo>
                <a:cubicBezTo>
                  <a:pt x="-890" y="6557"/>
                  <a:pt x="-28" y="20184"/>
                  <a:pt x="2324" y="20184"/>
                </a:cubicBezTo>
                <a:cubicBezTo>
                  <a:pt x="2324" y="20184"/>
                  <a:pt x="1022" y="20184"/>
                  <a:pt x="2324" y="20184"/>
                </a:cubicBezTo>
                <a:close/>
                <a:moveTo>
                  <a:pt x="2324" y="20184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509" name="AutoShape 256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10828735" y="3985414"/>
            <a:ext cx="255426" cy="255426"/>
          </a:xfrm>
          <a:custGeom>
            <a:avLst/>
            <a:gdLst/>
            <a:ahLst/>
            <a:cxnLst/>
            <a:rect l="0" t="0" r="r" b="b"/>
            <a:pathLst>
              <a:path w="21600" h="21600">
                <a:moveTo>
                  <a:pt x="12150" y="6750"/>
                </a:moveTo>
                <a:cubicBezTo>
                  <a:pt x="11521" y="6750"/>
                  <a:pt x="9450" y="7124"/>
                  <a:pt x="9450" y="6416"/>
                </a:cubicBezTo>
                <a:cubicBezTo>
                  <a:pt x="9450" y="5803"/>
                  <a:pt x="9050" y="3102"/>
                  <a:pt x="9450" y="2700"/>
                </a:cubicBezTo>
                <a:cubicBezTo>
                  <a:pt x="9761" y="2387"/>
                  <a:pt x="12150" y="2513"/>
                  <a:pt x="12150" y="3033"/>
                </a:cubicBezTo>
                <a:cubicBezTo>
                  <a:pt x="12150" y="4272"/>
                  <a:pt x="12150" y="5511"/>
                  <a:pt x="12150" y="6750"/>
                </a:cubicBezTo>
                <a:cubicBezTo>
                  <a:pt x="12150" y="6750"/>
                  <a:pt x="12150" y="6750"/>
                  <a:pt x="12150" y="6750"/>
                </a:cubicBezTo>
                <a:close/>
                <a:moveTo>
                  <a:pt x="12150" y="13500"/>
                </a:moveTo>
                <a:cubicBezTo>
                  <a:pt x="11521" y="13500"/>
                  <a:pt x="9450" y="13875"/>
                  <a:pt x="9450" y="13166"/>
                </a:cubicBezTo>
                <a:cubicBezTo>
                  <a:pt x="9450" y="12553"/>
                  <a:pt x="9050" y="9852"/>
                  <a:pt x="9450" y="9450"/>
                </a:cubicBezTo>
                <a:cubicBezTo>
                  <a:pt x="9761" y="9137"/>
                  <a:pt x="12150" y="9263"/>
                  <a:pt x="12150" y="9783"/>
                </a:cubicBezTo>
                <a:cubicBezTo>
                  <a:pt x="12150" y="11023"/>
                  <a:pt x="12150" y="12260"/>
                  <a:pt x="12150" y="13500"/>
                </a:cubicBezTo>
                <a:cubicBezTo>
                  <a:pt x="12150" y="13500"/>
                  <a:pt x="12150" y="13500"/>
                  <a:pt x="12150" y="13500"/>
                </a:cubicBezTo>
                <a:close/>
                <a:moveTo>
                  <a:pt x="12150" y="20250"/>
                </a:moveTo>
                <a:cubicBezTo>
                  <a:pt x="11521" y="20250"/>
                  <a:pt x="9450" y="20625"/>
                  <a:pt x="9450" y="19916"/>
                </a:cubicBezTo>
                <a:cubicBezTo>
                  <a:pt x="9450" y="19303"/>
                  <a:pt x="9050" y="16602"/>
                  <a:pt x="9450" y="16199"/>
                </a:cubicBezTo>
                <a:cubicBezTo>
                  <a:pt x="9761" y="15887"/>
                  <a:pt x="12150" y="16013"/>
                  <a:pt x="12150" y="16533"/>
                </a:cubicBezTo>
                <a:cubicBezTo>
                  <a:pt x="12150" y="17773"/>
                  <a:pt x="12150" y="19010"/>
                  <a:pt x="12150" y="20250"/>
                </a:cubicBezTo>
                <a:cubicBezTo>
                  <a:pt x="12150" y="20250"/>
                  <a:pt x="12150" y="20250"/>
                  <a:pt x="12150" y="20250"/>
                </a:cubicBezTo>
                <a:close/>
                <a:moveTo>
                  <a:pt x="14850" y="0"/>
                </a:moveTo>
                <a:cubicBezTo>
                  <a:pt x="12214" y="0"/>
                  <a:pt x="9575" y="0"/>
                  <a:pt x="6938" y="0"/>
                </a:cubicBezTo>
                <a:cubicBezTo>
                  <a:pt x="6332" y="0"/>
                  <a:pt x="5376" y="4395"/>
                  <a:pt x="5197" y="4971"/>
                </a:cubicBezTo>
                <a:cubicBezTo>
                  <a:pt x="3465" y="10514"/>
                  <a:pt x="1732" y="16057"/>
                  <a:pt x="0" y="21600"/>
                </a:cubicBezTo>
                <a:cubicBezTo>
                  <a:pt x="7199" y="21600"/>
                  <a:pt x="14401" y="21600"/>
                  <a:pt x="21600" y="21600"/>
                </a:cubicBezTo>
                <a:cubicBezTo>
                  <a:pt x="19350" y="14400"/>
                  <a:pt x="17101" y="7199"/>
                  <a:pt x="14850" y="0"/>
                </a:cubicBezTo>
                <a:cubicBezTo>
                  <a:pt x="14850" y="0"/>
                  <a:pt x="14850" y="0"/>
                  <a:pt x="14850" y="0"/>
                </a:cubicBezTo>
                <a:close/>
                <a:moveTo>
                  <a:pt x="14850" y="0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510" name="AutoShape 257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11485102" y="4034951"/>
            <a:ext cx="95204" cy="128487"/>
          </a:xfrm>
          <a:custGeom>
            <a:avLst/>
            <a:gdLst/>
            <a:ahLst/>
            <a:cxnLst/>
            <a:rect l="0" t="0" r="r" b="b"/>
            <a:pathLst>
              <a:path w="19565" h="21051">
                <a:moveTo>
                  <a:pt x="1574" y="2618"/>
                </a:moveTo>
                <a:cubicBezTo>
                  <a:pt x="5267" y="2618"/>
                  <a:pt x="6466" y="2742"/>
                  <a:pt x="6466" y="5831"/>
                </a:cubicBezTo>
                <a:cubicBezTo>
                  <a:pt x="6466" y="8134"/>
                  <a:pt x="6466" y="10431"/>
                  <a:pt x="6466" y="12730"/>
                </a:cubicBezTo>
                <a:cubicBezTo>
                  <a:pt x="6466" y="16107"/>
                  <a:pt x="6559" y="20089"/>
                  <a:pt x="11816" y="20854"/>
                </a:cubicBezTo>
                <a:cubicBezTo>
                  <a:pt x="13312" y="21069"/>
                  <a:pt x="20955" y="21600"/>
                  <a:pt x="19342" y="19048"/>
                </a:cubicBezTo>
                <a:cubicBezTo>
                  <a:pt x="19012" y="17127"/>
                  <a:pt x="15866" y="14353"/>
                  <a:pt x="14637" y="12694"/>
                </a:cubicBezTo>
                <a:cubicBezTo>
                  <a:pt x="12960" y="10431"/>
                  <a:pt x="12991" y="9524"/>
                  <a:pt x="12991" y="6809"/>
                </a:cubicBezTo>
                <a:cubicBezTo>
                  <a:pt x="12991" y="3374"/>
                  <a:pt x="11359" y="0"/>
                  <a:pt x="6296" y="0"/>
                </a:cubicBezTo>
                <a:cubicBezTo>
                  <a:pt x="4778" y="0"/>
                  <a:pt x="3262" y="0"/>
                  <a:pt x="1741" y="0"/>
                </a:cubicBezTo>
                <a:cubicBezTo>
                  <a:pt x="-454" y="0"/>
                  <a:pt x="-645" y="2618"/>
                  <a:pt x="1574" y="2618"/>
                </a:cubicBezTo>
                <a:cubicBezTo>
                  <a:pt x="1574" y="2618"/>
                  <a:pt x="672" y="2618"/>
                  <a:pt x="1574" y="2618"/>
                </a:cubicBezTo>
                <a:close/>
                <a:moveTo>
                  <a:pt x="1574" y="2618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511" name="AutoShape 258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11565600" y="4047335"/>
            <a:ext cx="33283" cy="48763"/>
          </a:xfrm>
          <a:custGeom>
            <a:avLst/>
            <a:gdLst/>
            <a:ahLst/>
            <a:cxnLst/>
            <a:rect l="0" t="0" r="r" b="b"/>
            <a:pathLst>
              <a:path w="16460" h="18274">
                <a:moveTo>
                  <a:pt x="11781" y="132"/>
                </a:moveTo>
                <a:cubicBezTo>
                  <a:pt x="3214" y="132"/>
                  <a:pt x="-2603" y="7101"/>
                  <a:pt x="1175" y="12890"/>
                </a:cubicBezTo>
                <a:cubicBezTo>
                  <a:pt x="2449" y="14834"/>
                  <a:pt x="15717" y="20015"/>
                  <a:pt x="15717" y="17682"/>
                </a:cubicBezTo>
                <a:cubicBezTo>
                  <a:pt x="15717" y="14029"/>
                  <a:pt x="18997" y="-1585"/>
                  <a:pt x="11781" y="132"/>
                </a:cubicBezTo>
                <a:cubicBezTo>
                  <a:pt x="5268" y="132"/>
                  <a:pt x="11781" y="132"/>
                  <a:pt x="11781" y="132"/>
                </a:cubicBezTo>
                <a:close/>
                <a:moveTo>
                  <a:pt x="11781" y="132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512" name="AutoShape 259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11534639" y="4177370"/>
            <a:ext cx="61148" cy="63469"/>
          </a:xfrm>
          <a:custGeom>
            <a:avLst/>
            <a:gdLst/>
            <a:ahLst/>
            <a:cxnLst/>
            <a:rect l="0" t="0" r="r" b="b"/>
            <a:pathLst>
              <a:path w="16196" h="21600">
                <a:moveTo>
                  <a:pt x="8097" y="0"/>
                </a:moveTo>
                <a:cubicBezTo>
                  <a:pt x="-2697" y="0"/>
                  <a:pt x="-2702" y="21600"/>
                  <a:pt x="8097" y="21600"/>
                </a:cubicBezTo>
                <a:cubicBezTo>
                  <a:pt x="18898" y="21600"/>
                  <a:pt x="18893" y="0"/>
                  <a:pt x="8097" y="0"/>
                </a:cubicBezTo>
                <a:cubicBezTo>
                  <a:pt x="3474" y="0"/>
                  <a:pt x="12721" y="0"/>
                  <a:pt x="8097" y="0"/>
                </a:cubicBezTo>
                <a:close/>
                <a:moveTo>
                  <a:pt x="8097" y="0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513" name="AutoShape 260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11355067" y="4208331"/>
            <a:ext cx="63469" cy="31735"/>
          </a:xfrm>
          <a:custGeom>
            <a:avLst/>
            <a:gdLst/>
            <a:ahLst/>
            <a:cxnLst/>
            <a:rect l="0" t="0" r="r" b="b"/>
            <a:pathLst>
              <a:path w="21600" h="21600">
                <a:moveTo>
                  <a:pt x="10800" y="21600"/>
                </a:moveTo>
                <a:cubicBezTo>
                  <a:pt x="16688" y="21600"/>
                  <a:pt x="21600" y="11764"/>
                  <a:pt x="21600" y="0"/>
                </a:cubicBezTo>
                <a:cubicBezTo>
                  <a:pt x="14402" y="0"/>
                  <a:pt x="7198" y="0"/>
                  <a:pt x="0" y="0"/>
                </a:cubicBezTo>
                <a:cubicBezTo>
                  <a:pt x="0" y="11764"/>
                  <a:pt x="4916" y="21600"/>
                  <a:pt x="10800" y="21600"/>
                </a:cubicBezTo>
                <a:cubicBezTo>
                  <a:pt x="16766" y="21600"/>
                  <a:pt x="4834" y="21600"/>
                  <a:pt x="10800" y="21600"/>
                </a:cubicBezTo>
                <a:close/>
                <a:moveTo>
                  <a:pt x="10800" y="21600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514" name="AutoShape 261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11342683" y="4096872"/>
            <a:ext cx="180347" cy="95978"/>
          </a:xfrm>
          <a:custGeom>
            <a:avLst/>
            <a:gdLst/>
            <a:ahLst/>
            <a:cxnLst/>
            <a:rect l="0" t="0" r="r" b="b"/>
            <a:pathLst>
              <a:path w="19937" h="21173">
                <a:moveTo>
                  <a:pt x="12606" y="17602"/>
                </a:moveTo>
                <a:cubicBezTo>
                  <a:pt x="11503" y="17602"/>
                  <a:pt x="15058" y="8822"/>
                  <a:pt x="15476" y="7719"/>
                </a:cubicBezTo>
                <a:cubicBezTo>
                  <a:pt x="17294" y="2925"/>
                  <a:pt x="12772" y="0"/>
                  <a:pt x="11084" y="0"/>
                </a:cubicBezTo>
                <a:cubicBezTo>
                  <a:pt x="8685" y="0"/>
                  <a:pt x="6286" y="0"/>
                  <a:pt x="3888" y="0"/>
                </a:cubicBezTo>
                <a:cubicBezTo>
                  <a:pt x="2774" y="0"/>
                  <a:pt x="1596" y="831"/>
                  <a:pt x="1596" y="3519"/>
                </a:cubicBezTo>
                <a:cubicBezTo>
                  <a:pt x="1596" y="8279"/>
                  <a:pt x="4918" y="7040"/>
                  <a:pt x="6421" y="7040"/>
                </a:cubicBezTo>
                <a:cubicBezTo>
                  <a:pt x="3993" y="8654"/>
                  <a:pt x="1985" y="12061"/>
                  <a:pt x="593" y="16294"/>
                </a:cubicBezTo>
                <a:cubicBezTo>
                  <a:pt x="-606" y="19949"/>
                  <a:pt x="87" y="21123"/>
                  <a:pt x="2017" y="21123"/>
                </a:cubicBezTo>
                <a:cubicBezTo>
                  <a:pt x="4745" y="21123"/>
                  <a:pt x="7472" y="21123"/>
                  <a:pt x="10200" y="21123"/>
                </a:cubicBezTo>
                <a:cubicBezTo>
                  <a:pt x="12074" y="21123"/>
                  <a:pt x="13950" y="21123"/>
                  <a:pt x="15826" y="21123"/>
                </a:cubicBezTo>
                <a:cubicBezTo>
                  <a:pt x="17110" y="21123"/>
                  <a:pt x="18550" y="21600"/>
                  <a:pt x="19550" y="19610"/>
                </a:cubicBezTo>
                <a:cubicBezTo>
                  <a:pt x="20994" y="16733"/>
                  <a:pt x="18003" y="17602"/>
                  <a:pt x="17092" y="17602"/>
                </a:cubicBezTo>
                <a:cubicBezTo>
                  <a:pt x="15598" y="17602"/>
                  <a:pt x="14102" y="17602"/>
                  <a:pt x="12606" y="17602"/>
                </a:cubicBezTo>
                <a:cubicBezTo>
                  <a:pt x="12119" y="17602"/>
                  <a:pt x="12606" y="17602"/>
                  <a:pt x="12606" y="17602"/>
                </a:cubicBezTo>
                <a:close/>
                <a:moveTo>
                  <a:pt x="12606" y="17602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515" name="AutoShape 263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9825607" y="3985414"/>
            <a:ext cx="223692" cy="255426"/>
          </a:xfrm>
          <a:custGeom>
            <a:avLst/>
            <a:gdLst/>
            <a:ahLst/>
            <a:cxnLst/>
            <a:rect l="0" t="0" r="r" b="b"/>
            <a:pathLst>
              <a:path w="20882" h="21600">
                <a:moveTo>
                  <a:pt x="16392" y="16199"/>
                </a:moveTo>
                <a:cubicBezTo>
                  <a:pt x="15663" y="16199"/>
                  <a:pt x="14656" y="16357"/>
                  <a:pt x="14027" y="15939"/>
                </a:cubicBezTo>
                <a:cubicBezTo>
                  <a:pt x="12897" y="15186"/>
                  <a:pt x="13497" y="13500"/>
                  <a:pt x="14904" y="13500"/>
                </a:cubicBezTo>
                <a:cubicBezTo>
                  <a:pt x="15526" y="13383"/>
                  <a:pt x="16747" y="13412"/>
                  <a:pt x="17270" y="13762"/>
                </a:cubicBezTo>
                <a:cubicBezTo>
                  <a:pt x="18400" y="14516"/>
                  <a:pt x="17802" y="16199"/>
                  <a:pt x="16392" y="16199"/>
                </a:cubicBezTo>
                <a:cubicBezTo>
                  <a:pt x="16392" y="16199"/>
                  <a:pt x="17210" y="16199"/>
                  <a:pt x="16392" y="16199"/>
                </a:cubicBezTo>
                <a:close/>
                <a:moveTo>
                  <a:pt x="5980" y="16199"/>
                </a:moveTo>
                <a:cubicBezTo>
                  <a:pt x="5250" y="16199"/>
                  <a:pt x="4244" y="16357"/>
                  <a:pt x="3615" y="15939"/>
                </a:cubicBezTo>
                <a:cubicBezTo>
                  <a:pt x="2485" y="15186"/>
                  <a:pt x="3084" y="13500"/>
                  <a:pt x="4493" y="13500"/>
                </a:cubicBezTo>
                <a:cubicBezTo>
                  <a:pt x="5114" y="13383"/>
                  <a:pt x="6335" y="13412"/>
                  <a:pt x="6857" y="13762"/>
                </a:cubicBezTo>
                <a:cubicBezTo>
                  <a:pt x="7988" y="14516"/>
                  <a:pt x="7389" y="16199"/>
                  <a:pt x="5980" y="16199"/>
                </a:cubicBezTo>
                <a:cubicBezTo>
                  <a:pt x="5980" y="16199"/>
                  <a:pt x="6798" y="16199"/>
                  <a:pt x="5980" y="16199"/>
                </a:cubicBezTo>
                <a:close/>
                <a:moveTo>
                  <a:pt x="14904" y="5400"/>
                </a:moveTo>
                <a:cubicBezTo>
                  <a:pt x="16860" y="5400"/>
                  <a:pt x="16392" y="7830"/>
                  <a:pt x="16392" y="8957"/>
                </a:cubicBezTo>
                <a:cubicBezTo>
                  <a:pt x="16392" y="9828"/>
                  <a:pt x="15296" y="9450"/>
                  <a:pt x="14455" y="9450"/>
                </a:cubicBezTo>
                <a:cubicBezTo>
                  <a:pt x="11282" y="9450"/>
                  <a:pt x="8109" y="9450"/>
                  <a:pt x="4937" y="9450"/>
                </a:cubicBezTo>
                <a:cubicBezTo>
                  <a:pt x="4013" y="9450"/>
                  <a:pt x="4493" y="7919"/>
                  <a:pt x="4493" y="7242"/>
                </a:cubicBezTo>
                <a:cubicBezTo>
                  <a:pt x="4493" y="5823"/>
                  <a:pt x="5348" y="5400"/>
                  <a:pt x="6757" y="5400"/>
                </a:cubicBezTo>
                <a:cubicBezTo>
                  <a:pt x="9474" y="5400"/>
                  <a:pt x="12188" y="5400"/>
                  <a:pt x="14904" y="5400"/>
                </a:cubicBezTo>
                <a:cubicBezTo>
                  <a:pt x="15727" y="5400"/>
                  <a:pt x="14904" y="5400"/>
                  <a:pt x="14904" y="5400"/>
                </a:cubicBezTo>
                <a:close/>
                <a:moveTo>
                  <a:pt x="17880" y="0"/>
                </a:moveTo>
                <a:cubicBezTo>
                  <a:pt x="12999" y="0"/>
                  <a:pt x="8118" y="0"/>
                  <a:pt x="3238" y="0"/>
                </a:cubicBezTo>
                <a:cubicBezTo>
                  <a:pt x="13" y="0"/>
                  <a:pt x="30" y="2612"/>
                  <a:pt x="30" y="4753"/>
                </a:cubicBezTo>
                <a:cubicBezTo>
                  <a:pt x="30" y="7479"/>
                  <a:pt x="30" y="10202"/>
                  <a:pt x="30" y="12928"/>
                </a:cubicBezTo>
                <a:cubicBezTo>
                  <a:pt x="30" y="13545"/>
                  <a:pt x="-227" y="14850"/>
                  <a:pt x="774" y="14850"/>
                </a:cubicBezTo>
                <a:cubicBezTo>
                  <a:pt x="1264" y="15202"/>
                  <a:pt x="1517" y="14484"/>
                  <a:pt x="1517" y="15247"/>
                </a:cubicBezTo>
                <a:cubicBezTo>
                  <a:pt x="1517" y="16017"/>
                  <a:pt x="1517" y="16786"/>
                  <a:pt x="1517" y="17556"/>
                </a:cubicBezTo>
                <a:cubicBezTo>
                  <a:pt x="1517" y="17973"/>
                  <a:pt x="1407" y="18553"/>
                  <a:pt x="1887" y="18808"/>
                </a:cubicBezTo>
                <a:cubicBezTo>
                  <a:pt x="2419" y="19091"/>
                  <a:pt x="3005" y="18570"/>
                  <a:pt x="3005" y="19250"/>
                </a:cubicBezTo>
                <a:cubicBezTo>
                  <a:pt x="3005" y="21035"/>
                  <a:pt x="3627" y="21600"/>
                  <a:pt x="5593" y="21600"/>
                </a:cubicBezTo>
                <a:cubicBezTo>
                  <a:pt x="7467" y="21600"/>
                  <a:pt x="7467" y="20333"/>
                  <a:pt x="7467" y="19000"/>
                </a:cubicBezTo>
                <a:cubicBezTo>
                  <a:pt x="7467" y="18786"/>
                  <a:pt x="10495" y="18900"/>
                  <a:pt x="10846" y="18900"/>
                </a:cubicBezTo>
                <a:cubicBezTo>
                  <a:pt x="11497" y="18900"/>
                  <a:pt x="13417" y="18541"/>
                  <a:pt x="13417" y="19250"/>
                </a:cubicBezTo>
                <a:cubicBezTo>
                  <a:pt x="13417" y="21035"/>
                  <a:pt x="14039" y="21600"/>
                  <a:pt x="16006" y="21600"/>
                </a:cubicBezTo>
                <a:cubicBezTo>
                  <a:pt x="17726" y="21600"/>
                  <a:pt x="17880" y="20530"/>
                  <a:pt x="17880" y="19250"/>
                </a:cubicBezTo>
                <a:cubicBezTo>
                  <a:pt x="17880" y="18570"/>
                  <a:pt x="18466" y="19091"/>
                  <a:pt x="18999" y="18808"/>
                </a:cubicBezTo>
                <a:cubicBezTo>
                  <a:pt x="19478" y="18553"/>
                  <a:pt x="19367" y="17973"/>
                  <a:pt x="19367" y="17556"/>
                </a:cubicBezTo>
                <a:cubicBezTo>
                  <a:pt x="19367" y="16738"/>
                  <a:pt x="18862" y="14850"/>
                  <a:pt x="19918" y="14850"/>
                </a:cubicBezTo>
                <a:cubicBezTo>
                  <a:pt x="21061" y="14850"/>
                  <a:pt x="20855" y="13834"/>
                  <a:pt x="20855" y="13096"/>
                </a:cubicBezTo>
                <a:cubicBezTo>
                  <a:pt x="20855" y="10638"/>
                  <a:pt x="20855" y="8183"/>
                  <a:pt x="20855" y="5726"/>
                </a:cubicBezTo>
                <a:cubicBezTo>
                  <a:pt x="20855" y="3608"/>
                  <a:pt x="21373" y="0"/>
                  <a:pt x="17880" y="0"/>
                </a:cubicBezTo>
                <a:cubicBezTo>
                  <a:pt x="17880" y="0"/>
                  <a:pt x="19523" y="0"/>
                  <a:pt x="17880" y="0"/>
                </a:cubicBezTo>
                <a:close/>
                <a:moveTo>
                  <a:pt x="17880" y="0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516" name="AutoShape 264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11286953" y="5694446"/>
            <a:ext cx="254652" cy="32509"/>
          </a:xfrm>
          <a:custGeom>
            <a:avLst/>
            <a:gdLst/>
            <a:ahLst/>
            <a:cxnLst/>
            <a:rect l="0" t="0" r="r" b="b"/>
            <a:pathLst>
              <a:path w="20746" h="20690">
                <a:moveTo>
                  <a:pt x="19487" y="0"/>
                </a:moveTo>
                <a:cubicBezTo>
                  <a:pt x="15905" y="0"/>
                  <a:pt x="12322" y="0"/>
                  <a:pt x="8741" y="0"/>
                </a:cubicBezTo>
                <a:cubicBezTo>
                  <a:pt x="6663" y="0"/>
                  <a:pt x="4587" y="0"/>
                  <a:pt x="2511" y="0"/>
                </a:cubicBezTo>
                <a:cubicBezTo>
                  <a:pt x="2096" y="0"/>
                  <a:pt x="1682" y="0"/>
                  <a:pt x="1270" y="0"/>
                </a:cubicBezTo>
                <a:cubicBezTo>
                  <a:pt x="-416" y="0"/>
                  <a:pt x="-427" y="19962"/>
                  <a:pt x="1260" y="19962"/>
                </a:cubicBezTo>
                <a:cubicBezTo>
                  <a:pt x="2330" y="21600"/>
                  <a:pt x="3661" y="19962"/>
                  <a:pt x="4746" y="19962"/>
                </a:cubicBezTo>
                <a:cubicBezTo>
                  <a:pt x="7167" y="19962"/>
                  <a:pt x="9586" y="19962"/>
                  <a:pt x="12005" y="19962"/>
                </a:cubicBezTo>
                <a:cubicBezTo>
                  <a:pt x="14083" y="19962"/>
                  <a:pt x="16159" y="19962"/>
                  <a:pt x="18236" y="19962"/>
                </a:cubicBezTo>
                <a:cubicBezTo>
                  <a:pt x="18650" y="19962"/>
                  <a:pt x="19063" y="19962"/>
                  <a:pt x="19476" y="19962"/>
                </a:cubicBezTo>
                <a:cubicBezTo>
                  <a:pt x="21162" y="19962"/>
                  <a:pt x="21173" y="0"/>
                  <a:pt x="19487" y="0"/>
                </a:cubicBezTo>
                <a:cubicBezTo>
                  <a:pt x="19487" y="0"/>
                  <a:pt x="20206" y="0"/>
                  <a:pt x="19487" y="0"/>
                </a:cubicBezTo>
                <a:close/>
                <a:moveTo>
                  <a:pt x="19487" y="0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517" name="AutoShape 265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11330298" y="5533450"/>
            <a:ext cx="206663" cy="143967"/>
          </a:xfrm>
          <a:custGeom>
            <a:avLst/>
            <a:gdLst/>
            <a:ahLst/>
            <a:cxnLst/>
            <a:rect l="0" t="0" r="r" b="b"/>
            <a:pathLst>
              <a:path w="19785" h="21368">
                <a:moveTo>
                  <a:pt x="1538" y="2447"/>
                </a:moveTo>
                <a:cubicBezTo>
                  <a:pt x="2326" y="2447"/>
                  <a:pt x="3065" y="1874"/>
                  <a:pt x="3065" y="3232"/>
                </a:cubicBezTo>
                <a:cubicBezTo>
                  <a:pt x="3065" y="5081"/>
                  <a:pt x="3065" y="6929"/>
                  <a:pt x="3065" y="8779"/>
                </a:cubicBezTo>
                <a:cubicBezTo>
                  <a:pt x="3065" y="12190"/>
                  <a:pt x="3065" y="15597"/>
                  <a:pt x="3065" y="19002"/>
                </a:cubicBezTo>
                <a:cubicBezTo>
                  <a:pt x="877" y="19002"/>
                  <a:pt x="1538" y="13201"/>
                  <a:pt x="1538" y="11143"/>
                </a:cubicBezTo>
                <a:cubicBezTo>
                  <a:pt x="1538" y="8244"/>
                  <a:pt x="1538" y="5346"/>
                  <a:pt x="1538" y="2447"/>
                </a:cubicBezTo>
                <a:cubicBezTo>
                  <a:pt x="1538" y="2447"/>
                  <a:pt x="1538" y="2447"/>
                  <a:pt x="1538" y="2447"/>
                </a:cubicBezTo>
                <a:close/>
                <a:moveTo>
                  <a:pt x="18339" y="9542"/>
                </a:moveTo>
                <a:cubicBezTo>
                  <a:pt x="18339" y="12119"/>
                  <a:pt x="16948" y="14273"/>
                  <a:pt x="15284" y="14273"/>
                </a:cubicBezTo>
                <a:cubicBezTo>
                  <a:pt x="15284" y="11120"/>
                  <a:pt x="15284" y="7965"/>
                  <a:pt x="15284" y="4811"/>
                </a:cubicBezTo>
                <a:cubicBezTo>
                  <a:pt x="16948" y="4811"/>
                  <a:pt x="18339" y="6967"/>
                  <a:pt x="18339" y="9542"/>
                </a:cubicBezTo>
                <a:cubicBezTo>
                  <a:pt x="18339" y="12147"/>
                  <a:pt x="18339" y="6933"/>
                  <a:pt x="18339" y="9542"/>
                </a:cubicBezTo>
                <a:close/>
                <a:moveTo>
                  <a:pt x="3065" y="21368"/>
                </a:moveTo>
                <a:cubicBezTo>
                  <a:pt x="5201" y="21368"/>
                  <a:pt x="7338" y="21368"/>
                  <a:pt x="9476" y="21368"/>
                </a:cubicBezTo>
                <a:cubicBezTo>
                  <a:pt x="10385" y="21368"/>
                  <a:pt x="11294" y="21368"/>
                  <a:pt x="12204" y="21368"/>
                </a:cubicBezTo>
                <a:cubicBezTo>
                  <a:pt x="12933" y="21368"/>
                  <a:pt x="13641" y="20985"/>
                  <a:pt x="14199" y="20255"/>
                </a:cubicBezTo>
                <a:cubicBezTo>
                  <a:pt x="15048" y="19142"/>
                  <a:pt x="14966" y="16755"/>
                  <a:pt x="15860" y="16583"/>
                </a:cubicBezTo>
                <a:cubicBezTo>
                  <a:pt x="20464" y="15690"/>
                  <a:pt x="21264" y="5516"/>
                  <a:pt x="16941" y="2925"/>
                </a:cubicBezTo>
                <a:cubicBezTo>
                  <a:pt x="16319" y="2551"/>
                  <a:pt x="15284" y="2948"/>
                  <a:pt x="15284" y="1833"/>
                </a:cubicBezTo>
                <a:cubicBezTo>
                  <a:pt x="15284" y="1606"/>
                  <a:pt x="15367" y="81"/>
                  <a:pt x="15222" y="81"/>
                </a:cubicBezTo>
                <a:cubicBezTo>
                  <a:pt x="14500" y="81"/>
                  <a:pt x="13777" y="81"/>
                  <a:pt x="13055" y="81"/>
                </a:cubicBezTo>
                <a:cubicBezTo>
                  <a:pt x="11806" y="81"/>
                  <a:pt x="10" y="-232"/>
                  <a:pt x="10" y="375"/>
                </a:cubicBezTo>
                <a:cubicBezTo>
                  <a:pt x="10" y="4299"/>
                  <a:pt x="10" y="8225"/>
                  <a:pt x="10" y="12151"/>
                </a:cubicBezTo>
                <a:cubicBezTo>
                  <a:pt x="10" y="15749"/>
                  <a:pt x="-336" y="21368"/>
                  <a:pt x="3065" y="21368"/>
                </a:cubicBezTo>
                <a:cubicBezTo>
                  <a:pt x="3065" y="21368"/>
                  <a:pt x="1379" y="21368"/>
                  <a:pt x="3065" y="21368"/>
                </a:cubicBezTo>
                <a:close/>
                <a:moveTo>
                  <a:pt x="3065" y="21368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518" name="AutoShape 266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9262122" y="2022504"/>
            <a:ext cx="257748" cy="175702"/>
          </a:xfrm>
          <a:custGeom>
            <a:avLst/>
            <a:gdLst/>
            <a:ahLst/>
            <a:cxnLst/>
            <a:rect l="0" t="0" r="r" b="b"/>
            <a:pathLst>
              <a:path w="21148" h="21452">
                <a:moveTo>
                  <a:pt x="17175" y="58"/>
                </a:moveTo>
                <a:cubicBezTo>
                  <a:pt x="17175" y="2293"/>
                  <a:pt x="17166" y="2003"/>
                  <a:pt x="18664" y="2003"/>
                </a:cubicBezTo>
                <a:cubicBezTo>
                  <a:pt x="19774" y="2003"/>
                  <a:pt x="19798" y="1706"/>
                  <a:pt x="19798" y="3251"/>
                </a:cubicBezTo>
                <a:cubicBezTo>
                  <a:pt x="19798" y="7209"/>
                  <a:pt x="19798" y="11170"/>
                  <a:pt x="19798" y="15128"/>
                </a:cubicBezTo>
                <a:cubicBezTo>
                  <a:pt x="19798" y="16476"/>
                  <a:pt x="19798" y="17826"/>
                  <a:pt x="19798" y="19177"/>
                </a:cubicBezTo>
                <a:cubicBezTo>
                  <a:pt x="19798" y="19904"/>
                  <a:pt x="18484" y="19507"/>
                  <a:pt x="18098" y="19507"/>
                </a:cubicBezTo>
                <a:cubicBezTo>
                  <a:pt x="16756" y="19507"/>
                  <a:pt x="15412" y="19507"/>
                  <a:pt x="14069" y="19507"/>
                </a:cubicBezTo>
                <a:cubicBezTo>
                  <a:pt x="12913" y="19507"/>
                  <a:pt x="13241" y="19073"/>
                  <a:pt x="13241" y="17353"/>
                </a:cubicBezTo>
                <a:cubicBezTo>
                  <a:pt x="13241" y="16888"/>
                  <a:pt x="13388" y="13673"/>
                  <a:pt x="13119" y="13673"/>
                </a:cubicBezTo>
                <a:cubicBezTo>
                  <a:pt x="11830" y="13673"/>
                  <a:pt x="10541" y="13673"/>
                  <a:pt x="9251" y="13673"/>
                </a:cubicBezTo>
                <a:cubicBezTo>
                  <a:pt x="8170" y="13673"/>
                  <a:pt x="7996" y="13274"/>
                  <a:pt x="7996" y="14891"/>
                </a:cubicBezTo>
                <a:cubicBezTo>
                  <a:pt x="7996" y="15284"/>
                  <a:pt x="8024" y="19507"/>
                  <a:pt x="7970" y="19507"/>
                </a:cubicBezTo>
                <a:cubicBezTo>
                  <a:pt x="5803" y="19507"/>
                  <a:pt x="3634" y="19507"/>
                  <a:pt x="1466" y="19507"/>
                </a:cubicBezTo>
                <a:cubicBezTo>
                  <a:pt x="1412" y="19507"/>
                  <a:pt x="1440" y="11601"/>
                  <a:pt x="1440" y="11023"/>
                </a:cubicBezTo>
                <a:cubicBezTo>
                  <a:pt x="1440" y="9031"/>
                  <a:pt x="1440" y="7038"/>
                  <a:pt x="1440" y="5046"/>
                </a:cubicBezTo>
                <a:cubicBezTo>
                  <a:pt x="1440" y="4594"/>
                  <a:pt x="1220" y="2349"/>
                  <a:pt x="1440" y="2003"/>
                </a:cubicBezTo>
                <a:cubicBezTo>
                  <a:pt x="1696" y="1603"/>
                  <a:pt x="4063" y="2437"/>
                  <a:pt x="4063" y="1859"/>
                </a:cubicBezTo>
                <a:cubicBezTo>
                  <a:pt x="4063" y="1640"/>
                  <a:pt x="4107" y="58"/>
                  <a:pt x="4024" y="58"/>
                </a:cubicBezTo>
                <a:cubicBezTo>
                  <a:pt x="3438" y="58"/>
                  <a:pt x="2853" y="58"/>
                  <a:pt x="2269" y="58"/>
                </a:cubicBezTo>
                <a:cubicBezTo>
                  <a:pt x="2001" y="58"/>
                  <a:pt x="129" y="-148"/>
                  <a:pt x="129" y="218"/>
                </a:cubicBezTo>
                <a:cubicBezTo>
                  <a:pt x="129" y="1454"/>
                  <a:pt x="129" y="2689"/>
                  <a:pt x="129" y="3925"/>
                </a:cubicBezTo>
                <a:cubicBezTo>
                  <a:pt x="129" y="8182"/>
                  <a:pt x="129" y="12438"/>
                  <a:pt x="129" y="16692"/>
                </a:cubicBezTo>
                <a:cubicBezTo>
                  <a:pt x="129" y="17718"/>
                  <a:pt x="-346" y="21452"/>
                  <a:pt x="523" y="21452"/>
                </a:cubicBezTo>
                <a:cubicBezTo>
                  <a:pt x="2576" y="21452"/>
                  <a:pt x="4629" y="21452"/>
                  <a:pt x="6681" y="21452"/>
                </a:cubicBezTo>
                <a:cubicBezTo>
                  <a:pt x="11447" y="21452"/>
                  <a:pt x="16212" y="21452"/>
                  <a:pt x="20977" y="21452"/>
                </a:cubicBezTo>
                <a:cubicBezTo>
                  <a:pt x="21254" y="21452"/>
                  <a:pt x="21109" y="8485"/>
                  <a:pt x="21109" y="7278"/>
                </a:cubicBezTo>
                <a:cubicBezTo>
                  <a:pt x="21109" y="4925"/>
                  <a:pt x="21109" y="2571"/>
                  <a:pt x="21109" y="218"/>
                </a:cubicBezTo>
                <a:cubicBezTo>
                  <a:pt x="21109" y="-122"/>
                  <a:pt x="17662" y="58"/>
                  <a:pt x="17175" y="58"/>
                </a:cubicBezTo>
                <a:cubicBezTo>
                  <a:pt x="17175" y="58"/>
                  <a:pt x="17175" y="58"/>
                  <a:pt x="17175" y="58"/>
                </a:cubicBezTo>
                <a:close/>
                <a:moveTo>
                  <a:pt x="17175" y="58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519" name="AutoShape 267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9330235" y="1942006"/>
            <a:ext cx="129261" cy="112233"/>
          </a:xfrm>
          <a:custGeom>
            <a:avLst/>
            <a:gdLst/>
            <a:ahLst/>
            <a:cxnLst/>
            <a:rect l="0" t="0" r="r" b="b"/>
            <a:pathLst>
              <a:path w="20869" h="20970">
                <a:moveTo>
                  <a:pt x="7875" y="3053"/>
                </a:moveTo>
                <a:cubicBezTo>
                  <a:pt x="7875" y="4859"/>
                  <a:pt x="7875" y="6666"/>
                  <a:pt x="7875" y="8477"/>
                </a:cubicBezTo>
                <a:cubicBezTo>
                  <a:pt x="7875" y="9571"/>
                  <a:pt x="10678" y="8994"/>
                  <a:pt x="11484" y="8994"/>
                </a:cubicBezTo>
                <a:cubicBezTo>
                  <a:pt x="13483" y="8994"/>
                  <a:pt x="13034" y="8724"/>
                  <a:pt x="13034" y="6425"/>
                </a:cubicBezTo>
                <a:cubicBezTo>
                  <a:pt x="13034" y="4291"/>
                  <a:pt x="12346" y="3053"/>
                  <a:pt x="14324" y="3053"/>
                </a:cubicBezTo>
                <a:cubicBezTo>
                  <a:pt x="15929" y="3053"/>
                  <a:pt x="15612" y="3154"/>
                  <a:pt x="15612" y="4927"/>
                </a:cubicBezTo>
                <a:cubicBezTo>
                  <a:pt x="15612" y="7187"/>
                  <a:pt x="15612" y="9450"/>
                  <a:pt x="15612" y="11710"/>
                </a:cubicBezTo>
                <a:cubicBezTo>
                  <a:pt x="15612" y="13605"/>
                  <a:pt x="15612" y="15499"/>
                  <a:pt x="15612" y="17393"/>
                </a:cubicBezTo>
                <a:cubicBezTo>
                  <a:pt x="15612" y="18238"/>
                  <a:pt x="13441" y="18328"/>
                  <a:pt x="13034" y="17903"/>
                </a:cubicBezTo>
                <a:cubicBezTo>
                  <a:pt x="12550" y="17402"/>
                  <a:pt x="13034" y="13312"/>
                  <a:pt x="13034" y="12479"/>
                </a:cubicBezTo>
                <a:cubicBezTo>
                  <a:pt x="13034" y="11382"/>
                  <a:pt x="10232" y="11964"/>
                  <a:pt x="9426" y="11964"/>
                </a:cubicBezTo>
                <a:cubicBezTo>
                  <a:pt x="7428" y="11964"/>
                  <a:pt x="7875" y="12234"/>
                  <a:pt x="7875" y="14530"/>
                </a:cubicBezTo>
                <a:cubicBezTo>
                  <a:pt x="7875" y="16665"/>
                  <a:pt x="8564" y="17903"/>
                  <a:pt x="6587" y="17903"/>
                </a:cubicBezTo>
                <a:cubicBezTo>
                  <a:pt x="4980" y="17903"/>
                  <a:pt x="5297" y="17802"/>
                  <a:pt x="5297" y="16029"/>
                </a:cubicBezTo>
                <a:cubicBezTo>
                  <a:pt x="5297" y="13766"/>
                  <a:pt x="5297" y="11508"/>
                  <a:pt x="5297" y="9245"/>
                </a:cubicBezTo>
                <a:cubicBezTo>
                  <a:pt x="5297" y="7351"/>
                  <a:pt x="5297" y="5457"/>
                  <a:pt x="5297" y="3563"/>
                </a:cubicBezTo>
                <a:cubicBezTo>
                  <a:pt x="5297" y="2496"/>
                  <a:pt x="7118" y="3053"/>
                  <a:pt x="7875" y="3053"/>
                </a:cubicBezTo>
                <a:cubicBezTo>
                  <a:pt x="7875" y="3053"/>
                  <a:pt x="7875" y="3053"/>
                  <a:pt x="7875" y="3053"/>
                </a:cubicBezTo>
                <a:close/>
                <a:moveTo>
                  <a:pt x="139" y="17903"/>
                </a:moveTo>
                <a:cubicBezTo>
                  <a:pt x="139" y="18874"/>
                  <a:pt x="-399" y="20873"/>
                  <a:pt x="641" y="20873"/>
                </a:cubicBezTo>
                <a:cubicBezTo>
                  <a:pt x="2186" y="20873"/>
                  <a:pt x="3731" y="20873"/>
                  <a:pt x="5276" y="20873"/>
                </a:cubicBezTo>
                <a:cubicBezTo>
                  <a:pt x="9815" y="20873"/>
                  <a:pt x="14355" y="20873"/>
                  <a:pt x="18895" y="20873"/>
                </a:cubicBezTo>
                <a:cubicBezTo>
                  <a:pt x="19893" y="20873"/>
                  <a:pt x="20770" y="21370"/>
                  <a:pt x="20770" y="20103"/>
                </a:cubicBezTo>
                <a:cubicBezTo>
                  <a:pt x="20770" y="18247"/>
                  <a:pt x="20770" y="16386"/>
                  <a:pt x="20770" y="14530"/>
                </a:cubicBezTo>
                <a:cubicBezTo>
                  <a:pt x="20770" y="10436"/>
                  <a:pt x="20770" y="6345"/>
                  <a:pt x="20770" y="2253"/>
                </a:cubicBezTo>
                <a:cubicBezTo>
                  <a:pt x="20770" y="1320"/>
                  <a:pt x="21201" y="82"/>
                  <a:pt x="20268" y="82"/>
                </a:cubicBezTo>
                <a:cubicBezTo>
                  <a:pt x="18723" y="82"/>
                  <a:pt x="17178" y="82"/>
                  <a:pt x="15634" y="82"/>
                </a:cubicBezTo>
                <a:cubicBezTo>
                  <a:pt x="11095" y="82"/>
                  <a:pt x="6555" y="82"/>
                  <a:pt x="2015" y="82"/>
                </a:cubicBezTo>
                <a:cubicBezTo>
                  <a:pt x="1605" y="82"/>
                  <a:pt x="139" y="-230"/>
                  <a:pt x="139" y="359"/>
                </a:cubicBezTo>
                <a:cubicBezTo>
                  <a:pt x="139" y="2516"/>
                  <a:pt x="139" y="4673"/>
                  <a:pt x="139" y="6830"/>
                </a:cubicBezTo>
                <a:cubicBezTo>
                  <a:pt x="139" y="10522"/>
                  <a:pt x="139" y="14213"/>
                  <a:pt x="139" y="17903"/>
                </a:cubicBezTo>
                <a:cubicBezTo>
                  <a:pt x="139" y="17903"/>
                  <a:pt x="139" y="17903"/>
                  <a:pt x="139" y="17903"/>
                </a:cubicBezTo>
                <a:close/>
                <a:moveTo>
                  <a:pt x="139" y="17903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520" name="AutoShape 268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9299274" y="2084425"/>
            <a:ext cx="51085" cy="34057"/>
          </a:xfrm>
          <a:custGeom>
            <a:avLst/>
            <a:gdLst/>
            <a:ahLst/>
            <a:cxnLst/>
            <a:rect l="0" t="0" r="r" b="b"/>
            <a:pathLst>
              <a:path w="19690" h="20050">
                <a:moveTo>
                  <a:pt x="450" y="20050"/>
                </a:moveTo>
                <a:cubicBezTo>
                  <a:pt x="6099" y="20050"/>
                  <a:pt x="11746" y="20050"/>
                  <a:pt x="17397" y="20050"/>
                </a:cubicBezTo>
                <a:cubicBezTo>
                  <a:pt x="19768" y="20050"/>
                  <a:pt x="20345" y="3403"/>
                  <a:pt x="18918" y="1240"/>
                </a:cubicBezTo>
                <a:cubicBezTo>
                  <a:pt x="17087" y="-1550"/>
                  <a:pt x="4771" y="1240"/>
                  <a:pt x="1972" y="1240"/>
                </a:cubicBezTo>
                <a:cubicBezTo>
                  <a:pt x="-1255" y="1240"/>
                  <a:pt x="450" y="15666"/>
                  <a:pt x="450" y="20050"/>
                </a:cubicBezTo>
                <a:cubicBezTo>
                  <a:pt x="450" y="20050"/>
                  <a:pt x="450" y="20050"/>
                  <a:pt x="450" y="20050"/>
                </a:cubicBezTo>
                <a:close/>
                <a:moveTo>
                  <a:pt x="450" y="20050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521" name="AutoShape 269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9299274" y="2133962"/>
            <a:ext cx="51085" cy="34057"/>
          </a:xfrm>
          <a:custGeom>
            <a:avLst/>
            <a:gdLst/>
            <a:ahLst/>
            <a:cxnLst/>
            <a:rect l="0" t="0" r="r" b="b"/>
            <a:pathLst>
              <a:path w="19690" h="20054">
                <a:moveTo>
                  <a:pt x="450" y="20054"/>
                </a:moveTo>
                <a:cubicBezTo>
                  <a:pt x="6099" y="20054"/>
                  <a:pt x="11746" y="20054"/>
                  <a:pt x="17397" y="20054"/>
                </a:cubicBezTo>
                <a:cubicBezTo>
                  <a:pt x="19768" y="20054"/>
                  <a:pt x="20345" y="3402"/>
                  <a:pt x="18918" y="1238"/>
                </a:cubicBezTo>
                <a:cubicBezTo>
                  <a:pt x="17087" y="-1546"/>
                  <a:pt x="4771" y="1238"/>
                  <a:pt x="1972" y="1238"/>
                </a:cubicBezTo>
                <a:cubicBezTo>
                  <a:pt x="-1255" y="1238"/>
                  <a:pt x="450" y="15676"/>
                  <a:pt x="450" y="20054"/>
                </a:cubicBezTo>
                <a:cubicBezTo>
                  <a:pt x="450" y="20054"/>
                  <a:pt x="450" y="20054"/>
                  <a:pt x="450" y="20054"/>
                </a:cubicBezTo>
                <a:close/>
                <a:moveTo>
                  <a:pt x="450" y="20054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522" name="AutoShape 270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9441694" y="2084425"/>
            <a:ext cx="51085" cy="34057"/>
          </a:xfrm>
          <a:custGeom>
            <a:avLst/>
            <a:gdLst/>
            <a:ahLst/>
            <a:cxnLst/>
            <a:rect l="0" t="0" r="r" b="b"/>
            <a:pathLst>
              <a:path w="19691" h="20050">
                <a:moveTo>
                  <a:pt x="449" y="20050"/>
                </a:moveTo>
                <a:cubicBezTo>
                  <a:pt x="6097" y="20050"/>
                  <a:pt x="11747" y="20050"/>
                  <a:pt x="17399" y="20050"/>
                </a:cubicBezTo>
                <a:cubicBezTo>
                  <a:pt x="19767" y="20050"/>
                  <a:pt x="20347" y="3403"/>
                  <a:pt x="18919" y="1240"/>
                </a:cubicBezTo>
                <a:cubicBezTo>
                  <a:pt x="17089" y="-1550"/>
                  <a:pt x="4769" y="1240"/>
                  <a:pt x="1970" y="1240"/>
                </a:cubicBezTo>
                <a:cubicBezTo>
                  <a:pt x="-1253" y="1240"/>
                  <a:pt x="449" y="15666"/>
                  <a:pt x="449" y="20050"/>
                </a:cubicBezTo>
                <a:cubicBezTo>
                  <a:pt x="449" y="20050"/>
                  <a:pt x="449" y="20050"/>
                  <a:pt x="449" y="20050"/>
                </a:cubicBezTo>
                <a:close/>
                <a:moveTo>
                  <a:pt x="449" y="20050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523" name="AutoShape 271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9441694" y="2133962"/>
            <a:ext cx="51085" cy="34057"/>
          </a:xfrm>
          <a:custGeom>
            <a:avLst/>
            <a:gdLst/>
            <a:ahLst/>
            <a:cxnLst/>
            <a:rect l="0" t="0" r="r" b="b"/>
            <a:pathLst>
              <a:path w="19691" h="20054">
                <a:moveTo>
                  <a:pt x="449" y="20054"/>
                </a:moveTo>
                <a:cubicBezTo>
                  <a:pt x="6097" y="20054"/>
                  <a:pt x="11747" y="20054"/>
                  <a:pt x="17399" y="20054"/>
                </a:cubicBezTo>
                <a:cubicBezTo>
                  <a:pt x="19767" y="20054"/>
                  <a:pt x="20347" y="3402"/>
                  <a:pt x="18919" y="1238"/>
                </a:cubicBezTo>
                <a:cubicBezTo>
                  <a:pt x="17089" y="-1546"/>
                  <a:pt x="4769" y="1238"/>
                  <a:pt x="1970" y="1238"/>
                </a:cubicBezTo>
                <a:cubicBezTo>
                  <a:pt x="-1253" y="1238"/>
                  <a:pt x="449" y="15676"/>
                  <a:pt x="449" y="20054"/>
                </a:cubicBezTo>
                <a:cubicBezTo>
                  <a:pt x="449" y="20054"/>
                  <a:pt x="449" y="20054"/>
                  <a:pt x="449" y="20054"/>
                </a:cubicBezTo>
                <a:close/>
                <a:moveTo>
                  <a:pt x="449" y="20054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524" name="AutoShape 272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9361196" y="2084425"/>
            <a:ext cx="65018" cy="33283"/>
          </a:xfrm>
          <a:custGeom>
            <a:avLst/>
            <a:gdLst/>
            <a:ahLst/>
            <a:cxnLst/>
            <a:rect l="0" t="0" r="r" b="b"/>
            <a:pathLst>
              <a:path w="21065" h="19630">
                <a:moveTo>
                  <a:pt x="0" y="19300"/>
                </a:moveTo>
                <a:cubicBezTo>
                  <a:pt x="5623" y="19300"/>
                  <a:pt x="11246" y="19300"/>
                  <a:pt x="16869" y="19300"/>
                </a:cubicBezTo>
                <a:cubicBezTo>
                  <a:pt x="18292" y="19300"/>
                  <a:pt x="20638" y="20719"/>
                  <a:pt x="20638" y="17668"/>
                </a:cubicBezTo>
                <a:cubicBezTo>
                  <a:pt x="20638" y="15071"/>
                  <a:pt x="21600" y="2099"/>
                  <a:pt x="20638" y="545"/>
                </a:cubicBezTo>
                <a:cubicBezTo>
                  <a:pt x="19879" y="-682"/>
                  <a:pt x="15411" y="545"/>
                  <a:pt x="14437" y="545"/>
                </a:cubicBezTo>
                <a:cubicBezTo>
                  <a:pt x="10881" y="545"/>
                  <a:pt x="7323" y="545"/>
                  <a:pt x="3769" y="545"/>
                </a:cubicBezTo>
                <a:cubicBezTo>
                  <a:pt x="2344" y="545"/>
                  <a:pt x="0" y="-881"/>
                  <a:pt x="0" y="2170"/>
                </a:cubicBezTo>
                <a:cubicBezTo>
                  <a:pt x="0" y="7882"/>
                  <a:pt x="0" y="13595"/>
                  <a:pt x="0" y="19300"/>
                </a:cubicBezTo>
                <a:cubicBezTo>
                  <a:pt x="0" y="19300"/>
                  <a:pt x="0" y="19300"/>
                  <a:pt x="0" y="19300"/>
                </a:cubicBezTo>
                <a:close/>
                <a:moveTo>
                  <a:pt x="0" y="19300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525" name="AutoShape 273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10283826" y="1991543"/>
            <a:ext cx="258522" cy="211307"/>
          </a:xfrm>
          <a:custGeom>
            <a:avLst/>
            <a:gdLst/>
            <a:ahLst/>
            <a:cxnLst/>
            <a:rect l="0" t="0" r="r" b="b"/>
            <a:pathLst>
              <a:path w="20794" h="20471">
                <a:moveTo>
                  <a:pt x="14275" y="14115"/>
                </a:moveTo>
                <a:cubicBezTo>
                  <a:pt x="13576" y="14115"/>
                  <a:pt x="12875" y="14115"/>
                  <a:pt x="12175" y="14115"/>
                </a:cubicBezTo>
                <a:cubicBezTo>
                  <a:pt x="11441" y="14115"/>
                  <a:pt x="11706" y="14615"/>
                  <a:pt x="11706" y="15452"/>
                </a:cubicBezTo>
                <a:cubicBezTo>
                  <a:pt x="11706" y="15905"/>
                  <a:pt x="11946" y="17208"/>
                  <a:pt x="11482" y="17208"/>
                </a:cubicBezTo>
                <a:cubicBezTo>
                  <a:pt x="11097" y="17208"/>
                  <a:pt x="9388" y="17511"/>
                  <a:pt x="9137" y="17208"/>
                </a:cubicBezTo>
                <a:cubicBezTo>
                  <a:pt x="8913" y="16940"/>
                  <a:pt x="9137" y="15079"/>
                  <a:pt x="9137" y="14680"/>
                </a:cubicBezTo>
                <a:cubicBezTo>
                  <a:pt x="9137" y="13796"/>
                  <a:pt x="8721" y="14115"/>
                  <a:pt x="8026" y="14115"/>
                </a:cubicBezTo>
                <a:cubicBezTo>
                  <a:pt x="7648" y="14115"/>
                  <a:pt x="6567" y="14403"/>
                  <a:pt x="6567" y="13846"/>
                </a:cubicBezTo>
                <a:cubicBezTo>
                  <a:pt x="6567" y="13383"/>
                  <a:pt x="6315" y="11325"/>
                  <a:pt x="6567" y="11022"/>
                </a:cubicBezTo>
                <a:cubicBezTo>
                  <a:pt x="6790" y="10752"/>
                  <a:pt x="8335" y="11022"/>
                  <a:pt x="8667" y="11022"/>
                </a:cubicBezTo>
                <a:cubicBezTo>
                  <a:pt x="9401" y="11022"/>
                  <a:pt x="9137" y="10522"/>
                  <a:pt x="9137" y="9684"/>
                </a:cubicBezTo>
                <a:cubicBezTo>
                  <a:pt x="9137" y="9231"/>
                  <a:pt x="8897" y="7929"/>
                  <a:pt x="9361" y="7929"/>
                </a:cubicBezTo>
                <a:cubicBezTo>
                  <a:pt x="9745" y="7929"/>
                  <a:pt x="11454" y="7626"/>
                  <a:pt x="11706" y="7929"/>
                </a:cubicBezTo>
                <a:cubicBezTo>
                  <a:pt x="11929" y="8197"/>
                  <a:pt x="11706" y="10057"/>
                  <a:pt x="11706" y="10456"/>
                </a:cubicBezTo>
                <a:cubicBezTo>
                  <a:pt x="11706" y="11341"/>
                  <a:pt x="12121" y="11022"/>
                  <a:pt x="12816" y="11022"/>
                </a:cubicBezTo>
                <a:cubicBezTo>
                  <a:pt x="13194" y="11022"/>
                  <a:pt x="14275" y="10734"/>
                  <a:pt x="14275" y="11291"/>
                </a:cubicBezTo>
                <a:cubicBezTo>
                  <a:pt x="14275" y="12233"/>
                  <a:pt x="14275" y="13174"/>
                  <a:pt x="14275" y="14115"/>
                </a:cubicBezTo>
                <a:cubicBezTo>
                  <a:pt x="14275" y="14115"/>
                  <a:pt x="14275" y="14115"/>
                  <a:pt x="14275" y="14115"/>
                </a:cubicBezTo>
                <a:close/>
                <a:moveTo>
                  <a:pt x="7575" y="2017"/>
                </a:moveTo>
                <a:cubicBezTo>
                  <a:pt x="8361" y="1121"/>
                  <a:pt x="11017" y="1743"/>
                  <a:pt x="12052" y="1743"/>
                </a:cubicBezTo>
                <a:cubicBezTo>
                  <a:pt x="13698" y="1743"/>
                  <a:pt x="13438" y="3038"/>
                  <a:pt x="13736" y="4836"/>
                </a:cubicBezTo>
                <a:cubicBezTo>
                  <a:pt x="11526" y="4836"/>
                  <a:pt x="9316" y="4836"/>
                  <a:pt x="7106" y="4836"/>
                </a:cubicBezTo>
                <a:cubicBezTo>
                  <a:pt x="7263" y="3896"/>
                  <a:pt x="7418" y="2956"/>
                  <a:pt x="7575" y="2017"/>
                </a:cubicBezTo>
                <a:cubicBezTo>
                  <a:pt x="7575" y="2017"/>
                  <a:pt x="7575" y="2017"/>
                  <a:pt x="7575" y="2017"/>
                </a:cubicBezTo>
                <a:close/>
                <a:moveTo>
                  <a:pt x="18130" y="4836"/>
                </a:moveTo>
                <a:cubicBezTo>
                  <a:pt x="17119" y="4836"/>
                  <a:pt x="16108" y="4836"/>
                  <a:pt x="15098" y="4836"/>
                </a:cubicBezTo>
                <a:cubicBezTo>
                  <a:pt x="14870" y="4836"/>
                  <a:pt x="14654" y="2093"/>
                  <a:pt x="14528" y="1713"/>
                </a:cubicBezTo>
                <a:cubicBezTo>
                  <a:pt x="14108" y="-804"/>
                  <a:pt x="9450" y="196"/>
                  <a:pt x="7972" y="196"/>
                </a:cubicBezTo>
                <a:cubicBezTo>
                  <a:pt x="6592" y="196"/>
                  <a:pt x="6335" y="1590"/>
                  <a:pt x="6120" y="2887"/>
                </a:cubicBezTo>
                <a:cubicBezTo>
                  <a:pt x="5806" y="4778"/>
                  <a:pt x="6029" y="4836"/>
                  <a:pt x="4432" y="4836"/>
                </a:cubicBezTo>
                <a:cubicBezTo>
                  <a:pt x="3132" y="4836"/>
                  <a:pt x="1691" y="4596"/>
                  <a:pt x="750" y="5939"/>
                </a:cubicBezTo>
                <a:cubicBezTo>
                  <a:pt x="10" y="6994"/>
                  <a:pt x="143" y="8346"/>
                  <a:pt x="143" y="9623"/>
                </a:cubicBezTo>
                <a:cubicBezTo>
                  <a:pt x="143" y="12228"/>
                  <a:pt x="-206" y="15192"/>
                  <a:pt x="185" y="17762"/>
                </a:cubicBezTo>
                <a:cubicBezTo>
                  <a:pt x="646" y="20796"/>
                  <a:pt x="3446" y="20301"/>
                  <a:pt x="5324" y="20301"/>
                </a:cubicBezTo>
                <a:cubicBezTo>
                  <a:pt x="8118" y="20301"/>
                  <a:pt x="10912" y="20301"/>
                  <a:pt x="13705" y="20301"/>
                </a:cubicBezTo>
                <a:cubicBezTo>
                  <a:pt x="15272" y="20301"/>
                  <a:pt x="17506" y="20791"/>
                  <a:pt x="19023" y="20106"/>
                </a:cubicBezTo>
                <a:cubicBezTo>
                  <a:pt x="21394" y="19039"/>
                  <a:pt x="20699" y="14720"/>
                  <a:pt x="20699" y="12357"/>
                </a:cubicBezTo>
                <a:cubicBezTo>
                  <a:pt x="20699" y="9830"/>
                  <a:pt x="21373" y="4836"/>
                  <a:pt x="18130" y="4836"/>
                </a:cubicBezTo>
                <a:cubicBezTo>
                  <a:pt x="18130" y="4836"/>
                  <a:pt x="19542" y="4836"/>
                  <a:pt x="18130" y="4836"/>
                </a:cubicBezTo>
                <a:close/>
                <a:moveTo>
                  <a:pt x="18130" y="4836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526" name="AutoShape 274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10865887" y="3471466"/>
            <a:ext cx="222143" cy="152482"/>
          </a:xfrm>
          <a:custGeom>
            <a:avLst/>
            <a:gdLst/>
            <a:ahLst/>
            <a:cxnLst/>
            <a:rect l="0" t="0" r="r" b="b"/>
            <a:pathLst>
              <a:path w="20357" h="18605">
                <a:moveTo>
                  <a:pt x="18797" y="9556"/>
                </a:moveTo>
                <a:cubicBezTo>
                  <a:pt x="20063" y="2442"/>
                  <a:pt x="13582" y="-2995"/>
                  <a:pt x="9363" y="1839"/>
                </a:cubicBezTo>
                <a:cubicBezTo>
                  <a:pt x="8928" y="2337"/>
                  <a:pt x="8549" y="2921"/>
                  <a:pt x="8240" y="3562"/>
                </a:cubicBezTo>
                <a:cubicBezTo>
                  <a:pt x="7715" y="4651"/>
                  <a:pt x="7465" y="3859"/>
                  <a:pt x="6562" y="3859"/>
                </a:cubicBezTo>
                <a:cubicBezTo>
                  <a:pt x="5361" y="3859"/>
                  <a:pt x="4221" y="4672"/>
                  <a:pt x="3549" y="5994"/>
                </a:cubicBezTo>
                <a:cubicBezTo>
                  <a:pt x="3264" y="6554"/>
                  <a:pt x="3071" y="7192"/>
                  <a:pt x="2981" y="7858"/>
                </a:cubicBezTo>
                <a:cubicBezTo>
                  <a:pt x="2828" y="8990"/>
                  <a:pt x="2041" y="9075"/>
                  <a:pt x="1391" y="9829"/>
                </a:cubicBezTo>
                <a:cubicBezTo>
                  <a:pt x="565" y="10791"/>
                  <a:pt x="-60" y="12186"/>
                  <a:pt x="4" y="13687"/>
                </a:cubicBezTo>
                <a:cubicBezTo>
                  <a:pt x="672" y="12776"/>
                  <a:pt x="1527" y="12119"/>
                  <a:pt x="2456" y="11819"/>
                </a:cubicBezTo>
                <a:cubicBezTo>
                  <a:pt x="2846" y="11697"/>
                  <a:pt x="3241" y="11633"/>
                  <a:pt x="3642" y="11633"/>
                </a:cubicBezTo>
                <a:cubicBezTo>
                  <a:pt x="4653" y="11633"/>
                  <a:pt x="4483" y="11351"/>
                  <a:pt x="5181" y="10454"/>
                </a:cubicBezTo>
                <a:cubicBezTo>
                  <a:pt x="6804" y="8367"/>
                  <a:pt x="9109" y="7401"/>
                  <a:pt x="11339" y="7862"/>
                </a:cubicBezTo>
                <a:cubicBezTo>
                  <a:pt x="15349" y="8693"/>
                  <a:pt x="17659" y="13487"/>
                  <a:pt x="17488" y="18605"/>
                </a:cubicBezTo>
                <a:cubicBezTo>
                  <a:pt x="20386" y="16930"/>
                  <a:pt x="21540" y="12411"/>
                  <a:pt x="18797" y="9556"/>
                </a:cubicBezTo>
                <a:cubicBezTo>
                  <a:pt x="18901" y="8972"/>
                  <a:pt x="19803" y="10604"/>
                  <a:pt x="18797" y="9556"/>
                </a:cubicBezTo>
                <a:close/>
                <a:moveTo>
                  <a:pt x="18797" y="9556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527" name="AutoShape 275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10834927" y="3570540"/>
            <a:ext cx="222143" cy="160222"/>
          </a:xfrm>
          <a:custGeom>
            <a:avLst/>
            <a:gdLst/>
            <a:ahLst/>
            <a:cxnLst/>
            <a:rect l="0" t="0" r="r" b="b"/>
            <a:pathLst>
              <a:path w="19830" h="17412">
                <a:moveTo>
                  <a:pt x="18304" y="8437"/>
                </a:moveTo>
                <a:cubicBezTo>
                  <a:pt x="19817" y="675"/>
                  <a:pt x="10710" y="-3451"/>
                  <a:pt x="7705" y="3680"/>
                </a:cubicBezTo>
                <a:cubicBezTo>
                  <a:pt x="6483" y="3070"/>
                  <a:pt x="5056" y="3339"/>
                  <a:pt x="4050" y="4377"/>
                </a:cubicBezTo>
                <a:cubicBezTo>
                  <a:pt x="3552" y="4893"/>
                  <a:pt x="3173" y="5572"/>
                  <a:pt x="2969" y="6328"/>
                </a:cubicBezTo>
                <a:cubicBezTo>
                  <a:pt x="2628" y="7590"/>
                  <a:pt x="2671" y="7466"/>
                  <a:pt x="1744" y="8252"/>
                </a:cubicBezTo>
                <a:cubicBezTo>
                  <a:pt x="-629" y="10266"/>
                  <a:pt x="-556" y="13929"/>
                  <a:pt x="1815" y="15881"/>
                </a:cubicBezTo>
                <a:cubicBezTo>
                  <a:pt x="4569" y="18149"/>
                  <a:pt x="9162" y="17225"/>
                  <a:pt x="12311" y="17225"/>
                </a:cubicBezTo>
                <a:cubicBezTo>
                  <a:pt x="13930" y="17225"/>
                  <a:pt x="15545" y="17329"/>
                  <a:pt x="17069" y="16513"/>
                </a:cubicBezTo>
                <a:cubicBezTo>
                  <a:pt x="19878" y="15008"/>
                  <a:pt x="20971" y="10969"/>
                  <a:pt x="18304" y="8437"/>
                </a:cubicBezTo>
                <a:cubicBezTo>
                  <a:pt x="18406" y="7914"/>
                  <a:pt x="19288" y="9371"/>
                  <a:pt x="18304" y="8437"/>
                </a:cubicBezTo>
                <a:close/>
                <a:moveTo>
                  <a:pt x="18304" y="8437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528" name="AutoShape 276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11361259" y="3477658"/>
            <a:ext cx="222143" cy="160222"/>
          </a:xfrm>
          <a:custGeom>
            <a:avLst/>
            <a:gdLst/>
            <a:ahLst/>
            <a:cxnLst/>
            <a:rect l="0" t="0" r="r" b="b"/>
            <a:pathLst>
              <a:path w="19830" h="17412">
                <a:moveTo>
                  <a:pt x="18304" y="8436"/>
                </a:moveTo>
                <a:cubicBezTo>
                  <a:pt x="19817" y="675"/>
                  <a:pt x="10711" y="-3452"/>
                  <a:pt x="7705" y="3681"/>
                </a:cubicBezTo>
                <a:cubicBezTo>
                  <a:pt x="6483" y="3070"/>
                  <a:pt x="5056" y="3339"/>
                  <a:pt x="4050" y="4378"/>
                </a:cubicBezTo>
                <a:cubicBezTo>
                  <a:pt x="3552" y="4892"/>
                  <a:pt x="3174" y="5573"/>
                  <a:pt x="2969" y="6327"/>
                </a:cubicBezTo>
                <a:cubicBezTo>
                  <a:pt x="2628" y="7589"/>
                  <a:pt x="2671" y="7466"/>
                  <a:pt x="1745" y="8252"/>
                </a:cubicBezTo>
                <a:cubicBezTo>
                  <a:pt x="-629" y="10267"/>
                  <a:pt x="-556" y="13929"/>
                  <a:pt x="1815" y="15881"/>
                </a:cubicBezTo>
                <a:cubicBezTo>
                  <a:pt x="4569" y="18148"/>
                  <a:pt x="9163" y="17226"/>
                  <a:pt x="12311" y="17226"/>
                </a:cubicBezTo>
                <a:cubicBezTo>
                  <a:pt x="13930" y="17226"/>
                  <a:pt x="15545" y="17329"/>
                  <a:pt x="17070" y="16513"/>
                </a:cubicBezTo>
                <a:cubicBezTo>
                  <a:pt x="19878" y="15008"/>
                  <a:pt x="20971" y="10970"/>
                  <a:pt x="18304" y="8436"/>
                </a:cubicBezTo>
                <a:cubicBezTo>
                  <a:pt x="18406" y="7915"/>
                  <a:pt x="19288" y="9371"/>
                  <a:pt x="18304" y="8436"/>
                </a:cubicBezTo>
                <a:close/>
                <a:moveTo>
                  <a:pt x="18304" y="8436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529" name="AutoShape 281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9850375" y="3502426"/>
            <a:ext cx="27091" cy="27091"/>
          </a:xfrm>
          <a:custGeom>
            <a:avLst/>
            <a:gdLst/>
            <a:ahLst/>
            <a:cxnLst/>
            <a:rect l="0" t="0" r="r" b="b"/>
            <a:pathLst>
              <a:path w="15866" h="15865">
                <a:moveTo>
                  <a:pt x="7916" y="14516"/>
                </a:moveTo>
                <a:cubicBezTo>
                  <a:pt x="12031" y="18666"/>
                  <a:pt x="18800" y="12318"/>
                  <a:pt x="14474" y="7950"/>
                </a:cubicBezTo>
                <a:cubicBezTo>
                  <a:pt x="13779" y="6377"/>
                  <a:pt x="9489" y="2087"/>
                  <a:pt x="7916" y="1392"/>
                </a:cubicBezTo>
                <a:cubicBezTo>
                  <a:pt x="3544" y="-2934"/>
                  <a:pt x="-2800" y="3835"/>
                  <a:pt x="1350" y="7950"/>
                </a:cubicBezTo>
                <a:cubicBezTo>
                  <a:pt x="2396" y="10275"/>
                  <a:pt x="6093" y="12690"/>
                  <a:pt x="7916" y="14516"/>
                </a:cubicBezTo>
                <a:cubicBezTo>
                  <a:pt x="9710" y="16328"/>
                  <a:pt x="7916" y="14516"/>
                  <a:pt x="7916" y="14516"/>
                </a:cubicBezTo>
                <a:close/>
                <a:moveTo>
                  <a:pt x="7916" y="14516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530" name="AutoShape 282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9807030" y="3582924"/>
            <a:ext cx="31735" cy="17803"/>
          </a:xfrm>
          <a:custGeom>
            <a:avLst/>
            <a:gdLst/>
            <a:ahLst/>
            <a:cxnLst/>
            <a:rect l="0" t="0" r="r" b="b"/>
            <a:pathLst>
              <a:path w="21600" h="16200">
                <a:moveTo>
                  <a:pt x="21600" y="8104"/>
                </a:moveTo>
                <a:cubicBezTo>
                  <a:pt x="21600" y="-2701"/>
                  <a:pt x="0" y="-2701"/>
                  <a:pt x="0" y="8104"/>
                </a:cubicBezTo>
                <a:cubicBezTo>
                  <a:pt x="0" y="18899"/>
                  <a:pt x="21600" y="18899"/>
                  <a:pt x="21600" y="8104"/>
                </a:cubicBezTo>
                <a:cubicBezTo>
                  <a:pt x="21600" y="4159"/>
                  <a:pt x="21600" y="12049"/>
                  <a:pt x="21600" y="8104"/>
                </a:cubicBezTo>
                <a:close/>
                <a:moveTo>
                  <a:pt x="21600" y="8104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531" name="AutoShape 283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9837991" y="3663422"/>
            <a:ext cx="24769" cy="27865"/>
          </a:xfrm>
          <a:custGeom>
            <a:avLst/>
            <a:gdLst/>
            <a:ahLst/>
            <a:cxnLst/>
            <a:rect l="0" t="0" r="r" b="b"/>
            <a:pathLst>
              <a:path w="13078" h="15399">
                <a:moveTo>
                  <a:pt x="6835" y="1631"/>
                </a:moveTo>
                <a:cubicBezTo>
                  <a:pt x="4773" y="3751"/>
                  <a:pt x="-6236" y="17983"/>
                  <a:pt x="4925" y="14986"/>
                </a:cubicBezTo>
                <a:cubicBezTo>
                  <a:pt x="7358" y="14338"/>
                  <a:pt x="9592" y="11021"/>
                  <a:pt x="11248" y="9333"/>
                </a:cubicBezTo>
                <a:cubicBezTo>
                  <a:pt x="15364" y="5112"/>
                  <a:pt x="11945" y="-3617"/>
                  <a:pt x="6835" y="1631"/>
                </a:cubicBezTo>
                <a:cubicBezTo>
                  <a:pt x="6835" y="1631"/>
                  <a:pt x="8469" y="-44"/>
                  <a:pt x="6835" y="1631"/>
                </a:cubicBezTo>
                <a:close/>
                <a:moveTo>
                  <a:pt x="6835" y="1631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532" name="AutoShape 284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9918489" y="3700575"/>
            <a:ext cx="17803" cy="31735"/>
          </a:xfrm>
          <a:custGeom>
            <a:avLst/>
            <a:gdLst/>
            <a:ahLst/>
            <a:cxnLst/>
            <a:rect l="0" t="0" r="r" b="b"/>
            <a:pathLst>
              <a:path w="16186" h="21535">
                <a:moveTo>
                  <a:pt x="8099" y="0"/>
                </a:moveTo>
                <a:cubicBezTo>
                  <a:pt x="-2685" y="0"/>
                  <a:pt x="-2712" y="21535"/>
                  <a:pt x="8093" y="21535"/>
                </a:cubicBezTo>
                <a:cubicBezTo>
                  <a:pt x="18877" y="21600"/>
                  <a:pt x="18888" y="0"/>
                  <a:pt x="8099" y="0"/>
                </a:cubicBezTo>
                <a:cubicBezTo>
                  <a:pt x="4170" y="0"/>
                  <a:pt x="12033" y="0"/>
                  <a:pt x="8099" y="0"/>
                </a:cubicBezTo>
                <a:close/>
                <a:moveTo>
                  <a:pt x="8099" y="0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533" name="AutoShape 285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9937066" y="3471466"/>
            <a:ext cx="17803" cy="31735"/>
          </a:xfrm>
          <a:custGeom>
            <a:avLst/>
            <a:gdLst/>
            <a:ahLst/>
            <a:cxnLst/>
            <a:rect l="0" t="0" r="r" b="b"/>
            <a:pathLst>
              <a:path w="16168" h="21554">
                <a:moveTo>
                  <a:pt x="8063" y="21543"/>
                </a:moveTo>
                <a:cubicBezTo>
                  <a:pt x="18835" y="21600"/>
                  <a:pt x="18895" y="0"/>
                  <a:pt x="8090" y="0"/>
                </a:cubicBezTo>
                <a:cubicBezTo>
                  <a:pt x="-2678" y="0"/>
                  <a:pt x="-2705" y="21543"/>
                  <a:pt x="8063" y="21543"/>
                </a:cubicBezTo>
                <a:cubicBezTo>
                  <a:pt x="12007" y="21567"/>
                  <a:pt x="4140" y="21543"/>
                  <a:pt x="8063" y="21543"/>
                </a:cubicBezTo>
                <a:close/>
                <a:moveTo>
                  <a:pt x="8063" y="21543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534" name="AutoShape 286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9998987" y="3675806"/>
            <a:ext cx="26317" cy="27091"/>
          </a:xfrm>
          <a:custGeom>
            <a:avLst/>
            <a:gdLst/>
            <a:ahLst/>
            <a:cxnLst/>
            <a:rect l="0" t="0" r="r" b="b"/>
            <a:pathLst>
              <a:path w="15825" h="15671">
                <a:moveTo>
                  <a:pt x="7777" y="1438"/>
                </a:moveTo>
                <a:cubicBezTo>
                  <a:pt x="3076" y="-3040"/>
                  <a:pt x="-2921" y="3977"/>
                  <a:pt x="1608" y="8345"/>
                </a:cubicBezTo>
                <a:cubicBezTo>
                  <a:pt x="3294" y="9975"/>
                  <a:pt x="5613" y="13373"/>
                  <a:pt x="7777" y="14295"/>
                </a:cubicBezTo>
                <a:cubicBezTo>
                  <a:pt x="12185" y="18560"/>
                  <a:pt x="18679" y="11915"/>
                  <a:pt x="14457" y="7884"/>
                </a:cubicBezTo>
                <a:cubicBezTo>
                  <a:pt x="13392" y="5600"/>
                  <a:pt x="9631" y="3234"/>
                  <a:pt x="7777" y="1438"/>
                </a:cubicBezTo>
                <a:cubicBezTo>
                  <a:pt x="5938" y="-323"/>
                  <a:pt x="7777" y="1438"/>
                  <a:pt x="7777" y="1438"/>
                </a:cubicBezTo>
                <a:close/>
                <a:moveTo>
                  <a:pt x="7777" y="1438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535" name="AutoShape 287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10029948" y="3601501"/>
            <a:ext cx="30961" cy="17028"/>
          </a:xfrm>
          <a:custGeom>
            <a:avLst/>
            <a:gdLst/>
            <a:ahLst/>
            <a:cxnLst/>
            <a:rect l="0" t="0" r="r" b="b"/>
            <a:pathLst>
              <a:path w="18547" h="20267">
                <a:moveTo>
                  <a:pt x="14003" y="804"/>
                </a:moveTo>
                <a:cubicBezTo>
                  <a:pt x="11379" y="804"/>
                  <a:pt x="6979" y="-1005"/>
                  <a:pt x="4562" y="804"/>
                </a:cubicBezTo>
                <a:cubicBezTo>
                  <a:pt x="-1521" y="804"/>
                  <a:pt x="-1521" y="19305"/>
                  <a:pt x="4562" y="19305"/>
                </a:cubicBezTo>
                <a:cubicBezTo>
                  <a:pt x="6227" y="20567"/>
                  <a:pt x="12317" y="20595"/>
                  <a:pt x="13982" y="19347"/>
                </a:cubicBezTo>
                <a:cubicBezTo>
                  <a:pt x="20050" y="19347"/>
                  <a:pt x="20079" y="804"/>
                  <a:pt x="14003" y="804"/>
                </a:cubicBezTo>
                <a:cubicBezTo>
                  <a:pt x="14003" y="804"/>
                  <a:pt x="16592" y="804"/>
                  <a:pt x="14003" y="804"/>
                </a:cubicBezTo>
                <a:close/>
                <a:moveTo>
                  <a:pt x="14003" y="804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536" name="AutoShape 288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10005179" y="3514811"/>
            <a:ext cx="26317" cy="27091"/>
          </a:xfrm>
          <a:custGeom>
            <a:avLst/>
            <a:gdLst/>
            <a:ahLst/>
            <a:cxnLst/>
            <a:rect l="0" t="0" r="r" b="b"/>
            <a:pathLst>
              <a:path w="15574" h="15660">
                <a:moveTo>
                  <a:pt x="7780" y="14247"/>
                </a:moveTo>
                <a:cubicBezTo>
                  <a:pt x="9830" y="12268"/>
                  <a:pt x="11890" y="10289"/>
                  <a:pt x="13936" y="8323"/>
                </a:cubicBezTo>
                <a:cubicBezTo>
                  <a:pt x="18587" y="3842"/>
                  <a:pt x="12313" y="-2975"/>
                  <a:pt x="7812" y="1416"/>
                </a:cubicBezTo>
                <a:cubicBezTo>
                  <a:pt x="5631" y="2358"/>
                  <a:pt x="3335" y="5732"/>
                  <a:pt x="1634" y="7361"/>
                </a:cubicBezTo>
                <a:cubicBezTo>
                  <a:pt x="-3013" y="11842"/>
                  <a:pt x="3271" y="18625"/>
                  <a:pt x="7780" y="14247"/>
                </a:cubicBezTo>
                <a:cubicBezTo>
                  <a:pt x="7780" y="14247"/>
                  <a:pt x="5954" y="16020"/>
                  <a:pt x="7780" y="14247"/>
                </a:cubicBezTo>
                <a:close/>
                <a:moveTo>
                  <a:pt x="7780" y="14247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537" name="AutoShape 289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9856568" y="3521003"/>
            <a:ext cx="159448" cy="159448"/>
          </a:xfrm>
          <a:custGeom>
            <a:avLst/>
            <a:gdLst/>
            <a:ahLst/>
            <a:cxnLst/>
            <a:rect l="0" t="0" r="r" b="b"/>
            <a:pathLst>
              <a:path w="21600" h="21600">
                <a:moveTo>
                  <a:pt x="10800" y="0"/>
                </a:moveTo>
                <a:cubicBezTo>
                  <a:pt x="4915" y="0"/>
                  <a:pt x="0" y="4915"/>
                  <a:pt x="0" y="10799"/>
                </a:cubicBezTo>
                <a:cubicBezTo>
                  <a:pt x="0" y="16685"/>
                  <a:pt x="4915" y="21600"/>
                  <a:pt x="10800" y="21600"/>
                </a:cubicBezTo>
                <a:cubicBezTo>
                  <a:pt x="16685" y="21600"/>
                  <a:pt x="21600" y="16685"/>
                  <a:pt x="21600" y="10799"/>
                </a:cubicBezTo>
                <a:cubicBezTo>
                  <a:pt x="21600" y="4915"/>
                  <a:pt x="16685" y="0"/>
                  <a:pt x="10800" y="0"/>
                </a:cubicBezTo>
                <a:cubicBezTo>
                  <a:pt x="4835" y="0"/>
                  <a:pt x="16764" y="0"/>
                  <a:pt x="10800" y="0"/>
                </a:cubicBezTo>
                <a:close/>
                <a:moveTo>
                  <a:pt x="10800" y="0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538" name="AutoShape 290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10401476" y="3471466"/>
            <a:ext cx="17803" cy="31735"/>
          </a:xfrm>
          <a:custGeom>
            <a:avLst/>
            <a:gdLst/>
            <a:ahLst/>
            <a:cxnLst/>
            <a:rect l="0" t="0" r="r" b="b"/>
            <a:pathLst>
              <a:path w="16200" h="21600">
                <a:moveTo>
                  <a:pt x="8102" y="21600"/>
                </a:moveTo>
                <a:cubicBezTo>
                  <a:pt x="18899" y="21600"/>
                  <a:pt x="18899" y="0"/>
                  <a:pt x="8102" y="0"/>
                </a:cubicBezTo>
                <a:cubicBezTo>
                  <a:pt x="-2701" y="0"/>
                  <a:pt x="-2701" y="21600"/>
                  <a:pt x="8102" y="21600"/>
                </a:cubicBezTo>
                <a:cubicBezTo>
                  <a:pt x="12042" y="21600"/>
                  <a:pt x="4150" y="21600"/>
                  <a:pt x="8102" y="21600"/>
                </a:cubicBezTo>
                <a:close/>
                <a:moveTo>
                  <a:pt x="8102" y="21600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539" name="AutoShape 291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10339555" y="3508619"/>
            <a:ext cx="27091" cy="26317"/>
          </a:xfrm>
          <a:custGeom>
            <a:avLst/>
            <a:gdLst/>
            <a:ahLst/>
            <a:cxnLst/>
            <a:rect l="0" t="0" r="r" b="b"/>
            <a:pathLst>
              <a:path w="15668" h="15823">
                <a:moveTo>
                  <a:pt x="7878" y="14454"/>
                </a:moveTo>
                <a:cubicBezTo>
                  <a:pt x="11918" y="18667"/>
                  <a:pt x="18547" y="12212"/>
                  <a:pt x="14301" y="7785"/>
                </a:cubicBezTo>
                <a:cubicBezTo>
                  <a:pt x="13379" y="5614"/>
                  <a:pt x="9979" y="3286"/>
                  <a:pt x="8356" y="1601"/>
                </a:cubicBezTo>
                <a:cubicBezTo>
                  <a:pt x="3985" y="-2933"/>
                  <a:pt x="-3053" y="3129"/>
                  <a:pt x="1448" y="7785"/>
                </a:cubicBezTo>
                <a:cubicBezTo>
                  <a:pt x="2455" y="10134"/>
                  <a:pt x="6097" y="12612"/>
                  <a:pt x="7878" y="14454"/>
                </a:cubicBezTo>
                <a:cubicBezTo>
                  <a:pt x="9645" y="16296"/>
                  <a:pt x="7878" y="14454"/>
                  <a:pt x="7878" y="14454"/>
                </a:cubicBezTo>
                <a:close/>
                <a:moveTo>
                  <a:pt x="7878" y="14454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540" name="AutoShape 292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10320979" y="3570540"/>
            <a:ext cx="30961" cy="17028"/>
          </a:xfrm>
          <a:custGeom>
            <a:avLst/>
            <a:gdLst/>
            <a:ahLst/>
            <a:cxnLst/>
            <a:rect l="0" t="0" r="r" b="b"/>
            <a:pathLst>
              <a:path w="18549" h="20281">
                <a:moveTo>
                  <a:pt x="13988" y="778"/>
                </a:moveTo>
                <a:cubicBezTo>
                  <a:pt x="11358" y="792"/>
                  <a:pt x="6986" y="-1006"/>
                  <a:pt x="4562" y="820"/>
                </a:cubicBezTo>
                <a:cubicBezTo>
                  <a:pt x="-1530" y="820"/>
                  <a:pt x="-1512" y="19344"/>
                  <a:pt x="4566" y="19344"/>
                </a:cubicBezTo>
                <a:cubicBezTo>
                  <a:pt x="6240" y="20594"/>
                  <a:pt x="12314" y="20594"/>
                  <a:pt x="13988" y="19344"/>
                </a:cubicBezTo>
                <a:cubicBezTo>
                  <a:pt x="20070" y="19344"/>
                  <a:pt x="20070" y="778"/>
                  <a:pt x="13988" y="778"/>
                </a:cubicBezTo>
                <a:cubicBezTo>
                  <a:pt x="13988" y="778"/>
                  <a:pt x="16579" y="778"/>
                  <a:pt x="13988" y="778"/>
                </a:cubicBezTo>
                <a:close/>
                <a:moveTo>
                  <a:pt x="13988" y="778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541" name="AutoShape 293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10451014" y="3496234"/>
            <a:ext cx="26317" cy="27091"/>
          </a:xfrm>
          <a:custGeom>
            <a:avLst/>
            <a:gdLst/>
            <a:ahLst/>
            <a:cxnLst/>
            <a:rect l="0" t="0" r="r" b="b"/>
            <a:pathLst>
              <a:path w="15693" h="15582">
                <a:moveTo>
                  <a:pt x="7851" y="14158"/>
                </a:moveTo>
                <a:cubicBezTo>
                  <a:pt x="9923" y="12190"/>
                  <a:pt x="12002" y="10222"/>
                  <a:pt x="14074" y="8261"/>
                </a:cubicBezTo>
                <a:cubicBezTo>
                  <a:pt x="18653" y="3930"/>
                  <a:pt x="12542" y="-3009"/>
                  <a:pt x="7822" y="1424"/>
                </a:cubicBezTo>
                <a:cubicBezTo>
                  <a:pt x="5635" y="2343"/>
                  <a:pt x="3311" y="5707"/>
                  <a:pt x="1611" y="7314"/>
                </a:cubicBezTo>
                <a:cubicBezTo>
                  <a:pt x="-2947" y="11645"/>
                  <a:pt x="3135" y="18591"/>
                  <a:pt x="7851" y="14158"/>
                </a:cubicBezTo>
                <a:cubicBezTo>
                  <a:pt x="7851" y="14158"/>
                  <a:pt x="6003" y="15894"/>
                  <a:pt x="7851" y="14158"/>
                </a:cubicBezTo>
                <a:close/>
                <a:moveTo>
                  <a:pt x="7851" y="14158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542" name="AutoShape 294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10370516" y="3521003"/>
            <a:ext cx="90560" cy="75854"/>
          </a:xfrm>
          <a:custGeom>
            <a:avLst/>
            <a:gdLst/>
            <a:ahLst/>
            <a:cxnLst/>
            <a:rect l="0" t="0" r="r" b="b"/>
            <a:pathLst>
              <a:path w="18132" h="21600">
                <a:moveTo>
                  <a:pt x="11103" y="15884"/>
                </a:moveTo>
                <a:cubicBezTo>
                  <a:pt x="12370" y="16337"/>
                  <a:pt x="13042" y="14137"/>
                  <a:pt x="13869" y="13090"/>
                </a:cubicBezTo>
                <a:cubicBezTo>
                  <a:pt x="15235" y="11377"/>
                  <a:pt x="18867" y="9811"/>
                  <a:pt x="18000" y="7401"/>
                </a:cubicBezTo>
                <a:cubicBezTo>
                  <a:pt x="16384" y="2904"/>
                  <a:pt x="13060" y="0"/>
                  <a:pt x="9509" y="0"/>
                </a:cubicBezTo>
                <a:cubicBezTo>
                  <a:pt x="1834" y="0"/>
                  <a:pt x="-2733" y="12777"/>
                  <a:pt x="1800" y="21600"/>
                </a:cubicBezTo>
                <a:cubicBezTo>
                  <a:pt x="4198" y="17958"/>
                  <a:pt x="7601" y="15884"/>
                  <a:pt x="11103" y="15884"/>
                </a:cubicBezTo>
                <a:cubicBezTo>
                  <a:pt x="11103" y="15884"/>
                  <a:pt x="7426" y="15884"/>
                  <a:pt x="11103" y="15884"/>
                </a:cubicBezTo>
                <a:close/>
                <a:moveTo>
                  <a:pt x="11103" y="15884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543" name="AutoShape 295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10351939" y="3570540"/>
            <a:ext cx="222143" cy="160222"/>
          </a:xfrm>
          <a:custGeom>
            <a:avLst/>
            <a:gdLst/>
            <a:ahLst/>
            <a:cxnLst/>
            <a:rect l="0" t="0" r="r" b="b"/>
            <a:pathLst>
              <a:path w="19831" h="17412">
                <a:moveTo>
                  <a:pt x="18302" y="8437"/>
                </a:moveTo>
                <a:cubicBezTo>
                  <a:pt x="19815" y="675"/>
                  <a:pt x="10709" y="-3451"/>
                  <a:pt x="7703" y="3680"/>
                </a:cubicBezTo>
                <a:cubicBezTo>
                  <a:pt x="6483" y="3068"/>
                  <a:pt x="5054" y="3341"/>
                  <a:pt x="4050" y="4377"/>
                </a:cubicBezTo>
                <a:cubicBezTo>
                  <a:pt x="3552" y="4893"/>
                  <a:pt x="3174" y="5572"/>
                  <a:pt x="2969" y="6328"/>
                </a:cubicBezTo>
                <a:cubicBezTo>
                  <a:pt x="2626" y="7590"/>
                  <a:pt x="2668" y="7466"/>
                  <a:pt x="1743" y="8252"/>
                </a:cubicBezTo>
                <a:cubicBezTo>
                  <a:pt x="-629" y="10266"/>
                  <a:pt x="-556" y="13929"/>
                  <a:pt x="1814" y="15881"/>
                </a:cubicBezTo>
                <a:cubicBezTo>
                  <a:pt x="4568" y="18149"/>
                  <a:pt x="9162" y="17225"/>
                  <a:pt x="12311" y="17225"/>
                </a:cubicBezTo>
                <a:cubicBezTo>
                  <a:pt x="13930" y="17225"/>
                  <a:pt x="15545" y="17329"/>
                  <a:pt x="17068" y="16513"/>
                </a:cubicBezTo>
                <a:cubicBezTo>
                  <a:pt x="19880" y="15007"/>
                  <a:pt x="20971" y="10972"/>
                  <a:pt x="18302" y="8437"/>
                </a:cubicBezTo>
                <a:cubicBezTo>
                  <a:pt x="18405" y="7914"/>
                  <a:pt x="19286" y="9371"/>
                  <a:pt x="18302" y="8437"/>
                </a:cubicBezTo>
                <a:close/>
                <a:moveTo>
                  <a:pt x="18302" y="8437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544" name="AutoShape 296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8271378" y="2455954"/>
            <a:ext cx="223692" cy="255426"/>
          </a:xfrm>
          <a:custGeom>
            <a:avLst/>
            <a:gdLst/>
            <a:ahLst/>
            <a:cxnLst/>
            <a:rect l="0" t="0" r="r" b="b"/>
            <a:pathLst>
              <a:path w="19143" h="21391">
                <a:moveTo>
                  <a:pt x="17574" y="6592"/>
                </a:moveTo>
                <a:cubicBezTo>
                  <a:pt x="18282" y="3667"/>
                  <a:pt x="16346" y="666"/>
                  <a:pt x="13318" y="94"/>
                </a:cubicBezTo>
                <a:cubicBezTo>
                  <a:pt x="11701" y="-209"/>
                  <a:pt x="10006" y="230"/>
                  <a:pt x="8757" y="1282"/>
                </a:cubicBezTo>
                <a:cubicBezTo>
                  <a:pt x="8215" y="1740"/>
                  <a:pt x="7766" y="2302"/>
                  <a:pt x="7439" y="2926"/>
                </a:cubicBezTo>
                <a:cubicBezTo>
                  <a:pt x="6574" y="2577"/>
                  <a:pt x="5582" y="2590"/>
                  <a:pt x="4732" y="2971"/>
                </a:cubicBezTo>
                <a:cubicBezTo>
                  <a:pt x="3566" y="3494"/>
                  <a:pt x="2785" y="4648"/>
                  <a:pt x="2742" y="5903"/>
                </a:cubicBezTo>
                <a:cubicBezTo>
                  <a:pt x="1324" y="6510"/>
                  <a:pt x="0" y="7741"/>
                  <a:pt x="0" y="9357"/>
                </a:cubicBezTo>
                <a:cubicBezTo>
                  <a:pt x="0" y="12401"/>
                  <a:pt x="3655" y="13407"/>
                  <a:pt x="6140" y="13369"/>
                </a:cubicBezTo>
                <a:cubicBezTo>
                  <a:pt x="5458" y="14261"/>
                  <a:pt x="4776" y="15151"/>
                  <a:pt x="4094" y="16042"/>
                </a:cubicBezTo>
                <a:cubicBezTo>
                  <a:pt x="5231" y="16042"/>
                  <a:pt x="6368" y="16042"/>
                  <a:pt x="7505" y="16042"/>
                </a:cubicBezTo>
                <a:cubicBezTo>
                  <a:pt x="6368" y="17825"/>
                  <a:pt x="5231" y="19609"/>
                  <a:pt x="4094" y="21391"/>
                </a:cubicBezTo>
                <a:cubicBezTo>
                  <a:pt x="6822" y="19163"/>
                  <a:pt x="9551" y="16935"/>
                  <a:pt x="12280" y="14706"/>
                </a:cubicBezTo>
                <a:cubicBezTo>
                  <a:pt x="10916" y="14706"/>
                  <a:pt x="9551" y="14706"/>
                  <a:pt x="8187" y="14706"/>
                </a:cubicBezTo>
                <a:cubicBezTo>
                  <a:pt x="8661" y="14241"/>
                  <a:pt x="9187" y="13369"/>
                  <a:pt x="9889" y="13369"/>
                </a:cubicBezTo>
                <a:cubicBezTo>
                  <a:pt x="11088" y="13369"/>
                  <a:pt x="12288" y="13369"/>
                  <a:pt x="13488" y="13369"/>
                </a:cubicBezTo>
                <a:cubicBezTo>
                  <a:pt x="17015" y="13369"/>
                  <a:pt x="21600" y="9676"/>
                  <a:pt x="17574" y="6592"/>
                </a:cubicBezTo>
                <a:cubicBezTo>
                  <a:pt x="17672" y="6190"/>
                  <a:pt x="18516" y="7313"/>
                  <a:pt x="17574" y="6592"/>
                </a:cubicBezTo>
                <a:close/>
                <a:moveTo>
                  <a:pt x="17574" y="6592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545" name="AutoShape 297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8754366" y="2455954"/>
            <a:ext cx="222143" cy="160222"/>
          </a:xfrm>
          <a:custGeom>
            <a:avLst/>
            <a:gdLst/>
            <a:ahLst/>
            <a:cxnLst/>
            <a:rect l="0" t="0" r="r" b="b"/>
            <a:pathLst>
              <a:path w="19831" h="17411">
                <a:moveTo>
                  <a:pt x="18305" y="8437"/>
                </a:moveTo>
                <a:cubicBezTo>
                  <a:pt x="19818" y="675"/>
                  <a:pt x="10710" y="-3451"/>
                  <a:pt x="7705" y="3682"/>
                </a:cubicBezTo>
                <a:cubicBezTo>
                  <a:pt x="6482" y="3070"/>
                  <a:pt x="5057" y="3341"/>
                  <a:pt x="4050" y="4377"/>
                </a:cubicBezTo>
                <a:cubicBezTo>
                  <a:pt x="3552" y="4893"/>
                  <a:pt x="3174" y="5573"/>
                  <a:pt x="2969" y="6329"/>
                </a:cubicBezTo>
                <a:cubicBezTo>
                  <a:pt x="2627" y="7590"/>
                  <a:pt x="2670" y="7466"/>
                  <a:pt x="1744" y="8252"/>
                </a:cubicBezTo>
                <a:cubicBezTo>
                  <a:pt x="-629" y="10267"/>
                  <a:pt x="-557" y="13929"/>
                  <a:pt x="1814" y="15881"/>
                </a:cubicBezTo>
                <a:cubicBezTo>
                  <a:pt x="4569" y="18149"/>
                  <a:pt x="9162" y="17225"/>
                  <a:pt x="12313" y="17225"/>
                </a:cubicBezTo>
                <a:cubicBezTo>
                  <a:pt x="13931" y="17225"/>
                  <a:pt x="15546" y="17329"/>
                  <a:pt x="17069" y="16512"/>
                </a:cubicBezTo>
                <a:cubicBezTo>
                  <a:pt x="19879" y="15010"/>
                  <a:pt x="20971" y="10970"/>
                  <a:pt x="18305" y="8437"/>
                </a:cubicBezTo>
                <a:cubicBezTo>
                  <a:pt x="18406" y="7915"/>
                  <a:pt x="19288" y="9371"/>
                  <a:pt x="18305" y="8437"/>
                </a:cubicBezTo>
                <a:close/>
                <a:moveTo>
                  <a:pt x="18305" y="8437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546" name="AutoShape 298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8754366" y="2629334"/>
            <a:ext cx="14707" cy="15480"/>
          </a:xfrm>
          <a:custGeom>
            <a:avLst/>
            <a:gdLst/>
            <a:ahLst/>
            <a:cxnLst/>
            <a:rect l="0" t="0" r="r" b="b"/>
            <a:pathLst>
              <a:path w="16193" h="21600">
                <a:moveTo>
                  <a:pt x="8095" y="0"/>
                </a:moveTo>
                <a:cubicBezTo>
                  <a:pt x="-2696" y="0"/>
                  <a:pt x="-2702" y="21600"/>
                  <a:pt x="8095" y="21600"/>
                </a:cubicBezTo>
                <a:cubicBezTo>
                  <a:pt x="18898" y="21600"/>
                  <a:pt x="18885" y="0"/>
                  <a:pt x="8095" y="0"/>
                </a:cubicBezTo>
                <a:cubicBezTo>
                  <a:pt x="3488" y="0"/>
                  <a:pt x="12734" y="0"/>
                  <a:pt x="8095" y="0"/>
                </a:cubicBezTo>
                <a:close/>
                <a:moveTo>
                  <a:pt x="8095" y="0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547" name="AutoShape 299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8803903" y="2629334"/>
            <a:ext cx="14707" cy="15480"/>
          </a:xfrm>
          <a:custGeom>
            <a:avLst/>
            <a:gdLst/>
            <a:ahLst/>
            <a:cxnLst/>
            <a:rect l="0" t="0" r="r" b="b"/>
            <a:pathLst>
              <a:path w="16195" h="21600">
                <a:moveTo>
                  <a:pt x="8095" y="0"/>
                </a:moveTo>
                <a:cubicBezTo>
                  <a:pt x="-2696" y="0"/>
                  <a:pt x="-2702" y="21600"/>
                  <a:pt x="8095" y="21600"/>
                </a:cubicBezTo>
                <a:cubicBezTo>
                  <a:pt x="18898" y="21600"/>
                  <a:pt x="18892" y="0"/>
                  <a:pt x="8095" y="0"/>
                </a:cubicBezTo>
                <a:cubicBezTo>
                  <a:pt x="3488" y="0"/>
                  <a:pt x="12740" y="0"/>
                  <a:pt x="8095" y="0"/>
                </a:cubicBezTo>
                <a:close/>
                <a:moveTo>
                  <a:pt x="8095" y="0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548" name="AutoShape 300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8847248" y="2629334"/>
            <a:ext cx="14707" cy="15480"/>
          </a:xfrm>
          <a:custGeom>
            <a:avLst/>
            <a:gdLst/>
            <a:ahLst/>
            <a:cxnLst/>
            <a:rect l="0" t="0" r="r" b="b"/>
            <a:pathLst>
              <a:path w="16191" h="21600">
                <a:moveTo>
                  <a:pt x="8091" y="0"/>
                </a:moveTo>
                <a:cubicBezTo>
                  <a:pt x="-2690" y="0"/>
                  <a:pt x="-2703" y="21600"/>
                  <a:pt x="8091" y="21600"/>
                </a:cubicBezTo>
                <a:cubicBezTo>
                  <a:pt x="18897" y="21600"/>
                  <a:pt x="18884" y="0"/>
                  <a:pt x="8091" y="0"/>
                </a:cubicBezTo>
                <a:cubicBezTo>
                  <a:pt x="3485" y="0"/>
                  <a:pt x="12735" y="0"/>
                  <a:pt x="8091" y="0"/>
                </a:cubicBezTo>
                <a:close/>
                <a:moveTo>
                  <a:pt x="8091" y="0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549" name="AutoShape 301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8896785" y="2629334"/>
            <a:ext cx="14707" cy="15480"/>
          </a:xfrm>
          <a:custGeom>
            <a:avLst/>
            <a:gdLst/>
            <a:ahLst/>
            <a:cxnLst/>
            <a:rect l="0" t="0" r="r" b="b"/>
            <a:pathLst>
              <a:path w="16195" h="21600">
                <a:moveTo>
                  <a:pt x="8100" y="0"/>
                </a:moveTo>
                <a:cubicBezTo>
                  <a:pt x="-2697" y="0"/>
                  <a:pt x="-2703" y="21600"/>
                  <a:pt x="8100" y="21600"/>
                </a:cubicBezTo>
                <a:cubicBezTo>
                  <a:pt x="18897" y="21600"/>
                  <a:pt x="18891" y="0"/>
                  <a:pt x="8100" y="0"/>
                </a:cubicBezTo>
                <a:cubicBezTo>
                  <a:pt x="3493" y="0"/>
                  <a:pt x="12739" y="0"/>
                  <a:pt x="8100" y="0"/>
                </a:cubicBezTo>
                <a:close/>
                <a:moveTo>
                  <a:pt x="8100" y="0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550" name="AutoShape 302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8785326" y="2660295"/>
            <a:ext cx="14707" cy="15480"/>
          </a:xfrm>
          <a:custGeom>
            <a:avLst/>
            <a:gdLst/>
            <a:ahLst/>
            <a:cxnLst/>
            <a:rect l="0" t="0" r="r" b="b"/>
            <a:pathLst>
              <a:path w="16195" h="21600">
                <a:moveTo>
                  <a:pt x="8095" y="0"/>
                </a:moveTo>
                <a:cubicBezTo>
                  <a:pt x="-2696" y="0"/>
                  <a:pt x="-2702" y="21600"/>
                  <a:pt x="8095" y="21600"/>
                </a:cubicBezTo>
                <a:cubicBezTo>
                  <a:pt x="18898" y="21600"/>
                  <a:pt x="18892" y="0"/>
                  <a:pt x="8095" y="0"/>
                </a:cubicBezTo>
                <a:cubicBezTo>
                  <a:pt x="3488" y="0"/>
                  <a:pt x="12740" y="0"/>
                  <a:pt x="8095" y="0"/>
                </a:cubicBezTo>
                <a:close/>
                <a:moveTo>
                  <a:pt x="8095" y="0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551" name="AutoShape 303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8834864" y="2660295"/>
            <a:ext cx="14707" cy="15480"/>
          </a:xfrm>
          <a:custGeom>
            <a:avLst/>
            <a:gdLst/>
            <a:ahLst/>
            <a:cxnLst/>
            <a:rect l="0" t="0" r="r" b="b"/>
            <a:pathLst>
              <a:path w="16191" h="21600">
                <a:moveTo>
                  <a:pt x="8100" y="0"/>
                </a:moveTo>
                <a:cubicBezTo>
                  <a:pt x="-2693" y="0"/>
                  <a:pt x="-2706" y="21600"/>
                  <a:pt x="8100" y="21600"/>
                </a:cubicBezTo>
                <a:cubicBezTo>
                  <a:pt x="18894" y="21600"/>
                  <a:pt x="18881" y="0"/>
                  <a:pt x="8100" y="0"/>
                </a:cubicBezTo>
                <a:cubicBezTo>
                  <a:pt x="3494" y="0"/>
                  <a:pt x="12738" y="0"/>
                  <a:pt x="8100" y="0"/>
                </a:cubicBezTo>
                <a:close/>
                <a:moveTo>
                  <a:pt x="8100" y="0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552" name="AutoShape 304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8884401" y="2660295"/>
            <a:ext cx="14707" cy="15480"/>
          </a:xfrm>
          <a:custGeom>
            <a:avLst/>
            <a:gdLst/>
            <a:ahLst/>
            <a:cxnLst/>
            <a:rect l="0" t="0" r="r" b="b"/>
            <a:pathLst>
              <a:path w="16195" h="21600">
                <a:moveTo>
                  <a:pt x="8095" y="0"/>
                </a:moveTo>
                <a:cubicBezTo>
                  <a:pt x="-2692" y="0"/>
                  <a:pt x="-2705" y="21600"/>
                  <a:pt x="8095" y="21600"/>
                </a:cubicBezTo>
                <a:cubicBezTo>
                  <a:pt x="18895" y="21600"/>
                  <a:pt x="18895" y="0"/>
                  <a:pt x="8095" y="0"/>
                </a:cubicBezTo>
                <a:cubicBezTo>
                  <a:pt x="3486" y="0"/>
                  <a:pt x="12742" y="0"/>
                  <a:pt x="8095" y="0"/>
                </a:cubicBezTo>
                <a:close/>
                <a:moveTo>
                  <a:pt x="8095" y="0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553" name="AutoShape 305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8927746" y="2660295"/>
            <a:ext cx="14707" cy="15480"/>
          </a:xfrm>
          <a:custGeom>
            <a:avLst/>
            <a:gdLst/>
            <a:ahLst/>
            <a:cxnLst/>
            <a:rect l="0" t="0" r="r" b="b"/>
            <a:pathLst>
              <a:path w="16193" h="21600">
                <a:moveTo>
                  <a:pt x="8095" y="0"/>
                </a:moveTo>
                <a:cubicBezTo>
                  <a:pt x="-2696" y="0"/>
                  <a:pt x="-2702" y="21600"/>
                  <a:pt x="8095" y="21600"/>
                </a:cubicBezTo>
                <a:cubicBezTo>
                  <a:pt x="18898" y="21600"/>
                  <a:pt x="18885" y="0"/>
                  <a:pt x="8095" y="0"/>
                </a:cubicBezTo>
                <a:cubicBezTo>
                  <a:pt x="3488" y="0"/>
                  <a:pt x="12734" y="0"/>
                  <a:pt x="8095" y="0"/>
                </a:cubicBezTo>
                <a:close/>
                <a:moveTo>
                  <a:pt x="8095" y="0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554" name="AutoShape 306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8754366" y="2697448"/>
            <a:ext cx="14707" cy="15480"/>
          </a:xfrm>
          <a:custGeom>
            <a:avLst/>
            <a:gdLst/>
            <a:ahLst/>
            <a:cxnLst/>
            <a:rect l="0" t="0" r="r" b="b"/>
            <a:pathLst>
              <a:path w="16193" h="21600">
                <a:moveTo>
                  <a:pt x="8095" y="0"/>
                </a:moveTo>
                <a:cubicBezTo>
                  <a:pt x="-2696" y="0"/>
                  <a:pt x="-2702" y="21600"/>
                  <a:pt x="8095" y="21600"/>
                </a:cubicBezTo>
                <a:cubicBezTo>
                  <a:pt x="18898" y="21600"/>
                  <a:pt x="18885" y="0"/>
                  <a:pt x="8095" y="0"/>
                </a:cubicBezTo>
                <a:cubicBezTo>
                  <a:pt x="3488" y="0"/>
                  <a:pt x="12734" y="0"/>
                  <a:pt x="8095" y="0"/>
                </a:cubicBezTo>
                <a:close/>
                <a:moveTo>
                  <a:pt x="8095" y="0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555" name="AutoShape 307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8803903" y="2697448"/>
            <a:ext cx="14707" cy="15480"/>
          </a:xfrm>
          <a:custGeom>
            <a:avLst/>
            <a:gdLst/>
            <a:ahLst/>
            <a:cxnLst/>
            <a:rect l="0" t="0" r="r" b="b"/>
            <a:pathLst>
              <a:path w="16195" h="21600">
                <a:moveTo>
                  <a:pt x="8095" y="0"/>
                </a:moveTo>
                <a:cubicBezTo>
                  <a:pt x="-2696" y="0"/>
                  <a:pt x="-2702" y="21600"/>
                  <a:pt x="8095" y="21600"/>
                </a:cubicBezTo>
                <a:cubicBezTo>
                  <a:pt x="18898" y="21600"/>
                  <a:pt x="18892" y="0"/>
                  <a:pt x="8095" y="0"/>
                </a:cubicBezTo>
                <a:cubicBezTo>
                  <a:pt x="3488" y="0"/>
                  <a:pt x="12740" y="0"/>
                  <a:pt x="8095" y="0"/>
                </a:cubicBezTo>
                <a:close/>
                <a:moveTo>
                  <a:pt x="8095" y="0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556" name="AutoShape 308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8847248" y="2697448"/>
            <a:ext cx="14707" cy="15480"/>
          </a:xfrm>
          <a:custGeom>
            <a:avLst/>
            <a:gdLst/>
            <a:ahLst/>
            <a:cxnLst/>
            <a:rect l="0" t="0" r="r" b="b"/>
            <a:pathLst>
              <a:path w="16191" h="21600">
                <a:moveTo>
                  <a:pt x="8091" y="0"/>
                </a:moveTo>
                <a:cubicBezTo>
                  <a:pt x="-2690" y="0"/>
                  <a:pt x="-2703" y="21600"/>
                  <a:pt x="8091" y="21600"/>
                </a:cubicBezTo>
                <a:cubicBezTo>
                  <a:pt x="18897" y="21600"/>
                  <a:pt x="18884" y="0"/>
                  <a:pt x="8091" y="0"/>
                </a:cubicBezTo>
                <a:cubicBezTo>
                  <a:pt x="3485" y="0"/>
                  <a:pt x="12735" y="0"/>
                  <a:pt x="8091" y="0"/>
                </a:cubicBezTo>
                <a:close/>
                <a:moveTo>
                  <a:pt x="8091" y="0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557" name="AutoShape 309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8896785" y="2697448"/>
            <a:ext cx="14707" cy="15480"/>
          </a:xfrm>
          <a:custGeom>
            <a:avLst/>
            <a:gdLst/>
            <a:ahLst/>
            <a:cxnLst/>
            <a:rect l="0" t="0" r="r" b="b"/>
            <a:pathLst>
              <a:path w="16195" h="21600">
                <a:moveTo>
                  <a:pt x="8100" y="0"/>
                </a:moveTo>
                <a:cubicBezTo>
                  <a:pt x="-2697" y="0"/>
                  <a:pt x="-2703" y="21600"/>
                  <a:pt x="8100" y="21600"/>
                </a:cubicBezTo>
                <a:cubicBezTo>
                  <a:pt x="18897" y="21600"/>
                  <a:pt x="18891" y="0"/>
                  <a:pt x="8100" y="0"/>
                </a:cubicBezTo>
                <a:cubicBezTo>
                  <a:pt x="3493" y="0"/>
                  <a:pt x="12739" y="0"/>
                  <a:pt x="8100" y="0"/>
                </a:cubicBezTo>
                <a:close/>
                <a:moveTo>
                  <a:pt x="8100" y="0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558" name="AutoShape 310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9268314" y="2455954"/>
            <a:ext cx="222143" cy="160222"/>
          </a:xfrm>
          <a:custGeom>
            <a:avLst/>
            <a:gdLst/>
            <a:ahLst/>
            <a:cxnLst/>
            <a:rect l="0" t="0" r="r" b="b"/>
            <a:pathLst>
              <a:path w="19831" h="17411">
                <a:moveTo>
                  <a:pt x="18305" y="8437"/>
                </a:moveTo>
                <a:cubicBezTo>
                  <a:pt x="19818" y="675"/>
                  <a:pt x="10710" y="-3451"/>
                  <a:pt x="7705" y="3682"/>
                </a:cubicBezTo>
                <a:cubicBezTo>
                  <a:pt x="6482" y="3070"/>
                  <a:pt x="5056" y="3341"/>
                  <a:pt x="4050" y="4377"/>
                </a:cubicBezTo>
                <a:cubicBezTo>
                  <a:pt x="3552" y="4893"/>
                  <a:pt x="3173" y="5573"/>
                  <a:pt x="2969" y="6329"/>
                </a:cubicBezTo>
                <a:cubicBezTo>
                  <a:pt x="2627" y="7590"/>
                  <a:pt x="2670" y="7466"/>
                  <a:pt x="1744" y="8252"/>
                </a:cubicBezTo>
                <a:cubicBezTo>
                  <a:pt x="-629" y="10267"/>
                  <a:pt x="-557" y="13929"/>
                  <a:pt x="1814" y="15881"/>
                </a:cubicBezTo>
                <a:cubicBezTo>
                  <a:pt x="4569" y="18149"/>
                  <a:pt x="9162" y="17225"/>
                  <a:pt x="12312" y="17225"/>
                </a:cubicBezTo>
                <a:cubicBezTo>
                  <a:pt x="13930" y="17225"/>
                  <a:pt x="15546" y="17329"/>
                  <a:pt x="17069" y="16512"/>
                </a:cubicBezTo>
                <a:cubicBezTo>
                  <a:pt x="19879" y="15010"/>
                  <a:pt x="20971" y="10970"/>
                  <a:pt x="18305" y="8437"/>
                </a:cubicBezTo>
                <a:cubicBezTo>
                  <a:pt x="18406" y="7915"/>
                  <a:pt x="19288" y="9371"/>
                  <a:pt x="18305" y="8437"/>
                </a:cubicBezTo>
                <a:close/>
                <a:moveTo>
                  <a:pt x="18305" y="8437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559" name="AutoShape 311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9268314" y="2660295"/>
            <a:ext cx="45667" cy="47215"/>
          </a:xfrm>
          <a:custGeom>
            <a:avLst/>
            <a:gdLst/>
            <a:ahLst/>
            <a:cxnLst/>
            <a:rect l="0" t="0" r="r" b="b"/>
            <a:pathLst>
              <a:path w="16198" h="21600">
                <a:moveTo>
                  <a:pt x="8098" y="0"/>
                </a:moveTo>
                <a:cubicBezTo>
                  <a:pt x="-2699" y="0"/>
                  <a:pt x="-2701" y="21600"/>
                  <a:pt x="8098" y="21600"/>
                </a:cubicBezTo>
                <a:cubicBezTo>
                  <a:pt x="18899" y="21600"/>
                  <a:pt x="18895" y="0"/>
                  <a:pt x="8098" y="0"/>
                </a:cubicBezTo>
                <a:cubicBezTo>
                  <a:pt x="3476" y="0"/>
                  <a:pt x="12722" y="0"/>
                  <a:pt x="8098" y="0"/>
                </a:cubicBezTo>
                <a:close/>
                <a:moveTo>
                  <a:pt x="8098" y="0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560" name="AutoShape 312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9348812" y="2629334"/>
            <a:ext cx="45667" cy="47215"/>
          </a:xfrm>
          <a:custGeom>
            <a:avLst/>
            <a:gdLst/>
            <a:ahLst/>
            <a:cxnLst/>
            <a:rect l="0" t="0" r="r" b="b"/>
            <a:pathLst>
              <a:path w="16199" h="21600">
                <a:moveTo>
                  <a:pt x="8100" y="0"/>
                </a:moveTo>
                <a:cubicBezTo>
                  <a:pt x="-2700" y="0"/>
                  <a:pt x="-2700" y="21600"/>
                  <a:pt x="8100" y="21600"/>
                </a:cubicBezTo>
                <a:cubicBezTo>
                  <a:pt x="18900" y="21600"/>
                  <a:pt x="18898" y="0"/>
                  <a:pt x="8100" y="0"/>
                </a:cubicBezTo>
                <a:cubicBezTo>
                  <a:pt x="3478" y="0"/>
                  <a:pt x="12722" y="0"/>
                  <a:pt x="8100" y="0"/>
                </a:cubicBezTo>
                <a:close/>
                <a:moveTo>
                  <a:pt x="8100" y="0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561" name="AutoShape 313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9423117" y="2660295"/>
            <a:ext cx="45667" cy="47215"/>
          </a:xfrm>
          <a:custGeom>
            <a:avLst/>
            <a:gdLst/>
            <a:ahLst/>
            <a:cxnLst/>
            <a:rect l="0" t="0" r="r" b="b"/>
            <a:pathLst>
              <a:path w="16198" h="21600">
                <a:moveTo>
                  <a:pt x="8098" y="0"/>
                </a:moveTo>
                <a:cubicBezTo>
                  <a:pt x="-2699" y="0"/>
                  <a:pt x="-2701" y="21600"/>
                  <a:pt x="8098" y="21600"/>
                </a:cubicBezTo>
                <a:cubicBezTo>
                  <a:pt x="18899" y="21600"/>
                  <a:pt x="18897" y="0"/>
                  <a:pt x="8098" y="0"/>
                </a:cubicBezTo>
                <a:cubicBezTo>
                  <a:pt x="3479" y="0"/>
                  <a:pt x="12722" y="0"/>
                  <a:pt x="8098" y="0"/>
                </a:cubicBezTo>
                <a:close/>
                <a:moveTo>
                  <a:pt x="8098" y="0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562" name="AutoShape 314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9825607" y="2455954"/>
            <a:ext cx="126939" cy="253878"/>
          </a:xfrm>
          <a:custGeom>
            <a:avLst/>
            <a:gdLst/>
            <a:ahLst/>
            <a:cxnLst/>
            <a:rect l="0" t="0" r="r" b="b"/>
            <a:pathLst>
              <a:path w="18671" h="20236">
                <a:moveTo>
                  <a:pt x="9338" y="18988"/>
                </a:moveTo>
                <a:cubicBezTo>
                  <a:pt x="5016" y="18988"/>
                  <a:pt x="1713" y="16834"/>
                  <a:pt x="2419" y="14538"/>
                </a:cubicBezTo>
                <a:cubicBezTo>
                  <a:pt x="3705" y="18670"/>
                  <a:pt x="14978" y="18650"/>
                  <a:pt x="16258" y="14538"/>
                </a:cubicBezTo>
                <a:cubicBezTo>
                  <a:pt x="16964" y="16835"/>
                  <a:pt x="13658" y="18988"/>
                  <a:pt x="9338" y="18988"/>
                </a:cubicBezTo>
                <a:cubicBezTo>
                  <a:pt x="5453" y="18988"/>
                  <a:pt x="13225" y="18988"/>
                  <a:pt x="9338" y="18988"/>
                </a:cubicBezTo>
                <a:close/>
                <a:moveTo>
                  <a:pt x="6991" y="7544"/>
                </a:moveTo>
                <a:cubicBezTo>
                  <a:pt x="7396" y="7544"/>
                  <a:pt x="9082" y="7682"/>
                  <a:pt x="9338" y="7544"/>
                </a:cubicBezTo>
                <a:cubicBezTo>
                  <a:pt x="9448" y="7485"/>
                  <a:pt x="9448" y="6332"/>
                  <a:pt x="9338" y="6273"/>
                </a:cubicBezTo>
                <a:cubicBezTo>
                  <a:pt x="8947" y="6060"/>
                  <a:pt x="7383" y="6485"/>
                  <a:pt x="6991" y="6273"/>
                </a:cubicBezTo>
                <a:cubicBezTo>
                  <a:pt x="6773" y="6154"/>
                  <a:pt x="6938" y="5001"/>
                  <a:pt x="7165" y="5001"/>
                </a:cubicBezTo>
                <a:cubicBezTo>
                  <a:pt x="7549" y="5001"/>
                  <a:pt x="9338" y="5110"/>
                  <a:pt x="9338" y="4907"/>
                </a:cubicBezTo>
                <a:cubicBezTo>
                  <a:pt x="9338" y="4402"/>
                  <a:pt x="9810" y="3730"/>
                  <a:pt x="8730" y="3730"/>
                </a:cubicBezTo>
                <a:cubicBezTo>
                  <a:pt x="7818" y="3730"/>
                  <a:pt x="6991" y="3949"/>
                  <a:pt x="6991" y="3399"/>
                </a:cubicBezTo>
                <a:cubicBezTo>
                  <a:pt x="6991" y="2708"/>
                  <a:pt x="6772" y="1902"/>
                  <a:pt x="7954" y="1432"/>
                </a:cubicBezTo>
                <a:cubicBezTo>
                  <a:pt x="12822" y="-505"/>
                  <a:pt x="11684" y="6305"/>
                  <a:pt x="11684" y="7168"/>
                </a:cubicBezTo>
                <a:cubicBezTo>
                  <a:pt x="11684" y="8262"/>
                  <a:pt x="12403" y="8815"/>
                  <a:pt x="10273" y="8815"/>
                </a:cubicBezTo>
                <a:cubicBezTo>
                  <a:pt x="9217" y="8815"/>
                  <a:pt x="8159" y="8815"/>
                  <a:pt x="7101" y="8815"/>
                </a:cubicBezTo>
                <a:cubicBezTo>
                  <a:pt x="6867" y="8815"/>
                  <a:pt x="6991" y="7728"/>
                  <a:pt x="6991" y="7544"/>
                </a:cubicBezTo>
                <a:cubicBezTo>
                  <a:pt x="6991" y="7544"/>
                  <a:pt x="6991" y="7544"/>
                  <a:pt x="6991" y="7544"/>
                </a:cubicBezTo>
                <a:close/>
                <a:moveTo>
                  <a:pt x="14030" y="10793"/>
                </a:moveTo>
                <a:cubicBezTo>
                  <a:pt x="14030" y="8047"/>
                  <a:pt x="14507" y="5185"/>
                  <a:pt x="14030" y="2458"/>
                </a:cubicBezTo>
                <a:cubicBezTo>
                  <a:pt x="14030" y="-820"/>
                  <a:pt x="4646" y="-820"/>
                  <a:pt x="4646" y="2458"/>
                </a:cubicBezTo>
                <a:cubicBezTo>
                  <a:pt x="4358" y="4097"/>
                  <a:pt x="4646" y="5825"/>
                  <a:pt x="4646" y="7472"/>
                </a:cubicBezTo>
                <a:cubicBezTo>
                  <a:pt x="4646" y="8472"/>
                  <a:pt x="5335" y="10499"/>
                  <a:pt x="3908" y="11051"/>
                </a:cubicBezTo>
                <a:cubicBezTo>
                  <a:pt x="-614" y="12797"/>
                  <a:pt x="-1344" y="16378"/>
                  <a:pt x="2410" y="18604"/>
                </a:cubicBezTo>
                <a:cubicBezTo>
                  <a:pt x="6079" y="20780"/>
                  <a:pt x="12596" y="20780"/>
                  <a:pt x="16265" y="18604"/>
                </a:cubicBezTo>
                <a:cubicBezTo>
                  <a:pt x="20256" y="16238"/>
                  <a:pt x="19125" y="12399"/>
                  <a:pt x="14030" y="10793"/>
                </a:cubicBezTo>
                <a:cubicBezTo>
                  <a:pt x="14030" y="10793"/>
                  <a:pt x="16824" y="11674"/>
                  <a:pt x="14030" y="10793"/>
                </a:cubicBezTo>
                <a:close/>
                <a:moveTo>
                  <a:pt x="14030" y="10793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563" name="AutoShape 315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10302402" y="2455954"/>
            <a:ext cx="239172" cy="254652"/>
          </a:xfrm>
          <a:custGeom>
            <a:avLst/>
            <a:gdLst/>
            <a:ahLst/>
            <a:cxnLst/>
            <a:rect l="0" t="0" r="r" b="b"/>
            <a:pathLst>
              <a:path w="20987" h="20922">
                <a:moveTo>
                  <a:pt x="11192" y="1289"/>
                </a:moveTo>
                <a:cubicBezTo>
                  <a:pt x="11331" y="72"/>
                  <a:pt x="9791" y="-627"/>
                  <a:pt x="9791" y="779"/>
                </a:cubicBezTo>
                <a:cubicBezTo>
                  <a:pt x="9791" y="1620"/>
                  <a:pt x="8968" y="1341"/>
                  <a:pt x="8187" y="1505"/>
                </a:cubicBezTo>
                <a:cubicBezTo>
                  <a:pt x="7161" y="1719"/>
                  <a:pt x="6171" y="2080"/>
                  <a:pt x="5260" y="2571"/>
                </a:cubicBezTo>
                <a:cubicBezTo>
                  <a:pt x="1796" y="4433"/>
                  <a:pt x="-235" y="8024"/>
                  <a:pt x="22" y="11745"/>
                </a:cubicBezTo>
                <a:cubicBezTo>
                  <a:pt x="1075" y="8633"/>
                  <a:pt x="6127" y="8086"/>
                  <a:pt x="6920" y="11745"/>
                </a:cubicBezTo>
                <a:cubicBezTo>
                  <a:pt x="6968" y="11745"/>
                  <a:pt x="7014" y="11745"/>
                  <a:pt x="7062" y="11745"/>
                </a:cubicBezTo>
                <a:cubicBezTo>
                  <a:pt x="7338" y="10473"/>
                  <a:pt x="8434" y="9453"/>
                  <a:pt x="9791" y="9194"/>
                </a:cubicBezTo>
                <a:cubicBezTo>
                  <a:pt x="9791" y="11775"/>
                  <a:pt x="9879" y="14369"/>
                  <a:pt x="9781" y="16948"/>
                </a:cubicBezTo>
                <a:cubicBezTo>
                  <a:pt x="9702" y="19001"/>
                  <a:pt x="8948" y="19978"/>
                  <a:pt x="6665" y="19534"/>
                </a:cubicBezTo>
                <a:cubicBezTo>
                  <a:pt x="5604" y="19326"/>
                  <a:pt x="5590" y="18499"/>
                  <a:pt x="5590" y="17645"/>
                </a:cubicBezTo>
                <a:cubicBezTo>
                  <a:pt x="5590" y="16464"/>
                  <a:pt x="4156" y="17144"/>
                  <a:pt x="4196" y="18161"/>
                </a:cubicBezTo>
                <a:cubicBezTo>
                  <a:pt x="4275" y="20250"/>
                  <a:pt x="5885" y="20973"/>
                  <a:pt x="7980" y="20919"/>
                </a:cubicBezTo>
                <a:cubicBezTo>
                  <a:pt x="10151" y="20865"/>
                  <a:pt x="10957" y="19446"/>
                  <a:pt x="11139" y="17548"/>
                </a:cubicBezTo>
                <a:cubicBezTo>
                  <a:pt x="11404" y="14794"/>
                  <a:pt x="11192" y="11956"/>
                  <a:pt x="11192" y="9194"/>
                </a:cubicBezTo>
                <a:cubicBezTo>
                  <a:pt x="12549" y="9453"/>
                  <a:pt x="13648" y="10472"/>
                  <a:pt x="13924" y="11745"/>
                </a:cubicBezTo>
                <a:cubicBezTo>
                  <a:pt x="13971" y="11745"/>
                  <a:pt x="14018" y="11745"/>
                  <a:pt x="14065" y="11745"/>
                </a:cubicBezTo>
                <a:cubicBezTo>
                  <a:pt x="14858" y="8101"/>
                  <a:pt x="19924" y="8617"/>
                  <a:pt x="20962" y="11745"/>
                </a:cubicBezTo>
                <a:cubicBezTo>
                  <a:pt x="21365" y="6402"/>
                  <a:pt x="16898" y="1642"/>
                  <a:pt x="11192" y="1289"/>
                </a:cubicBezTo>
                <a:cubicBezTo>
                  <a:pt x="11192" y="1289"/>
                  <a:pt x="16666" y="1627"/>
                  <a:pt x="11192" y="1289"/>
                </a:cubicBezTo>
                <a:close/>
                <a:moveTo>
                  <a:pt x="11192" y="1289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564" name="AutoShape 316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9776070" y="2022504"/>
            <a:ext cx="31735" cy="175702"/>
          </a:xfrm>
          <a:custGeom>
            <a:avLst/>
            <a:gdLst/>
            <a:ahLst/>
            <a:cxnLst/>
            <a:rect l="0" t="0" r="r" b="b"/>
            <a:pathLst>
              <a:path w="18226" h="21600">
                <a:moveTo>
                  <a:pt x="225" y="3928"/>
                </a:moveTo>
                <a:cubicBezTo>
                  <a:pt x="225" y="6932"/>
                  <a:pt x="225" y="9935"/>
                  <a:pt x="225" y="12938"/>
                </a:cubicBezTo>
                <a:cubicBezTo>
                  <a:pt x="225" y="16054"/>
                  <a:pt x="-3374" y="21600"/>
                  <a:pt x="18226" y="21600"/>
                </a:cubicBezTo>
                <a:cubicBezTo>
                  <a:pt x="18226" y="14400"/>
                  <a:pt x="18226" y="7200"/>
                  <a:pt x="18226" y="0"/>
                </a:cubicBezTo>
                <a:cubicBezTo>
                  <a:pt x="8447" y="0"/>
                  <a:pt x="225" y="1795"/>
                  <a:pt x="225" y="3928"/>
                </a:cubicBezTo>
                <a:cubicBezTo>
                  <a:pt x="225" y="3928"/>
                  <a:pt x="225" y="1768"/>
                  <a:pt x="225" y="3928"/>
                </a:cubicBezTo>
                <a:close/>
                <a:moveTo>
                  <a:pt x="225" y="3928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565" name="AutoShape 317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9825607" y="1972967"/>
            <a:ext cx="160222" cy="225240"/>
          </a:xfrm>
          <a:custGeom>
            <a:avLst/>
            <a:gdLst/>
            <a:ahLst/>
            <a:cxnLst/>
            <a:rect l="0" t="0" r="r" b="b"/>
            <a:pathLst>
              <a:path w="21000" h="20734">
                <a:moveTo>
                  <a:pt x="14671" y="4581"/>
                </a:moveTo>
                <a:cubicBezTo>
                  <a:pt x="12390" y="4581"/>
                  <a:pt x="10108" y="4581"/>
                  <a:pt x="7826" y="4581"/>
                </a:cubicBezTo>
                <a:cubicBezTo>
                  <a:pt x="7248" y="4581"/>
                  <a:pt x="6296" y="4803"/>
                  <a:pt x="6296" y="4326"/>
                </a:cubicBezTo>
                <a:cubicBezTo>
                  <a:pt x="6296" y="3919"/>
                  <a:pt x="5907" y="1888"/>
                  <a:pt x="6296" y="1645"/>
                </a:cubicBezTo>
                <a:cubicBezTo>
                  <a:pt x="6604" y="1452"/>
                  <a:pt x="8418" y="1645"/>
                  <a:pt x="8814" y="1645"/>
                </a:cubicBezTo>
                <a:cubicBezTo>
                  <a:pt x="10256" y="1645"/>
                  <a:pt x="11700" y="1645"/>
                  <a:pt x="13142" y="1645"/>
                </a:cubicBezTo>
                <a:cubicBezTo>
                  <a:pt x="13720" y="1645"/>
                  <a:pt x="14671" y="1423"/>
                  <a:pt x="14671" y="1900"/>
                </a:cubicBezTo>
                <a:cubicBezTo>
                  <a:pt x="14671" y="2795"/>
                  <a:pt x="14671" y="3688"/>
                  <a:pt x="14671" y="4581"/>
                </a:cubicBezTo>
                <a:cubicBezTo>
                  <a:pt x="14671" y="4581"/>
                  <a:pt x="14671" y="4581"/>
                  <a:pt x="14671" y="4581"/>
                </a:cubicBezTo>
                <a:close/>
                <a:moveTo>
                  <a:pt x="16765" y="1645"/>
                </a:moveTo>
                <a:cubicBezTo>
                  <a:pt x="16765" y="-752"/>
                  <a:pt x="8582" y="177"/>
                  <a:pt x="6493" y="177"/>
                </a:cubicBezTo>
                <a:cubicBezTo>
                  <a:pt x="4114" y="177"/>
                  <a:pt x="4203" y="1702"/>
                  <a:pt x="4203" y="2914"/>
                </a:cubicBezTo>
                <a:cubicBezTo>
                  <a:pt x="4203" y="3158"/>
                  <a:pt x="4452" y="4408"/>
                  <a:pt x="4203" y="4581"/>
                </a:cubicBezTo>
                <a:cubicBezTo>
                  <a:pt x="3894" y="4798"/>
                  <a:pt x="1722" y="4581"/>
                  <a:pt x="1274" y="4581"/>
                </a:cubicBezTo>
                <a:cubicBezTo>
                  <a:pt x="-113" y="4581"/>
                  <a:pt x="16" y="4487"/>
                  <a:pt x="16" y="5391"/>
                </a:cubicBezTo>
                <a:cubicBezTo>
                  <a:pt x="16" y="6683"/>
                  <a:pt x="16" y="7972"/>
                  <a:pt x="16" y="9263"/>
                </a:cubicBezTo>
                <a:cubicBezTo>
                  <a:pt x="16" y="12417"/>
                  <a:pt x="16" y="15572"/>
                  <a:pt x="16" y="18725"/>
                </a:cubicBezTo>
                <a:cubicBezTo>
                  <a:pt x="16" y="20848"/>
                  <a:pt x="-369" y="20732"/>
                  <a:pt x="2659" y="20732"/>
                </a:cubicBezTo>
                <a:cubicBezTo>
                  <a:pt x="7117" y="20732"/>
                  <a:pt x="11575" y="20732"/>
                  <a:pt x="16034" y="20732"/>
                </a:cubicBezTo>
                <a:cubicBezTo>
                  <a:pt x="17505" y="20732"/>
                  <a:pt x="18976" y="20732"/>
                  <a:pt x="20447" y="20732"/>
                </a:cubicBezTo>
                <a:cubicBezTo>
                  <a:pt x="21231" y="20732"/>
                  <a:pt x="20952" y="20454"/>
                  <a:pt x="20952" y="19923"/>
                </a:cubicBezTo>
                <a:cubicBezTo>
                  <a:pt x="20952" y="17023"/>
                  <a:pt x="20952" y="14125"/>
                  <a:pt x="20952" y="11226"/>
                </a:cubicBezTo>
                <a:cubicBezTo>
                  <a:pt x="20952" y="9029"/>
                  <a:pt x="20952" y="6833"/>
                  <a:pt x="20952" y="4636"/>
                </a:cubicBezTo>
                <a:cubicBezTo>
                  <a:pt x="20952" y="4521"/>
                  <a:pt x="17318" y="4581"/>
                  <a:pt x="16862" y="4581"/>
                </a:cubicBezTo>
                <a:cubicBezTo>
                  <a:pt x="16661" y="4581"/>
                  <a:pt x="16765" y="1995"/>
                  <a:pt x="16765" y="1645"/>
                </a:cubicBezTo>
                <a:cubicBezTo>
                  <a:pt x="16765" y="839"/>
                  <a:pt x="16765" y="1645"/>
                  <a:pt x="16765" y="1645"/>
                </a:cubicBezTo>
                <a:close/>
                <a:moveTo>
                  <a:pt x="16765" y="1645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566" name="AutoShape 318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9998987" y="2022504"/>
            <a:ext cx="32509" cy="175702"/>
          </a:xfrm>
          <a:custGeom>
            <a:avLst/>
            <a:gdLst/>
            <a:ahLst/>
            <a:cxnLst/>
            <a:rect l="0" t="0" r="r" b="b"/>
            <a:pathLst>
              <a:path w="16795" h="21600">
                <a:moveTo>
                  <a:pt x="0" y="0"/>
                </a:moveTo>
                <a:cubicBezTo>
                  <a:pt x="0" y="7200"/>
                  <a:pt x="0" y="14400"/>
                  <a:pt x="0" y="21600"/>
                </a:cubicBezTo>
                <a:cubicBezTo>
                  <a:pt x="21600" y="21600"/>
                  <a:pt x="16194" y="14114"/>
                  <a:pt x="16194" y="10800"/>
                </a:cubicBezTo>
                <a:cubicBezTo>
                  <a:pt x="16194" y="7486"/>
                  <a:pt x="21600" y="0"/>
                  <a:pt x="0" y="0"/>
                </a:cubicBezTo>
                <a:cubicBezTo>
                  <a:pt x="0" y="0"/>
                  <a:pt x="8913" y="0"/>
                  <a:pt x="0" y="0"/>
                </a:cubicBezTo>
                <a:close/>
                <a:moveTo>
                  <a:pt x="0" y="0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567" name="AutoShape 319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6772879" y="3490042"/>
            <a:ext cx="255426" cy="255426"/>
          </a:xfrm>
          <a:custGeom>
            <a:avLst/>
            <a:gdLst/>
            <a:ahLst/>
            <a:cxnLst/>
            <a:rect l="0" t="0" r="r" b="b"/>
            <a:pathLst>
              <a:path w="21600" h="21485">
                <a:moveTo>
                  <a:pt x="17280" y="5373"/>
                </a:moveTo>
                <a:cubicBezTo>
                  <a:pt x="14145" y="5373"/>
                  <a:pt x="11010" y="5373"/>
                  <a:pt x="7876" y="5373"/>
                </a:cubicBezTo>
                <a:cubicBezTo>
                  <a:pt x="7916" y="5851"/>
                  <a:pt x="7774" y="7769"/>
                  <a:pt x="8101" y="8059"/>
                </a:cubicBezTo>
                <a:cubicBezTo>
                  <a:pt x="8380" y="8309"/>
                  <a:pt x="10047" y="8059"/>
                  <a:pt x="10410" y="8059"/>
                </a:cubicBezTo>
                <a:cubicBezTo>
                  <a:pt x="12610" y="8059"/>
                  <a:pt x="14809" y="8059"/>
                  <a:pt x="17010" y="8059"/>
                </a:cubicBezTo>
                <a:cubicBezTo>
                  <a:pt x="16789" y="10255"/>
                  <a:pt x="16568" y="12450"/>
                  <a:pt x="16347" y="14647"/>
                </a:cubicBezTo>
                <a:cubicBezTo>
                  <a:pt x="16302" y="15103"/>
                  <a:pt x="16456" y="16054"/>
                  <a:pt x="15949" y="16181"/>
                </a:cubicBezTo>
                <a:cubicBezTo>
                  <a:pt x="14734" y="16482"/>
                  <a:pt x="13520" y="16784"/>
                  <a:pt x="12305" y="17087"/>
                </a:cubicBezTo>
                <a:cubicBezTo>
                  <a:pt x="10246" y="17598"/>
                  <a:pt x="8670" y="16931"/>
                  <a:pt x="6596" y="16415"/>
                </a:cubicBezTo>
                <a:cubicBezTo>
                  <a:pt x="5551" y="16155"/>
                  <a:pt x="5421" y="16328"/>
                  <a:pt x="5315" y="15277"/>
                </a:cubicBezTo>
                <a:cubicBezTo>
                  <a:pt x="5209" y="14214"/>
                  <a:pt x="5103" y="13151"/>
                  <a:pt x="4995" y="12088"/>
                </a:cubicBezTo>
                <a:cubicBezTo>
                  <a:pt x="5372" y="12088"/>
                  <a:pt x="8081" y="11956"/>
                  <a:pt x="8109" y="12157"/>
                </a:cubicBezTo>
                <a:cubicBezTo>
                  <a:pt x="8197" y="12783"/>
                  <a:pt x="8284" y="13408"/>
                  <a:pt x="8373" y="14034"/>
                </a:cubicBezTo>
                <a:cubicBezTo>
                  <a:pt x="8407" y="14285"/>
                  <a:pt x="10014" y="14556"/>
                  <a:pt x="10279" y="14630"/>
                </a:cubicBezTo>
                <a:cubicBezTo>
                  <a:pt x="11299" y="14912"/>
                  <a:pt x="12438" y="14367"/>
                  <a:pt x="13447" y="14116"/>
                </a:cubicBezTo>
                <a:cubicBezTo>
                  <a:pt x="13729" y="14046"/>
                  <a:pt x="13796" y="11170"/>
                  <a:pt x="13839" y="10745"/>
                </a:cubicBezTo>
                <a:cubicBezTo>
                  <a:pt x="10873" y="10745"/>
                  <a:pt x="7906" y="10745"/>
                  <a:pt x="4940" y="10745"/>
                </a:cubicBezTo>
                <a:cubicBezTo>
                  <a:pt x="4654" y="10745"/>
                  <a:pt x="4136" y="3541"/>
                  <a:pt x="4050" y="2686"/>
                </a:cubicBezTo>
                <a:cubicBezTo>
                  <a:pt x="8550" y="2686"/>
                  <a:pt x="13050" y="2686"/>
                  <a:pt x="17550" y="2686"/>
                </a:cubicBezTo>
                <a:cubicBezTo>
                  <a:pt x="17461" y="3582"/>
                  <a:pt x="17369" y="4478"/>
                  <a:pt x="17280" y="5373"/>
                </a:cubicBezTo>
                <a:cubicBezTo>
                  <a:pt x="17280" y="5373"/>
                  <a:pt x="17280" y="5373"/>
                  <a:pt x="17280" y="5373"/>
                </a:cubicBezTo>
                <a:close/>
                <a:moveTo>
                  <a:pt x="0" y="0"/>
                </a:moveTo>
                <a:cubicBezTo>
                  <a:pt x="657" y="4569"/>
                  <a:pt x="1312" y="9139"/>
                  <a:pt x="1968" y="13708"/>
                </a:cubicBezTo>
                <a:cubicBezTo>
                  <a:pt x="2212" y="15403"/>
                  <a:pt x="2455" y="17099"/>
                  <a:pt x="2699" y="18794"/>
                </a:cubicBezTo>
                <a:cubicBezTo>
                  <a:pt x="2775" y="19329"/>
                  <a:pt x="8443" y="20708"/>
                  <a:pt x="9110" y="20930"/>
                </a:cubicBezTo>
                <a:cubicBezTo>
                  <a:pt x="9499" y="21059"/>
                  <a:pt x="10471" y="21600"/>
                  <a:pt x="10881" y="21463"/>
                </a:cubicBezTo>
                <a:cubicBezTo>
                  <a:pt x="11967" y="21103"/>
                  <a:pt x="13053" y="20743"/>
                  <a:pt x="14138" y="20383"/>
                </a:cubicBezTo>
                <a:cubicBezTo>
                  <a:pt x="15007" y="20095"/>
                  <a:pt x="18808" y="19444"/>
                  <a:pt x="18948" y="18471"/>
                </a:cubicBezTo>
                <a:cubicBezTo>
                  <a:pt x="19678" y="13388"/>
                  <a:pt x="20408" y="8304"/>
                  <a:pt x="21137" y="3221"/>
                </a:cubicBezTo>
                <a:cubicBezTo>
                  <a:pt x="21292" y="2147"/>
                  <a:pt x="21445" y="1074"/>
                  <a:pt x="21600" y="0"/>
                </a:cubicBezTo>
                <a:cubicBezTo>
                  <a:pt x="14401" y="0"/>
                  <a:pt x="7199" y="0"/>
                  <a:pt x="0" y="0"/>
                </a:cubicBezTo>
                <a:cubicBezTo>
                  <a:pt x="0" y="0"/>
                  <a:pt x="0" y="0"/>
                  <a:pt x="0" y="0"/>
                </a:cubicBezTo>
                <a:close/>
                <a:moveTo>
                  <a:pt x="0" y="0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568" name="AutoShape 320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593117" y="4034951"/>
            <a:ext cx="257748" cy="256974"/>
          </a:xfrm>
          <a:custGeom>
            <a:avLst/>
            <a:gdLst/>
            <a:ahLst/>
            <a:cxnLst/>
            <a:rect l="0" t="0" r="r" b="b"/>
            <a:pathLst>
              <a:path w="21351" h="21234">
                <a:moveTo>
                  <a:pt x="20029" y="18545"/>
                </a:moveTo>
                <a:cubicBezTo>
                  <a:pt x="19801" y="18545"/>
                  <a:pt x="18851" y="18689"/>
                  <a:pt x="18707" y="18545"/>
                </a:cubicBezTo>
                <a:cubicBezTo>
                  <a:pt x="18645" y="18483"/>
                  <a:pt x="18645" y="17287"/>
                  <a:pt x="18707" y="17225"/>
                </a:cubicBezTo>
                <a:cubicBezTo>
                  <a:pt x="18769" y="17163"/>
                  <a:pt x="19967" y="17163"/>
                  <a:pt x="20029" y="17225"/>
                </a:cubicBezTo>
                <a:cubicBezTo>
                  <a:pt x="20173" y="17369"/>
                  <a:pt x="20029" y="18317"/>
                  <a:pt x="20029" y="18545"/>
                </a:cubicBezTo>
                <a:cubicBezTo>
                  <a:pt x="20029" y="18545"/>
                  <a:pt x="20029" y="18545"/>
                  <a:pt x="20029" y="18545"/>
                </a:cubicBezTo>
                <a:close/>
                <a:moveTo>
                  <a:pt x="2844" y="19865"/>
                </a:moveTo>
                <a:cubicBezTo>
                  <a:pt x="2844" y="17805"/>
                  <a:pt x="2844" y="15746"/>
                  <a:pt x="2844" y="13687"/>
                </a:cubicBezTo>
                <a:cubicBezTo>
                  <a:pt x="2844" y="13578"/>
                  <a:pt x="2831" y="11946"/>
                  <a:pt x="2857" y="11946"/>
                </a:cubicBezTo>
                <a:cubicBezTo>
                  <a:pt x="3455" y="11946"/>
                  <a:pt x="4052" y="11946"/>
                  <a:pt x="4651" y="11946"/>
                </a:cubicBezTo>
                <a:cubicBezTo>
                  <a:pt x="7260" y="11946"/>
                  <a:pt x="9869" y="11946"/>
                  <a:pt x="12479" y="11946"/>
                </a:cubicBezTo>
                <a:cubicBezTo>
                  <a:pt x="13594" y="11946"/>
                  <a:pt x="14710" y="11946"/>
                  <a:pt x="15825" y="11946"/>
                </a:cubicBezTo>
                <a:cubicBezTo>
                  <a:pt x="16046" y="11946"/>
                  <a:pt x="17220" y="11783"/>
                  <a:pt x="17385" y="11946"/>
                </a:cubicBezTo>
                <a:cubicBezTo>
                  <a:pt x="17601" y="12161"/>
                  <a:pt x="17385" y="13707"/>
                  <a:pt x="17385" y="13999"/>
                </a:cubicBezTo>
                <a:cubicBezTo>
                  <a:pt x="17385" y="15374"/>
                  <a:pt x="17385" y="16749"/>
                  <a:pt x="17385" y="18124"/>
                </a:cubicBezTo>
                <a:cubicBezTo>
                  <a:pt x="17385" y="18233"/>
                  <a:pt x="17399" y="19865"/>
                  <a:pt x="17373" y="19865"/>
                </a:cubicBezTo>
                <a:cubicBezTo>
                  <a:pt x="16775" y="19865"/>
                  <a:pt x="16177" y="19865"/>
                  <a:pt x="15579" y="19865"/>
                </a:cubicBezTo>
                <a:cubicBezTo>
                  <a:pt x="11334" y="19865"/>
                  <a:pt x="7089" y="19865"/>
                  <a:pt x="2844" y="19865"/>
                </a:cubicBezTo>
                <a:cubicBezTo>
                  <a:pt x="2844" y="19865"/>
                  <a:pt x="2844" y="19865"/>
                  <a:pt x="2844" y="19865"/>
                </a:cubicBezTo>
                <a:close/>
                <a:moveTo>
                  <a:pt x="5488" y="71"/>
                </a:moveTo>
                <a:cubicBezTo>
                  <a:pt x="8693" y="71"/>
                  <a:pt x="11897" y="71"/>
                  <a:pt x="15101" y="71"/>
                </a:cubicBezTo>
                <a:cubicBezTo>
                  <a:pt x="16454" y="71"/>
                  <a:pt x="16064" y="421"/>
                  <a:pt x="16064" y="1782"/>
                </a:cubicBezTo>
                <a:cubicBezTo>
                  <a:pt x="16064" y="2840"/>
                  <a:pt x="16064" y="3900"/>
                  <a:pt x="16064" y="4959"/>
                </a:cubicBezTo>
                <a:cubicBezTo>
                  <a:pt x="16064" y="5183"/>
                  <a:pt x="16236" y="6512"/>
                  <a:pt x="16064" y="6669"/>
                </a:cubicBezTo>
                <a:cubicBezTo>
                  <a:pt x="15626" y="7066"/>
                  <a:pt x="12985" y="6669"/>
                  <a:pt x="12411" y="6669"/>
                </a:cubicBezTo>
                <a:cubicBezTo>
                  <a:pt x="10425" y="6669"/>
                  <a:pt x="8437" y="6669"/>
                  <a:pt x="6450" y="6669"/>
                </a:cubicBezTo>
                <a:cubicBezTo>
                  <a:pt x="5097" y="6669"/>
                  <a:pt x="5488" y="6320"/>
                  <a:pt x="5488" y="4959"/>
                </a:cubicBezTo>
                <a:cubicBezTo>
                  <a:pt x="5488" y="3329"/>
                  <a:pt x="5488" y="1700"/>
                  <a:pt x="5488" y="71"/>
                </a:cubicBezTo>
                <a:cubicBezTo>
                  <a:pt x="5488" y="71"/>
                  <a:pt x="5488" y="71"/>
                  <a:pt x="5488" y="71"/>
                </a:cubicBezTo>
                <a:close/>
                <a:moveTo>
                  <a:pt x="18707" y="70"/>
                </a:moveTo>
                <a:cubicBezTo>
                  <a:pt x="14137" y="70"/>
                  <a:pt x="9568" y="70"/>
                  <a:pt x="4999" y="70"/>
                </a:cubicBezTo>
                <a:cubicBezTo>
                  <a:pt x="3891" y="70"/>
                  <a:pt x="2784" y="70"/>
                  <a:pt x="1676" y="70"/>
                </a:cubicBezTo>
                <a:cubicBezTo>
                  <a:pt x="1461" y="70"/>
                  <a:pt x="364" y="-88"/>
                  <a:pt x="200" y="70"/>
                </a:cubicBezTo>
                <a:cubicBezTo>
                  <a:pt x="-249" y="501"/>
                  <a:pt x="200" y="3788"/>
                  <a:pt x="200" y="4385"/>
                </a:cubicBezTo>
                <a:cubicBezTo>
                  <a:pt x="200" y="9669"/>
                  <a:pt x="200" y="14953"/>
                  <a:pt x="200" y="20236"/>
                </a:cubicBezTo>
                <a:cubicBezTo>
                  <a:pt x="200" y="21512"/>
                  <a:pt x="414" y="21185"/>
                  <a:pt x="1699" y="21185"/>
                </a:cubicBezTo>
                <a:cubicBezTo>
                  <a:pt x="4235" y="21185"/>
                  <a:pt x="6769" y="21185"/>
                  <a:pt x="9304" y="21185"/>
                </a:cubicBezTo>
                <a:cubicBezTo>
                  <a:pt x="12885" y="21185"/>
                  <a:pt x="16466" y="21185"/>
                  <a:pt x="20047" y="21185"/>
                </a:cubicBezTo>
                <a:cubicBezTo>
                  <a:pt x="20314" y="21185"/>
                  <a:pt x="21351" y="21366"/>
                  <a:pt x="21351" y="21032"/>
                </a:cubicBezTo>
                <a:cubicBezTo>
                  <a:pt x="21351" y="19804"/>
                  <a:pt x="21351" y="18576"/>
                  <a:pt x="21351" y="17348"/>
                </a:cubicBezTo>
                <a:cubicBezTo>
                  <a:pt x="21351" y="13454"/>
                  <a:pt x="21351" y="9559"/>
                  <a:pt x="21351" y="5666"/>
                </a:cubicBezTo>
                <a:cubicBezTo>
                  <a:pt x="21351" y="4693"/>
                  <a:pt x="21351" y="3720"/>
                  <a:pt x="21351" y="2747"/>
                </a:cubicBezTo>
                <a:cubicBezTo>
                  <a:pt x="21351" y="2126"/>
                  <a:pt x="19189" y="550"/>
                  <a:pt x="18707" y="70"/>
                </a:cubicBezTo>
                <a:cubicBezTo>
                  <a:pt x="18707" y="70"/>
                  <a:pt x="18707" y="70"/>
                  <a:pt x="18707" y="70"/>
                </a:cubicBezTo>
                <a:close/>
                <a:moveTo>
                  <a:pt x="18707" y="70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569" name="AutoShape 321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735536" y="4053527"/>
            <a:ext cx="34057" cy="51085"/>
          </a:xfrm>
          <a:custGeom>
            <a:avLst/>
            <a:gdLst/>
            <a:ahLst/>
            <a:cxnLst/>
            <a:rect l="0" t="0" r="r" b="b"/>
            <a:pathLst>
              <a:path w="20054" h="19689">
                <a:moveTo>
                  <a:pt x="0" y="19238"/>
                </a:moveTo>
                <a:cubicBezTo>
                  <a:pt x="4388" y="19238"/>
                  <a:pt x="18817" y="20943"/>
                  <a:pt x="18817" y="17720"/>
                </a:cubicBezTo>
                <a:cubicBezTo>
                  <a:pt x="18817" y="14921"/>
                  <a:pt x="21600" y="2603"/>
                  <a:pt x="18817" y="773"/>
                </a:cubicBezTo>
                <a:cubicBezTo>
                  <a:pt x="16650" y="-657"/>
                  <a:pt x="0" y="-75"/>
                  <a:pt x="0" y="2291"/>
                </a:cubicBezTo>
                <a:cubicBezTo>
                  <a:pt x="0" y="7945"/>
                  <a:pt x="0" y="13589"/>
                  <a:pt x="0" y="19238"/>
                </a:cubicBezTo>
                <a:cubicBezTo>
                  <a:pt x="0" y="19238"/>
                  <a:pt x="0" y="19238"/>
                  <a:pt x="0" y="19238"/>
                </a:cubicBezTo>
                <a:close/>
                <a:moveTo>
                  <a:pt x="0" y="19238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570" name="AutoShape 322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655038" y="4245484"/>
            <a:ext cx="114555" cy="17028"/>
          </a:xfrm>
          <a:custGeom>
            <a:avLst/>
            <a:gdLst/>
            <a:ahLst/>
            <a:cxnLst/>
            <a:rect l="0" t="0" r="r" b="b"/>
            <a:pathLst>
              <a:path w="20594" h="20064">
                <a:moveTo>
                  <a:pt x="146" y="0"/>
                </a:moveTo>
                <a:cubicBezTo>
                  <a:pt x="146" y="9746"/>
                  <a:pt x="-548" y="18836"/>
                  <a:pt x="1095" y="18836"/>
                </a:cubicBezTo>
                <a:cubicBezTo>
                  <a:pt x="3335" y="18836"/>
                  <a:pt x="5575" y="18836"/>
                  <a:pt x="7812" y="18836"/>
                </a:cubicBezTo>
                <a:cubicBezTo>
                  <a:pt x="10583" y="18836"/>
                  <a:pt x="13353" y="18836"/>
                  <a:pt x="16122" y="18836"/>
                </a:cubicBezTo>
                <a:cubicBezTo>
                  <a:pt x="16674" y="18836"/>
                  <a:pt x="19789" y="21600"/>
                  <a:pt x="20187" y="18836"/>
                </a:cubicBezTo>
                <a:cubicBezTo>
                  <a:pt x="21052" y="12837"/>
                  <a:pt x="20448" y="0"/>
                  <a:pt x="19238" y="0"/>
                </a:cubicBezTo>
                <a:cubicBezTo>
                  <a:pt x="16998" y="0"/>
                  <a:pt x="14759" y="0"/>
                  <a:pt x="12521" y="0"/>
                </a:cubicBezTo>
                <a:cubicBezTo>
                  <a:pt x="8395" y="0"/>
                  <a:pt x="4270" y="0"/>
                  <a:pt x="146" y="0"/>
                </a:cubicBezTo>
                <a:cubicBezTo>
                  <a:pt x="146" y="0"/>
                  <a:pt x="146" y="0"/>
                  <a:pt x="146" y="0"/>
                </a:cubicBezTo>
                <a:close/>
                <a:moveTo>
                  <a:pt x="146" y="0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571" name="AutoShape 323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655038" y="4214523"/>
            <a:ext cx="81272" cy="17803"/>
          </a:xfrm>
          <a:custGeom>
            <a:avLst/>
            <a:gdLst/>
            <a:ahLst/>
            <a:cxnLst/>
            <a:rect l="0" t="0" r="r" b="b"/>
            <a:pathLst>
              <a:path w="20797" h="18650">
                <a:moveTo>
                  <a:pt x="20598" y="0"/>
                </a:moveTo>
                <a:cubicBezTo>
                  <a:pt x="16295" y="0"/>
                  <a:pt x="11990" y="0"/>
                  <a:pt x="7685" y="0"/>
                </a:cubicBezTo>
                <a:cubicBezTo>
                  <a:pt x="5468" y="0"/>
                  <a:pt x="3249" y="0"/>
                  <a:pt x="1032" y="0"/>
                </a:cubicBezTo>
                <a:cubicBezTo>
                  <a:pt x="-116" y="0"/>
                  <a:pt x="-241" y="13776"/>
                  <a:pt x="337" y="16289"/>
                </a:cubicBezTo>
                <a:cubicBezTo>
                  <a:pt x="1556" y="21600"/>
                  <a:pt x="11402" y="16289"/>
                  <a:pt x="13250" y="16289"/>
                </a:cubicBezTo>
                <a:cubicBezTo>
                  <a:pt x="15468" y="16289"/>
                  <a:pt x="17686" y="16289"/>
                  <a:pt x="19904" y="16289"/>
                </a:cubicBezTo>
                <a:cubicBezTo>
                  <a:pt x="21359" y="16289"/>
                  <a:pt x="20598" y="4781"/>
                  <a:pt x="20598" y="0"/>
                </a:cubicBezTo>
                <a:cubicBezTo>
                  <a:pt x="20598" y="0"/>
                  <a:pt x="20598" y="0"/>
                  <a:pt x="20598" y="0"/>
                </a:cubicBezTo>
                <a:close/>
                <a:moveTo>
                  <a:pt x="20598" y="0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572" name="AutoShape 324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7837928" y="3521003"/>
            <a:ext cx="22447" cy="23221"/>
          </a:xfrm>
          <a:custGeom>
            <a:avLst/>
            <a:gdLst/>
            <a:ahLst/>
            <a:cxnLst/>
            <a:rect l="0" t="0" r="r" b="b"/>
            <a:pathLst>
              <a:path w="16200" h="21600">
                <a:moveTo>
                  <a:pt x="8097" y="0"/>
                </a:moveTo>
                <a:cubicBezTo>
                  <a:pt x="-2699" y="0"/>
                  <a:pt x="-2699" y="21600"/>
                  <a:pt x="8097" y="21600"/>
                </a:cubicBezTo>
                <a:cubicBezTo>
                  <a:pt x="18901" y="21600"/>
                  <a:pt x="18901" y="0"/>
                  <a:pt x="8097" y="0"/>
                </a:cubicBezTo>
                <a:cubicBezTo>
                  <a:pt x="3484" y="0"/>
                  <a:pt x="12718" y="0"/>
                  <a:pt x="8097" y="0"/>
                </a:cubicBezTo>
                <a:close/>
                <a:moveTo>
                  <a:pt x="8097" y="0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573" name="AutoShape 325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7868889" y="3521003"/>
            <a:ext cx="22447" cy="23221"/>
          </a:xfrm>
          <a:custGeom>
            <a:avLst/>
            <a:gdLst/>
            <a:ahLst/>
            <a:cxnLst/>
            <a:rect l="0" t="0" r="r" b="b"/>
            <a:pathLst>
              <a:path w="16200" h="21600">
                <a:moveTo>
                  <a:pt x="8097" y="0"/>
                </a:moveTo>
                <a:cubicBezTo>
                  <a:pt x="-2699" y="0"/>
                  <a:pt x="-2699" y="21600"/>
                  <a:pt x="8097" y="21600"/>
                </a:cubicBezTo>
                <a:cubicBezTo>
                  <a:pt x="18901" y="21600"/>
                  <a:pt x="18901" y="0"/>
                  <a:pt x="8097" y="0"/>
                </a:cubicBezTo>
                <a:cubicBezTo>
                  <a:pt x="3484" y="0"/>
                  <a:pt x="12718" y="0"/>
                  <a:pt x="8097" y="0"/>
                </a:cubicBezTo>
                <a:close/>
                <a:moveTo>
                  <a:pt x="8097" y="0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574" name="AutoShape 326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7899849" y="3521003"/>
            <a:ext cx="22447" cy="23221"/>
          </a:xfrm>
          <a:custGeom>
            <a:avLst/>
            <a:gdLst/>
            <a:ahLst/>
            <a:cxnLst/>
            <a:rect l="0" t="0" r="r" b="b"/>
            <a:pathLst>
              <a:path w="16200" h="21600">
                <a:moveTo>
                  <a:pt x="8096" y="0"/>
                </a:moveTo>
                <a:cubicBezTo>
                  <a:pt x="-2698" y="0"/>
                  <a:pt x="-2698" y="21600"/>
                  <a:pt x="8096" y="21600"/>
                </a:cubicBezTo>
                <a:cubicBezTo>
                  <a:pt x="18902" y="21600"/>
                  <a:pt x="18902" y="0"/>
                  <a:pt x="8096" y="0"/>
                </a:cubicBezTo>
                <a:cubicBezTo>
                  <a:pt x="3480" y="0"/>
                  <a:pt x="12720" y="0"/>
                  <a:pt x="8096" y="0"/>
                </a:cubicBezTo>
                <a:close/>
                <a:moveTo>
                  <a:pt x="8096" y="0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575" name="AutoShape 327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7794583" y="3490042"/>
            <a:ext cx="259296" cy="257748"/>
          </a:xfrm>
          <a:custGeom>
            <a:avLst/>
            <a:gdLst/>
            <a:ahLst/>
            <a:cxnLst/>
            <a:rect l="0" t="0" r="r" b="b"/>
            <a:pathLst>
              <a:path w="20154" h="20618">
                <a:moveTo>
                  <a:pt x="18723" y="7783"/>
                </a:moveTo>
                <a:cubicBezTo>
                  <a:pt x="17968" y="7783"/>
                  <a:pt x="17215" y="7783"/>
                  <a:pt x="16459" y="7783"/>
                </a:cubicBezTo>
                <a:cubicBezTo>
                  <a:pt x="15999" y="7783"/>
                  <a:pt x="16244" y="6119"/>
                  <a:pt x="16244" y="5693"/>
                </a:cubicBezTo>
                <a:cubicBezTo>
                  <a:pt x="16244" y="4941"/>
                  <a:pt x="17250" y="5076"/>
                  <a:pt x="17874" y="5291"/>
                </a:cubicBezTo>
                <a:cubicBezTo>
                  <a:pt x="18920" y="5652"/>
                  <a:pt x="18723" y="6896"/>
                  <a:pt x="18723" y="7783"/>
                </a:cubicBezTo>
                <a:cubicBezTo>
                  <a:pt x="18723" y="7783"/>
                  <a:pt x="18723" y="7783"/>
                  <a:pt x="18723" y="7783"/>
                </a:cubicBezTo>
                <a:close/>
                <a:moveTo>
                  <a:pt x="18723" y="18011"/>
                </a:moveTo>
                <a:cubicBezTo>
                  <a:pt x="18723" y="19869"/>
                  <a:pt x="15471" y="19290"/>
                  <a:pt x="14388" y="19290"/>
                </a:cubicBezTo>
                <a:cubicBezTo>
                  <a:pt x="12032" y="19290"/>
                  <a:pt x="9676" y="19290"/>
                  <a:pt x="7321" y="19290"/>
                </a:cubicBezTo>
                <a:cubicBezTo>
                  <a:pt x="6776" y="19290"/>
                  <a:pt x="6068" y="19396"/>
                  <a:pt x="5601" y="19042"/>
                </a:cubicBezTo>
                <a:cubicBezTo>
                  <a:pt x="5291" y="18808"/>
                  <a:pt x="4678" y="16733"/>
                  <a:pt x="5246" y="16733"/>
                </a:cubicBezTo>
                <a:cubicBezTo>
                  <a:pt x="7403" y="16733"/>
                  <a:pt x="9560" y="16733"/>
                  <a:pt x="11717" y="16733"/>
                </a:cubicBezTo>
                <a:cubicBezTo>
                  <a:pt x="13651" y="16733"/>
                  <a:pt x="16244" y="16859"/>
                  <a:pt x="16244" y="14056"/>
                </a:cubicBezTo>
                <a:cubicBezTo>
                  <a:pt x="16244" y="13014"/>
                  <a:pt x="16244" y="11972"/>
                  <a:pt x="16244" y="10929"/>
                </a:cubicBezTo>
                <a:cubicBezTo>
                  <a:pt x="16244" y="10196"/>
                  <a:pt x="15866" y="9062"/>
                  <a:pt x="16697" y="9062"/>
                </a:cubicBezTo>
                <a:cubicBezTo>
                  <a:pt x="17033" y="9062"/>
                  <a:pt x="18723" y="8860"/>
                  <a:pt x="18723" y="9220"/>
                </a:cubicBezTo>
                <a:cubicBezTo>
                  <a:pt x="18723" y="10195"/>
                  <a:pt x="18723" y="11169"/>
                  <a:pt x="18723" y="12144"/>
                </a:cubicBezTo>
                <a:cubicBezTo>
                  <a:pt x="18723" y="14100"/>
                  <a:pt x="18723" y="16056"/>
                  <a:pt x="18723" y="18011"/>
                </a:cubicBezTo>
                <a:cubicBezTo>
                  <a:pt x="18723" y="18714"/>
                  <a:pt x="18723" y="18011"/>
                  <a:pt x="18723" y="18011"/>
                </a:cubicBezTo>
                <a:close/>
                <a:moveTo>
                  <a:pt x="2614" y="15454"/>
                </a:moveTo>
                <a:cubicBezTo>
                  <a:pt x="660" y="15454"/>
                  <a:pt x="1375" y="10992"/>
                  <a:pt x="1375" y="9818"/>
                </a:cubicBezTo>
                <a:cubicBezTo>
                  <a:pt x="1375" y="8818"/>
                  <a:pt x="1375" y="7816"/>
                  <a:pt x="1375" y="6815"/>
                </a:cubicBezTo>
                <a:cubicBezTo>
                  <a:pt x="1375" y="6336"/>
                  <a:pt x="1612" y="6505"/>
                  <a:pt x="2059" y="6505"/>
                </a:cubicBezTo>
                <a:cubicBezTo>
                  <a:pt x="6281" y="6505"/>
                  <a:pt x="10505" y="6505"/>
                  <a:pt x="14728" y="6505"/>
                </a:cubicBezTo>
                <a:cubicBezTo>
                  <a:pt x="15351" y="6505"/>
                  <a:pt x="15005" y="10229"/>
                  <a:pt x="15005" y="10862"/>
                </a:cubicBezTo>
                <a:cubicBezTo>
                  <a:pt x="15005" y="12142"/>
                  <a:pt x="15614" y="15454"/>
                  <a:pt x="13647" y="15454"/>
                </a:cubicBezTo>
                <a:cubicBezTo>
                  <a:pt x="9969" y="15454"/>
                  <a:pt x="6291" y="15454"/>
                  <a:pt x="2614" y="15454"/>
                </a:cubicBezTo>
                <a:cubicBezTo>
                  <a:pt x="1933" y="15454"/>
                  <a:pt x="2614" y="15454"/>
                  <a:pt x="2614" y="15454"/>
                </a:cubicBezTo>
                <a:close/>
                <a:moveTo>
                  <a:pt x="1375" y="2669"/>
                </a:moveTo>
                <a:cubicBezTo>
                  <a:pt x="1375" y="1081"/>
                  <a:pt x="3295" y="1391"/>
                  <a:pt x="4292" y="1391"/>
                </a:cubicBezTo>
                <a:cubicBezTo>
                  <a:pt x="6208" y="1391"/>
                  <a:pt x="8122" y="1391"/>
                  <a:pt x="10036" y="1391"/>
                </a:cubicBezTo>
                <a:cubicBezTo>
                  <a:pt x="11261" y="1391"/>
                  <a:pt x="12486" y="1391"/>
                  <a:pt x="13711" y="1391"/>
                </a:cubicBezTo>
                <a:cubicBezTo>
                  <a:pt x="14572" y="1391"/>
                  <a:pt x="15005" y="2079"/>
                  <a:pt x="15005" y="2892"/>
                </a:cubicBezTo>
                <a:cubicBezTo>
                  <a:pt x="15005" y="3237"/>
                  <a:pt x="15231" y="5027"/>
                  <a:pt x="15005" y="5226"/>
                </a:cubicBezTo>
                <a:cubicBezTo>
                  <a:pt x="14649" y="5539"/>
                  <a:pt x="12709" y="5226"/>
                  <a:pt x="12261" y="5226"/>
                </a:cubicBezTo>
                <a:cubicBezTo>
                  <a:pt x="10277" y="5226"/>
                  <a:pt x="8291" y="5226"/>
                  <a:pt x="6305" y="5226"/>
                </a:cubicBezTo>
                <a:cubicBezTo>
                  <a:pt x="4839" y="5226"/>
                  <a:pt x="3371" y="5226"/>
                  <a:pt x="1904" y="5226"/>
                </a:cubicBezTo>
                <a:cubicBezTo>
                  <a:pt x="843" y="5226"/>
                  <a:pt x="1375" y="3568"/>
                  <a:pt x="1375" y="2669"/>
                </a:cubicBezTo>
                <a:cubicBezTo>
                  <a:pt x="1375" y="1966"/>
                  <a:pt x="1375" y="2669"/>
                  <a:pt x="1375" y="2669"/>
                </a:cubicBezTo>
                <a:close/>
                <a:moveTo>
                  <a:pt x="17484" y="3947"/>
                </a:moveTo>
                <a:cubicBezTo>
                  <a:pt x="16068" y="3947"/>
                  <a:pt x="16363" y="4019"/>
                  <a:pt x="16244" y="2669"/>
                </a:cubicBezTo>
                <a:cubicBezTo>
                  <a:pt x="16244" y="1109"/>
                  <a:pt x="14977" y="112"/>
                  <a:pt x="13555" y="112"/>
                </a:cubicBezTo>
                <a:cubicBezTo>
                  <a:pt x="11260" y="112"/>
                  <a:pt x="8965" y="112"/>
                  <a:pt x="6671" y="112"/>
                </a:cubicBezTo>
                <a:cubicBezTo>
                  <a:pt x="5017" y="112"/>
                  <a:pt x="1940" y="-470"/>
                  <a:pt x="719" y="1023"/>
                </a:cubicBezTo>
                <a:cubicBezTo>
                  <a:pt x="-420" y="2415"/>
                  <a:pt x="135" y="5548"/>
                  <a:pt x="135" y="7198"/>
                </a:cubicBezTo>
                <a:cubicBezTo>
                  <a:pt x="135" y="9482"/>
                  <a:pt x="135" y="11767"/>
                  <a:pt x="135" y="14051"/>
                </a:cubicBezTo>
                <a:cubicBezTo>
                  <a:pt x="135" y="15488"/>
                  <a:pt x="1171" y="16733"/>
                  <a:pt x="2614" y="16733"/>
                </a:cubicBezTo>
                <a:cubicBezTo>
                  <a:pt x="2845" y="16755"/>
                  <a:pt x="3704" y="16579"/>
                  <a:pt x="3852" y="16733"/>
                </a:cubicBezTo>
                <a:cubicBezTo>
                  <a:pt x="4028" y="16914"/>
                  <a:pt x="3837" y="18154"/>
                  <a:pt x="3893" y="18470"/>
                </a:cubicBezTo>
                <a:cubicBezTo>
                  <a:pt x="4362" y="21130"/>
                  <a:pt x="7532" y="20568"/>
                  <a:pt x="9427" y="20568"/>
                </a:cubicBezTo>
                <a:cubicBezTo>
                  <a:pt x="11906" y="20568"/>
                  <a:pt x="14385" y="20568"/>
                  <a:pt x="16866" y="20568"/>
                </a:cubicBezTo>
                <a:cubicBezTo>
                  <a:pt x="20770" y="20568"/>
                  <a:pt x="19961" y="16312"/>
                  <a:pt x="19961" y="13482"/>
                </a:cubicBezTo>
                <a:cubicBezTo>
                  <a:pt x="19961" y="11181"/>
                  <a:pt x="21180" y="3947"/>
                  <a:pt x="17484" y="3947"/>
                </a:cubicBezTo>
                <a:cubicBezTo>
                  <a:pt x="17484" y="3947"/>
                  <a:pt x="18850" y="3947"/>
                  <a:pt x="17484" y="3947"/>
                </a:cubicBezTo>
                <a:close/>
                <a:moveTo>
                  <a:pt x="17484" y="3947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576" name="AutoShape 328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7286827" y="3490042"/>
            <a:ext cx="255426" cy="255426"/>
          </a:xfrm>
          <a:custGeom>
            <a:avLst/>
            <a:gdLst/>
            <a:ahLst/>
            <a:cxnLst/>
            <a:rect l="0" t="0" r="r" b="b"/>
            <a:pathLst>
              <a:path w="21600" h="21485">
                <a:moveTo>
                  <a:pt x="17550" y="5373"/>
                </a:moveTo>
                <a:cubicBezTo>
                  <a:pt x="15750" y="6268"/>
                  <a:pt x="13950" y="7164"/>
                  <a:pt x="12149" y="8059"/>
                </a:cubicBezTo>
                <a:cubicBezTo>
                  <a:pt x="13770" y="8059"/>
                  <a:pt x="15389" y="8059"/>
                  <a:pt x="17009" y="8059"/>
                </a:cubicBezTo>
                <a:cubicBezTo>
                  <a:pt x="16789" y="10255"/>
                  <a:pt x="16567" y="12450"/>
                  <a:pt x="16347" y="14647"/>
                </a:cubicBezTo>
                <a:cubicBezTo>
                  <a:pt x="16302" y="15103"/>
                  <a:pt x="16455" y="16054"/>
                  <a:pt x="15948" y="16181"/>
                </a:cubicBezTo>
                <a:cubicBezTo>
                  <a:pt x="14734" y="16482"/>
                  <a:pt x="13520" y="16784"/>
                  <a:pt x="12306" y="17087"/>
                </a:cubicBezTo>
                <a:cubicBezTo>
                  <a:pt x="10246" y="17598"/>
                  <a:pt x="8670" y="16931"/>
                  <a:pt x="6595" y="16415"/>
                </a:cubicBezTo>
                <a:cubicBezTo>
                  <a:pt x="5549" y="16155"/>
                  <a:pt x="5421" y="16328"/>
                  <a:pt x="5315" y="15277"/>
                </a:cubicBezTo>
                <a:cubicBezTo>
                  <a:pt x="5209" y="14214"/>
                  <a:pt x="5102" y="13151"/>
                  <a:pt x="4995" y="12088"/>
                </a:cubicBezTo>
                <a:cubicBezTo>
                  <a:pt x="5372" y="12088"/>
                  <a:pt x="8081" y="11956"/>
                  <a:pt x="8109" y="12157"/>
                </a:cubicBezTo>
                <a:cubicBezTo>
                  <a:pt x="8197" y="12783"/>
                  <a:pt x="8285" y="13408"/>
                  <a:pt x="8373" y="14034"/>
                </a:cubicBezTo>
                <a:cubicBezTo>
                  <a:pt x="8407" y="14285"/>
                  <a:pt x="10014" y="14556"/>
                  <a:pt x="10279" y="14630"/>
                </a:cubicBezTo>
                <a:cubicBezTo>
                  <a:pt x="11298" y="14912"/>
                  <a:pt x="12437" y="14367"/>
                  <a:pt x="13447" y="14116"/>
                </a:cubicBezTo>
                <a:cubicBezTo>
                  <a:pt x="13728" y="14046"/>
                  <a:pt x="13795" y="11170"/>
                  <a:pt x="13838" y="10745"/>
                </a:cubicBezTo>
                <a:cubicBezTo>
                  <a:pt x="12648" y="10745"/>
                  <a:pt x="4903" y="11177"/>
                  <a:pt x="4828" y="10448"/>
                </a:cubicBezTo>
                <a:cubicBezTo>
                  <a:pt x="4745" y="9607"/>
                  <a:pt x="4375" y="8984"/>
                  <a:pt x="5167" y="8593"/>
                </a:cubicBezTo>
                <a:cubicBezTo>
                  <a:pt x="5718" y="8321"/>
                  <a:pt x="6266" y="8050"/>
                  <a:pt x="6814" y="7780"/>
                </a:cubicBezTo>
                <a:cubicBezTo>
                  <a:pt x="8438" y="6977"/>
                  <a:pt x="10061" y="6175"/>
                  <a:pt x="11685" y="5373"/>
                </a:cubicBezTo>
                <a:cubicBezTo>
                  <a:pt x="9866" y="5373"/>
                  <a:pt x="8047" y="5373"/>
                  <a:pt x="6228" y="5373"/>
                </a:cubicBezTo>
                <a:cubicBezTo>
                  <a:pt x="5908" y="5373"/>
                  <a:pt x="4576" y="5584"/>
                  <a:pt x="4319" y="5373"/>
                </a:cubicBezTo>
                <a:cubicBezTo>
                  <a:pt x="3994" y="5107"/>
                  <a:pt x="4095" y="3151"/>
                  <a:pt x="4050" y="2686"/>
                </a:cubicBezTo>
                <a:cubicBezTo>
                  <a:pt x="6917" y="2686"/>
                  <a:pt x="9786" y="2686"/>
                  <a:pt x="12653" y="2686"/>
                </a:cubicBezTo>
                <a:cubicBezTo>
                  <a:pt x="14131" y="2686"/>
                  <a:pt x="15609" y="2686"/>
                  <a:pt x="17087" y="2686"/>
                </a:cubicBezTo>
                <a:cubicBezTo>
                  <a:pt x="18064" y="2686"/>
                  <a:pt x="17550" y="4582"/>
                  <a:pt x="17550" y="5373"/>
                </a:cubicBezTo>
                <a:cubicBezTo>
                  <a:pt x="17550" y="5373"/>
                  <a:pt x="17550" y="5373"/>
                  <a:pt x="17550" y="5373"/>
                </a:cubicBezTo>
                <a:close/>
                <a:moveTo>
                  <a:pt x="0" y="0"/>
                </a:moveTo>
                <a:cubicBezTo>
                  <a:pt x="656" y="4569"/>
                  <a:pt x="1311" y="9139"/>
                  <a:pt x="1968" y="13708"/>
                </a:cubicBezTo>
                <a:cubicBezTo>
                  <a:pt x="2212" y="15403"/>
                  <a:pt x="2454" y="17099"/>
                  <a:pt x="2698" y="18794"/>
                </a:cubicBezTo>
                <a:cubicBezTo>
                  <a:pt x="2775" y="19329"/>
                  <a:pt x="8442" y="20708"/>
                  <a:pt x="9110" y="20930"/>
                </a:cubicBezTo>
                <a:cubicBezTo>
                  <a:pt x="9499" y="21059"/>
                  <a:pt x="10470" y="21600"/>
                  <a:pt x="10880" y="21463"/>
                </a:cubicBezTo>
                <a:cubicBezTo>
                  <a:pt x="11966" y="21103"/>
                  <a:pt x="13053" y="20743"/>
                  <a:pt x="14138" y="20383"/>
                </a:cubicBezTo>
                <a:cubicBezTo>
                  <a:pt x="15007" y="20095"/>
                  <a:pt x="18808" y="19444"/>
                  <a:pt x="18948" y="18471"/>
                </a:cubicBezTo>
                <a:cubicBezTo>
                  <a:pt x="19678" y="13388"/>
                  <a:pt x="20408" y="8304"/>
                  <a:pt x="21137" y="3221"/>
                </a:cubicBezTo>
                <a:cubicBezTo>
                  <a:pt x="21291" y="2147"/>
                  <a:pt x="21446" y="1074"/>
                  <a:pt x="21600" y="0"/>
                </a:cubicBezTo>
                <a:cubicBezTo>
                  <a:pt x="14400" y="0"/>
                  <a:pt x="7199" y="0"/>
                  <a:pt x="0" y="0"/>
                </a:cubicBezTo>
                <a:cubicBezTo>
                  <a:pt x="0" y="0"/>
                  <a:pt x="0" y="0"/>
                  <a:pt x="0" y="0"/>
                </a:cubicBezTo>
                <a:close/>
                <a:moveTo>
                  <a:pt x="0" y="0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577" name="AutoShape 329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2562219" y="4567475"/>
            <a:ext cx="257748" cy="256974"/>
          </a:xfrm>
          <a:custGeom>
            <a:avLst/>
            <a:gdLst/>
            <a:ahLst/>
            <a:cxnLst/>
            <a:rect l="0" t="0" r="r" b="b"/>
            <a:pathLst>
              <a:path w="21212" h="21038">
                <a:moveTo>
                  <a:pt x="19899" y="12531"/>
                </a:moveTo>
                <a:cubicBezTo>
                  <a:pt x="18962" y="13342"/>
                  <a:pt x="17576" y="13683"/>
                  <a:pt x="16380" y="13943"/>
                </a:cubicBezTo>
                <a:cubicBezTo>
                  <a:pt x="13333" y="14607"/>
                  <a:pt x="10085" y="14659"/>
                  <a:pt x="6997" y="14273"/>
                </a:cubicBezTo>
                <a:cubicBezTo>
                  <a:pt x="5332" y="14065"/>
                  <a:pt x="3104" y="13791"/>
                  <a:pt x="1733" y="12701"/>
                </a:cubicBezTo>
                <a:cubicBezTo>
                  <a:pt x="1142" y="12231"/>
                  <a:pt x="1523" y="10287"/>
                  <a:pt x="1523" y="9537"/>
                </a:cubicBezTo>
                <a:cubicBezTo>
                  <a:pt x="4190" y="11035"/>
                  <a:pt x="7727" y="11224"/>
                  <a:pt x="10711" y="11224"/>
                </a:cubicBezTo>
                <a:cubicBezTo>
                  <a:pt x="13694" y="11224"/>
                  <a:pt x="17233" y="11035"/>
                  <a:pt x="19899" y="9537"/>
                </a:cubicBezTo>
                <a:cubicBezTo>
                  <a:pt x="19899" y="10535"/>
                  <a:pt x="19899" y="11534"/>
                  <a:pt x="19899" y="12531"/>
                </a:cubicBezTo>
                <a:cubicBezTo>
                  <a:pt x="19899" y="12531"/>
                  <a:pt x="19899" y="12531"/>
                  <a:pt x="19899" y="12531"/>
                </a:cubicBezTo>
                <a:close/>
                <a:moveTo>
                  <a:pt x="19899" y="17759"/>
                </a:moveTo>
                <a:cubicBezTo>
                  <a:pt x="18854" y="18663"/>
                  <a:pt x="17263" y="19007"/>
                  <a:pt x="15931" y="19263"/>
                </a:cubicBezTo>
                <a:cubicBezTo>
                  <a:pt x="12846" y="19860"/>
                  <a:pt x="9574" y="19886"/>
                  <a:pt x="6470" y="19429"/>
                </a:cubicBezTo>
                <a:cubicBezTo>
                  <a:pt x="5004" y="19214"/>
                  <a:pt x="2764" y="18942"/>
                  <a:pt x="1633" y="17841"/>
                </a:cubicBezTo>
                <a:cubicBezTo>
                  <a:pt x="1113" y="17335"/>
                  <a:pt x="1523" y="14892"/>
                  <a:pt x="1523" y="14112"/>
                </a:cubicBezTo>
                <a:cubicBezTo>
                  <a:pt x="4190" y="15610"/>
                  <a:pt x="7727" y="15799"/>
                  <a:pt x="10711" y="15799"/>
                </a:cubicBezTo>
                <a:cubicBezTo>
                  <a:pt x="13694" y="15799"/>
                  <a:pt x="17233" y="15610"/>
                  <a:pt x="19899" y="14112"/>
                </a:cubicBezTo>
                <a:cubicBezTo>
                  <a:pt x="19899" y="15327"/>
                  <a:pt x="19899" y="16544"/>
                  <a:pt x="19899" y="17759"/>
                </a:cubicBezTo>
                <a:cubicBezTo>
                  <a:pt x="19899" y="17759"/>
                  <a:pt x="19899" y="17759"/>
                  <a:pt x="19899" y="17759"/>
                </a:cubicBezTo>
                <a:close/>
                <a:moveTo>
                  <a:pt x="10711" y="6650"/>
                </a:moveTo>
                <a:cubicBezTo>
                  <a:pt x="13694" y="6650"/>
                  <a:pt x="17233" y="6461"/>
                  <a:pt x="19899" y="4963"/>
                </a:cubicBezTo>
                <a:cubicBezTo>
                  <a:pt x="19899" y="6162"/>
                  <a:pt x="20414" y="7790"/>
                  <a:pt x="19225" y="8421"/>
                </a:cubicBezTo>
                <a:cubicBezTo>
                  <a:pt x="16723" y="9750"/>
                  <a:pt x="13476" y="9918"/>
                  <a:pt x="10711" y="9918"/>
                </a:cubicBezTo>
                <a:cubicBezTo>
                  <a:pt x="7947" y="9918"/>
                  <a:pt x="4700" y="9750"/>
                  <a:pt x="2199" y="8421"/>
                </a:cubicBezTo>
                <a:cubicBezTo>
                  <a:pt x="1010" y="7789"/>
                  <a:pt x="1523" y="6164"/>
                  <a:pt x="1523" y="4963"/>
                </a:cubicBezTo>
                <a:cubicBezTo>
                  <a:pt x="4190" y="6460"/>
                  <a:pt x="7727" y="6650"/>
                  <a:pt x="10711" y="6650"/>
                </a:cubicBezTo>
                <a:cubicBezTo>
                  <a:pt x="14668" y="6650"/>
                  <a:pt x="6756" y="6650"/>
                  <a:pt x="10711" y="6650"/>
                </a:cubicBezTo>
                <a:close/>
                <a:moveTo>
                  <a:pt x="10711" y="1422"/>
                </a:moveTo>
                <a:cubicBezTo>
                  <a:pt x="12885" y="1422"/>
                  <a:pt x="15094" y="1602"/>
                  <a:pt x="17199" y="2168"/>
                </a:cubicBezTo>
                <a:cubicBezTo>
                  <a:pt x="18002" y="2384"/>
                  <a:pt x="19318" y="2672"/>
                  <a:pt x="19865" y="3382"/>
                </a:cubicBezTo>
                <a:cubicBezTo>
                  <a:pt x="19318" y="4093"/>
                  <a:pt x="18002" y="4379"/>
                  <a:pt x="17199" y="4596"/>
                </a:cubicBezTo>
                <a:cubicBezTo>
                  <a:pt x="15094" y="5163"/>
                  <a:pt x="12885" y="5343"/>
                  <a:pt x="10711" y="5343"/>
                </a:cubicBezTo>
                <a:cubicBezTo>
                  <a:pt x="8538" y="5343"/>
                  <a:pt x="6329" y="5163"/>
                  <a:pt x="4225" y="4596"/>
                </a:cubicBezTo>
                <a:cubicBezTo>
                  <a:pt x="3422" y="4379"/>
                  <a:pt x="2106" y="4093"/>
                  <a:pt x="1559" y="3382"/>
                </a:cubicBezTo>
                <a:cubicBezTo>
                  <a:pt x="2106" y="2672"/>
                  <a:pt x="3422" y="2384"/>
                  <a:pt x="4225" y="2168"/>
                </a:cubicBezTo>
                <a:cubicBezTo>
                  <a:pt x="6329" y="1602"/>
                  <a:pt x="8538" y="1422"/>
                  <a:pt x="10711" y="1422"/>
                </a:cubicBezTo>
                <a:cubicBezTo>
                  <a:pt x="16286" y="1422"/>
                  <a:pt x="5138" y="1422"/>
                  <a:pt x="10711" y="1422"/>
                </a:cubicBezTo>
                <a:close/>
                <a:moveTo>
                  <a:pt x="19899" y="1802"/>
                </a:moveTo>
                <a:cubicBezTo>
                  <a:pt x="15896" y="-449"/>
                  <a:pt x="9947" y="-231"/>
                  <a:pt x="5587" y="530"/>
                </a:cubicBezTo>
                <a:cubicBezTo>
                  <a:pt x="3987" y="810"/>
                  <a:pt x="1423" y="1241"/>
                  <a:pt x="432" y="2712"/>
                </a:cubicBezTo>
                <a:cubicBezTo>
                  <a:pt x="73" y="3247"/>
                  <a:pt x="211" y="4089"/>
                  <a:pt x="211" y="4695"/>
                </a:cubicBezTo>
                <a:cubicBezTo>
                  <a:pt x="211" y="7433"/>
                  <a:pt x="211" y="10171"/>
                  <a:pt x="211" y="12908"/>
                </a:cubicBezTo>
                <a:cubicBezTo>
                  <a:pt x="211" y="14262"/>
                  <a:pt x="-388" y="17211"/>
                  <a:pt x="432" y="18430"/>
                </a:cubicBezTo>
                <a:cubicBezTo>
                  <a:pt x="1423" y="19900"/>
                  <a:pt x="3987" y="20332"/>
                  <a:pt x="5587" y="20611"/>
                </a:cubicBezTo>
                <a:cubicBezTo>
                  <a:pt x="8362" y="21097"/>
                  <a:pt x="11240" y="21151"/>
                  <a:pt x="14040" y="20859"/>
                </a:cubicBezTo>
                <a:cubicBezTo>
                  <a:pt x="16433" y="20610"/>
                  <a:pt x="21212" y="20177"/>
                  <a:pt x="21212" y="17038"/>
                </a:cubicBezTo>
                <a:cubicBezTo>
                  <a:pt x="21212" y="12491"/>
                  <a:pt x="21212" y="7942"/>
                  <a:pt x="21212" y="3395"/>
                </a:cubicBezTo>
                <a:cubicBezTo>
                  <a:pt x="21212" y="2647"/>
                  <a:pt x="20483" y="2128"/>
                  <a:pt x="19899" y="1802"/>
                </a:cubicBezTo>
                <a:cubicBezTo>
                  <a:pt x="18110" y="796"/>
                  <a:pt x="20735" y="2269"/>
                  <a:pt x="19899" y="1802"/>
                </a:cubicBezTo>
                <a:close/>
                <a:moveTo>
                  <a:pt x="19899" y="1802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578" name="AutoShape 330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1107065" y="4034951"/>
            <a:ext cx="255426" cy="256200"/>
          </a:xfrm>
          <a:custGeom>
            <a:avLst/>
            <a:gdLst/>
            <a:ahLst/>
            <a:cxnLst/>
            <a:rect l="0" t="0" r="r" b="b"/>
            <a:pathLst>
              <a:path w="21600" h="21189">
                <a:moveTo>
                  <a:pt x="18900" y="18513"/>
                </a:moveTo>
                <a:cubicBezTo>
                  <a:pt x="14230" y="18513"/>
                  <a:pt x="9560" y="18513"/>
                  <a:pt x="4890" y="18513"/>
                </a:cubicBezTo>
                <a:cubicBezTo>
                  <a:pt x="4193" y="18513"/>
                  <a:pt x="3497" y="18513"/>
                  <a:pt x="2800" y="18513"/>
                </a:cubicBezTo>
                <a:cubicBezTo>
                  <a:pt x="2571" y="18513"/>
                  <a:pt x="2700" y="17510"/>
                  <a:pt x="2700" y="17324"/>
                </a:cubicBezTo>
                <a:cubicBezTo>
                  <a:pt x="2700" y="14573"/>
                  <a:pt x="2700" y="11823"/>
                  <a:pt x="2700" y="9073"/>
                </a:cubicBezTo>
                <a:cubicBezTo>
                  <a:pt x="2700" y="8374"/>
                  <a:pt x="2224" y="5323"/>
                  <a:pt x="3089" y="5323"/>
                </a:cubicBezTo>
                <a:cubicBezTo>
                  <a:pt x="5472" y="5323"/>
                  <a:pt x="7856" y="5323"/>
                  <a:pt x="10240" y="5323"/>
                </a:cubicBezTo>
                <a:cubicBezTo>
                  <a:pt x="12845" y="5323"/>
                  <a:pt x="15449" y="5323"/>
                  <a:pt x="18054" y="5323"/>
                </a:cubicBezTo>
                <a:cubicBezTo>
                  <a:pt x="18257" y="5323"/>
                  <a:pt x="18900" y="5189"/>
                  <a:pt x="18900" y="5440"/>
                </a:cubicBezTo>
                <a:cubicBezTo>
                  <a:pt x="18900" y="6331"/>
                  <a:pt x="18900" y="7220"/>
                  <a:pt x="18900" y="8111"/>
                </a:cubicBezTo>
                <a:cubicBezTo>
                  <a:pt x="18900" y="11578"/>
                  <a:pt x="18900" y="15045"/>
                  <a:pt x="18900" y="18513"/>
                </a:cubicBezTo>
                <a:cubicBezTo>
                  <a:pt x="18900" y="18513"/>
                  <a:pt x="18900" y="18513"/>
                  <a:pt x="18900" y="18513"/>
                </a:cubicBezTo>
                <a:close/>
                <a:moveTo>
                  <a:pt x="2700" y="2684"/>
                </a:moveTo>
                <a:cubicBezTo>
                  <a:pt x="2933" y="2684"/>
                  <a:pt x="3903" y="2541"/>
                  <a:pt x="4050" y="2684"/>
                </a:cubicBezTo>
                <a:cubicBezTo>
                  <a:pt x="4113" y="2746"/>
                  <a:pt x="4113" y="3942"/>
                  <a:pt x="4050" y="4003"/>
                </a:cubicBezTo>
                <a:cubicBezTo>
                  <a:pt x="3987" y="4065"/>
                  <a:pt x="2763" y="4065"/>
                  <a:pt x="2700" y="4003"/>
                </a:cubicBezTo>
                <a:cubicBezTo>
                  <a:pt x="2553" y="3860"/>
                  <a:pt x="2700" y="2912"/>
                  <a:pt x="2700" y="2684"/>
                </a:cubicBezTo>
                <a:cubicBezTo>
                  <a:pt x="2700" y="2684"/>
                  <a:pt x="2700" y="2684"/>
                  <a:pt x="2700" y="2684"/>
                </a:cubicBezTo>
                <a:close/>
                <a:moveTo>
                  <a:pt x="5400" y="2684"/>
                </a:moveTo>
                <a:cubicBezTo>
                  <a:pt x="5632" y="2684"/>
                  <a:pt x="6603" y="2541"/>
                  <a:pt x="6750" y="2684"/>
                </a:cubicBezTo>
                <a:cubicBezTo>
                  <a:pt x="6813" y="2746"/>
                  <a:pt x="6813" y="3942"/>
                  <a:pt x="6750" y="4003"/>
                </a:cubicBezTo>
                <a:cubicBezTo>
                  <a:pt x="6686" y="4065"/>
                  <a:pt x="5463" y="4065"/>
                  <a:pt x="5400" y="4003"/>
                </a:cubicBezTo>
                <a:cubicBezTo>
                  <a:pt x="5253" y="3860"/>
                  <a:pt x="5400" y="2912"/>
                  <a:pt x="5400" y="2684"/>
                </a:cubicBezTo>
                <a:cubicBezTo>
                  <a:pt x="5400" y="2684"/>
                  <a:pt x="5400" y="2684"/>
                  <a:pt x="5400" y="2684"/>
                </a:cubicBezTo>
                <a:close/>
                <a:moveTo>
                  <a:pt x="8100" y="2684"/>
                </a:moveTo>
                <a:cubicBezTo>
                  <a:pt x="8332" y="2684"/>
                  <a:pt x="9303" y="2541"/>
                  <a:pt x="9450" y="2684"/>
                </a:cubicBezTo>
                <a:cubicBezTo>
                  <a:pt x="9513" y="2746"/>
                  <a:pt x="9513" y="3942"/>
                  <a:pt x="9450" y="4003"/>
                </a:cubicBezTo>
                <a:cubicBezTo>
                  <a:pt x="9387" y="4065"/>
                  <a:pt x="8163" y="4065"/>
                  <a:pt x="8100" y="4003"/>
                </a:cubicBezTo>
                <a:cubicBezTo>
                  <a:pt x="7953" y="3860"/>
                  <a:pt x="8100" y="2912"/>
                  <a:pt x="8100" y="2684"/>
                </a:cubicBezTo>
                <a:cubicBezTo>
                  <a:pt x="8100" y="2684"/>
                  <a:pt x="8100" y="2684"/>
                  <a:pt x="8100" y="2684"/>
                </a:cubicBezTo>
                <a:close/>
                <a:moveTo>
                  <a:pt x="0" y="47"/>
                </a:moveTo>
                <a:cubicBezTo>
                  <a:pt x="0" y="4416"/>
                  <a:pt x="0" y="8784"/>
                  <a:pt x="0" y="13152"/>
                </a:cubicBezTo>
                <a:cubicBezTo>
                  <a:pt x="0" y="15503"/>
                  <a:pt x="0" y="17854"/>
                  <a:pt x="0" y="20204"/>
                </a:cubicBezTo>
                <a:cubicBezTo>
                  <a:pt x="0" y="21479"/>
                  <a:pt x="218" y="21152"/>
                  <a:pt x="1530" y="21152"/>
                </a:cubicBezTo>
                <a:cubicBezTo>
                  <a:pt x="7048" y="21152"/>
                  <a:pt x="12565" y="21152"/>
                  <a:pt x="18082" y="21152"/>
                </a:cubicBezTo>
                <a:cubicBezTo>
                  <a:pt x="18366" y="21152"/>
                  <a:pt x="21600" y="21241"/>
                  <a:pt x="21600" y="21076"/>
                </a:cubicBezTo>
                <a:cubicBezTo>
                  <a:pt x="21600" y="19349"/>
                  <a:pt x="21600" y="17623"/>
                  <a:pt x="21600" y="15897"/>
                </a:cubicBezTo>
                <a:cubicBezTo>
                  <a:pt x="21600" y="11759"/>
                  <a:pt x="21600" y="7621"/>
                  <a:pt x="21600" y="3483"/>
                </a:cubicBezTo>
                <a:cubicBezTo>
                  <a:pt x="21600" y="2382"/>
                  <a:pt x="21600" y="1280"/>
                  <a:pt x="21600" y="179"/>
                </a:cubicBezTo>
                <a:cubicBezTo>
                  <a:pt x="21600" y="-121"/>
                  <a:pt x="20323" y="47"/>
                  <a:pt x="20069" y="47"/>
                </a:cubicBezTo>
                <a:cubicBezTo>
                  <a:pt x="13379" y="47"/>
                  <a:pt x="6689" y="47"/>
                  <a:pt x="0" y="47"/>
                </a:cubicBezTo>
                <a:cubicBezTo>
                  <a:pt x="0" y="47"/>
                  <a:pt x="0" y="47"/>
                  <a:pt x="0" y="47"/>
                </a:cubicBezTo>
                <a:close/>
                <a:moveTo>
                  <a:pt x="0" y="47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579" name="AutoShape 331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1614821" y="4034951"/>
            <a:ext cx="255426" cy="256200"/>
          </a:xfrm>
          <a:custGeom>
            <a:avLst/>
            <a:gdLst/>
            <a:ahLst/>
            <a:cxnLst/>
            <a:rect l="0" t="0" r="r" b="b"/>
            <a:pathLst>
              <a:path w="21600" h="21189">
                <a:moveTo>
                  <a:pt x="18900" y="18513"/>
                </a:moveTo>
                <a:cubicBezTo>
                  <a:pt x="14230" y="18513"/>
                  <a:pt x="9560" y="18513"/>
                  <a:pt x="4890" y="18513"/>
                </a:cubicBezTo>
                <a:cubicBezTo>
                  <a:pt x="4193" y="18513"/>
                  <a:pt x="3497" y="18513"/>
                  <a:pt x="2800" y="18513"/>
                </a:cubicBezTo>
                <a:cubicBezTo>
                  <a:pt x="2571" y="18513"/>
                  <a:pt x="2700" y="17510"/>
                  <a:pt x="2700" y="17324"/>
                </a:cubicBezTo>
                <a:cubicBezTo>
                  <a:pt x="2700" y="14573"/>
                  <a:pt x="2700" y="11823"/>
                  <a:pt x="2700" y="9073"/>
                </a:cubicBezTo>
                <a:cubicBezTo>
                  <a:pt x="2700" y="8374"/>
                  <a:pt x="2224" y="5323"/>
                  <a:pt x="3089" y="5323"/>
                </a:cubicBezTo>
                <a:cubicBezTo>
                  <a:pt x="5472" y="5323"/>
                  <a:pt x="7856" y="5323"/>
                  <a:pt x="10240" y="5323"/>
                </a:cubicBezTo>
                <a:cubicBezTo>
                  <a:pt x="12845" y="5323"/>
                  <a:pt x="15449" y="5323"/>
                  <a:pt x="18054" y="5323"/>
                </a:cubicBezTo>
                <a:cubicBezTo>
                  <a:pt x="18257" y="5323"/>
                  <a:pt x="18900" y="5189"/>
                  <a:pt x="18900" y="5440"/>
                </a:cubicBezTo>
                <a:cubicBezTo>
                  <a:pt x="18900" y="6331"/>
                  <a:pt x="18900" y="7220"/>
                  <a:pt x="18900" y="8111"/>
                </a:cubicBezTo>
                <a:cubicBezTo>
                  <a:pt x="18900" y="11578"/>
                  <a:pt x="18900" y="15045"/>
                  <a:pt x="18900" y="18513"/>
                </a:cubicBezTo>
                <a:cubicBezTo>
                  <a:pt x="18900" y="18513"/>
                  <a:pt x="18900" y="18513"/>
                  <a:pt x="18900" y="18513"/>
                </a:cubicBezTo>
                <a:close/>
                <a:moveTo>
                  <a:pt x="2700" y="2684"/>
                </a:moveTo>
                <a:cubicBezTo>
                  <a:pt x="2933" y="2684"/>
                  <a:pt x="3903" y="2541"/>
                  <a:pt x="4050" y="2684"/>
                </a:cubicBezTo>
                <a:cubicBezTo>
                  <a:pt x="4113" y="2746"/>
                  <a:pt x="4113" y="3942"/>
                  <a:pt x="4050" y="4003"/>
                </a:cubicBezTo>
                <a:cubicBezTo>
                  <a:pt x="3987" y="4065"/>
                  <a:pt x="2763" y="4065"/>
                  <a:pt x="2700" y="4003"/>
                </a:cubicBezTo>
                <a:cubicBezTo>
                  <a:pt x="2553" y="3860"/>
                  <a:pt x="2700" y="2912"/>
                  <a:pt x="2700" y="2684"/>
                </a:cubicBezTo>
                <a:cubicBezTo>
                  <a:pt x="2700" y="2684"/>
                  <a:pt x="2700" y="2684"/>
                  <a:pt x="2700" y="2684"/>
                </a:cubicBezTo>
                <a:close/>
                <a:moveTo>
                  <a:pt x="5400" y="2684"/>
                </a:moveTo>
                <a:cubicBezTo>
                  <a:pt x="5632" y="2684"/>
                  <a:pt x="6603" y="2541"/>
                  <a:pt x="6750" y="2684"/>
                </a:cubicBezTo>
                <a:cubicBezTo>
                  <a:pt x="6813" y="2746"/>
                  <a:pt x="6813" y="3942"/>
                  <a:pt x="6750" y="4003"/>
                </a:cubicBezTo>
                <a:cubicBezTo>
                  <a:pt x="6686" y="4065"/>
                  <a:pt x="5463" y="4065"/>
                  <a:pt x="5400" y="4003"/>
                </a:cubicBezTo>
                <a:cubicBezTo>
                  <a:pt x="5253" y="3860"/>
                  <a:pt x="5400" y="2912"/>
                  <a:pt x="5400" y="2684"/>
                </a:cubicBezTo>
                <a:cubicBezTo>
                  <a:pt x="5400" y="2684"/>
                  <a:pt x="5400" y="2684"/>
                  <a:pt x="5400" y="2684"/>
                </a:cubicBezTo>
                <a:close/>
                <a:moveTo>
                  <a:pt x="8100" y="2684"/>
                </a:moveTo>
                <a:cubicBezTo>
                  <a:pt x="8332" y="2684"/>
                  <a:pt x="9303" y="2541"/>
                  <a:pt x="9450" y="2684"/>
                </a:cubicBezTo>
                <a:cubicBezTo>
                  <a:pt x="9513" y="2746"/>
                  <a:pt x="9513" y="3942"/>
                  <a:pt x="9450" y="4003"/>
                </a:cubicBezTo>
                <a:cubicBezTo>
                  <a:pt x="9387" y="4065"/>
                  <a:pt x="8163" y="4065"/>
                  <a:pt x="8100" y="4003"/>
                </a:cubicBezTo>
                <a:cubicBezTo>
                  <a:pt x="7953" y="3860"/>
                  <a:pt x="8100" y="2912"/>
                  <a:pt x="8100" y="2684"/>
                </a:cubicBezTo>
                <a:cubicBezTo>
                  <a:pt x="8100" y="2684"/>
                  <a:pt x="8100" y="2684"/>
                  <a:pt x="8100" y="2684"/>
                </a:cubicBezTo>
                <a:close/>
                <a:moveTo>
                  <a:pt x="0" y="47"/>
                </a:moveTo>
                <a:cubicBezTo>
                  <a:pt x="0" y="4416"/>
                  <a:pt x="0" y="8784"/>
                  <a:pt x="0" y="13152"/>
                </a:cubicBezTo>
                <a:cubicBezTo>
                  <a:pt x="0" y="15503"/>
                  <a:pt x="0" y="17854"/>
                  <a:pt x="0" y="20204"/>
                </a:cubicBezTo>
                <a:cubicBezTo>
                  <a:pt x="0" y="21479"/>
                  <a:pt x="218" y="21152"/>
                  <a:pt x="1531" y="21152"/>
                </a:cubicBezTo>
                <a:cubicBezTo>
                  <a:pt x="7048" y="21152"/>
                  <a:pt x="12565" y="21152"/>
                  <a:pt x="18083" y="21152"/>
                </a:cubicBezTo>
                <a:cubicBezTo>
                  <a:pt x="18367" y="21152"/>
                  <a:pt x="21600" y="21241"/>
                  <a:pt x="21600" y="21076"/>
                </a:cubicBezTo>
                <a:cubicBezTo>
                  <a:pt x="21600" y="19349"/>
                  <a:pt x="21600" y="17623"/>
                  <a:pt x="21600" y="15897"/>
                </a:cubicBezTo>
                <a:cubicBezTo>
                  <a:pt x="21600" y="11759"/>
                  <a:pt x="21600" y="7621"/>
                  <a:pt x="21600" y="3483"/>
                </a:cubicBezTo>
                <a:cubicBezTo>
                  <a:pt x="21600" y="2382"/>
                  <a:pt x="21600" y="1280"/>
                  <a:pt x="21600" y="179"/>
                </a:cubicBezTo>
                <a:cubicBezTo>
                  <a:pt x="21600" y="-121"/>
                  <a:pt x="20323" y="47"/>
                  <a:pt x="20069" y="47"/>
                </a:cubicBezTo>
                <a:cubicBezTo>
                  <a:pt x="13380" y="47"/>
                  <a:pt x="6689" y="47"/>
                  <a:pt x="0" y="47"/>
                </a:cubicBezTo>
                <a:cubicBezTo>
                  <a:pt x="0" y="47"/>
                  <a:pt x="0" y="47"/>
                  <a:pt x="0" y="47"/>
                </a:cubicBezTo>
                <a:close/>
                <a:moveTo>
                  <a:pt x="0" y="47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580" name="AutoShape 332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1682935" y="4134025"/>
            <a:ext cx="127713" cy="113007"/>
          </a:xfrm>
          <a:custGeom>
            <a:avLst/>
            <a:gdLst/>
            <a:ahLst/>
            <a:cxnLst/>
            <a:rect l="0" t="0" r="r" b="b"/>
            <a:pathLst>
              <a:path w="21600" h="21334">
                <a:moveTo>
                  <a:pt x="21600" y="9267"/>
                </a:moveTo>
                <a:cubicBezTo>
                  <a:pt x="20129" y="9267"/>
                  <a:pt x="18658" y="9265"/>
                  <a:pt x="17187" y="9265"/>
                </a:cubicBezTo>
                <a:cubicBezTo>
                  <a:pt x="15813" y="9265"/>
                  <a:pt x="16202" y="8879"/>
                  <a:pt x="16199" y="7375"/>
                </a:cubicBezTo>
                <a:cubicBezTo>
                  <a:pt x="16198" y="5410"/>
                  <a:pt x="16197" y="3445"/>
                  <a:pt x="16197" y="1482"/>
                </a:cubicBezTo>
                <a:cubicBezTo>
                  <a:pt x="16195" y="-72"/>
                  <a:pt x="16163" y="213"/>
                  <a:pt x="14776" y="213"/>
                </a:cubicBezTo>
                <a:cubicBezTo>
                  <a:pt x="12966" y="213"/>
                  <a:pt x="11155" y="213"/>
                  <a:pt x="9345" y="213"/>
                </a:cubicBezTo>
                <a:cubicBezTo>
                  <a:pt x="8720" y="213"/>
                  <a:pt x="5883" y="-266"/>
                  <a:pt x="5404" y="213"/>
                </a:cubicBezTo>
                <a:cubicBezTo>
                  <a:pt x="4560" y="1055"/>
                  <a:pt x="5404" y="7813"/>
                  <a:pt x="5404" y="9267"/>
                </a:cubicBezTo>
                <a:cubicBezTo>
                  <a:pt x="3602" y="9265"/>
                  <a:pt x="1802" y="9265"/>
                  <a:pt x="0" y="9265"/>
                </a:cubicBezTo>
                <a:cubicBezTo>
                  <a:pt x="1713" y="11180"/>
                  <a:pt x="3427" y="13092"/>
                  <a:pt x="5140" y="15007"/>
                </a:cubicBezTo>
                <a:cubicBezTo>
                  <a:pt x="5984" y="15950"/>
                  <a:pt x="9607" y="21334"/>
                  <a:pt x="10803" y="21334"/>
                </a:cubicBezTo>
                <a:cubicBezTo>
                  <a:pt x="11887" y="21334"/>
                  <a:pt x="15179" y="16443"/>
                  <a:pt x="15940" y="15592"/>
                </a:cubicBezTo>
                <a:cubicBezTo>
                  <a:pt x="17827" y="13485"/>
                  <a:pt x="19714" y="11376"/>
                  <a:pt x="21600" y="9267"/>
                </a:cubicBezTo>
                <a:cubicBezTo>
                  <a:pt x="21600" y="9267"/>
                  <a:pt x="21600" y="9267"/>
                  <a:pt x="21600" y="9267"/>
                </a:cubicBezTo>
                <a:close/>
                <a:moveTo>
                  <a:pt x="21600" y="9267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581" name="AutoShape 333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2054463" y="4573668"/>
            <a:ext cx="255426" cy="256200"/>
          </a:xfrm>
          <a:custGeom>
            <a:avLst/>
            <a:gdLst/>
            <a:ahLst/>
            <a:cxnLst/>
            <a:rect l="0" t="0" r="r" b="b"/>
            <a:pathLst>
              <a:path w="21600" h="21189">
                <a:moveTo>
                  <a:pt x="18900" y="18513"/>
                </a:moveTo>
                <a:cubicBezTo>
                  <a:pt x="14230" y="18513"/>
                  <a:pt x="9560" y="18513"/>
                  <a:pt x="4890" y="18513"/>
                </a:cubicBezTo>
                <a:cubicBezTo>
                  <a:pt x="4194" y="18513"/>
                  <a:pt x="3497" y="18513"/>
                  <a:pt x="2800" y="18513"/>
                </a:cubicBezTo>
                <a:cubicBezTo>
                  <a:pt x="2571" y="18513"/>
                  <a:pt x="2700" y="17510"/>
                  <a:pt x="2700" y="17324"/>
                </a:cubicBezTo>
                <a:cubicBezTo>
                  <a:pt x="2700" y="14573"/>
                  <a:pt x="2700" y="11823"/>
                  <a:pt x="2700" y="9073"/>
                </a:cubicBezTo>
                <a:cubicBezTo>
                  <a:pt x="2700" y="8374"/>
                  <a:pt x="2224" y="5323"/>
                  <a:pt x="3089" y="5323"/>
                </a:cubicBezTo>
                <a:cubicBezTo>
                  <a:pt x="5472" y="5323"/>
                  <a:pt x="7856" y="5323"/>
                  <a:pt x="10240" y="5323"/>
                </a:cubicBezTo>
                <a:cubicBezTo>
                  <a:pt x="12845" y="5323"/>
                  <a:pt x="15449" y="5323"/>
                  <a:pt x="18054" y="5323"/>
                </a:cubicBezTo>
                <a:cubicBezTo>
                  <a:pt x="18257" y="5323"/>
                  <a:pt x="18900" y="5189"/>
                  <a:pt x="18900" y="5440"/>
                </a:cubicBezTo>
                <a:cubicBezTo>
                  <a:pt x="18900" y="6331"/>
                  <a:pt x="18900" y="7220"/>
                  <a:pt x="18900" y="8111"/>
                </a:cubicBezTo>
                <a:cubicBezTo>
                  <a:pt x="18900" y="11578"/>
                  <a:pt x="18900" y="15045"/>
                  <a:pt x="18900" y="18513"/>
                </a:cubicBezTo>
                <a:cubicBezTo>
                  <a:pt x="18900" y="18513"/>
                  <a:pt x="18900" y="18513"/>
                  <a:pt x="18900" y="18513"/>
                </a:cubicBezTo>
                <a:close/>
                <a:moveTo>
                  <a:pt x="2700" y="2684"/>
                </a:moveTo>
                <a:cubicBezTo>
                  <a:pt x="2933" y="2684"/>
                  <a:pt x="3903" y="2541"/>
                  <a:pt x="4050" y="2684"/>
                </a:cubicBezTo>
                <a:cubicBezTo>
                  <a:pt x="4113" y="2746"/>
                  <a:pt x="4113" y="3942"/>
                  <a:pt x="4050" y="4003"/>
                </a:cubicBezTo>
                <a:cubicBezTo>
                  <a:pt x="3987" y="4065"/>
                  <a:pt x="2763" y="4065"/>
                  <a:pt x="2700" y="4003"/>
                </a:cubicBezTo>
                <a:cubicBezTo>
                  <a:pt x="2553" y="3860"/>
                  <a:pt x="2700" y="2912"/>
                  <a:pt x="2700" y="2684"/>
                </a:cubicBezTo>
                <a:cubicBezTo>
                  <a:pt x="2700" y="2684"/>
                  <a:pt x="2700" y="2684"/>
                  <a:pt x="2700" y="2684"/>
                </a:cubicBezTo>
                <a:close/>
                <a:moveTo>
                  <a:pt x="5400" y="2684"/>
                </a:moveTo>
                <a:cubicBezTo>
                  <a:pt x="5633" y="2684"/>
                  <a:pt x="6603" y="2541"/>
                  <a:pt x="6750" y="2684"/>
                </a:cubicBezTo>
                <a:cubicBezTo>
                  <a:pt x="6813" y="2746"/>
                  <a:pt x="6813" y="3942"/>
                  <a:pt x="6750" y="4003"/>
                </a:cubicBezTo>
                <a:cubicBezTo>
                  <a:pt x="6686" y="4065"/>
                  <a:pt x="5463" y="4065"/>
                  <a:pt x="5400" y="4003"/>
                </a:cubicBezTo>
                <a:cubicBezTo>
                  <a:pt x="5253" y="3860"/>
                  <a:pt x="5400" y="2912"/>
                  <a:pt x="5400" y="2684"/>
                </a:cubicBezTo>
                <a:cubicBezTo>
                  <a:pt x="5400" y="2684"/>
                  <a:pt x="5400" y="2684"/>
                  <a:pt x="5400" y="2684"/>
                </a:cubicBezTo>
                <a:close/>
                <a:moveTo>
                  <a:pt x="8100" y="2684"/>
                </a:moveTo>
                <a:cubicBezTo>
                  <a:pt x="8333" y="2684"/>
                  <a:pt x="9303" y="2541"/>
                  <a:pt x="9450" y="2684"/>
                </a:cubicBezTo>
                <a:cubicBezTo>
                  <a:pt x="9513" y="2746"/>
                  <a:pt x="9513" y="3942"/>
                  <a:pt x="9450" y="4003"/>
                </a:cubicBezTo>
                <a:cubicBezTo>
                  <a:pt x="9387" y="4065"/>
                  <a:pt x="8163" y="4065"/>
                  <a:pt x="8100" y="4003"/>
                </a:cubicBezTo>
                <a:cubicBezTo>
                  <a:pt x="7953" y="3860"/>
                  <a:pt x="8100" y="2912"/>
                  <a:pt x="8100" y="2684"/>
                </a:cubicBezTo>
                <a:cubicBezTo>
                  <a:pt x="8100" y="2684"/>
                  <a:pt x="8100" y="2684"/>
                  <a:pt x="8100" y="2684"/>
                </a:cubicBezTo>
                <a:close/>
                <a:moveTo>
                  <a:pt x="0" y="47"/>
                </a:moveTo>
                <a:cubicBezTo>
                  <a:pt x="0" y="4416"/>
                  <a:pt x="0" y="8784"/>
                  <a:pt x="0" y="13152"/>
                </a:cubicBezTo>
                <a:cubicBezTo>
                  <a:pt x="0" y="15503"/>
                  <a:pt x="0" y="17854"/>
                  <a:pt x="0" y="20204"/>
                </a:cubicBezTo>
                <a:cubicBezTo>
                  <a:pt x="0" y="21479"/>
                  <a:pt x="218" y="21152"/>
                  <a:pt x="1531" y="21152"/>
                </a:cubicBezTo>
                <a:cubicBezTo>
                  <a:pt x="7048" y="21152"/>
                  <a:pt x="12565" y="21152"/>
                  <a:pt x="18083" y="21152"/>
                </a:cubicBezTo>
                <a:cubicBezTo>
                  <a:pt x="18367" y="21152"/>
                  <a:pt x="21600" y="21241"/>
                  <a:pt x="21600" y="21076"/>
                </a:cubicBezTo>
                <a:cubicBezTo>
                  <a:pt x="21600" y="19349"/>
                  <a:pt x="21600" y="17623"/>
                  <a:pt x="21600" y="15897"/>
                </a:cubicBezTo>
                <a:cubicBezTo>
                  <a:pt x="21600" y="11759"/>
                  <a:pt x="21600" y="7621"/>
                  <a:pt x="21600" y="3483"/>
                </a:cubicBezTo>
                <a:cubicBezTo>
                  <a:pt x="21600" y="2382"/>
                  <a:pt x="21600" y="1280"/>
                  <a:pt x="21600" y="179"/>
                </a:cubicBezTo>
                <a:cubicBezTo>
                  <a:pt x="21600" y="-121"/>
                  <a:pt x="20323" y="47"/>
                  <a:pt x="20070" y="47"/>
                </a:cubicBezTo>
                <a:cubicBezTo>
                  <a:pt x="13380" y="47"/>
                  <a:pt x="6689" y="47"/>
                  <a:pt x="0" y="47"/>
                </a:cubicBezTo>
                <a:cubicBezTo>
                  <a:pt x="0" y="47"/>
                  <a:pt x="0" y="47"/>
                  <a:pt x="0" y="47"/>
                </a:cubicBezTo>
                <a:close/>
                <a:moveTo>
                  <a:pt x="0" y="47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582" name="AutoShape 334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2116385" y="4666550"/>
            <a:ext cx="127713" cy="111459"/>
          </a:xfrm>
          <a:custGeom>
            <a:avLst/>
            <a:gdLst/>
            <a:ahLst/>
            <a:cxnLst/>
            <a:rect l="0" t="0" r="r" b="b"/>
            <a:pathLst>
              <a:path w="21600" h="21600">
                <a:moveTo>
                  <a:pt x="5404" y="21600"/>
                </a:moveTo>
                <a:cubicBezTo>
                  <a:pt x="8819" y="21600"/>
                  <a:pt x="12234" y="21600"/>
                  <a:pt x="15649" y="21600"/>
                </a:cubicBezTo>
                <a:cubicBezTo>
                  <a:pt x="16828" y="21600"/>
                  <a:pt x="16196" y="13897"/>
                  <a:pt x="16196" y="12343"/>
                </a:cubicBezTo>
                <a:cubicBezTo>
                  <a:pt x="17998" y="12343"/>
                  <a:pt x="19798" y="12343"/>
                  <a:pt x="21600" y="12345"/>
                </a:cubicBezTo>
                <a:cubicBezTo>
                  <a:pt x="19887" y="10387"/>
                  <a:pt x="18173" y="8429"/>
                  <a:pt x="16460" y="6470"/>
                </a:cubicBezTo>
                <a:cubicBezTo>
                  <a:pt x="15615" y="5506"/>
                  <a:pt x="11993" y="0"/>
                  <a:pt x="10797" y="0"/>
                </a:cubicBezTo>
                <a:cubicBezTo>
                  <a:pt x="9713" y="0"/>
                  <a:pt x="6420" y="5004"/>
                  <a:pt x="5659" y="5873"/>
                </a:cubicBezTo>
                <a:cubicBezTo>
                  <a:pt x="3773" y="8029"/>
                  <a:pt x="1886" y="10186"/>
                  <a:pt x="0" y="12343"/>
                </a:cubicBezTo>
                <a:cubicBezTo>
                  <a:pt x="1258" y="12343"/>
                  <a:pt x="5398" y="11491"/>
                  <a:pt x="5398" y="13106"/>
                </a:cubicBezTo>
                <a:cubicBezTo>
                  <a:pt x="5401" y="15940"/>
                  <a:pt x="5403" y="18771"/>
                  <a:pt x="5404" y="21600"/>
                </a:cubicBezTo>
                <a:cubicBezTo>
                  <a:pt x="5404" y="21600"/>
                  <a:pt x="5404" y="21600"/>
                  <a:pt x="5404" y="21600"/>
                </a:cubicBezTo>
                <a:close/>
                <a:moveTo>
                  <a:pt x="5404" y="21600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583" name="AutoShape 335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6265123" y="3490042"/>
            <a:ext cx="242268" cy="241494"/>
          </a:xfrm>
          <a:custGeom>
            <a:avLst/>
            <a:gdLst/>
            <a:ahLst/>
            <a:cxnLst/>
            <a:rect l="0" t="0" r="r" b="b"/>
            <a:pathLst>
              <a:path w="20411" h="20972">
                <a:moveTo>
                  <a:pt x="18650" y="3819"/>
                </a:moveTo>
                <a:cubicBezTo>
                  <a:pt x="18113" y="4404"/>
                  <a:pt x="17335" y="4317"/>
                  <a:pt x="16629" y="4317"/>
                </a:cubicBezTo>
                <a:cubicBezTo>
                  <a:pt x="15516" y="4317"/>
                  <a:pt x="15431" y="4522"/>
                  <a:pt x="15431" y="3266"/>
                </a:cubicBezTo>
                <a:cubicBezTo>
                  <a:pt x="15431" y="41"/>
                  <a:pt x="20470" y="1834"/>
                  <a:pt x="18650" y="3819"/>
                </a:cubicBezTo>
                <a:cubicBezTo>
                  <a:pt x="18441" y="4047"/>
                  <a:pt x="18917" y="3527"/>
                  <a:pt x="18650" y="3819"/>
                </a:cubicBezTo>
                <a:close/>
                <a:moveTo>
                  <a:pt x="14100" y="3844"/>
                </a:moveTo>
                <a:cubicBezTo>
                  <a:pt x="14224" y="7736"/>
                  <a:pt x="14538" y="12001"/>
                  <a:pt x="13943" y="15857"/>
                </a:cubicBezTo>
                <a:cubicBezTo>
                  <a:pt x="13870" y="16337"/>
                  <a:pt x="13455" y="19546"/>
                  <a:pt x="12731" y="19546"/>
                </a:cubicBezTo>
                <a:cubicBezTo>
                  <a:pt x="12042" y="19546"/>
                  <a:pt x="11355" y="19546"/>
                  <a:pt x="10668" y="19546"/>
                </a:cubicBezTo>
                <a:cubicBezTo>
                  <a:pt x="8269" y="19546"/>
                  <a:pt x="5870" y="19546"/>
                  <a:pt x="3470" y="19546"/>
                </a:cubicBezTo>
                <a:cubicBezTo>
                  <a:pt x="2785" y="19546"/>
                  <a:pt x="2020" y="19632"/>
                  <a:pt x="1576" y="18949"/>
                </a:cubicBezTo>
                <a:cubicBezTo>
                  <a:pt x="801" y="17759"/>
                  <a:pt x="1896" y="16777"/>
                  <a:pt x="3007" y="16777"/>
                </a:cubicBezTo>
                <a:cubicBezTo>
                  <a:pt x="5335" y="16777"/>
                  <a:pt x="7661" y="16777"/>
                  <a:pt x="9989" y="16777"/>
                </a:cubicBezTo>
                <a:cubicBezTo>
                  <a:pt x="10493" y="16777"/>
                  <a:pt x="11682" y="17000"/>
                  <a:pt x="12004" y="16434"/>
                </a:cubicBezTo>
                <a:cubicBezTo>
                  <a:pt x="12654" y="15290"/>
                  <a:pt x="10920" y="15392"/>
                  <a:pt x="10386" y="15392"/>
                </a:cubicBezTo>
                <a:cubicBezTo>
                  <a:pt x="8373" y="15392"/>
                  <a:pt x="6360" y="15392"/>
                  <a:pt x="4348" y="15392"/>
                </a:cubicBezTo>
                <a:cubicBezTo>
                  <a:pt x="5001" y="13873"/>
                  <a:pt x="4706" y="11915"/>
                  <a:pt x="4706" y="10301"/>
                </a:cubicBezTo>
                <a:cubicBezTo>
                  <a:pt x="4706" y="8363"/>
                  <a:pt x="4706" y="6426"/>
                  <a:pt x="4706" y="4489"/>
                </a:cubicBezTo>
                <a:cubicBezTo>
                  <a:pt x="4706" y="420"/>
                  <a:pt x="11986" y="1548"/>
                  <a:pt x="14394" y="1548"/>
                </a:cubicBezTo>
                <a:cubicBezTo>
                  <a:pt x="14055" y="2259"/>
                  <a:pt x="14075" y="3074"/>
                  <a:pt x="14100" y="3844"/>
                </a:cubicBezTo>
                <a:cubicBezTo>
                  <a:pt x="14105" y="4007"/>
                  <a:pt x="14076" y="3126"/>
                  <a:pt x="14100" y="3844"/>
                </a:cubicBezTo>
                <a:close/>
                <a:moveTo>
                  <a:pt x="19657" y="934"/>
                </a:moveTo>
                <a:cubicBezTo>
                  <a:pt x="18129" y="-528"/>
                  <a:pt x="14261" y="164"/>
                  <a:pt x="12385" y="164"/>
                </a:cubicBezTo>
                <a:cubicBezTo>
                  <a:pt x="9851" y="164"/>
                  <a:pt x="6739" y="-325"/>
                  <a:pt x="4711" y="1590"/>
                </a:cubicBezTo>
                <a:cubicBezTo>
                  <a:pt x="2855" y="3344"/>
                  <a:pt x="3362" y="6062"/>
                  <a:pt x="3362" y="8400"/>
                </a:cubicBezTo>
                <a:cubicBezTo>
                  <a:pt x="3362" y="8913"/>
                  <a:pt x="3800" y="15392"/>
                  <a:pt x="2778" y="15392"/>
                </a:cubicBezTo>
                <a:cubicBezTo>
                  <a:pt x="883" y="15392"/>
                  <a:pt x="-447" y="17168"/>
                  <a:pt x="141" y="19065"/>
                </a:cubicBezTo>
                <a:cubicBezTo>
                  <a:pt x="605" y="20571"/>
                  <a:pt x="1916" y="20930"/>
                  <a:pt x="3275" y="20930"/>
                </a:cubicBezTo>
                <a:cubicBezTo>
                  <a:pt x="5937" y="20930"/>
                  <a:pt x="8599" y="20930"/>
                  <a:pt x="11261" y="20930"/>
                </a:cubicBezTo>
                <a:cubicBezTo>
                  <a:pt x="11849" y="20930"/>
                  <a:pt x="12667" y="21072"/>
                  <a:pt x="13234" y="20837"/>
                </a:cubicBezTo>
                <a:cubicBezTo>
                  <a:pt x="14434" y="20338"/>
                  <a:pt x="14815" y="18460"/>
                  <a:pt x="15048" y="17317"/>
                </a:cubicBezTo>
                <a:cubicBezTo>
                  <a:pt x="15422" y="15485"/>
                  <a:pt x="15454" y="13711"/>
                  <a:pt x="15454" y="11854"/>
                </a:cubicBezTo>
                <a:cubicBezTo>
                  <a:pt x="15454" y="10521"/>
                  <a:pt x="15454" y="9188"/>
                  <a:pt x="15454" y="7855"/>
                </a:cubicBezTo>
                <a:cubicBezTo>
                  <a:pt x="15454" y="7503"/>
                  <a:pt x="15223" y="5980"/>
                  <a:pt x="15454" y="5701"/>
                </a:cubicBezTo>
                <a:cubicBezTo>
                  <a:pt x="15683" y="5423"/>
                  <a:pt x="17994" y="5703"/>
                  <a:pt x="18474" y="5531"/>
                </a:cubicBezTo>
                <a:cubicBezTo>
                  <a:pt x="20247" y="4898"/>
                  <a:pt x="21153" y="2363"/>
                  <a:pt x="19657" y="934"/>
                </a:cubicBezTo>
                <a:cubicBezTo>
                  <a:pt x="19289" y="583"/>
                  <a:pt x="20145" y="1401"/>
                  <a:pt x="19657" y="934"/>
                </a:cubicBezTo>
                <a:close/>
                <a:moveTo>
                  <a:pt x="19657" y="934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584" name="AutoShape 336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4097872" y="4530323"/>
            <a:ext cx="255426" cy="256200"/>
          </a:xfrm>
          <a:custGeom>
            <a:avLst/>
            <a:gdLst/>
            <a:ahLst/>
            <a:cxnLst/>
            <a:rect l="0" t="0" r="r" b="b"/>
            <a:pathLst>
              <a:path w="21600" h="21189">
                <a:moveTo>
                  <a:pt x="20251" y="19832"/>
                </a:moveTo>
                <a:cubicBezTo>
                  <a:pt x="15584" y="19832"/>
                  <a:pt x="10917" y="19832"/>
                  <a:pt x="6251" y="19832"/>
                </a:cubicBezTo>
                <a:cubicBezTo>
                  <a:pt x="5119" y="19832"/>
                  <a:pt x="3988" y="19832"/>
                  <a:pt x="2857" y="19832"/>
                </a:cubicBezTo>
                <a:cubicBezTo>
                  <a:pt x="2646" y="19832"/>
                  <a:pt x="1510" y="19987"/>
                  <a:pt x="1350" y="19832"/>
                </a:cubicBezTo>
                <a:cubicBezTo>
                  <a:pt x="1213" y="19699"/>
                  <a:pt x="1350" y="18743"/>
                  <a:pt x="1350" y="18565"/>
                </a:cubicBezTo>
                <a:cubicBezTo>
                  <a:pt x="1350" y="17393"/>
                  <a:pt x="1350" y="16219"/>
                  <a:pt x="1350" y="15044"/>
                </a:cubicBezTo>
                <a:cubicBezTo>
                  <a:pt x="1350" y="12082"/>
                  <a:pt x="1350" y="9117"/>
                  <a:pt x="1350" y="6154"/>
                </a:cubicBezTo>
                <a:cubicBezTo>
                  <a:pt x="1350" y="5048"/>
                  <a:pt x="1350" y="3944"/>
                  <a:pt x="1350" y="2838"/>
                </a:cubicBezTo>
                <a:cubicBezTo>
                  <a:pt x="1350" y="2631"/>
                  <a:pt x="1191" y="1521"/>
                  <a:pt x="1350" y="1366"/>
                </a:cubicBezTo>
                <a:cubicBezTo>
                  <a:pt x="1487" y="1232"/>
                  <a:pt x="2466" y="1366"/>
                  <a:pt x="2647" y="1366"/>
                </a:cubicBezTo>
                <a:cubicBezTo>
                  <a:pt x="3848" y="1366"/>
                  <a:pt x="5049" y="1366"/>
                  <a:pt x="6251" y="1366"/>
                </a:cubicBezTo>
                <a:cubicBezTo>
                  <a:pt x="9283" y="1366"/>
                  <a:pt x="12317" y="1366"/>
                  <a:pt x="15350" y="1366"/>
                </a:cubicBezTo>
                <a:cubicBezTo>
                  <a:pt x="16481" y="1366"/>
                  <a:pt x="17613" y="1366"/>
                  <a:pt x="18744" y="1366"/>
                </a:cubicBezTo>
                <a:cubicBezTo>
                  <a:pt x="18954" y="1366"/>
                  <a:pt x="20092" y="1210"/>
                  <a:pt x="20251" y="1366"/>
                </a:cubicBezTo>
                <a:cubicBezTo>
                  <a:pt x="20387" y="1499"/>
                  <a:pt x="20251" y="2456"/>
                  <a:pt x="20251" y="2632"/>
                </a:cubicBezTo>
                <a:cubicBezTo>
                  <a:pt x="20251" y="3806"/>
                  <a:pt x="20251" y="4979"/>
                  <a:pt x="20251" y="6154"/>
                </a:cubicBezTo>
                <a:cubicBezTo>
                  <a:pt x="20251" y="10713"/>
                  <a:pt x="20251" y="15273"/>
                  <a:pt x="20251" y="19832"/>
                </a:cubicBezTo>
                <a:cubicBezTo>
                  <a:pt x="20251" y="19832"/>
                  <a:pt x="20251" y="19832"/>
                  <a:pt x="20251" y="19832"/>
                </a:cubicBezTo>
                <a:close/>
                <a:moveTo>
                  <a:pt x="0" y="47"/>
                </a:moveTo>
                <a:cubicBezTo>
                  <a:pt x="0" y="4416"/>
                  <a:pt x="0" y="8784"/>
                  <a:pt x="0" y="13152"/>
                </a:cubicBezTo>
                <a:cubicBezTo>
                  <a:pt x="0" y="15503"/>
                  <a:pt x="0" y="17854"/>
                  <a:pt x="0" y="20204"/>
                </a:cubicBezTo>
                <a:cubicBezTo>
                  <a:pt x="0" y="21479"/>
                  <a:pt x="219" y="21152"/>
                  <a:pt x="1531" y="21152"/>
                </a:cubicBezTo>
                <a:cubicBezTo>
                  <a:pt x="7048" y="21152"/>
                  <a:pt x="12566" y="21152"/>
                  <a:pt x="18083" y="21152"/>
                </a:cubicBezTo>
                <a:cubicBezTo>
                  <a:pt x="18368" y="21152"/>
                  <a:pt x="21600" y="21241"/>
                  <a:pt x="21600" y="21076"/>
                </a:cubicBezTo>
                <a:cubicBezTo>
                  <a:pt x="21600" y="19349"/>
                  <a:pt x="21600" y="17623"/>
                  <a:pt x="21600" y="15897"/>
                </a:cubicBezTo>
                <a:cubicBezTo>
                  <a:pt x="21600" y="11759"/>
                  <a:pt x="21600" y="7621"/>
                  <a:pt x="21600" y="3483"/>
                </a:cubicBezTo>
                <a:cubicBezTo>
                  <a:pt x="21600" y="2382"/>
                  <a:pt x="21600" y="1280"/>
                  <a:pt x="21600" y="179"/>
                </a:cubicBezTo>
                <a:cubicBezTo>
                  <a:pt x="21600" y="-121"/>
                  <a:pt x="20323" y="47"/>
                  <a:pt x="20070" y="47"/>
                </a:cubicBezTo>
                <a:cubicBezTo>
                  <a:pt x="13380" y="47"/>
                  <a:pt x="6690" y="47"/>
                  <a:pt x="0" y="47"/>
                </a:cubicBezTo>
                <a:cubicBezTo>
                  <a:pt x="0" y="47"/>
                  <a:pt x="0" y="47"/>
                  <a:pt x="0" y="47"/>
                </a:cubicBezTo>
                <a:close/>
                <a:moveTo>
                  <a:pt x="0" y="47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585" name="AutoShape 337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4128832" y="4561283"/>
            <a:ext cx="192731" cy="160222"/>
          </a:xfrm>
          <a:custGeom>
            <a:avLst/>
            <a:gdLst/>
            <a:ahLst/>
            <a:cxnLst/>
            <a:rect l="0" t="0" r="r" b="b"/>
            <a:pathLst>
              <a:path w="21153" h="21442">
                <a:moveTo>
                  <a:pt x="21153" y="0"/>
                </a:moveTo>
                <a:cubicBezTo>
                  <a:pt x="15104" y="0"/>
                  <a:pt x="9055" y="0"/>
                  <a:pt x="3006" y="0"/>
                </a:cubicBezTo>
                <a:cubicBezTo>
                  <a:pt x="2104" y="0"/>
                  <a:pt x="1202" y="0"/>
                  <a:pt x="299" y="0"/>
                </a:cubicBezTo>
                <a:cubicBezTo>
                  <a:pt x="3" y="0"/>
                  <a:pt x="170" y="1626"/>
                  <a:pt x="170" y="1930"/>
                </a:cubicBezTo>
                <a:cubicBezTo>
                  <a:pt x="170" y="6387"/>
                  <a:pt x="170" y="10847"/>
                  <a:pt x="170" y="15305"/>
                </a:cubicBezTo>
                <a:cubicBezTo>
                  <a:pt x="170" y="16438"/>
                  <a:pt x="-447" y="21385"/>
                  <a:pt x="674" y="21385"/>
                </a:cubicBezTo>
                <a:cubicBezTo>
                  <a:pt x="3761" y="21385"/>
                  <a:pt x="6848" y="21385"/>
                  <a:pt x="9935" y="21385"/>
                </a:cubicBezTo>
                <a:cubicBezTo>
                  <a:pt x="13310" y="21385"/>
                  <a:pt x="16684" y="21385"/>
                  <a:pt x="20057" y="21385"/>
                </a:cubicBezTo>
                <a:cubicBezTo>
                  <a:pt x="20320" y="21385"/>
                  <a:pt x="21153" y="21600"/>
                  <a:pt x="21153" y="21192"/>
                </a:cubicBezTo>
                <a:cubicBezTo>
                  <a:pt x="21153" y="19751"/>
                  <a:pt x="21153" y="18308"/>
                  <a:pt x="21153" y="16865"/>
                </a:cubicBezTo>
                <a:cubicBezTo>
                  <a:pt x="21153" y="11243"/>
                  <a:pt x="21153" y="5622"/>
                  <a:pt x="21153" y="0"/>
                </a:cubicBezTo>
                <a:cubicBezTo>
                  <a:pt x="21153" y="0"/>
                  <a:pt x="21153" y="0"/>
                  <a:pt x="21153" y="0"/>
                </a:cubicBezTo>
                <a:close/>
                <a:moveTo>
                  <a:pt x="21153" y="0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586" name="AutoShape 338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4611820" y="4561283"/>
            <a:ext cx="256974" cy="227561"/>
          </a:xfrm>
          <a:custGeom>
            <a:avLst/>
            <a:gdLst/>
            <a:ahLst/>
            <a:cxnLst/>
            <a:rect l="0" t="0" r="r" b="b"/>
            <a:pathLst>
              <a:path w="21177" h="20985">
                <a:moveTo>
                  <a:pt x="19808" y="19288"/>
                </a:moveTo>
                <a:cubicBezTo>
                  <a:pt x="15257" y="19288"/>
                  <a:pt x="10704" y="19288"/>
                  <a:pt x="6152" y="19288"/>
                </a:cubicBezTo>
                <a:cubicBezTo>
                  <a:pt x="5474" y="19288"/>
                  <a:pt x="4793" y="19288"/>
                  <a:pt x="4115" y="19288"/>
                </a:cubicBezTo>
                <a:cubicBezTo>
                  <a:pt x="3896" y="19288"/>
                  <a:pt x="4017" y="18361"/>
                  <a:pt x="4017" y="18161"/>
                </a:cubicBezTo>
                <a:cubicBezTo>
                  <a:pt x="4017" y="15250"/>
                  <a:pt x="4017" y="12339"/>
                  <a:pt x="4017" y="9428"/>
                </a:cubicBezTo>
                <a:cubicBezTo>
                  <a:pt x="4017" y="6919"/>
                  <a:pt x="4017" y="4409"/>
                  <a:pt x="4017" y="1902"/>
                </a:cubicBezTo>
                <a:cubicBezTo>
                  <a:pt x="4017" y="1231"/>
                  <a:pt x="7049" y="1603"/>
                  <a:pt x="7582" y="1603"/>
                </a:cubicBezTo>
                <a:cubicBezTo>
                  <a:pt x="10470" y="1603"/>
                  <a:pt x="13356" y="1603"/>
                  <a:pt x="16244" y="1603"/>
                </a:cubicBezTo>
                <a:cubicBezTo>
                  <a:pt x="16777" y="1603"/>
                  <a:pt x="19808" y="1231"/>
                  <a:pt x="19808" y="1902"/>
                </a:cubicBezTo>
                <a:cubicBezTo>
                  <a:pt x="19808" y="7697"/>
                  <a:pt x="19808" y="13493"/>
                  <a:pt x="19808" y="19288"/>
                </a:cubicBezTo>
                <a:cubicBezTo>
                  <a:pt x="19808" y="19288"/>
                  <a:pt x="19808" y="19288"/>
                  <a:pt x="19808" y="19288"/>
                </a:cubicBezTo>
                <a:close/>
                <a:moveTo>
                  <a:pt x="70" y="129"/>
                </a:moveTo>
                <a:cubicBezTo>
                  <a:pt x="70" y="5224"/>
                  <a:pt x="70" y="10319"/>
                  <a:pt x="70" y="15413"/>
                </a:cubicBezTo>
                <a:cubicBezTo>
                  <a:pt x="70" y="16647"/>
                  <a:pt x="70" y="17882"/>
                  <a:pt x="70" y="19117"/>
                </a:cubicBezTo>
                <a:cubicBezTo>
                  <a:pt x="70" y="19356"/>
                  <a:pt x="-87" y="20580"/>
                  <a:pt x="70" y="20762"/>
                </a:cubicBezTo>
                <a:cubicBezTo>
                  <a:pt x="500" y="21263"/>
                  <a:pt x="3778" y="20762"/>
                  <a:pt x="4374" y="20762"/>
                </a:cubicBezTo>
                <a:cubicBezTo>
                  <a:pt x="9642" y="20762"/>
                  <a:pt x="14910" y="20762"/>
                  <a:pt x="20179" y="20762"/>
                </a:cubicBezTo>
                <a:cubicBezTo>
                  <a:pt x="21513" y="20762"/>
                  <a:pt x="21124" y="20371"/>
                  <a:pt x="21124" y="18874"/>
                </a:cubicBezTo>
                <a:cubicBezTo>
                  <a:pt x="21124" y="15858"/>
                  <a:pt x="21124" y="12843"/>
                  <a:pt x="21124" y="9827"/>
                </a:cubicBezTo>
                <a:cubicBezTo>
                  <a:pt x="21124" y="6720"/>
                  <a:pt x="21124" y="3612"/>
                  <a:pt x="21124" y="505"/>
                </a:cubicBezTo>
                <a:cubicBezTo>
                  <a:pt x="21124" y="-337"/>
                  <a:pt x="17483" y="129"/>
                  <a:pt x="16820" y="129"/>
                </a:cubicBezTo>
                <a:cubicBezTo>
                  <a:pt x="11238" y="129"/>
                  <a:pt x="5653" y="129"/>
                  <a:pt x="70" y="129"/>
                </a:cubicBezTo>
                <a:cubicBezTo>
                  <a:pt x="70" y="129"/>
                  <a:pt x="70" y="129"/>
                  <a:pt x="70" y="129"/>
                </a:cubicBezTo>
                <a:close/>
                <a:moveTo>
                  <a:pt x="70" y="129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587" name="AutoShape 339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4686126" y="4592244"/>
            <a:ext cx="130809" cy="161770"/>
          </a:xfrm>
          <a:custGeom>
            <a:avLst/>
            <a:gdLst/>
            <a:ahLst/>
            <a:cxnLst/>
            <a:rect l="0" t="0" r="r" b="b"/>
            <a:pathLst>
              <a:path w="19238" h="21600">
                <a:moveTo>
                  <a:pt x="3716" y="21600"/>
                </a:moveTo>
                <a:cubicBezTo>
                  <a:pt x="6772" y="21600"/>
                  <a:pt x="7536" y="19931"/>
                  <a:pt x="7536" y="17639"/>
                </a:cubicBezTo>
                <a:cubicBezTo>
                  <a:pt x="7536" y="15016"/>
                  <a:pt x="7536" y="12392"/>
                  <a:pt x="7536" y="9767"/>
                </a:cubicBezTo>
                <a:cubicBezTo>
                  <a:pt x="7536" y="7505"/>
                  <a:pt x="6827" y="6802"/>
                  <a:pt x="9254" y="6302"/>
                </a:cubicBezTo>
                <a:cubicBezTo>
                  <a:pt x="11815" y="5775"/>
                  <a:pt x="14376" y="5247"/>
                  <a:pt x="16937" y="4719"/>
                </a:cubicBezTo>
                <a:cubicBezTo>
                  <a:pt x="16937" y="7041"/>
                  <a:pt x="16937" y="9365"/>
                  <a:pt x="16937" y="11688"/>
                </a:cubicBezTo>
                <a:cubicBezTo>
                  <a:pt x="11444" y="10488"/>
                  <a:pt x="9915" y="17152"/>
                  <a:pt x="15763" y="17152"/>
                </a:cubicBezTo>
                <a:cubicBezTo>
                  <a:pt x="19167" y="17152"/>
                  <a:pt x="19238" y="15579"/>
                  <a:pt x="19238" y="13274"/>
                </a:cubicBezTo>
                <a:cubicBezTo>
                  <a:pt x="19238" y="8850"/>
                  <a:pt x="19238" y="4424"/>
                  <a:pt x="19238" y="0"/>
                </a:cubicBezTo>
                <a:cubicBezTo>
                  <a:pt x="16885" y="388"/>
                  <a:pt x="14568" y="869"/>
                  <a:pt x="12237" y="1351"/>
                </a:cubicBezTo>
                <a:cubicBezTo>
                  <a:pt x="11394" y="1524"/>
                  <a:pt x="5787" y="2025"/>
                  <a:pt x="5185" y="2709"/>
                </a:cubicBezTo>
                <a:cubicBezTo>
                  <a:pt x="4352" y="3662"/>
                  <a:pt x="5185" y="8257"/>
                  <a:pt x="5185" y="9453"/>
                </a:cubicBezTo>
                <a:cubicBezTo>
                  <a:pt x="5185" y="11703"/>
                  <a:pt x="5185" y="13950"/>
                  <a:pt x="5185" y="16199"/>
                </a:cubicBezTo>
                <a:cubicBezTo>
                  <a:pt x="-350" y="14649"/>
                  <a:pt x="-2362" y="21600"/>
                  <a:pt x="3716" y="21600"/>
                </a:cubicBezTo>
                <a:cubicBezTo>
                  <a:pt x="5525" y="21600"/>
                  <a:pt x="1499" y="21600"/>
                  <a:pt x="3716" y="21600"/>
                </a:cubicBezTo>
                <a:close/>
                <a:moveTo>
                  <a:pt x="3716" y="21600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588" name="AutoShape 340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3169050" y="4629397"/>
            <a:ext cx="77402" cy="79724"/>
          </a:xfrm>
          <a:custGeom>
            <a:avLst/>
            <a:gdLst/>
            <a:ahLst/>
            <a:cxnLst/>
            <a:rect l="0" t="0" r="r" b="b"/>
            <a:pathLst>
              <a:path w="16199" h="21600">
                <a:moveTo>
                  <a:pt x="5887" y="16620"/>
                </a:moveTo>
                <a:cubicBezTo>
                  <a:pt x="769" y="10737"/>
                  <a:pt x="8509" y="1003"/>
                  <a:pt x="12931" y="7792"/>
                </a:cubicBezTo>
                <a:cubicBezTo>
                  <a:pt x="9328" y="8289"/>
                  <a:pt x="6373" y="11987"/>
                  <a:pt x="5887" y="16620"/>
                </a:cubicBezTo>
                <a:cubicBezTo>
                  <a:pt x="4869" y="15451"/>
                  <a:pt x="6378" y="11944"/>
                  <a:pt x="5887" y="16620"/>
                </a:cubicBezTo>
                <a:close/>
                <a:moveTo>
                  <a:pt x="8099" y="0"/>
                </a:moveTo>
                <a:cubicBezTo>
                  <a:pt x="-2699" y="0"/>
                  <a:pt x="-2701" y="21600"/>
                  <a:pt x="8099" y="21600"/>
                </a:cubicBezTo>
                <a:cubicBezTo>
                  <a:pt x="18899" y="21600"/>
                  <a:pt x="18897" y="0"/>
                  <a:pt x="8099" y="0"/>
                </a:cubicBezTo>
                <a:cubicBezTo>
                  <a:pt x="3480" y="0"/>
                  <a:pt x="12717" y="0"/>
                  <a:pt x="8099" y="0"/>
                </a:cubicBezTo>
                <a:close/>
                <a:moveTo>
                  <a:pt x="8099" y="0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589" name="AutoShape 341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3076168" y="4573668"/>
            <a:ext cx="226013" cy="177250"/>
          </a:xfrm>
          <a:custGeom>
            <a:avLst/>
            <a:gdLst/>
            <a:ahLst/>
            <a:cxnLst/>
            <a:rect l="0" t="0" r="r" b="b"/>
            <a:pathLst>
              <a:path w="20213" h="20822">
                <a:moveTo>
                  <a:pt x="11860" y="18591"/>
                </a:moveTo>
                <a:cubicBezTo>
                  <a:pt x="4845" y="18591"/>
                  <a:pt x="4845" y="4310"/>
                  <a:pt x="11860" y="4310"/>
                </a:cubicBezTo>
                <a:cubicBezTo>
                  <a:pt x="18876" y="4310"/>
                  <a:pt x="18876" y="18591"/>
                  <a:pt x="11860" y="18591"/>
                </a:cubicBezTo>
                <a:cubicBezTo>
                  <a:pt x="8860" y="18591"/>
                  <a:pt x="14861" y="18591"/>
                  <a:pt x="11860" y="18591"/>
                </a:cubicBezTo>
                <a:close/>
                <a:moveTo>
                  <a:pt x="3512" y="8249"/>
                </a:moveTo>
                <a:cubicBezTo>
                  <a:pt x="2173" y="8249"/>
                  <a:pt x="2173" y="5526"/>
                  <a:pt x="3512" y="5526"/>
                </a:cubicBezTo>
                <a:cubicBezTo>
                  <a:pt x="4851" y="5526"/>
                  <a:pt x="4851" y="8249"/>
                  <a:pt x="3512" y="8249"/>
                </a:cubicBezTo>
                <a:cubicBezTo>
                  <a:pt x="2939" y="8249"/>
                  <a:pt x="4085" y="8249"/>
                  <a:pt x="3512" y="8249"/>
                </a:cubicBezTo>
                <a:close/>
                <a:moveTo>
                  <a:pt x="18633" y="1939"/>
                </a:moveTo>
                <a:cubicBezTo>
                  <a:pt x="18387" y="1939"/>
                  <a:pt x="17362" y="2143"/>
                  <a:pt x="17207" y="1939"/>
                </a:cubicBezTo>
                <a:cubicBezTo>
                  <a:pt x="16969" y="1627"/>
                  <a:pt x="17444" y="379"/>
                  <a:pt x="17207" y="67"/>
                </a:cubicBezTo>
                <a:cubicBezTo>
                  <a:pt x="17140" y="-20"/>
                  <a:pt x="15849" y="-20"/>
                  <a:pt x="15782" y="67"/>
                </a:cubicBezTo>
                <a:cubicBezTo>
                  <a:pt x="15662" y="223"/>
                  <a:pt x="15896" y="1939"/>
                  <a:pt x="15753" y="1939"/>
                </a:cubicBezTo>
                <a:cubicBezTo>
                  <a:pt x="13395" y="1939"/>
                  <a:pt x="11038" y="1939"/>
                  <a:pt x="8681" y="1939"/>
                </a:cubicBezTo>
                <a:cubicBezTo>
                  <a:pt x="8619" y="1939"/>
                  <a:pt x="8005" y="67"/>
                  <a:pt x="7227" y="67"/>
                </a:cubicBezTo>
                <a:cubicBezTo>
                  <a:pt x="6747" y="-84"/>
                  <a:pt x="6098" y="67"/>
                  <a:pt x="5607" y="67"/>
                </a:cubicBezTo>
                <a:cubicBezTo>
                  <a:pt x="5097" y="67"/>
                  <a:pt x="4422" y="-68"/>
                  <a:pt x="3926" y="175"/>
                </a:cubicBezTo>
                <a:cubicBezTo>
                  <a:pt x="2836" y="710"/>
                  <a:pt x="3395" y="1939"/>
                  <a:pt x="2236" y="1939"/>
                </a:cubicBezTo>
                <a:cubicBezTo>
                  <a:pt x="-696" y="1939"/>
                  <a:pt x="98" y="6210"/>
                  <a:pt x="98" y="8978"/>
                </a:cubicBezTo>
                <a:cubicBezTo>
                  <a:pt x="98" y="12237"/>
                  <a:pt x="98" y="15496"/>
                  <a:pt x="98" y="18754"/>
                </a:cubicBezTo>
                <a:cubicBezTo>
                  <a:pt x="98" y="21488"/>
                  <a:pt x="3789" y="20650"/>
                  <a:pt x="5054" y="20650"/>
                </a:cubicBezTo>
                <a:cubicBezTo>
                  <a:pt x="8180" y="20650"/>
                  <a:pt x="11304" y="20650"/>
                  <a:pt x="14429" y="20650"/>
                </a:cubicBezTo>
                <a:cubicBezTo>
                  <a:pt x="15668" y="20650"/>
                  <a:pt x="19438" y="21516"/>
                  <a:pt x="19985" y="19367"/>
                </a:cubicBezTo>
                <a:cubicBezTo>
                  <a:pt x="20214" y="18473"/>
                  <a:pt x="20059" y="17254"/>
                  <a:pt x="20059" y="16341"/>
                </a:cubicBezTo>
                <a:cubicBezTo>
                  <a:pt x="20059" y="14397"/>
                  <a:pt x="20059" y="12455"/>
                  <a:pt x="20059" y="10511"/>
                </a:cubicBezTo>
                <a:cubicBezTo>
                  <a:pt x="20059" y="8796"/>
                  <a:pt x="20904" y="1939"/>
                  <a:pt x="18633" y="1939"/>
                </a:cubicBezTo>
                <a:cubicBezTo>
                  <a:pt x="18633" y="1939"/>
                  <a:pt x="19417" y="1939"/>
                  <a:pt x="18633" y="1939"/>
                </a:cubicBezTo>
                <a:close/>
                <a:moveTo>
                  <a:pt x="18633" y="1939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590" name="AutoShape 342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2178306" y="5118576"/>
            <a:ext cx="116877" cy="128487"/>
          </a:xfrm>
          <a:custGeom>
            <a:avLst/>
            <a:gdLst/>
            <a:ahLst/>
            <a:cxnLst/>
            <a:rect l="0" t="0" r="r" b="b"/>
            <a:pathLst>
              <a:path w="19259" h="19195">
                <a:moveTo>
                  <a:pt x="18443" y="8331"/>
                </a:moveTo>
                <a:cubicBezTo>
                  <a:pt x="13518" y="5733"/>
                  <a:pt x="8598" y="3137"/>
                  <a:pt x="3630" y="611"/>
                </a:cubicBezTo>
                <a:cubicBezTo>
                  <a:pt x="1323" y="-562"/>
                  <a:pt x="0" y="-74"/>
                  <a:pt x="0" y="2318"/>
                </a:cubicBezTo>
                <a:cubicBezTo>
                  <a:pt x="0" y="5157"/>
                  <a:pt x="0" y="7998"/>
                  <a:pt x="0" y="10837"/>
                </a:cubicBezTo>
                <a:cubicBezTo>
                  <a:pt x="0" y="13075"/>
                  <a:pt x="0" y="15317"/>
                  <a:pt x="0" y="17557"/>
                </a:cubicBezTo>
                <a:cubicBezTo>
                  <a:pt x="0" y="21038"/>
                  <a:pt x="4452" y="18008"/>
                  <a:pt x="5938" y="17240"/>
                </a:cubicBezTo>
                <a:cubicBezTo>
                  <a:pt x="8446" y="15943"/>
                  <a:pt x="10952" y="14640"/>
                  <a:pt x="13451" y="13332"/>
                </a:cubicBezTo>
                <a:cubicBezTo>
                  <a:pt x="14662" y="12696"/>
                  <a:pt x="21600" y="9997"/>
                  <a:pt x="18443" y="8331"/>
                </a:cubicBezTo>
                <a:cubicBezTo>
                  <a:pt x="18443" y="8331"/>
                  <a:pt x="19692" y="8989"/>
                  <a:pt x="18443" y="8331"/>
                </a:cubicBezTo>
                <a:close/>
                <a:moveTo>
                  <a:pt x="18443" y="8331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591" name="AutoShape 343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1187563" y="4660358"/>
            <a:ext cx="191183" cy="130809"/>
          </a:xfrm>
          <a:custGeom>
            <a:avLst/>
            <a:gdLst/>
            <a:ahLst/>
            <a:cxnLst/>
            <a:rect l="0" t="0" r="r" b="b"/>
            <a:pathLst>
              <a:path w="21159" h="19867">
                <a:moveTo>
                  <a:pt x="19941" y="297"/>
                </a:moveTo>
                <a:cubicBezTo>
                  <a:pt x="17438" y="2397"/>
                  <a:pt x="14939" y="4681"/>
                  <a:pt x="12253" y="6321"/>
                </a:cubicBezTo>
                <a:cubicBezTo>
                  <a:pt x="12253" y="4601"/>
                  <a:pt x="12566" y="2313"/>
                  <a:pt x="12171" y="653"/>
                </a:cubicBezTo>
                <a:cubicBezTo>
                  <a:pt x="11759" y="-1084"/>
                  <a:pt x="8724" y="2156"/>
                  <a:pt x="8163" y="2619"/>
                </a:cubicBezTo>
                <a:cubicBezTo>
                  <a:pt x="6751" y="3783"/>
                  <a:pt x="5334" y="4939"/>
                  <a:pt x="3912" y="6082"/>
                </a:cubicBezTo>
                <a:cubicBezTo>
                  <a:pt x="3130" y="6712"/>
                  <a:pt x="-14" y="8390"/>
                  <a:pt x="0" y="9942"/>
                </a:cubicBezTo>
                <a:cubicBezTo>
                  <a:pt x="13" y="11449"/>
                  <a:pt x="2905" y="12963"/>
                  <a:pt x="3660" y="13564"/>
                </a:cubicBezTo>
                <a:cubicBezTo>
                  <a:pt x="5090" y="14701"/>
                  <a:pt x="6538" y="15799"/>
                  <a:pt x="7941" y="16997"/>
                </a:cubicBezTo>
                <a:cubicBezTo>
                  <a:pt x="8534" y="17503"/>
                  <a:pt x="11165" y="20516"/>
                  <a:pt x="11930" y="19738"/>
                </a:cubicBezTo>
                <a:cubicBezTo>
                  <a:pt x="12751" y="18902"/>
                  <a:pt x="12253" y="14764"/>
                  <a:pt x="12253" y="13564"/>
                </a:cubicBezTo>
                <a:cubicBezTo>
                  <a:pt x="14412" y="14701"/>
                  <a:pt x="16403" y="16570"/>
                  <a:pt x="18350" y="18261"/>
                </a:cubicBezTo>
                <a:cubicBezTo>
                  <a:pt x="18760" y="18620"/>
                  <a:pt x="20246" y="20344"/>
                  <a:pt x="20797" y="19738"/>
                </a:cubicBezTo>
                <a:cubicBezTo>
                  <a:pt x="21246" y="19243"/>
                  <a:pt x="21087" y="17605"/>
                  <a:pt x="21087" y="16884"/>
                </a:cubicBezTo>
                <a:cubicBezTo>
                  <a:pt x="21087" y="13485"/>
                  <a:pt x="21087" y="10085"/>
                  <a:pt x="21087" y="6686"/>
                </a:cubicBezTo>
                <a:cubicBezTo>
                  <a:pt x="21087" y="5620"/>
                  <a:pt x="21586" y="-1016"/>
                  <a:pt x="19941" y="297"/>
                </a:cubicBezTo>
                <a:cubicBezTo>
                  <a:pt x="19941" y="297"/>
                  <a:pt x="20780" y="-372"/>
                  <a:pt x="19941" y="297"/>
                </a:cubicBezTo>
                <a:close/>
                <a:moveTo>
                  <a:pt x="19941" y="297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592" name="AutoShape 344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2661294" y="5118576"/>
            <a:ext cx="197375" cy="130809"/>
          </a:xfrm>
          <a:custGeom>
            <a:avLst/>
            <a:gdLst/>
            <a:ahLst/>
            <a:cxnLst/>
            <a:rect l="0" t="0" r="r" b="b"/>
            <a:pathLst>
              <a:path w="19753" h="18971">
                <a:moveTo>
                  <a:pt x="19227" y="8272"/>
                </a:moveTo>
                <a:cubicBezTo>
                  <a:pt x="16838" y="6254"/>
                  <a:pt x="14457" y="4205"/>
                  <a:pt x="12048" y="2234"/>
                </a:cubicBezTo>
                <a:cubicBezTo>
                  <a:pt x="11378" y="1687"/>
                  <a:pt x="8831" y="-1175"/>
                  <a:pt x="8194" y="542"/>
                </a:cubicBezTo>
                <a:cubicBezTo>
                  <a:pt x="7690" y="1893"/>
                  <a:pt x="8067" y="4492"/>
                  <a:pt x="8067" y="5969"/>
                </a:cubicBezTo>
                <a:cubicBezTo>
                  <a:pt x="6052" y="3776"/>
                  <a:pt x="3661" y="2094"/>
                  <a:pt x="1486" y="243"/>
                </a:cubicBezTo>
                <a:cubicBezTo>
                  <a:pt x="-523" y="-1471"/>
                  <a:pt x="88" y="7268"/>
                  <a:pt x="88" y="8933"/>
                </a:cubicBezTo>
                <a:cubicBezTo>
                  <a:pt x="88" y="10837"/>
                  <a:pt x="88" y="12736"/>
                  <a:pt x="88" y="14637"/>
                </a:cubicBezTo>
                <a:cubicBezTo>
                  <a:pt x="88" y="15829"/>
                  <a:pt x="-258" y="20129"/>
                  <a:pt x="1465" y="18672"/>
                </a:cubicBezTo>
                <a:cubicBezTo>
                  <a:pt x="2454" y="18323"/>
                  <a:pt x="3583" y="16885"/>
                  <a:pt x="4465" y="16139"/>
                </a:cubicBezTo>
                <a:cubicBezTo>
                  <a:pt x="5677" y="15114"/>
                  <a:pt x="6941" y="14123"/>
                  <a:pt x="8067" y="12902"/>
                </a:cubicBezTo>
                <a:cubicBezTo>
                  <a:pt x="8067" y="14117"/>
                  <a:pt x="7599" y="18120"/>
                  <a:pt x="8529" y="18814"/>
                </a:cubicBezTo>
                <a:cubicBezTo>
                  <a:pt x="9510" y="19548"/>
                  <a:pt x="11825" y="16789"/>
                  <a:pt x="12608" y="16139"/>
                </a:cubicBezTo>
                <a:cubicBezTo>
                  <a:pt x="14006" y="14979"/>
                  <a:pt x="15401" y="13808"/>
                  <a:pt x="16794" y="12635"/>
                </a:cubicBezTo>
                <a:cubicBezTo>
                  <a:pt x="17508" y="12035"/>
                  <a:pt x="21077" y="9837"/>
                  <a:pt x="19227" y="8272"/>
                </a:cubicBezTo>
                <a:cubicBezTo>
                  <a:pt x="19227" y="8272"/>
                  <a:pt x="19985" y="8914"/>
                  <a:pt x="19227" y="8272"/>
                </a:cubicBezTo>
                <a:close/>
                <a:moveTo>
                  <a:pt x="19227" y="8272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593" name="AutoShape 345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716960" y="4660358"/>
            <a:ext cx="130035" cy="129261"/>
          </a:xfrm>
          <a:custGeom>
            <a:avLst/>
            <a:gdLst/>
            <a:ahLst/>
            <a:cxnLst/>
            <a:rect l="0" t="0" r="r" b="b"/>
            <a:pathLst>
              <a:path w="20053" h="18241">
                <a:moveTo>
                  <a:pt x="17821" y="277"/>
                </a:moveTo>
                <a:cubicBezTo>
                  <a:pt x="13534" y="2564"/>
                  <a:pt x="9249" y="4852"/>
                  <a:pt x="4963" y="7139"/>
                </a:cubicBezTo>
                <a:cubicBezTo>
                  <a:pt x="4963" y="4961"/>
                  <a:pt x="6083" y="-1132"/>
                  <a:pt x="1463" y="589"/>
                </a:cubicBezTo>
                <a:cubicBezTo>
                  <a:pt x="-799" y="589"/>
                  <a:pt x="237" y="8066"/>
                  <a:pt x="237" y="9244"/>
                </a:cubicBezTo>
                <a:cubicBezTo>
                  <a:pt x="237" y="10422"/>
                  <a:pt x="-799" y="17899"/>
                  <a:pt x="1463" y="17899"/>
                </a:cubicBezTo>
                <a:cubicBezTo>
                  <a:pt x="6083" y="19621"/>
                  <a:pt x="4963" y="13527"/>
                  <a:pt x="4963" y="11349"/>
                </a:cubicBezTo>
                <a:cubicBezTo>
                  <a:pt x="7853" y="12891"/>
                  <a:pt x="10743" y="14432"/>
                  <a:pt x="13634" y="15976"/>
                </a:cubicBezTo>
                <a:cubicBezTo>
                  <a:pt x="15594" y="17025"/>
                  <a:pt x="19937" y="20281"/>
                  <a:pt x="19937" y="16354"/>
                </a:cubicBezTo>
                <a:cubicBezTo>
                  <a:pt x="19937" y="13169"/>
                  <a:pt x="19937" y="9984"/>
                  <a:pt x="19937" y="6801"/>
                </a:cubicBezTo>
                <a:cubicBezTo>
                  <a:pt x="19937" y="5679"/>
                  <a:pt x="20801" y="-1319"/>
                  <a:pt x="17821" y="277"/>
                </a:cubicBezTo>
                <a:cubicBezTo>
                  <a:pt x="17821" y="277"/>
                  <a:pt x="18984" y="-346"/>
                  <a:pt x="17821" y="277"/>
                </a:cubicBezTo>
                <a:close/>
                <a:moveTo>
                  <a:pt x="17821" y="277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594" name="AutoShape 346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3200011" y="5118576"/>
            <a:ext cx="130809" cy="130809"/>
          </a:xfrm>
          <a:custGeom>
            <a:avLst/>
            <a:gdLst/>
            <a:ahLst/>
            <a:cxnLst/>
            <a:rect l="0" t="0" r="r" b="b"/>
            <a:pathLst>
              <a:path w="19732" h="19455">
                <a:moveTo>
                  <a:pt x="18228" y="379"/>
                </a:moveTo>
                <a:cubicBezTo>
                  <a:pt x="16820" y="379"/>
                  <a:pt x="14620" y="-1"/>
                  <a:pt x="14620" y="1992"/>
                </a:cubicBezTo>
                <a:cubicBezTo>
                  <a:pt x="14620" y="3780"/>
                  <a:pt x="14620" y="5569"/>
                  <a:pt x="14620" y="7357"/>
                </a:cubicBezTo>
                <a:cubicBezTo>
                  <a:pt x="10689" y="5041"/>
                  <a:pt x="6740" y="2755"/>
                  <a:pt x="2795" y="463"/>
                </a:cubicBezTo>
                <a:cubicBezTo>
                  <a:pt x="741" y="-730"/>
                  <a:pt x="182" y="551"/>
                  <a:pt x="182" y="2399"/>
                </a:cubicBezTo>
                <a:cubicBezTo>
                  <a:pt x="182" y="4792"/>
                  <a:pt x="182" y="7183"/>
                  <a:pt x="182" y="9576"/>
                </a:cubicBezTo>
                <a:cubicBezTo>
                  <a:pt x="182" y="11218"/>
                  <a:pt x="-965" y="20870"/>
                  <a:pt x="2500" y="18875"/>
                </a:cubicBezTo>
                <a:cubicBezTo>
                  <a:pt x="6554" y="16537"/>
                  <a:pt x="10592" y="14177"/>
                  <a:pt x="14620" y="11795"/>
                </a:cubicBezTo>
                <a:cubicBezTo>
                  <a:pt x="14620" y="13453"/>
                  <a:pt x="13802" y="17349"/>
                  <a:pt x="14828" y="18731"/>
                </a:cubicBezTo>
                <a:cubicBezTo>
                  <a:pt x="15436" y="19548"/>
                  <a:pt x="17985" y="19649"/>
                  <a:pt x="18835" y="19158"/>
                </a:cubicBezTo>
                <a:cubicBezTo>
                  <a:pt x="19658" y="18680"/>
                  <a:pt x="19431" y="17437"/>
                  <a:pt x="19431" y="16659"/>
                </a:cubicBezTo>
                <a:cubicBezTo>
                  <a:pt x="19431" y="14714"/>
                  <a:pt x="20635" y="379"/>
                  <a:pt x="18228" y="379"/>
                </a:cubicBezTo>
                <a:cubicBezTo>
                  <a:pt x="18228" y="379"/>
                  <a:pt x="18892" y="379"/>
                  <a:pt x="18228" y="379"/>
                </a:cubicBezTo>
                <a:close/>
                <a:moveTo>
                  <a:pt x="18228" y="379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595" name="AutoShape 347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1726280" y="4660358"/>
            <a:ext cx="51859" cy="144742"/>
          </a:xfrm>
          <a:custGeom>
            <a:avLst/>
            <a:gdLst/>
            <a:ahLst/>
            <a:cxnLst/>
            <a:rect l="0" t="0" r="r" b="b"/>
            <a:pathLst>
              <a:path w="16263" h="20354">
                <a:moveTo>
                  <a:pt x="10624" y="7"/>
                </a:moveTo>
                <a:cubicBezTo>
                  <a:pt x="6543" y="7"/>
                  <a:pt x="657" y="-246"/>
                  <a:pt x="657" y="2379"/>
                </a:cubicBezTo>
                <a:cubicBezTo>
                  <a:pt x="657" y="4339"/>
                  <a:pt x="657" y="6300"/>
                  <a:pt x="657" y="8263"/>
                </a:cubicBezTo>
                <a:cubicBezTo>
                  <a:pt x="657" y="10428"/>
                  <a:pt x="-2668" y="20208"/>
                  <a:pt x="5640" y="20208"/>
                </a:cubicBezTo>
                <a:cubicBezTo>
                  <a:pt x="18034" y="21354"/>
                  <a:pt x="15605" y="15525"/>
                  <a:pt x="15605" y="11952"/>
                </a:cubicBezTo>
                <a:cubicBezTo>
                  <a:pt x="15605" y="9787"/>
                  <a:pt x="18932" y="7"/>
                  <a:pt x="10624" y="7"/>
                </a:cubicBezTo>
                <a:cubicBezTo>
                  <a:pt x="10624" y="7"/>
                  <a:pt x="13377" y="7"/>
                  <a:pt x="10624" y="7"/>
                </a:cubicBezTo>
                <a:close/>
                <a:moveTo>
                  <a:pt x="10624" y="7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596" name="AutoShape 348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1806778" y="4660358"/>
            <a:ext cx="51859" cy="144742"/>
          </a:xfrm>
          <a:custGeom>
            <a:avLst/>
            <a:gdLst/>
            <a:ahLst/>
            <a:cxnLst/>
            <a:rect l="0" t="0" r="r" b="b"/>
            <a:pathLst>
              <a:path w="16262" h="20354">
                <a:moveTo>
                  <a:pt x="10622" y="7"/>
                </a:moveTo>
                <a:cubicBezTo>
                  <a:pt x="6542" y="7"/>
                  <a:pt x="657" y="-246"/>
                  <a:pt x="657" y="2379"/>
                </a:cubicBezTo>
                <a:cubicBezTo>
                  <a:pt x="657" y="4339"/>
                  <a:pt x="657" y="6300"/>
                  <a:pt x="657" y="8263"/>
                </a:cubicBezTo>
                <a:cubicBezTo>
                  <a:pt x="657" y="10428"/>
                  <a:pt x="-2669" y="20208"/>
                  <a:pt x="5640" y="20208"/>
                </a:cubicBezTo>
                <a:cubicBezTo>
                  <a:pt x="18033" y="21354"/>
                  <a:pt x="15605" y="15525"/>
                  <a:pt x="15605" y="11952"/>
                </a:cubicBezTo>
                <a:cubicBezTo>
                  <a:pt x="15605" y="9787"/>
                  <a:pt x="18931" y="7"/>
                  <a:pt x="10622" y="7"/>
                </a:cubicBezTo>
                <a:cubicBezTo>
                  <a:pt x="10622" y="7"/>
                  <a:pt x="13376" y="7"/>
                  <a:pt x="10622" y="7"/>
                </a:cubicBezTo>
                <a:close/>
                <a:moveTo>
                  <a:pt x="10622" y="7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597" name="AutoShape 349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5150537" y="3985414"/>
            <a:ext cx="256974" cy="223691"/>
          </a:xfrm>
          <a:custGeom>
            <a:avLst/>
            <a:gdLst/>
            <a:ahLst/>
            <a:cxnLst/>
            <a:rect l="0" t="0" r="r" b="b"/>
            <a:pathLst>
              <a:path w="20611" h="21116">
                <a:moveTo>
                  <a:pt x="17981" y="10582"/>
                </a:moveTo>
                <a:cubicBezTo>
                  <a:pt x="17762" y="10582"/>
                  <a:pt x="16841" y="10745"/>
                  <a:pt x="16703" y="10582"/>
                </a:cubicBezTo>
                <a:cubicBezTo>
                  <a:pt x="16643" y="10511"/>
                  <a:pt x="16643" y="9147"/>
                  <a:pt x="16703" y="9076"/>
                </a:cubicBezTo>
                <a:cubicBezTo>
                  <a:pt x="16763" y="9006"/>
                  <a:pt x="17922" y="9006"/>
                  <a:pt x="17981" y="9076"/>
                </a:cubicBezTo>
                <a:cubicBezTo>
                  <a:pt x="18120" y="9240"/>
                  <a:pt x="17981" y="10322"/>
                  <a:pt x="17981" y="10582"/>
                </a:cubicBezTo>
                <a:cubicBezTo>
                  <a:pt x="17981" y="10582"/>
                  <a:pt x="17981" y="10582"/>
                  <a:pt x="17981" y="10582"/>
                </a:cubicBezTo>
                <a:close/>
                <a:moveTo>
                  <a:pt x="17981" y="13591"/>
                </a:moveTo>
                <a:cubicBezTo>
                  <a:pt x="17762" y="13591"/>
                  <a:pt x="16841" y="13755"/>
                  <a:pt x="16703" y="13591"/>
                </a:cubicBezTo>
                <a:cubicBezTo>
                  <a:pt x="16643" y="13521"/>
                  <a:pt x="16643" y="12157"/>
                  <a:pt x="16703" y="12086"/>
                </a:cubicBezTo>
                <a:cubicBezTo>
                  <a:pt x="16763" y="12016"/>
                  <a:pt x="17922" y="12016"/>
                  <a:pt x="17981" y="12086"/>
                </a:cubicBezTo>
                <a:cubicBezTo>
                  <a:pt x="18120" y="12251"/>
                  <a:pt x="17981" y="13332"/>
                  <a:pt x="17981" y="13591"/>
                </a:cubicBezTo>
                <a:cubicBezTo>
                  <a:pt x="17981" y="13591"/>
                  <a:pt x="17981" y="13591"/>
                  <a:pt x="17981" y="13591"/>
                </a:cubicBezTo>
                <a:close/>
                <a:moveTo>
                  <a:pt x="14146" y="18106"/>
                </a:moveTo>
                <a:cubicBezTo>
                  <a:pt x="10469" y="18106"/>
                  <a:pt x="6792" y="18106"/>
                  <a:pt x="3116" y="18106"/>
                </a:cubicBezTo>
                <a:cubicBezTo>
                  <a:pt x="2099" y="18106"/>
                  <a:pt x="2640" y="15038"/>
                  <a:pt x="2640" y="14076"/>
                </a:cubicBezTo>
                <a:cubicBezTo>
                  <a:pt x="2640" y="12619"/>
                  <a:pt x="2640" y="11165"/>
                  <a:pt x="2640" y="9708"/>
                </a:cubicBezTo>
                <a:cubicBezTo>
                  <a:pt x="2640" y="9405"/>
                  <a:pt x="2449" y="7797"/>
                  <a:pt x="2640" y="7571"/>
                </a:cubicBezTo>
                <a:cubicBezTo>
                  <a:pt x="2771" y="7418"/>
                  <a:pt x="3708" y="7571"/>
                  <a:pt x="3883" y="7571"/>
                </a:cubicBezTo>
                <a:cubicBezTo>
                  <a:pt x="4977" y="7571"/>
                  <a:pt x="6073" y="7571"/>
                  <a:pt x="7168" y="7571"/>
                </a:cubicBezTo>
                <a:cubicBezTo>
                  <a:pt x="9336" y="7571"/>
                  <a:pt x="11503" y="7571"/>
                  <a:pt x="13670" y="7571"/>
                </a:cubicBezTo>
                <a:cubicBezTo>
                  <a:pt x="14688" y="7571"/>
                  <a:pt x="14146" y="10640"/>
                  <a:pt x="14146" y="11602"/>
                </a:cubicBezTo>
                <a:cubicBezTo>
                  <a:pt x="14146" y="13769"/>
                  <a:pt x="14146" y="15938"/>
                  <a:pt x="14146" y="18106"/>
                </a:cubicBezTo>
                <a:cubicBezTo>
                  <a:pt x="14146" y="18106"/>
                  <a:pt x="14146" y="18106"/>
                  <a:pt x="14146" y="18106"/>
                </a:cubicBezTo>
                <a:close/>
                <a:moveTo>
                  <a:pt x="19259" y="4562"/>
                </a:moveTo>
                <a:cubicBezTo>
                  <a:pt x="16901" y="4562"/>
                  <a:pt x="14542" y="4562"/>
                  <a:pt x="12183" y="4562"/>
                </a:cubicBezTo>
                <a:cubicBezTo>
                  <a:pt x="12847" y="3780"/>
                  <a:pt x="13512" y="2998"/>
                  <a:pt x="14176" y="2217"/>
                </a:cubicBezTo>
                <a:cubicBezTo>
                  <a:pt x="14432" y="1915"/>
                  <a:pt x="14688" y="1613"/>
                  <a:pt x="14945" y="1311"/>
                </a:cubicBezTo>
                <a:cubicBezTo>
                  <a:pt x="15559" y="588"/>
                  <a:pt x="14663" y="-484"/>
                  <a:pt x="14046" y="242"/>
                </a:cubicBezTo>
                <a:cubicBezTo>
                  <a:pt x="13354" y="1056"/>
                  <a:pt x="12662" y="1870"/>
                  <a:pt x="11971" y="2684"/>
                </a:cubicBezTo>
                <a:cubicBezTo>
                  <a:pt x="11447" y="3302"/>
                  <a:pt x="10784" y="4562"/>
                  <a:pt x="10001" y="4562"/>
                </a:cubicBezTo>
                <a:cubicBezTo>
                  <a:pt x="9282" y="4562"/>
                  <a:pt x="8764" y="3546"/>
                  <a:pt x="8279" y="2975"/>
                </a:cubicBezTo>
                <a:cubicBezTo>
                  <a:pt x="7525" y="2089"/>
                  <a:pt x="6773" y="1203"/>
                  <a:pt x="6020" y="316"/>
                </a:cubicBezTo>
                <a:cubicBezTo>
                  <a:pt x="5631" y="-141"/>
                  <a:pt x="4842" y="-84"/>
                  <a:pt x="4842" y="747"/>
                </a:cubicBezTo>
                <a:cubicBezTo>
                  <a:pt x="4842" y="1230"/>
                  <a:pt x="5359" y="1667"/>
                  <a:pt x="5612" y="1964"/>
                </a:cubicBezTo>
                <a:cubicBezTo>
                  <a:pt x="6347" y="2830"/>
                  <a:pt x="7083" y="3695"/>
                  <a:pt x="7818" y="4562"/>
                </a:cubicBezTo>
                <a:cubicBezTo>
                  <a:pt x="5735" y="4562"/>
                  <a:pt x="3652" y="4562"/>
                  <a:pt x="1568" y="4562"/>
                </a:cubicBezTo>
                <a:cubicBezTo>
                  <a:pt x="-530" y="4562"/>
                  <a:pt x="83" y="8216"/>
                  <a:pt x="83" y="9826"/>
                </a:cubicBezTo>
                <a:cubicBezTo>
                  <a:pt x="83" y="12838"/>
                  <a:pt x="83" y="15849"/>
                  <a:pt x="83" y="18861"/>
                </a:cubicBezTo>
                <a:cubicBezTo>
                  <a:pt x="83" y="21048"/>
                  <a:pt x="1279" y="21116"/>
                  <a:pt x="2788" y="21116"/>
                </a:cubicBezTo>
                <a:cubicBezTo>
                  <a:pt x="7870" y="21116"/>
                  <a:pt x="12951" y="21116"/>
                  <a:pt x="18031" y="21116"/>
                </a:cubicBezTo>
                <a:cubicBezTo>
                  <a:pt x="19621" y="21116"/>
                  <a:pt x="20538" y="20753"/>
                  <a:pt x="20538" y="18645"/>
                </a:cubicBezTo>
                <a:cubicBezTo>
                  <a:pt x="20538" y="15582"/>
                  <a:pt x="20538" y="12519"/>
                  <a:pt x="20538" y="9456"/>
                </a:cubicBezTo>
                <a:cubicBezTo>
                  <a:pt x="20538" y="8155"/>
                  <a:pt x="21070" y="4562"/>
                  <a:pt x="19259" y="4562"/>
                </a:cubicBezTo>
                <a:cubicBezTo>
                  <a:pt x="19259" y="4562"/>
                  <a:pt x="19964" y="4562"/>
                  <a:pt x="19259" y="4562"/>
                </a:cubicBezTo>
                <a:close/>
                <a:moveTo>
                  <a:pt x="19259" y="4562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598" name="AutoShape 350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5831673" y="4164986"/>
            <a:ext cx="81272" cy="48763"/>
          </a:xfrm>
          <a:custGeom>
            <a:avLst/>
            <a:gdLst/>
            <a:ahLst/>
            <a:cxnLst/>
            <a:rect l="0" t="0" r="r" b="b"/>
            <a:pathLst>
              <a:path w="20418" h="20876">
                <a:moveTo>
                  <a:pt x="16321" y="13533"/>
                </a:moveTo>
                <a:cubicBezTo>
                  <a:pt x="15640" y="13533"/>
                  <a:pt x="12772" y="14268"/>
                  <a:pt x="12342" y="13533"/>
                </a:cubicBezTo>
                <a:cubicBezTo>
                  <a:pt x="12156" y="13213"/>
                  <a:pt x="12156" y="7084"/>
                  <a:pt x="12342" y="6767"/>
                </a:cubicBezTo>
                <a:cubicBezTo>
                  <a:pt x="12529" y="6452"/>
                  <a:pt x="16137" y="6452"/>
                  <a:pt x="16321" y="6767"/>
                </a:cubicBezTo>
                <a:cubicBezTo>
                  <a:pt x="16756" y="7504"/>
                  <a:pt x="16321" y="12366"/>
                  <a:pt x="16321" y="13533"/>
                </a:cubicBezTo>
                <a:cubicBezTo>
                  <a:pt x="16321" y="13533"/>
                  <a:pt x="16321" y="13533"/>
                  <a:pt x="16321" y="13533"/>
                </a:cubicBezTo>
                <a:close/>
                <a:moveTo>
                  <a:pt x="8361" y="13533"/>
                </a:moveTo>
                <a:cubicBezTo>
                  <a:pt x="7677" y="13533"/>
                  <a:pt x="4811" y="14268"/>
                  <a:pt x="4379" y="13533"/>
                </a:cubicBezTo>
                <a:cubicBezTo>
                  <a:pt x="4192" y="13213"/>
                  <a:pt x="4192" y="7084"/>
                  <a:pt x="4379" y="6767"/>
                </a:cubicBezTo>
                <a:cubicBezTo>
                  <a:pt x="4566" y="6452"/>
                  <a:pt x="8174" y="6452"/>
                  <a:pt x="8361" y="6767"/>
                </a:cubicBezTo>
                <a:cubicBezTo>
                  <a:pt x="8793" y="7504"/>
                  <a:pt x="8361" y="12366"/>
                  <a:pt x="8361" y="13533"/>
                </a:cubicBezTo>
                <a:cubicBezTo>
                  <a:pt x="8361" y="13533"/>
                  <a:pt x="8361" y="13533"/>
                  <a:pt x="8361" y="13533"/>
                </a:cubicBezTo>
                <a:close/>
                <a:moveTo>
                  <a:pt x="20303" y="0"/>
                </a:moveTo>
                <a:cubicBezTo>
                  <a:pt x="14267" y="0"/>
                  <a:pt x="8228" y="0"/>
                  <a:pt x="2194" y="0"/>
                </a:cubicBezTo>
                <a:cubicBezTo>
                  <a:pt x="-398" y="0"/>
                  <a:pt x="400" y="1408"/>
                  <a:pt x="400" y="5802"/>
                </a:cubicBezTo>
                <a:cubicBezTo>
                  <a:pt x="400" y="8008"/>
                  <a:pt x="-499" y="18803"/>
                  <a:pt x="400" y="20297"/>
                </a:cubicBezTo>
                <a:cubicBezTo>
                  <a:pt x="1179" y="21600"/>
                  <a:pt x="6553" y="20297"/>
                  <a:pt x="7617" y="20297"/>
                </a:cubicBezTo>
                <a:cubicBezTo>
                  <a:pt x="11249" y="20297"/>
                  <a:pt x="14877" y="20297"/>
                  <a:pt x="18508" y="20297"/>
                </a:cubicBezTo>
                <a:cubicBezTo>
                  <a:pt x="21101" y="20297"/>
                  <a:pt x="20303" y="18890"/>
                  <a:pt x="20303" y="14496"/>
                </a:cubicBezTo>
                <a:cubicBezTo>
                  <a:pt x="20303" y="9666"/>
                  <a:pt x="20303" y="4834"/>
                  <a:pt x="20303" y="0"/>
                </a:cubicBezTo>
                <a:cubicBezTo>
                  <a:pt x="20303" y="0"/>
                  <a:pt x="20303" y="0"/>
                  <a:pt x="20303" y="0"/>
                </a:cubicBezTo>
                <a:close/>
                <a:moveTo>
                  <a:pt x="20303" y="0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599" name="AutoShape 351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5751175" y="4072104"/>
            <a:ext cx="258522" cy="189635"/>
          </a:xfrm>
          <a:custGeom>
            <a:avLst/>
            <a:gdLst/>
            <a:ahLst/>
            <a:cxnLst/>
            <a:rect l="0" t="0" r="r" b="b"/>
            <a:pathLst>
              <a:path w="20856" h="20620">
                <a:moveTo>
                  <a:pt x="14262" y="17306"/>
                </a:moveTo>
                <a:cubicBezTo>
                  <a:pt x="11461" y="17306"/>
                  <a:pt x="8659" y="17306"/>
                  <a:pt x="5859" y="17306"/>
                </a:cubicBezTo>
                <a:cubicBezTo>
                  <a:pt x="4792" y="17306"/>
                  <a:pt x="5255" y="15896"/>
                  <a:pt x="5255" y="14617"/>
                </a:cubicBezTo>
                <a:cubicBezTo>
                  <a:pt x="5255" y="13373"/>
                  <a:pt x="5255" y="12127"/>
                  <a:pt x="5255" y="10882"/>
                </a:cubicBezTo>
                <a:cubicBezTo>
                  <a:pt x="5255" y="10569"/>
                  <a:pt x="5082" y="8860"/>
                  <a:pt x="5255" y="8633"/>
                </a:cubicBezTo>
                <a:cubicBezTo>
                  <a:pt x="5633" y="8139"/>
                  <a:pt x="8186" y="8633"/>
                  <a:pt x="8701" y="8633"/>
                </a:cubicBezTo>
                <a:cubicBezTo>
                  <a:pt x="10354" y="8633"/>
                  <a:pt x="12007" y="8633"/>
                  <a:pt x="13660" y="8633"/>
                </a:cubicBezTo>
                <a:cubicBezTo>
                  <a:pt x="14725" y="8633"/>
                  <a:pt x="14262" y="10044"/>
                  <a:pt x="14262" y="11321"/>
                </a:cubicBezTo>
                <a:cubicBezTo>
                  <a:pt x="14262" y="13315"/>
                  <a:pt x="14262" y="15311"/>
                  <a:pt x="14262" y="17306"/>
                </a:cubicBezTo>
                <a:cubicBezTo>
                  <a:pt x="14262" y="17306"/>
                  <a:pt x="14262" y="17306"/>
                  <a:pt x="14262" y="17306"/>
                </a:cubicBezTo>
                <a:close/>
                <a:moveTo>
                  <a:pt x="20393" y="9299"/>
                </a:moveTo>
                <a:cubicBezTo>
                  <a:pt x="19801" y="8811"/>
                  <a:pt x="18633" y="10024"/>
                  <a:pt x="18123" y="10368"/>
                </a:cubicBezTo>
                <a:cubicBezTo>
                  <a:pt x="18123" y="8863"/>
                  <a:pt x="18623" y="5165"/>
                  <a:pt x="16836" y="5165"/>
                </a:cubicBezTo>
                <a:cubicBezTo>
                  <a:pt x="16097" y="4940"/>
                  <a:pt x="13439" y="5853"/>
                  <a:pt x="12975" y="5165"/>
                </a:cubicBezTo>
                <a:cubicBezTo>
                  <a:pt x="12715" y="4776"/>
                  <a:pt x="13295" y="3574"/>
                  <a:pt x="12827" y="3364"/>
                </a:cubicBezTo>
                <a:cubicBezTo>
                  <a:pt x="11958" y="2973"/>
                  <a:pt x="11088" y="2582"/>
                  <a:pt x="10218" y="2191"/>
                </a:cubicBezTo>
                <a:cubicBezTo>
                  <a:pt x="9106" y="1691"/>
                  <a:pt x="8302" y="1696"/>
                  <a:pt x="7114" y="1696"/>
                </a:cubicBezTo>
                <a:cubicBezTo>
                  <a:pt x="5367" y="1696"/>
                  <a:pt x="3620" y="1696"/>
                  <a:pt x="1872" y="1696"/>
                </a:cubicBezTo>
                <a:cubicBezTo>
                  <a:pt x="1040" y="1696"/>
                  <a:pt x="1782" y="1531"/>
                  <a:pt x="1394" y="829"/>
                </a:cubicBezTo>
                <a:cubicBezTo>
                  <a:pt x="1394" y="-628"/>
                  <a:pt x="108" y="41"/>
                  <a:pt x="108" y="1257"/>
                </a:cubicBezTo>
                <a:cubicBezTo>
                  <a:pt x="108" y="2193"/>
                  <a:pt x="-388" y="6899"/>
                  <a:pt x="751" y="6899"/>
                </a:cubicBezTo>
                <a:cubicBezTo>
                  <a:pt x="1743" y="6899"/>
                  <a:pt x="1051" y="5165"/>
                  <a:pt x="1618" y="5165"/>
                </a:cubicBezTo>
                <a:cubicBezTo>
                  <a:pt x="2403" y="5165"/>
                  <a:pt x="3185" y="5165"/>
                  <a:pt x="3968" y="5165"/>
                </a:cubicBezTo>
                <a:cubicBezTo>
                  <a:pt x="1765" y="5165"/>
                  <a:pt x="2681" y="13574"/>
                  <a:pt x="2681" y="15311"/>
                </a:cubicBezTo>
                <a:cubicBezTo>
                  <a:pt x="2681" y="16556"/>
                  <a:pt x="2407" y="18460"/>
                  <a:pt x="2772" y="19664"/>
                </a:cubicBezTo>
                <a:cubicBezTo>
                  <a:pt x="3168" y="20972"/>
                  <a:pt x="4292" y="20557"/>
                  <a:pt x="5125" y="20557"/>
                </a:cubicBezTo>
                <a:cubicBezTo>
                  <a:pt x="8379" y="20557"/>
                  <a:pt x="11632" y="20557"/>
                  <a:pt x="14886" y="20557"/>
                </a:cubicBezTo>
                <a:cubicBezTo>
                  <a:pt x="15728" y="20557"/>
                  <a:pt x="16570" y="20557"/>
                  <a:pt x="17412" y="20557"/>
                </a:cubicBezTo>
                <a:cubicBezTo>
                  <a:pt x="18493" y="20557"/>
                  <a:pt x="18123" y="16341"/>
                  <a:pt x="18123" y="15571"/>
                </a:cubicBezTo>
                <a:cubicBezTo>
                  <a:pt x="19132" y="16251"/>
                  <a:pt x="20697" y="17708"/>
                  <a:pt x="20697" y="15232"/>
                </a:cubicBezTo>
                <a:cubicBezTo>
                  <a:pt x="20697" y="14132"/>
                  <a:pt x="21212" y="9984"/>
                  <a:pt x="20393" y="9299"/>
                </a:cubicBezTo>
                <a:cubicBezTo>
                  <a:pt x="20202" y="9141"/>
                  <a:pt x="20581" y="9456"/>
                  <a:pt x="20393" y="9299"/>
                </a:cubicBezTo>
                <a:close/>
                <a:moveTo>
                  <a:pt x="20393" y="9299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600" name="AutoShape 352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3664421" y="4629397"/>
            <a:ext cx="102945" cy="99849"/>
          </a:xfrm>
          <a:custGeom>
            <a:avLst/>
            <a:gdLst/>
            <a:ahLst/>
            <a:cxnLst/>
            <a:rect l="0" t="0" r="r" b="b"/>
            <a:pathLst>
              <a:path w="19208" h="19348">
                <a:moveTo>
                  <a:pt x="2709" y="19009"/>
                </a:moveTo>
                <a:cubicBezTo>
                  <a:pt x="7229" y="16652"/>
                  <a:pt x="11750" y="14294"/>
                  <a:pt x="16268" y="11934"/>
                </a:cubicBezTo>
                <a:cubicBezTo>
                  <a:pt x="17722" y="11178"/>
                  <a:pt x="20971" y="9644"/>
                  <a:pt x="17989" y="8087"/>
                </a:cubicBezTo>
                <a:cubicBezTo>
                  <a:pt x="15712" y="6900"/>
                  <a:pt x="13437" y="5713"/>
                  <a:pt x="11161" y="4524"/>
                </a:cubicBezTo>
                <a:cubicBezTo>
                  <a:pt x="8564" y="3171"/>
                  <a:pt x="5969" y="1818"/>
                  <a:pt x="3374" y="462"/>
                </a:cubicBezTo>
                <a:cubicBezTo>
                  <a:pt x="860" y="-849"/>
                  <a:pt x="58" y="804"/>
                  <a:pt x="58" y="3220"/>
                </a:cubicBezTo>
                <a:cubicBezTo>
                  <a:pt x="58" y="6577"/>
                  <a:pt x="58" y="9932"/>
                  <a:pt x="58" y="13287"/>
                </a:cubicBezTo>
                <a:cubicBezTo>
                  <a:pt x="58" y="15003"/>
                  <a:pt x="-629" y="20751"/>
                  <a:pt x="2709" y="19009"/>
                </a:cubicBezTo>
                <a:cubicBezTo>
                  <a:pt x="2709" y="19009"/>
                  <a:pt x="1250" y="19770"/>
                  <a:pt x="2709" y="19009"/>
                </a:cubicBezTo>
                <a:close/>
                <a:moveTo>
                  <a:pt x="2709" y="19009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601" name="AutoShape 353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3583924" y="4530323"/>
            <a:ext cx="259296" cy="258522"/>
          </a:xfrm>
          <a:custGeom>
            <a:avLst/>
            <a:gdLst/>
            <a:ahLst/>
            <a:cxnLst/>
            <a:rect l="0" t="0" r="r" b="b"/>
            <a:pathLst>
              <a:path w="20779" h="20750">
                <a:moveTo>
                  <a:pt x="16805" y="3925"/>
                </a:moveTo>
                <a:cubicBezTo>
                  <a:pt x="16377" y="3071"/>
                  <a:pt x="15951" y="2216"/>
                  <a:pt x="15524" y="1362"/>
                </a:cubicBezTo>
                <a:cubicBezTo>
                  <a:pt x="16103" y="1362"/>
                  <a:pt x="17613" y="1067"/>
                  <a:pt x="18085" y="1362"/>
                </a:cubicBezTo>
                <a:cubicBezTo>
                  <a:pt x="18621" y="1698"/>
                  <a:pt x="19072" y="3337"/>
                  <a:pt x="19366" y="3925"/>
                </a:cubicBezTo>
                <a:cubicBezTo>
                  <a:pt x="18512" y="3925"/>
                  <a:pt x="17658" y="3925"/>
                  <a:pt x="16805" y="3925"/>
                </a:cubicBezTo>
                <a:cubicBezTo>
                  <a:pt x="16805" y="3925"/>
                  <a:pt x="16805" y="3925"/>
                  <a:pt x="16805" y="3925"/>
                </a:cubicBezTo>
                <a:close/>
                <a:moveTo>
                  <a:pt x="19366" y="18663"/>
                </a:moveTo>
                <a:cubicBezTo>
                  <a:pt x="19366" y="19993"/>
                  <a:pt x="7592" y="19303"/>
                  <a:pt x="6286" y="19303"/>
                </a:cubicBezTo>
                <a:cubicBezTo>
                  <a:pt x="5513" y="19303"/>
                  <a:pt x="2031" y="19851"/>
                  <a:pt x="1522" y="18985"/>
                </a:cubicBezTo>
                <a:cubicBezTo>
                  <a:pt x="1283" y="18578"/>
                  <a:pt x="1434" y="17784"/>
                  <a:pt x="1434" y="17353"/>
                </a:cubicBezTo>
                <a:cubicBezTo>
                  <a:pt x="1434" y="16073"/>
                  <a:pt x="1434" y="14794"/>
                  <a:pt x="1434" y="13514"/>
                </a:cubicBezTo>
                <a:cubicBezTo>
                  <a:pt x="1434" y="10986"/>
                  <a:pt x="1434" y="8456"/>
                  <a:pt x="1434" y="5928"/>
                </a:cubicBezTo>
                <a:cubicBezTo>
                  <a:pt x="1434" y="5686"/>
                  <a:pt x="1287" y="5207"/>
                  <a:pt x="1582" y="5207"/>
                </a:cubicBezTo>
                <a:cubicBezTo>
                  <a:pt x="2315" y="5207"/>
                  <a:pt x="3049" y="5207"/>
                  <a:pt x="3781" y="5207"/>
                </a:cubicBezTo>
                <a:cubicBezTo>
                  <a:pt x="8786" y="5207"/>
                  <a:pt x="13792" y="5207"/>
                  <a:pt x="18797" y="5207"/>
                </a:cubicBezTo>
                <a:cubicBezTo>
                  <a:pt x="19493" y="5207"/>
                  <a:pt x="19366" y="5217"/>
                  <a:pt x="19366" y="5928"/>
                </a:cubicBezTo>
                <a:cubicBezTo>
                  <a:pt x="19366" y="7402"/>
                  <a:pt x="19366" y="8878"/>
                  <a:pt x="19366" y="10355"/>
                </a:cubicBezTo>
                <a:cubicBezTo>
                  <a:pt x="19366" y="13124"/>
                  <a:pt x="19366" y="15894"/>
                  <a:pt x="19366" y="18663"/>
                </a:cubicBezTo>
                <a:cubicBezTo>
                  <a:pt x="19366" y="19015"/>
                  <a:pt x="19366" y="18663"/>
                  <a:pt x="19366" y="18663"/>
                </a:cubicBezTo>
                <a:close/>
                <a:moveTo>
                  <a:pt x="1434" y="2003"/>
                </a:moveTo>
                <a:cubicBezTo>
                  <a:pt x="1434" y="1142"/>
                  <a:pt x="2623" y="1176"/>
                  <a:pt x="2916" y="1763"/>
                </a:cubicBezTo>
                <a:cubicBezTo>
                  <a:pt x="3276" y="2483"/>
                  <a:pt x="3636" y="3204"/>
                  <a:pt x="3996" y="3925"/>
                </a:cubicBezTo>
                <a:cubicBezTo>
                  <a:pt x="3162" y="3925"/>
                  <a:pt x="2329" y="3925"/>
                  <a:pt x="1494" y="3925"/>
                </a:cubicBezTo>
                <a:cubicBezTo>
                  <a:pt x="1369" y="3925"/>
                  <a:pt x="1434" y="2248"/>
                  <a:pt x="1434" y="2003"/>
                </a:cubicBezTo>
                <a:cubicBezTo>
                  <a:pt x="1434" y="1649"/>
                  <a:pt x="1434" y="2003"/>
                  <a:pt x="1434" y="2003"/>
                </a:cubicBezTo>
                <a:close/>
                <a:moveTo>
                  <a:pt x="7838" y="1362"/>
                </a:moveTo>
                <a:cubicBezTo>
                  <a:pt x="8266" y="2216"/>
                  <a:pt x="8692" y="3071"/>
                  <a:pt x="9119" y="3925"/>
                </a:cubicBezTo>
                <a:cubicBezTo>
                  <a:pt x="8540" y="3925"/>
                  <a:pt x="7031" y="4220"/>
                  <a:pt x="6558" y="3925"/>
                </a:cubicBezTo>
                <a:cubicBezTo>
                  <a:pt x="6022" y="3589"/>
                  <a:pt x="5571" y="1950"/>
                  <a:pt x="5277" y="1362"/>
                </a:cubicBezTo>
                <a:cubicBezTo>
                  <a:pt x="6131" y="1362"/>
                  <a:pt x="6985" y="1362"/>
                  <a:pt x="7838" y="1362"/>
                </a:cubicBezTo>
                <a:cubicBezTo>
                  <a:pt x="7838" y="1362"/>
                  <a:pt x="7838" y="1362"/>
                  <a:pt x="7838" y="1362"/>
                </a:cubicBezTo>
                <a:close/>
                <a:moveTo>
                  <a:pt x="12962" y="1362"/>
                </a:moveTo>
                <a:cubicBezTo>
                  <a:pt x="13389" y="2216"/>
                  <a:pt x="13816" y="3071"/>
                  <a:pt x="14243" y="3925"/>
                </a:cubicBezTo>
                <a:cubicBezTo>
                  <a:pt x="13663" y="3925"/>
                  <a:pt x="12153" y="4220"/>
                  <a:pt x="11681" y="3925"/>
                </a:cubicBezTo>
                <a:cubicBezTo>
                  <a:pt x="11145" y="3589"/>
                  <a:pt x="10694" y="1950"/>
                  <a:pt x="10400" y="1362"/>
                </a:cubicBezTo>
                <a:cubicBezTo>
                  <a:pt x="11254" y="1362"/>
                  <a:pt x="12108" y="1362"/>
                  <a:pt x="12962" y="1362"/>
                </a:cubicBezTo>
                <a:cubicBezTo>
                  <a:pt x="12962" y="1362"/>
                  <a:pt x="12962" y="1362"/>
                  <a:pt x="12962" y="1362"/>
                </a:cubicBezTo>
                <a:close/>
                <a:moveTo>
                  <a:pt x="18726" y="81"/>
                </a:moveTo>
                <a:cubicBezTo>
                  <a:pt x="14276" y="81"/>
                  <a:pt x="9826" y="81"/>
                  <a:pt x="5376" y="81"/>
                </a:cubicBezTo>
                <a:cubicBezTo>
                  <a:pt x="3943" y="81"/>
                  <a:pt x="1134" y="-440"/>
                  <a:pt x="350" y="1158"/>
                </a:cubicBezTo>
                <a:cubicBezTo>
                  <a:pt x="-300" y="2481"/>
                  <a:pt x="154" y="4822"/>
                  <a:pt x="154" y="6217"/>
                </a:cubicBezTo>
                <a:cubicBezTo>
                  <a:pt x="154" y="9064"/>
                  <a:pt x="154" y="11912"/>
                  <a:pt x="154" y="14760"/>
                </a:cubicBezTo>
                <a:cubicBezTo>
                  <a:pt x="154" y="16072"/>
                  <a:pt x="-335" y="18728"/>
                  <a:pt x="576" y="19864"/>
                </a:cubicBezTo>
                <a:cubicBezTo>
                  <a:pt x="1556" y="21085"/>
                  <a:pt x="4327" y="20585"/>
                  <a:pt x="5671" y="20585"/>
                </a:cubicBezTo>
                <a:cubicBezTo>
                  <a:pt x="8513" y="20585"/>
                  <a:pt x="11355" y="20585"/>
                  <a:pt x="14195" y="20585"/>
                </a:cubicBezTo>
                <a:cubicBezTo>
                  <a:pt x="15625" y="20585"/>
                  <a:pt x="18684" y="21160"/>
                  <a:pt x="19926" y="20161"/>
                </a:cubicBezTo>
                <a:cubicBezTo>
                  <a:pt x="21235" y="19111"/>
                  <a:pt x="20647" y="15873"/>
                  <a:pt x="20647" y="14449"/>
                </a:cubicBezTo>
                <a:cubicBezTo>
                  <a:pt x="20647" y="11401"/>
                  <a:pt x="20647" y="8354"/>
                  <a:pt x="20647" y="5305"/>
                </a:cubicBezTo>
                <a:cubicBezTo>
                  <a:pt x="20647" y="3691"/>
                  <a:pt x="21265" y="81"/>
                  <a:pt x="18726" y="81"/>
                </a:cubicBezTo>
                <a:cubicBezTo>
                  <a:pt x="18726" y="81"/>
                  <a:pt x="19785" y="81"/>
                  <a:pt x="18726" y="81"/>
                </a:cubicBezTo>
                <a:close/>
                <a:moveTo>
                  <a:pt x="18726" y="81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602" name="AutoShape 354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7286827" y="4003990"/>
            <a:ext cx="225240" cy="257748"/>
          </a:xfrm>
          <a:custGeom>
            <a:avLst/>
            <a:gdLst/>
            <a:ahLst/>
            <a:cxnLst/>
            <a:rect l="0" t="0" r="r" b="b"/>
            <a:pathLst>
              <a:path w="20503" h="21014">
                <a:moveTo>
                  <a:pt x="18233" y="2636"/>
                </a:moveTo>
                <a:cubicBezTo>
                  <a:pt x="17298" y="2636"/>
                  <a:pt x="17298" y="1334"/>
                  <a:pt x="18233" y="1334"/>
                </a:cubicBezTo>
                <a:cubicBezTo>
                  <a:pt x="19169" y="1334"/>
                  <a:pt x="19169" y="2636"/>
                  <a:pt x="18233" y="2636"/>
                </a:cubicBezTo>
                <a:cubicBezTo>
                  <a:pt x="17834" y="2636"/>
                  <a:pt x="18632" y="2636"/>
                  <a:pt x="18233" y="2636"/>
                </a:cubicBezTo>
                <a:close/>
                <a:moveTo>
                  <a:pt x="18959" y="18913"/>
                </a:moveTo>
                <a:cubicBezTo>
                  <a:pt x="18959" y="19753"/>
                  <a:pt x="17508" y="19753"/>
                  <a:pt x="17508" y="18913"/>
                </a:cubicBezTo>
                <a:cubicBezTo>
                  <a:pt x="17410" y="18683"/>
                  <a:pt x="17410" y="17840"/>
                  <a:pt x="17508" y="17611"/>
                </a:cubicBezTo>
                <a:cubicBezTo>
                  <a:pt x="17508" y="16771"/>
                  <a:pt x="18959" y="16771"/>
                  <a:pt x="18959" y="17611"/>
                </a:cubicBezTo>
                <a:cubicBezTo>
                  <a:pt x="19100" y="17945"/>
                  <a:pt x="18959" y="18551"/>
                  <a:pt x="18959" y="18913"/>
                </a:cubicBezTo>
                <a:cubicBezTo>
                  <a:pt x="18959" y="19272"/>
                  <a:pt x="18959" y="18913"/>
                  <a:pt x="18959" y="18913"/>
                </a:cubicBezTo>
                <a:close/>
                <a:moveTo>
                  <a:pt x="10251" y="15657"/>
                </a:moveTo>
                <a:cubicBezTo>
                  <a:pt x="9668" y="15657"/>
                  <a:pt x="8712" y="17757"/>
                  <a:pt x="8234" y="18315"/>
                </a:cubicBezTo>
                <a:cubicBezTo>
                  <a:pt x="7479" y="19195"/>
                  <a:pt x="6249" y="19754"/>
                  <a:pt x="5007" y="19754"/>
                </a:cubicBezTo>
                <a:cubicBezTo>
                  <a:pt x="3310" y="19754"/>
                  <a:pt x="1842" y="18663"/>
                  <a:pt x="1586" y="17148"/>
                </a:cubicBezTo>
                <a:cubicBezTo>
                  <a:pt x="1254" y="15200"/>
                  <a:pt x="2739" y="13906"/>
                  <a:pt x="4431" y="13002"/>
                </a:cubicBezTo>
                <a:cubicBezTo>
                  <a:pt x="-163" y="7435"/>
                  <a:pt x="7291" y="44"/>
                  <a:pt x="13913" y="3525"/>
                </a:cubicBezTo>
                <a:cubicBezTo>
                  <a:pt x="20147" y="6801"/>
                  <a:pt x="17479" y="15657"/>
                  <a:pt x="10251" y="15657"/>
                </a:cubicBezTo>
                <a:cubicBezTo>
                  <a:pt x="10171" y="15657"/>
                  <a:pt x="14259" y="15657"/>
                  <a:pt x="10251" y="15657"/>
                </a:cubicBezTo>
                <a:close/>
                <a:moveTo>
                  <a:pt x="2269" y="1334"/>
                </a:moveTo>
                <a:cubicBezTo>
                  <a:pt x="3204" y="1334"/>
                  <a:pt x="3204" y="2636"/>
                  <a:pt x="2269" y="2636"/>
                </a:cubicBezTo>
                <a:cubicBezTo>
                  <a:pt x="1333" y="2636"/>
                  <a:pt x="1333" y="1334"/>
                  <a:pt x="2269" y="1334"/>
                </a:cubicBezTo>
                <a:cubicBezTo>
                  <a:pt x="2668" y="1334"/>
                  <a:pt x="1869" y="1334"/>
                  <a:pt x="2269" y="1334"/>
                </a:cubicBezTo>
                <a:close/>
                <a:moveTo>
                  <a:pt x="18959" y="31"/>
                </a:moveTo>
                <a:cubicBezTo>
                  <a:pt x="13939" y="31"/>
                  <a:pt x="8917" y="31"/>
                  <a:pt x="3897" y="31"/>
                </a:cubicBezTo>
                <a:cubicBezTo>
                  <a:pt x="2434" y="31"/>
                  <a:pt x="92" y="-351"/>
                  <a:pt x="92" y="1566"/>
                </a:cubicBezTo>
                <a:cubicBezTo>
                  <a:pt x="92" y="3628"/>
                  <a:pt x="92" y="5689"/>
                  <a:pt x="92" y="7751"/>
                </a:cubicBezTo>
                <a:cubicBezTo>
                  <a:pt x="92" y="10622"/>
                  <a:pt x="92" y="13495"/>
                  <a:pt x="92" y="16366"/>
                </a:cubicBezTo>
                <a:cubicBezTo>
                  <a:pt x="92" y="17501"/>
                  <a:pt x="-549" y="20866"/>
                  <a:pt x="1543" y="20866"/>
                </a:cubicBezTo>
                <a:cubicBezTo>
                  <a:pt x="3288" y="21200"/>
                  <a:pt x="5516" y="20866"/>
                  <a:pt x="7291" y="20866"/>
                </a:cubicBezTo>
                <a:cubicBezTo>
                  <a:pt x="10396" y="20866"/>
                  <a:pt x="13499" y="20866"/>
                  <a:pt x="16604" y="20866"/>
                </a:cubicBezTo>
                <a:cubicBezTo>
                  <a:pt x="18069" y="20866"/>
                  <a:pt x="20410" y="21249"/>
                  <a:pt x="20410" y="19332"/>
                </a:cubicBezTo>
                <a:cubicBezTo>
                  <a:pt x="20410" y="17270"/>
                  <a:pt x="20410" y="15209"/>
                  <a:pt x="20410" y="13147"/>
                </a:cubicBezTo>
                <a:cubicBezTo>
                  <a:pt x="20410" y="10276"/>
                  <a:pt x="20410" y="7403"/>
                  <a:pt x="20410" y="4531"/>
                </a:cubicBezTo>
                <a:cubicBezTo>
                  <a:pt x="20410" y="3397"/>
                  <a:pt x="21051" y="31"/>
                  <a:pt x="18959" y="31"/>
                </a:cubicBezTo>
                <a:cubicBezTo>
                  <a:pt x="18959" y="31"/>
                  <a:pt x="19758" y="31"/>
                  <a:pt x="18959" y="31"/>
                </a:cubicBezTo>
                <a:close/>
                <a:moveTo>
                  <a:pt x="18959" y="31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603" name="AutoShape 355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7385901" y="4103065"/>
            <a:ext cx="30187" cy="31735"/>
          </a:xfrm>
          <a:custGeom>
            <a:avLst/>
            <a:gdLst/>
            <a:ahLst/>
            <a:cxnLst/>
            <a:rect l="0" t="0" r="r" b="b"/>
            <a:pathLst>
              <a:path w="16200" h="21600">
                <a:moveTo>
                  <a:pt x="8102" y="0"/>
                </a:moveTo>
                <a:cubicBezTo>
                  <a:pt x="-2700" y="0"/>
                  <a:pt x="-2700" y="21600"/>
                  <a:pt x="8102" y="21600"/>
                </a:cubicBezTo>
                <a:cubicBezTo>
                  <a:pt x="18900" y="21600"/>
                  <a:pt x="18900" y="0"/>
                  <a:pt x="8102" y="0"/>
                </a:cubicBezTo>
                <a:cubicBezTo>
                  <a:pt x="3469" y="0"/>
                  <a:pt x="12725" y="0"/>
                  <a:pt x="8102" y="0"/>
                </a:cubicBezTo>
                <a:close/>
                <a:moveTo>
                  <a:pt x="8102" y="0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604" name="AutoShape 356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7317788" y="4158794"/>
            <a:ext cx="66566" cy="65792"/>
          </a:xfrm>
          <a:custGeom>
            <a:avLst/>
            <a:gdLst/>
            <a:ahLst/>
            <a:cxnLst/>
            <a:rect l="0" t="0" r="r" b="b"/>
            <a:pathLst>
              <a:path w="13690" h="19137">
                <a:moveTo>
                  <a:pt x="13041" y="158"/>
                </a:moveTo>
                <a:cubicBezTo>
                  <a:pt x="11082" y="1546"/>
                  <a:pt x="-6578" y="13598"/>
                  <a:pt x="2654" y="18712"/>
                </a:cubicBezTo>
                <a:cubicBezTo>
                  <a:pt x="5632" y="20361"/>
                  <a:pt x="7828" y="16892"/>
                  <a:pt x="9195" y="13739"/>
                </a:cubicBezTo>
                <a:cubicBezTo>
                  <a:pt x="10057" y="11748"/>
                  <a:pt x="10851" y="9702"/>
                  <a:pt x="11629" y="7645"/>
                </a:cubicBezTo>
                <a:cubicBezTo>
                  <a:pt x="11851" y="7068"/>
                  <a:pt x="15022" y="-1239"/>
                  <a:pt x="13041" y="158"/>
                </a:cubicBezTo>
                <a:cubicBezTo>
                  <a:pt x="8059" y="3688"/>
                  <a:pt x="13291" y="-17"/>
                  <a:pt x="13041" y="158"/>
                </a:cubicBezTo>
                <a:close/>
                <a:moveTo>
                  <a:pt x="13041" y="158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605" name="AutoShape 357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6265123" y="4003990"/>
            <a:ext cx="256974" cy="239946"/>
          </a:xfrm>
          <a:custGeom>
            <a:avLst/>
            <a:gdLst/>
            <a:ahLst/>
            <a:cxnLst/>
            <a:rect l="0" t="0" r="r" b="b"/>
            <a:pathLst>
              <a:path w="21179" h="21509">
                <a:moveTo>
                  <a:pt x="1320" y="15748"/>
                </a:moveTo>
                <a:cubicBezTo>
                  <a:pt x="1320" y="11051"/>
                  <a:pt x="1320" y="6353"/>
                  <a:pt x="1320" y="1656"/>
                </a:cubicBezTo>
                <a:cubicBezTo>
                  <a:pt x="1320" y="1186"/>
                  <a:pt x="12527" y="1432"/>
                  <a:pt x="13622" y="1432"/>
                </a:cubicBezTo>
                <a:cubicBezTo>
                  <a:pt x="15618" y="1432"/>
                  <a:pt x="17614" y="1432"/>
                  <a:pt x="19610" y="1432"/>
                </a:cubicBezTo>
                <a:cubicBezTo>
                  <a:pt x="19947" y="1432"/>
                  <a:pt x="19762" y="5761"/>
                  <a:pt x="19762" y="6244"/>
                </a:cubicBezTo>
                <a:cubicBezTo>
                  <a:pt x="19762" y="9128"/>
                  <a:pt x="19762" y="12013"/>
                  <a:pt x="19762" y="14899"/>
                </a:cubicBezTo>
                <a:cubicBezTo>
                  <a:pt x="19762" y="15169"/>
                  <a:pt x="19917" y="15748"/>
                  <a:pt x="19610" y="15748"/>
                </a:cubicBezTo>
                <a:cubicBezTo>
                  <a:pt x="18856" y="15748"/>
                  <a:pt x="18103" y="15748"/>
                  <a:pt x="17349" y="15748"/>
                </a:cubicBezTo>
                <a:cubicBezTo>
                  <a:pt x="12006" y="15748"/>
                  <a:pt x="6663" y="15748"/>
                  <a:pt x="1320" y="15748"/>
                </a:cubicBezTo>
                <a:cubicBezTo>
                  <a:pt x="1320" y="15748"/>
                  <a:pt x="1320" y="15748"/>
                  <a:pt x="1320" y="15748"/>
                </a:cubicBezTo>
                <a:close/>
                <a:moveTo>
                  <a:pt x="21079" y="17180"/>
                </a:moveTo>
                <a:cubicBezTo>
                  <a:pt x="21079" y="12227"/>
                  <a:pt x="21079" y="7275"/>
                  <a:pt x="21079" y="2323"/>
                </a:cubicBezTo>
                <a:cubicBezTo>
                  <a:pt x="21079" y="995"/>
                  <a:pt x="21594" y="0"/>
                  <a:pt x="20290" y="0"/>
                </a:cubicBezTo>
                <a:cubicBezTo>
                  <a:pt x="18009" y="0"/>
                  <a:pt x="15729" y="0"/>
                  <a:pt x="13448" y="0"/>
                </a:cubicBezTo>
                <a:cubicBezTo>
                  <a:pt x="8970" y="0"/>
                  <a:pt x="4490" y="0"/>
                  <a:pt x="12" y="0"/>
                </a:cubicBezTo>
                <a:cubicBezTo>
                  <a:pt x="-6" y="0"/>
                  <a:pt x="2" y="13411"/>
                  <a:pt x="2" y="14570"/>
                </a:cubicBezTo>
                <a:cubicBezTo>
                  <a:pt x="2" y="15378"/>
                  <a:pt x="2" y="16186"/>
                  <a:pt x="2" y="16992"/>
                </a:cubicBezTo>
                <a:cubicBezTo>
                  <a:pt x="2" y="17413"/>
                  <a:pt x="1144" y="17180"/>
                  <a:pt x="1445" y="17180"/>
                </a:cubicBezTo>
                <a:cubicBezTo>
                  <a:pt x="2012" y="17180"/>
                  <a:pt x="7906" y="17110"/>
                  <a:pt x="7906" y="17246"/>
                </a:cubicBezTo>
                <a:cubicBezTo>
                  <a:pt x="7906" y="17647"/>
                  <a:pt x="8050" y="20044"/>
                  <a:pt x="7784" y="20044"/>
                </a:cubicBezTo>
                <a:cubicBezTo>
                  <a:pt x="6489" y="20044"/>
                  <a:pt x="5194" y="20044"/>
                  <a:pt x="3898" y="20044"/>
                </a:cubicBezTo>
                <a:cubicBezTo>
                  <a:pt x="2569" y="20044"/>
                  <a:pt x="2637" y="19881"/>
                  <a:pt x="2637" y="21369"/>
                </a:cubicBezTo>
                <a:cubicBezTo>
                  <a:pt x="2637" y="21600"/>
                  <a:pt x="3857" y="21475"/>
                  <a:pt x="4055" y="21475"/>
                </a:cubicBezTo>
                <a:cubicBezTo>
                  <a:pt x="8819" y="21475"/>
                  <a:pt x="13582" y="21475"/>
                  <a:pt x="18347" y="21475"/>
                </a:cubicBezTo>
                <a:cubicBezTo>
                  <a:pt x="18475" y="21475"/>
                  <a:pt x="18726" y="20044"/>
                  <a:pt x="18177" y="20044"/>
                </a:cubicBezTo>
                <a:cubicBezTo>
                  <a:pt x="16830" y="20044"/>
                  <a:pt x="15485" y="20044"/>
                  <a:pt x="14138" y="20044"/>
                </a:cubicBezTo>
                <a:cubicBezTo>
                  <a:pt x="12863" y="20044"/>
                  <a:pt x="13176" y="19824"/>
                  <a:pt x="13176" y="18418"/>
                </a:cubicBezTo>
                <a:cubicBezTo>
                  <a:pt x="13176" y="17012"/>
                  <a:pt x="13104" y="17180"/>
                  <a:pt x="14344" y="17180"/>
                </a:cubicBezTo>
                <a:cubicBezTo>
                  <a:pt x="16588" y="17180"/>
                  <a:pt x="18834" y="17180"/>
                  <a:pt x="21079" y="17180"/>
                </a:cubicBezTo>
                <a:cubicBezTo>
                  <a:pt x="21079" y="17180"/>
                  <a:pt x="21079" y="17180"/>
                  <a:pt x="21079" y="17180"/>
                </a:cubicBezTo>
                <a:close/>
                <a:moveTo>
                  <a:pt x="21079" y="17180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606" name="AutoShape 358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6772879" y="4003990"/>
            <a:ext cx="160222" cy="256974"/>
          </a:xfrm>
          <a:custGeom>
            <a:avLst/>
            <a:gdLst/>
            <a:ahLst/>
            <a:cxnLst/>
            <a:rect l="0" t="0" r="r" b="b"/>
            <a:pathLst>
              <a:path w="20427" h="21388">
                <a:moveTo>
                  <a:pt x="16228" y="9292"/>
                </a:moveTo>
                <a:cubicBezTo>
                  <a:pt x="12266" y="9292"/>
                  <a:pt x="8302" y="9292"/>
                  <a:pt x="4341" y="9292"/>
                </a:cubicBezTo>
                <a:cubicBezTo>
                  <a:pt x="3705" y="9292"/>
                  <a:pt x="4057" y="6921"/>
                  <a:pt x="4057" y="6525"/>
                </a:cubicBezTo>
                <a:cubicBezTo>
                  <a:pt x="4057" y="5996"/>
                  <a:pt x="3465" y="2997"/>
                  <a:pt x="4057" y="2655"/>
                </a:cubicBezTo>
                <a:cubicBezTo>
                  <a:pt x="4714" y="2278"/>
                  <a:pt x="8460" y="2655"/>
                  <a:pt x="9314" y="2655"/>
                </a:cubicBezTo>
                <a:cubicBezTo>
                  <a:pt x="11525" y="2655"/>
                  <a:pt x="13734" y="2655"/>
                  <a:pt x="15946" y="2655"/>
                </a:cubicBezTo>
                <a:cubicBezTo>
                  <a:pt x="16540" y="2655"/>
                  <a:pt x="16228" y="8468"/>
                  <a:pt x="16228" y="9292"/>
                </a:cubicBezTo>
                <a:cubicBezTo>
                  <a:pt x="16228" y="9292"/>
                  <a:pt x="16228" y="9292"/>
                  <a:pt x="16228" y="9292"/>
                </a:cubicBezTo>
                <a:close/>
                <a:moveTo>
                  <a:pt x="10143" y="18408"/>
                </a:moveTo>
                <a:cubicBezTo>
                  <a:pt x="2643" y="18408"/>
                  <a:pt x="2643" y="10795"/>
                  <a:pt x="10143" y="10795"/>
                </a:cubicBezTo>
                <a:cubicBezTo>
                  <a:pt x="17642" y="10795"/>
                  <a:pt x="17642" y="18408"/>
                  <a:pt x="10143" y="18408"/>
                </a:cubicBezTo>
                <a:cubicBezTo>
                  <a:pt x="6938" y="18408"/>
                  <a:pt x="13351" y="18408"/>
                  <a:pt x="10143" y="18408"/>
                </a:cubicBezTo>
                <a:close/>
                <a:moveTo>
                  <a:pt x="16228" y="0"/>
                </a:moveTo>
                <a:cubicBezTo>
                  <a:pt x="12770" y="0"/>
                  <a:pt x="9312" y="0"/>
                  <a:pt x="5856" y="0"/>
                </a:cubicBezTo>
                <a:cubicBezTo>
                  <a:pt x="2388" y="0"/>
                  <a:pt x="0" y="825"/>
                  <a:pt x="0" y="3320"/>
                </a:cubicBezTo>
                <a:cubicBezTo>
                  <a:pt x="0" y="8237"/>
                  <a:pt x="0" y="13154"/>
                  <a:pt x="0" y="18070"/>
                </a:cubicBezTo>
                <a:cubicBezTo>
                  <a:pt x="0" y="20720"/>
                  <a:pt x="2883" y="21239"/>
                  <a:pt x="6279" y="21239"/>
                </a:cubicBezTo>
                <a:cubicBezTo>
                  <a:pt x="9694" y="21239"/>
                  <a:pt x="13584" y="21600"/>
                  <a:pt x="16955" y="21197"/>
                </a:cubicBezTo>
                <a:cubicBezTo>
                  <a:pt x="20936" y="20720"/>
                  <a:pt x="20285" y="17828"/>
                  <a:pt x="20285" y="15886"/>
                </a:cubicBezTo>
                <a:cubicBezTo>
                  <a:pt x="20285" y="12999"/>
                  <a:pt x="20285" y="10113"/>
                  <a:pt x="20285" y="7228"/>
                </a:cubicBezTo>
                <a:cubicBezTo>
                  <a:pt x="20285" y="4995"/>
                  <a:pt x="21600" y="0"/>
                  <a:pt x="16228" y="0"/>
                </a:cubicBezTo>
                <a:cubicBezTo>
                  <a:pt x="16228" y="0"/>
                  <a:pt x="18459" y="0"/>
                  <a:pt x="16228" y="0"/>
                </a:cubicBezTo>
                <a:close/>
                <a:moveTo>
                  <a:pt x="16228" y="0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607" name="AutoShape 359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6828608" y="4152602"/>
            <a:ext cx="47989" cy="49537"/>
          </a:xfrm>
          <a:custGeom>
            <a:avLst/>
            <a:gdLst/>
            <a:ahLst/>
            <a:cxnLst/>
            <a:rect l="0" t="0" r="r" b="b"/>
            <a:pathLst>
              <a:path w="16200" h="21600">
                <a:moveTo>
                  <a:pt x="8099" y="0"/>
                </a:moveTo>
                <a:cubicBezTo>
                  <a:pt x="-2700" y="0"/>
                  <a:pt x="-2700" y="21600"/>
                  <a:pt x="8099" y="21600"/>
                </a:cubicBezTo>
                <a:cubicBezTo>
                  <a:pt x="18900" y="21600"/>
                  <a:pt x="18900" y="0"/>
                  <a:pt x="8099" y="0"/>
                </a:cubicBezTo>
                <a:cubicBezTo>
                  <a:pt x="3484" y="0"/>
                  <a:pt x="12720" y="0"/>
                  <a:pt x="8099" y="0"/>
                </a:cubicBezTo>
                <a:close/>
                <a:moveTo>
                  <a:pt x="8099" y="0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608" name="AutoShape 360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7800775" y="4065912"/>
            <a:ext cx="257748" cy="191183"/>
          </a:xfrm>
          <a:custGeom>
            <a:avLst/>
            <a:gdLst/>
            <a:ahLst/>
            <a:cxnLst/>
            <a:rect l="0" t="0" r="r" b="b"/>
            <a:pathLst>
              <a:path w="21194" h="21600">
                <a:moveTo>
                  <a:pt x="19714" y="19800"/>
                </a:moveTo>
                <a:cubicBezTo>
                  <a:pt x="15626" y="19800"/>
                  <a:pt x="11539" y="19800"/>
                  <a:pt x="7453" y="19800"/>
                </a:cubicBezTo>
                <a:cubicBezTo>
                  <a:pt x="5525" y="19800"/>
                  <a:pt x="3596" y="19800"/>
                  <a:pt x="1668" y="19800"/>
                </a:cubicBezTo>
                <a:cubicBezTo>
                  <a:pt x="1130" y="19800"/>
                  <a:pt x="1334" y="19406"/>
                  <a:pt x="1334" y="18673"/>
                </a:cubicBezTo>
                <a:cubicBezTo>
                  <a:pt x="1334" y="18074"/>
                  <a:pt x="1024" y="14760"/>
                  <a:pt x="1334" y="14400"/>
                </a:cubicBezTo>
                <a:cubicBezTo>
                  <a:pt x="1871" y="13774"/>
                  <a:pt x="4782" y="14400"/>
                  <a:pt x="5460" y="14400"/>
                </a:cubicBezTo>
                <a:cubicBezTo>
                  <a:pt x="8171" y="14400"/>
                  <a:pt x="10883" y="14400"/>
                  <a:pt x="13594" y="14400"/>
                </a:cubicBezTo>
                <a:cubicBezTo>
                  <a:pt x="15523" y="14400"/>
                  <a:pt x="17451" y="14400"/>
                  <a:pt x="19380" y="14400"/>
                </a:cubicBezTo>
                <a:cubicBezTo>
                  <a:pt x="20136" y="14400"/>
                  <a:pt x="19714" y="18786"/>
                  <a:pt x="19714" y="19800"/>
                </a:cubicBezTo>
                <a:cubicBezTo>
                  <a:pt x="19714" y="19800"/>
                  <a:pt x="19714" y="19800"/>
                  <a:pt x="19714" y="19800"/>
                </a:cubicBezTo>
                <a:close/>
                <a:moveTo>
                  <a:pt x="17088" y="0"/>
                </a:moveTo>
                <a:cubicBezTo>
                  <a:pt x="12780" y="0"/>
                  <a:pt x="8472" y="0"/>
                  <a:pt x="4164" y="0"/>
                </a:cubicBezTo>
                <a:cubicBezTo>
                  <a:pt x="3453" y="0"/>
                  <a:pt x="2196" y="5639"/>
                  <a:pt x="1918" y="6530"/>
                </a:cubicBezTo>
                <a:cubicBezTo>
                  <a:pt x="1272" y="8594"/>
                  <a:pt x="20" y="11119"/>
                  <a:pt x="20" y="13411"/>
                </a:cubicBezTo>
                <a:cubicBezTo>
                  <a:pt x="20" y="14211"/>
                  <a:pt x="-59" y="21600"/>
                  <a:pt x="95" y="21600"/>
                </a:cubicBezTo>
                <a:cubicBezTo>
                  <a:pt x="1814" y="21600"/>
                  <a:pt x="3532" y="21600"/>
                  <a:pt x="5250" y="21600"/>
                </a:cubicBezTo>
                <a:cubicBezTo>
                  <a:pt x="10339" y="21600"/>
                  <a:pt x="15426" y="21600"/>
                  <a:pt x="20515" y="21600"/>
                </a:cubicBezTo>
                <a:cubicBezTo>
                  <a:pt x="21541" y="21600"/>
                  <a:pt x="21026" y="19488"/>
                  <a:pt x="21026" y="18336"/>
                </a:cubicBezTo>
                <a:cubicBezTo>
                  <a:pt x="21026" y="16710"/>
                  <a:pt x="21440" y="13923"/>
                  <a:pt x="20966" y="12408"/>
                </a:cubicBezTo>
                <a:cubicBezTo>
                  <a:pt x="19674" y="8272"/>
                  <a:pt x="18380" y="4136"/>
                  <a:pt x="17088" y="0"/>
                </a:cubicBezTo>
                <a:cubicBezTo>
                  <a:pt x="17088" y="0"/>
                  <a:pt x="17088" y="0"/>
                  <a:pt x="17088" y="0"/>
                </a:cubicBezTo>
                <a:close/>
                <a:moveTo>
                  <a:pt x="17088" y="0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609" name="AutoShape 361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8005116" y="4214523"/>
            <a:ext cx="17028" cy="17028"/>
          </a:xfrm>
          <a:custGeom>
            <a:avLst/>
            <a:gdLst/>
            <a:ahLst/>
            <a:cxnLst/>
            <a:rect l="0" t="0" r="r" b="b"/>
            <a:pathLst>
              <a:path w="20257" h="20250">
                <a:moveTo>
                  <a:pt x="19358" y="905"/>
                </a:moveTo>
                <a:cubicBezTo>
                  <a:pt x="16140" y="905"/>
                  <a:pt x="2681" y="-1131"/>
                  <a:pt x="658" y="905"/>
                </a:cubicBezTo>
                <a:cubicBezTo>
                  <a:pt x="-219" y="1781"/>
                  <a:pt x="-219" y="18716"/>
                  <a:pt x="658" y="19593"/>
                </a:cubicBezTo>
                <a:cubicBezTo>
                  <a:pt x="1528" y="20469"/>
                  <a:pt x="18481" y="20469"/>
                  <a:pt x="19358" y="19593"/>
                </a:cubicBezTo>
                <a:cubicBezTo>
                  <a:pt x="21381" y="17557"/>
                  <a:pt x="19358" y="4128"/>
                  <a:pt x="19358" y="905"/>
                </a:cubicBezTo>
                <a:cubicBezTo>
                  <a:pt x="19358" y="905"/>
                  <a:pt x="19358" y="905"/>
                  <a:pt x="19358" y="905"/>
                </a:cubicBezTo>
                <a:close/>
                <a:moveTo>
                  <a:pt x="19358" y="905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610" name="AutoShape 362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3583924" y="5118576"/>
            <a:ext cx="256974" cy="143967"/>
          </a:xfrm>
          <a:custGeom>
            <a:avLst/>
            <a:gdLst/>
            <a:ahLst/>
            <a:cxnLst/>
            <a:rect l="0" t="0" r="r" b="b"/>
            <a:pathLst>
              <a:path w="21425" h="21519">
                <a:moveTo>
                  <a:pt x="17338" y="16743"/>
                </a:moveTo>
                <a:cubicBezTo>
                  <a:pt x="13336" y="16743"/>
                  <a:pt x="9334" y="16743"/>
                  <a:pt x="5333" y="16743"/>
                </a:cubicBezTo>
                <a:cubicBezTo>
                  <a:pt x="4377" y="16743"/>
                  <a:pt x="2684" y="17700"/>
                  <a:pt x="2684" y="15666"/>
                </a:cubicBezTo>
                <a:cubicBezTo>
                  <a:pt x="2684" y="13487"/>
                  <a:pt x="2684" y="11312"/>
                  <a:pt x="2684" y="9134"/>
                </a:cubicBezTo>
                <a:cubicBezTo>
                  <a:pt x="2684" y="8568"/>
                  <a:pt x="2443" y="5181"/>
                  <a:pt x="2684" y="4804"/>
                </a:cubicBezTo>
                <a:cubicBezTo>
                  <a:pt x="3217" y="3967"/>
                  <a:pt x="6248" y="4804"/>
                  <a:pt x="6932" y="4804"/>
                </a:cubicBezTo>
                <a:cubicBezTo>
                  <a:pt x="9518" y="4804"/>
                  <a:pt x="12103" y="4804"/>
                  <a:pt x="14689" y="4804"/>
                </a:cubicBezTo>
                <a:cubicBezTo>
                  <a:pt x="15645" y="4804"/>
                  <a:pt x="17338" y="3848"/>
                  <a:pt x="17338" y="5880"/>
                </a:cubicBezTo>
                <a:cubicBezTo>
                  <a:pt x="17338" y="9501"/>
                  <a:pt x="17338" y="13123"/>
                  <a:pt x="17338" y="16743"/>
                </a:cubicBezTo>
                <a:cubicBezTo>
                  <a:pt x="17338" y="16743"/>
                  <a:pt x="17338" y="16743"/>
                  <a:pt x="17338" y="16743"/>
                </a:cubicBezTo>
                <a:close/>
                <a:moveTo>
                  <a:pt x="20002" y="7192"/>
                </a:moveTo>
                <a:cubicBezTo>
                  <a:pt x="20002" y="5402"/>
                  <a:pt x="20653" y="27"/>
                  <a:pt x="19456" y="27"/>
                </a:cubicBezTo>
                <a:cubicBezTo>
                  <a:pt x="17222" y="27"/>
                  <a:pt x="14988" y="27"/>
                  <a:pt x="12754" y="27"/>
                </a:cubicBezTo>
                <a:cubicBezTo>
                  <a:pt x="11821" y="27"/>
                  <a:pt x="20" y="-81"/>
                  <a:pt x="20" y="132"/>
                </a:cubicBezTo>
                <a:cubicBezTo>
                  <a:pt x="20" y="2280"/>
                  <a:pt x="-61" y="21519"/>
                  <a:pt x="100" y="21519"/>
                </a:cubicBezTo>
                <a:cubicBezTo>
                  <a:pt x="4896" y="21519"/>
                  <a:pt x="9693" y="21519"/>
                  <a:pt x="14489" y="21519"/>
                </a:cubicBezTo>
                <a:cubicBezTo>
                  <a:pt x="16047" y="21519"/>
                  <a:pt x="17605" y="21519"/>
                  <a:pt x="19164" y="21519"/>
                </a:cubicBezTo>
                <a:cubicBezTo>
                  <a:pt x="20539" y="21519"/>
                  <a:pt x="20002" y="19991"/>
                  <a:pt x="20002" y="17615"/>
                </a:cubicBezTo>
                <a:cubicBezTo>
                  <a:pt x="20002" y="15626"/>
                  <a:pt x="20804" y="17702"/>
                  <a:pt x="21334" y="16743"/>
                </a:cubicBezTo>
                <a:cubicBezTo>
                  <a:pt x="21539" y="16372"/>
                  <a:pt x="21334" y="13762"/>
                  <a:pt x="21334" y="13254"/>
                </a:cubicBezTo>
                <a:cubicBezTo>
                  <a:pt x="21334" y="11513"/>
                  <a:pt x="21334" y="9768"/>
                  <a:pt x="21334" y="8025"/>
                </a:cubicBezTo>
                <a:cubicBezTo>
                  <a:pt x="21334" y="6623"/>
                  <a:pt x="20707" y="7192"/>
                  <a:pt x="20002" y="7192"/>
                </a:cubicBezTo>
                <a:cubicBezTo>
                  <a:pt x="20002" y="7192"/>
                  <a:pt x="20002" y="7192"/>
                  <a:pt x="20002" y="7192"/>
                </a:cubicBezTo>
                <a:close/>
                <a:moveTo>
                  <a:pt x="20002" y="7192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611" name="AutoShape 363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4097872" y="5118576"/>
            <a:ext cx="256974" cy="143967"/>
          </a:xfrm>
          <a:custGeom>
            <a:avLst/>
            <a:gdLst/>
            <a:ahLst/>
            <a:cxnLst/>
            <a:rect l="0" t="0" r="r" b="b"/>
            <a:pathLst>
              <a:path w="21425" h="21519">
                <a:moveTo>
                  <a:pt x="17337" y="16743"/>
                </a:moveTo>
                <a:cubicBezTo>
                  <a:pt x="13336" y="16743"/>
                  <a:pt x="9334" y="16743"/>
                  <a:pt x="5333" y="16743"/>
                </a:cubicBezTo>
                <a:cubicBezTo>
                  <a:pt x="4377" y="16743"/>
                  <a:pt x="2685" y="17700"/>
                  <a:pt x="2685" y="15666"/>
                </a:cubicBezTo>
                <a:cubicBezTo>
                  <a:pt x="2685" y="13487"/>
                  <a:pt x="2685" y="11312"/>
                  <a:pt x="2685" y="9134"/>
                </a:cubicBezTo>
                <a:cubicBezTo>
                  <a:pt x="2685" y="8568"/>
                  <a:pt x="2444" y="5181"/>
                  <a:pt x="2685" y="4804"/>
                </a:cubicBezTo>
                <a:cubicBezTo>
                  <a:pt x="3218" y="3967"/>
                  <a:pt x="6248" y="4804"/>
                  <a:pt x="6932" y="4804"/>
                </a:cubicBezTo>
                <a:cubicBezTo>
                  <a:pt x="9518" y="4804"/>
                  <a:pt x="12103" y="4804"/>
                  <a:pt x="14688" y="4804"/>
                </a:cubicBezTo>
                <a:cubicBezTo>
                  <a:pt x="15645" y="4804"/>
                  <a:pt x="17337" y="3848"/>
                  <a:pt x="17337" y="5880"/>
                </a:cubicBezTo>
                <a:cubicBezTo>
                  <a:pt x="17337" y="9501"/>
                  <a:pt x="17337" y="13123"/>
                  <a:pt x="17337" y="16743"/>
                </a:cubicBezTo>
                <a:cubicBezTo>
                  <a:pt x="17337" y="16743"/>
                  <a:pt x="17337" y="16743"/>
                  <a:pt x="17337" y="16743"/>
                </a:cubicBezTo>
                <a:close/>
                <a:moveTo>
                  <a:pt x="20001" y="7192"/>
                </a:moveTo>
                <a:cubicBezTo>
                  <a:pt x="20001" y="5402"/>
                  <a:pt x="20653" y="27"/>
                  <a:pt x="19455" y="27"/>
                </a:cubicBezTo>
                <a:cubicBezTo>
                  <a:pt x="17222" y="27"/>
                  <a:pt x="14988" y="27"/>
                  <a:pt x="12754" y="27"/>
                </a:cubicBezTo>
                <a:cubicBezTo>
                  <a:pt x="11820" y="27"/>
                  <a:pt x="20" y="-81"/>
                  <a:pt x="20" y="132"/>
                </a:cubicBezTo>
                <a:cubicBezTo>
                  <a:pt x="20" y="2280"/>
                  <a:pt x="-61" y="21519"/>
                  <a:pt x="101" y="21519"/>
                </a:cubicBezTo>
                <a:cubicBezTo>
                  <a:pt x="4897" y="21519"/>
                  <a:pt x="9693" y="21519"/>
                  <a:pt x="14489" y="21519"/>
                </a:cubicBezTo>
                <a:cubicBezTo>
                  <a:pt x="16047" y="21519"/>
                  <a:pt x="17606" y="21519"/>
                  <a:pt x="19163" y="21519"/>
                </a:cubicBezTo>
                <a:cubicBezTo>
                  <a:pt x="20539" y="21519"/>
                  <a:pt x="20001" y="19991"/>
                  <a:pt x="20001" y="17615"/>
                </a:cubicBezTo>
                <a:cubicBezTo>
                  <a:pt x="20001" y="15626"/>
                  <a:pt x="20804" y="17702"/>
                  <a:pt x="21333" y="16743"/>
                </a:cubicBezTo>
                <a:cubicBezTo>
                  <a:pt x="21539" y="16372"/>
                  <a:pt x="21333" y="13762"/>
                  <a:pt x="21333" y="13254"/>
                </a:cubicBezTo>
                <a:cubicBezTo>
                  <a:pt x="21333" y="11513"/>
                  <a:pt x="21333" y="9768"/>
                  <a:pt x="21333" y="8025"/>
                </a:cubicBezTo>
                <a:cubicBezTo>
                  <a:pt x="21333" y="6623"/>
                  <a:pt x="20707" y="7192"/>
                  <a:pt x="20001" y="7192"/>
                </a:cubicBezTo>
                <a:cubicBezTo>
                  <a:pt x="20001" y="7192"/>
                  <a:pt x="20001" y="7192"/>
                  <a:pt x="20001" y="7192"/>
                </a:cubicBezTo>
                <a:close/>
                <a:moveTo>
                  <a:pt x="20001" y="7192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612" name="AutoShape 364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4147409" y="5168114"/>
            <a:ext cx="95978" cy="47989"/>
          </a:xfrm>
          <a:custGeom>
            <a:avLst/>
            <a:gdLst/>
            <a:ahLst/>
            <a:cxnLst/>
            <a:rect l="0" t="0" r="r" b="b"/>
            <a:pathLst>
              <a:path w="21519" h="21438">
                <a:moveTo>
                  <a:pt x="10774" y="0"/>
                </a:moveTo>
                <a:cubicBezTo>
                  <a:pt x="7228" y="0"/>
                  <a:pt x="3682" y="0"/>
                  <a:pt x="136" y="0"/>
                </a:cubicBezTo>
                <a:cubicBezTo>
                  <a:pt x="-81" y="0"/>
                  <a:pt x="27" y="18984"/>
                  <a:pt x="27" y="21169"/>
                </a:cubicBezTo>
                <a:cubicBezTo>
                  <a:pt x="27" y="21600"/>
                  <a:pt x="19384" y="21384"/>
                  <a:pt x="21519" y="21384"/>
                </a:cubicBezTo>
                <a:cubicBezTo>
                  <a:pt x="17937" y="14254"/>
                  <a:pt x="14356" y="7130"/>
                  <a:pt x="10774" y="0"/>
                </a:cubicBezTo>
                <a:cubicBezTo>
                  <a:pt x="10774" y="0"/>
                  <a:pt x="10774" y="0"/>
                  <a:pt x="10774" y="0"/>
                </a:cubicBezTo>
                <a:close/>
                <a:moveTo>
                  <a:pt x="10774" y="0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613" name="AutoShape 365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4611820" y="5118576"/>
            <a:ext cx="256974" cy="143967"/>
          </a:xfrm>
          <a:custGeom>
            <a:avLst/>
            <a:gdLst/>
            <a:ahLst/>
            <a:cxnLst/>
            <a:rect l="0" t="0" r="r" b="b"/>
            <a:pathLst>
              <a:path w="21425" h="21519">
                <a:moveTo>
                  <a:pt x="17338" y="16743"/>
                </a:moveTo>
                <a:cubicBezTo>
                  <a:pt x="13336" y="16743"/>
                  <a:pt x="9335" y="16743"/>
                  <a:pt x="5333" y="16743"/>
                </a:cubicBezTo>
                <a:cubicBezTo>
                  <a:pt x="4378" y="16743"/>
                  <a:pt x="2684" y="17700"/>
                  <a:pt x="2684" y="15666"/>
                </a:cubicBezTo>
                <a:cubicBezTo>
                  <a:pt x="2684" y="13487"/>
                  <a:pt x="2684" y="11312"/>
                  <a:pt x="2684" y="9134"/>
                </a:cubicBezTo>
                <a:cubicBezTo>
                  <a:pt x="2684" y="8568"/>
                  <a:pt x="2444" y="5181"/>
                  <a:pt x="2684" y="4804"/>
                </a:cubicBezTo>
                <a:cubicBezTo>
                  <a:pt x="3218" y="3967"/>
                  <a:pt x="6248" y="4804"/>
                  <a:pt x="6932" y="4804"/>
                </a:cubicBezTo>
                <a:cubicBezTo>
                  <a:pt x="9518" y="4804"/>
                  <a:pt x="12103" y="4804"/>
                  <a:pt x="14689" y="4804"/>
                </a:cubicBezTo>
                <a:cubicBezTo>
                  <a:pt x="15645" y="4804"/>
                  <a:pt x="17338" y="3848"/>
                  <a:pt x="17338" y="5880"/>
                </a:cubicBezTo>
                <a:cubicBezTo>
                  <a:pt x="17338" y="9501"/>
                  <a:pt x="17338" y="13123"/>
                  <a:pt x="17338" y="16743"/>
                </a:cubicBezTo>
                <a:cubicBezTo>
                  <a:pt x="17338" y="16743"/>
                  <a:pt x="17338" y="16743"/>
                  <a:pt x="17338" y="16743"/>
                </a:cubicBezTo>
                <a:close/>
                <a:moveTo>
                  <a:pt x="20002" y="7192"/>
                </a:moveTo>
                <a:cubicBezTo>
                  <a:pt x="20002" y="5402"/>
                  <a:pt x="20654" y="27"/>
                  <a:pt x="19455" y="27"/>
                </a:cubicBezTo>
                <a:cubicBezTo>
                  <a:pt x="17222" y="27"/>
                  <a:pt x="14988" y="27"/>
                  <a:pt x="12755" y="27"/>
                </a:cubicBezTo>
                <a:cubicBezTo>
                  <a:pt x="11821" y="27"/>
                  <a:pt x="21" y="-81"/>
                  <a:pt x="21" y="132"/>
                </a:cubicBezTo>
                <a:cubicBezTo>
                  <a:pt x="21" y="2280"/>
                  <a:pt x="-60" y="21519"/>
                  <a:pt x="101" y="21519"/>
                </a:cubicBezTo>
                <a:cubicBezTo>
                  <a:pt x="4897" y="21519"/>
                  <a:pt x="9694" y="21519"/>
                  <a:pt x="14490" y="21519"/>
                </a:cubicBezTo>
                <a:cubicBezTo>
                  <a:pt x="16047" y="21519"/>
                  <a:pt x="17606" y="21519"/>
                  <a:pt x="19164" y="21519"/>
                </a:cubicBezTo>
                <a:cubicBezTo>
                  <a:pt x="20539" y="21519"/>
                  <a:pt x="20002" y="19991"/>
                  <a:pt x="20002" y="17615"/>
                </a:cubicBezTo>
                <a:cubicBezTo>
                  <a:pt x="20002" y="15626"/>
                  <a:pt x="20805" y="17702"/>
                  <a:pt x="21334" y="16743"/>
                </a:cubicBezTo>
                <a:cubicBezTo>
                  <a:pt x="21540" y="16372"/>
                  <a:pt x="21334" y="13762"/>
                  <a:pt x="21334" y="13254"/>
                </a:cubicBezTo>
                <a:cubicBezTo>
                  <a:pt x="21334" y="11513"/>
                  <a:pt x="21334" y="9768"/>
                  <a:pt x="21334" y="8025"/>
                </a:cubicBezTo>
                <a:cubicBezTo>
                  <a:pt x="21334" y="6623"/>
                  <a:pt x="20707" y="7192"/>
                  <a:pt x="20002" y="7192"/>
                </a:cubicBezTo>
                <a:cubicBezTo>
                  <a:pt x="20002" y="7192"/>
                  <a:pt x="20002" y="7192"/>
                  <a:pt x="20002" y="7192"/>
                </a:cubicBezTo>
                <a:close/>
                <a:moveTo>
                  <a:pt x="20002" y="7192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614" name="AutoShape 366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4655165" y="5168114"/>
            <a:ext cx="147063" cy="51085"/>
          </a:xfrm>
          <a:custGeom>
            <a:avLst/>
            <a:gdLst/>
            <a:ahLst/>
            <a:cxnLst/>
            <a:rect l="0" t="0" r="r" b="b"/>
            <a:pathLst>
              <a:path w="21116" h="19937">
                <a:moveTo>
                  <a:pt x="20791" y="665"/>
                </a:moveTo>
                <a:cubicBezTo>
                  <a:pt x="15652" y="665"/>
                  <a:pt x="10513" y="665"/>
                  <a:pt x="5377" y="665"/>
                </a:cubicBezTo>
                <a:cubicBezTo>
                  <a:pt x="4607" y="665"/>
                  <a:pt x="813" y="-832"/>
                  <a:pt x="232" y="665"/>
                </a:cubicBezTo>
                <a:cubicBezTo>
                  <a:pt x="-78" y="1463"/>
                  <a:pt x="-78" y="18473"/>
                  <a:pt x="232" y="19271"/>
                </a:cubicBezTo>
                <a:cubicBezTo>
                  <a:pt x="813" y="20768"/>
                  <a:pt x="4607" y="19271"/>
                  <a:pt x="5377" y="19271"/>
                </a:cubicBezTo>
                <a:cubicBezTo>
                  <a:pt x="8800" y="19271"/>
                  <a:pt x="12222" y="19271"/>
                  <a:pt x="15647" y="19271"/>
                </a:cubicBezTo>
                <a:cubicBezTo>
                  <a:pt x="16416" y="19271"/>
                  <a:pt x="20211" y="20768"/>
                  <a:pt x="20791" y="19271"/>
                </a:cubicBezTo>
                <a:cubicBezTo>
                  <a:pt x="21522" y="17380"/>
                  <a:pt x="20791" y="3771"/>
                  <a:pt x="20791" y="665"/>
                </a:cubicBezTo>
                <a:cubicBezTo>
                  <a:pt x="20791" y="665"/>
                  <a:pt x="20791" y="665"/>
                  <a:pt x="20791" y="665"/>
                </a:cubicBezTo>
                <a:close/>
                <a:moveTo>
                  <a:pt x="20791" y="665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615" name="AutoShape 367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5150537" y="4610820"/>
            <a:ext cx="256974" cy="143967"/>
          </a:xfrm>
          <a:custGeom>
            <a:avLst/>
            <a:gdLst/>
            <a:ahLst/>
            <a:cxnLst/>
            <a:rect l="0" t="0" r="r" b="b"/>
            <a:pathLst>
              <a:path w="21425" h="21518">
                <a:moveTo>
                  <a:pt x="17338" y="16743"/>
                </a:moveTo>
                <a:cubicBezTo>
                  <a:pt x="13336" y="16743"/>
                  <a:pt x="9335" y="16743"/>
                  <a:pt x="5333" y="16743"/>
                </a:cubicBezTo>
                <a:cubicBezTo>
                  <a:pt x="4378" y="16743"/>
                  <a:pt x="2684" y="17699"/>
                  <a:pt x="2684" y="15665"/>
                </a:cubicBezTo>
                <a:cubicBezTo>
                  <a:pt x="2684" y="13488"/>
                  <a:pt x="2684" y="11311"/>
                  <a:pt x="2684" y="9135"/>
                </a:cubicBezTo>
                <a:cubicBezTo>
                  <a:pt x="2684" y="8569"/>
                  <a:pt x="2444" y="5182"/>
                  <a:pt x="2684" y="4805"/>
                </a:cubicBezTo>
                <a:cubicBezTo>
                  <a:pt x="3218" y="3966"/>
                  <a:pt x="6248" y="4805"/>
                  <a:pt x="6932" y="4805"/>
                </a:cubicBezTo>
                <a:cubicBezTo>
                  <a:pt x="9519" y="4805"/>
                  <a:pt x="12103" y="4805"/>
                  <a:pt x="14689" y="4805"/>
                </a:cubicBezTo>
                <a:cubicBezTo>
                  <a:pt x="15645" y="4805"/>
                  <a:pt x="17338" y="3849"/>
                  <a:pt x="17338" y="5881"/>
                </a:cubicBezTo>
                <a:cubicBezTo>
                  <a:pt x="17338" y="9501"/>
                  <a:pt x="17338" y="13122"/>
                  <a:pt x="17338" y="16743"/>
                </a:cubicBezTo>
                <a:cubicBezTo>
                  <a:pt x="17338" y="16743"/>
                  <a:pt x="17338" y="16743"/>
                  <a:pt x="17338" y="16743"/>
                </a:cubicBezTo>
                <a:close/>
                <a:moveTo>
                  <a:pt x="20002" y="7193"/>
                </a:moveTo>
                <a:cubicBezTo>
                  <a:pt x="20002" y="5401"/>
                  <a:pt x="20654" y="28"/>
                  <a:pt x="19456" y="28"/>
                </a:cubicBezTo>
                <a:cubicBezTo>
                  <a:pt x="17222" y="28"/>
                  <a:pt x="14988" y="28"/>
                  <a:pt x="12755" y="28"/>
                </a:cubicBezTo>
                <a:cubicBezTo>
                  <a:pt x="11821" y="28"/>
                  <a:pt x="21" y="-82"/>
                  <a:pt x="21" y="133"/>
                </a:cubicBezTo>
                <a:cubicBezTo>
                  <a:pt x="21" y="2281"/>
                  <a:pt x="-60" y="21518"/>
                  <a:pt x="101" y="21518"/>
                </a:cubicBezTo>
                <a:cubicBezTo>
                  <a:pt x="4897" y="21518"/>
                  <a:pt x="9694" y="21518"/>
                  <a:pt x="14490" y="21518"/>
                </a:cubicBezTo>
                <a:cubicBezTo>
                  <a:pt x="16047" y="21518"/>
                  <a:pt x="17606" y="21518"/>
                  <a:pt x="19164" y="21518"/>
                </a:cubicBezTo>
                <a:cubicBezTo>
                  <a:pt x="20540" y="21518"/>
                  <a:pt x="20002" y="19992"/>
                  <a:pt x="20002" y="17614"/>
                </a:cubicBezTo>
                <a:cubicBezTo>
                  <a:pt x="20002" y="15625"/>
                  <a:pt x="20805" y="17703"/>
                  <a:pt x="21334" y="16743"/>
                </a:cubicBezTo>
                <a:cubicBezTo>
                  <a:pt x="21540" y="16371"/>
                  <a:pt x="21334" y="13763"/>
                  <a:pt x="21334" y="13255"/>
                </a:cubicBezTo>
                <a:cubicBezTo>
                  <a:pt x="21334" y="11514"/>
                  <a:pt x="21334" y="9769"/>
                  <a:pt x="21334" y="8024"/>
                </a:cubicBezTo>
                <a:cubicBezTo>
                  <a:pt x="21334" y="6624"/>
                  <a:pt x="20707" y="7193"/>
                  <a:pt x="20002" y="7193"/>
                </a:cubicBezTo>
                <a:cubicBezTo>
                  <a:pt x="20002" y="7193"/>
                  <a:pt x="20002" y="7193"/>
                  <a:pt x="20002" y="7193"/>
                </a:cubicBezTo>
                <a:close/>
                <a:moveTo>
                  <a:pt x="20002" y="7193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616" name="AutoShape 368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5200074" y="4654165"/>
            <a:ext cx="143194" cy="47215"/>
          </a:xfrm>
          <a:custGeom>
            <a:avLst/>
            <a:gdLst/>
            <a:ahLst/>
            <a:cxnLst/>
            <a:rect l="0" t="0" r="r" b="b"/>
            <a:pathLst>
              <a:path w="21600" h="20067">
                <a:moveTo>
                  <a:pt x="12000" y="20067"/>
                </a:moveTo>
                <a:cubicBezTo>
                  <a:pt x="15200" y="13376"/>
                  <a:pt x="18402" y="6691"/>
                  <a:pt x="21600" y="0"/>
                </a:cubicBezTo>
                <a:cubicBezTo>
                  <a:pt x="19486" y="1468"/>
                  <a:pt x="17373" y="2946"/>
                  <a:pt x="15260" y="4414"/>
                </a:cubicBezTo>
                <a:cubicBezTo>
                  <a:pt x="12204" y="6544"/>
                  <a:pt x="12225" y="7313"/>
                  <a:pt x="9975" y="1043"/>
                </a:cubicBezTo>
                <a:cubicBezTo>
                  <a:pt x="9052" y="-1533"/>
                  <a:pt x="1407" y="17127"/>
                  <a:pt x="0" y="20067"/>
                </a:cubicBezTo>
                <a:cubicBezTo>
                  <a:pt x="2309" y="18458"/>
                  <a:pt x="4616" y="16853"/>
                  <a:pt x="6924" y="15244"/>
                </a:cubicBezTo>
                <a:cubicBezTo>
                  <a:pt x="9889" y="13174"/>
                  <a:pt x="9772" y="13857"/>
                  <a:pt x="12000" y="20067"/>
                </a:cubicBezTo>
                <a:cubicBezTo>
                  <a:pt x="12000" y="20067"/>
                  <a:pt x="12000" y="20067"/>
                  <a:pt x="12000" y="20067"/>
                </a:cubicBezTo>
                <a:close/>
                <a:moveTo>
                  <a:pt x="12000" y="20067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617" name="AutoShape 369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6772879" y="4517938"/>
            <a:ext cx="31735" cy="256974"/>
          </a:xfrm>
          <a:custGeom>
            <a:avLst/>
            <a:gdLst/>
            <a:ahLst/>
            <a:cxnLst/>
            <a:rect l="0" t="0" r="r" b="b"/>
            <a:pathLst>
              <a:path w="21600" h="21359">
                <a:moveTo>
                  <a:pt x="0" y="1356"/>
                </a:moveTo>
                <a:cubicBezTo>
                  <a:pt x="0" y="5373"/>
                  <a:pt x="0" y="9388"/>
                  <a:pt x="0" y="13405"/>
                </a:cubicBezTo>
                <a:cubicBezTo>
                  <a:pt x="0" y="15434"/>
                  <a:pt x="0" y="17464"/>
                  <a:pt x="0" y="19493"/>
                </a:cubicBezTo>
                <a:cubicBezTo>
                  <a:pt x="0" y="20206"/>
                  <a:pt x="878" y="20940"/>
                  <a:pt x="7403" y="21209"/>
                </a:cubicBezTo>
                <a:cubicBezTo>
                  <a:pt x="10369" y="21332"/>
                  <a:pt x="21600" y="21531"/>
                  <a:pt x="21600" y="21070"/>
                </a:cubicBezTo>
                <a:cubicBezTo>
                  <a:pt x="21600" y="16621"/>
                  <a:pt x="21600" y="12172"/>
                  <a:pt x="21600" y="7721"/>
                </a:cubicBezTo>
                <a:cubicBezTo>
                  <a:pt x="21600" y="5532"/>
                  <a:pt x="21600" y="3343"/>
                  <a:pt x="21600" y="1154"/>
                </a:cubicBezTo>
                <a:cubicBezTo>
                  <a:pt x="21600" y="782"/>
                  <a:pt x="21600" y="409"/>
                  <a:pt x="21600" y="38"/>
                </a:cubicBezTo>
                <a:cubicBezTo>
                  <a:pt x="21600" y="-61"/>
                  <a:pt x="0" y="-69"/>
                  <a:pt x="0" y="1356"/>
                </a:cubicBezTo>
                <a:cubicBezTo>
                  <a:pt x="0" y="1356"/>
                  <a:pt x="0" y="625"/>
                  <a:pt x="0" y="1356"/>
                </a:cubicBezTo>
                <a:close/>
                <a:moveTo>
                  <a:pt x="0" y="1356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618" name="AutoShape 370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6822416" y="4517938"/>
            <a:ext cx="175702" cy="257748"/>
          </a:xfrm>
          <a:custGeom>
            <a:avLst/>
            <a:gdLst/>
            <a:ahLst/>
            <a:cxnLst/>
            <a:rect l="0" t="0" r="r" b="b"/>
            <a:pathLst>
              <a:path w="21600" h="20821">
                <a:moveTo>
                  <a:pt x="15708" y="7840"/>
                </a:moveTo>
                <a:cubicBezTo>
                  <a:pt x="13223" y="7840"/>
                  <a:pt x="10739" y="7840"/>
                  <a:pt x="8253" y="7840"/>
                </a:cubicBezTo>
                <a:cubicBezTo>
                  <a:pt x="7445" y="7840"/>
                  <a:pt x="7854" y="6842"/>
                  <a:pt x="7854" y="6413"/>
                </a:cubicBezTo>
                <a:cubicBezTo>
                  <a:pt x="7854" y="6072"/>
                  <a:pt x="7478" y="4191"/>
                  <a:pt x="7854" y="3971"/>
                </a:cubicBezTo>
                <a:cubicBezTo>
                  <a:pt x="8203" y="3765"/>
                  <a:pt x="10269" y="3971"/>
                  <a:pt x="10722" y="3971"/>
                </a:cubicBezTo>
                <a:cubicBezTo>
                  <a:pt x="12251" y="3971"/>
                  <a:pt x="13782" y="3971"/>
                  <a:pt x="15310" y="3971"/>
                </a:cubicBezTo>
                <a:cubicBezTo>
                  <a:pt x="16168" y="3971"/>
                  <a:pt x="15708" y="7190"/>
                  <a:pt x="15708" y="7840"/>
                </a:cubicBezTo>
                <a:cubicBezTo>
                  <a:pt x="15708" y="7840"/>
                  <a:pt x="15708" y="7840"/>
                  <a:pt x="15708" y="7840"/>
                </a:cubicBezTo>
                <a:close/>
                <a:moveTo>
                  <a:pt x="0" y="101"/>
                </a:moveTo>
                <a:cubicBezTo>
                  <a:pt x="0" y="4374"/>
                  <a:pt x="0" y="8645"/>
                  <a:pt x="0" y="12919"/>
                </a:cubicBezTo>
                <a:cubicBezTo>
                  <a:pt x="0" y="15216"/>
                  <a:pt x="0" y="17516"/>
                  <a:pt x="0" y="19813"/>
                </a:cubicBezTo>
                <a:cubicBezTo>
                  <a:pt x="0" y="21226"/>
                  <a:pt x="959" y="20740"/>
                  <a:pt x="3072" y="20740"/>
                </a:cubicBezTo>
                <a:cubicBezTo>
                  <a:pt x="4894" y="20740"/>
                  <a:pt x="21600" y="20957"/>
                  <a:pt x="21600" y="20539"/>
                </a:cubicBezTo>
                <a:cubicBezTo>
                  <a:pt x="21600" y="15763"/>
                  <a:pt x="21600" y="10989"/>
                  <a:pt x="21600" y="6212"/>
                </a:cubicBezTo>
                <a:cubicBezTo>
                  <a:pt x="21600" y="4386"/>
                  <a:pt x="21600" y="2559"/>
                  <a:pt x="21600" y="732"/>
                </a:cubicBezTo>
                <a:cubicBezTo>
                  <a:pt x="21600" y="-374"/>
                  <a:pt x="20045" y="101"/>
                  <a:pt x="18528" y="101"/>
                </a:cubicBezTo>
                <a:cubicBezTo>
                  <a:pt x="12352" y="101"/>
                  <a:pt x="6177" y="101"/>
                  <a:pt x="0" y="101"/>
                </a:cubicBezTo>
                <a:cubicBezTo>
                  <a:pt x="0" y="101"/>
                  <a:pt x="0" y="101"/>
                  <a:pt x="0" y="101"/>
                </a:cubicBezTo>
                <a:close/>
                <a:moveTo>
                  <a:pt x="0" y="101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619" name="AutoShape 371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6258931" y="4517938"/>
            <a:ext cx="242268" cy="256974"/>
          </a:xfrm>
          <a:custGeom>
            <a:avLst/>
            <a:gdLst/>
            <a:ahLst/>
            <a:cxnLst/>
            <a:rect l="0" t="0" r="r" b="b"/>
            <a:pathLst>
              <a:path w="19891" h="21243">
                <a:moveTo>
                  <a:pt x="15907" y="9247"/>
                </a:moveTo>
                <a:cubicBezTo>
                  <a:pt x="13512" y="9247"/>
                  <a:pt x="11118" y="9247"/>
                  <a:pt x="8724" y="9247"/>
                </a:cubicBezTo>
                <a:cubicBezTo>
                  <a:pt x="7660" y="9247"/>
                  <a:pt x="8039" y="8696"/>
                  <a:pt x="8039" y="7659"/>
                </a:cubicBezTo>
                <a:cubicBezTo>
                  <a:pt x="8039" y="7105"/>
                  <a:pt x="7655" y="4336"/>
                  <a:pt x="8039" y="3964"/>
                </a:cubicBezTo>
                <a:cubicBezTo>
                  <a:pt x="8337" y="3673"/>
                  <a:pt x="10336" y="3964"/>
                  <a:pt x="10739" y="3964"/>
                </a:cubicBezTo>
                <a:cubicBezTo>
                  <a:pt x="12234" y="3964"/>
                  <a:pt x="13727" y="3964"/>
                  <a:pt x="15221" y="3964"/>
                </a:cubicBezTo>
                <a:cubicBezTo>
                  <a:pt x="16285" y="3964"/>
                  <a:pt x="15907" y="4514"/>
                  <a:pt x="15907" y="5551"/>
                </a:cubicBezTo>
                <a:cubicBezTo>
                  <a:pt x="15907" y="6783"/>
                  <a:pt x="15907" y="8015"/>
                  <a:pt x="15907" y="9247"/>
                </a:cubicBezTo>
                <a:cubicBezTo>
                  <a:pt x="15907" y="9247"/>
                  <a:pt x="15907" y="9247"/>
                  <a:pt x="15907" y="9247"/>
                </a:cubicBezTo>
                <a:close/>
                <a:moveTo>
                  <a:pt x="18529" y="0"/>
                </a:moveTo>
                <a:cubicBezTo>
                  <a:pt x="13993" y="0"/>
                  <a:pt x="9456" y="0"/>
                  <a:pt x="4921" y="0"/>
                </a:cubicBezTo>
                <a:cubicBezTo>
                  <a:pt x="4245" y="0"/>
                  <a:pt x="3568" y="0"/>
                  <a:pt x="2891" y="0"/>
                </a:cubicBezTo>
                <a:cubicBezTo>
                  <a:pt x="1419" y="0"/>
                  <a:pt x="1482" y="1393"/>
                  <a:pt x="1482" y="2464"/>
                </a:cubicBezTo>
                <a:cubicBezTo>
                  <a:pt x="1482" y="4073"/>
                  <a:pt x="1344" y="3964"/>
                  <a:pt x="2940" y="3964"/>
                </a:cubicBezTo>
                <a:cubicBezTo>
                  <a:pt x="3413" y="3964"/>
                  <a:pt x="4105" y="3938"/>
                  <a:pt x="4105" y="4624"/>
                </a:cubicBezTo>
                <a:cubicBezTo>
                  <a:pt x="4105" y="5416"/>
                  <a:pt x="3172" y="5284"/>
                  <a:pt x="2660" y="5284"/>
                </a:cubicBezTo>
                <a:cubicBezTo>
                  <a:pt x="2391" y="5284"/>
                  <a:pt x="-1313" y="5444"/>
                  <a:pt x="496" y="6515"/>
                </a:cubicBezTo>
                <a:cubicBezTo>
                  <a:pt x="858" y="6728"/>
                  <a:pt x="1482" y="6351"/>
                  <a:pt x="1482" y="6835"/>
                </a:cubicBezTo>
                <a:cubicBezTo>
                  <a:pt x="1482" y="7562"/>
                  <a:pt x="1482" y="8290"/>
                  <a:pt x="1482" y="9018"/>
                </a:cubicBezTo>
                <a:cubicBezTo>
                  <a:pt x="1482" y="9611"/>
                  <a:pt x="3271" y="9037"/>
                  <a:pt x="3780" y="9337"/>
                </a:cubicBezTo>
                <a:cubicBezTo>
                  <a:pt x="4405" y="9708"/>
                  <a:pt x="4042" y="10569"/>
                  <a:pt x="3388" y="10569"/>
                </a:cubicBezTo>
                <a:cubicBezTo>
                  <a:pt x="2694" y="10569"/>
                  <a:pt x="1999" y="10569"/>
                  <a:pt x="1306" y="10569"/>
                </a:cubicBezTo>
                <a:cubicBezTo>
                  <a:pt x="837" y="10569"/>
                  <a:pt x="171" y="10557"/>
                  <a:pt x="171" y="11228"/>
                </a:cubicBezTo>
                <a:cubicBezTo>
                  <a:pt x="171" y="12257"/>
                  <a:pt x="1151" y="11546"/>
                  <a:pt x="1482" y="11889"/>
                </a:cubicBezTo>
                <a:cubicBezTo>
                  <a:pt x="1894" y="12314"/>
                  <a:pt x="944" y="14531"/>
                  <a:pt x="1730" y="14531"/>
                </a:cubicBezTo>
                <a:cubicBezTo>
                  <a:pt x="2046" y="14531"/>
                  <a:pt x="5540" y="14721"/>
                  <a:pt x="3780" y="15762"/>
                </a:cubicBezTo>
                <a:cubicBezTo>
                  <a:pt x="2867" y="16301"/>
                  <a:pt x="1410" y="15403"/>
                  <a:pt x="496" y="15942"/>
                </a:cubicBezTo>
                <a:cubicBezTo>
                  <a:pt x="-876" y="16754"/>
                  <a:pt x="1482" y="17221"/>
                  <a:pt x="1482" y="17403"/>
                </a:cubicBezTo>
                <a:cubicBezTo>
                  <a:pt x="1482" y="18277"/>
                  <a:pt x="1183" y="19835"/>
                  <a:pt x="1737" y="20595"/>
                </a:cubicBezTo>
                <a:cubicBezTo>
                  <a:pt x="2472" y="21600"/>
                  <a:pt x="5017" y="21136"/>
                  <a:pt x="6041" y="21136"/>
                </a:cubicBezTo>
                <a:cubicBezTo>
                  <a:pt x="10188" y="21136"/>
                  <a:pt x="14338" y="21136"/>
                  <a:pt x="18485" y="21136"/>
                </a:cubicBezTo>
                <a:cubicBezTo>
                  <a:pt x="20131" y="21136"/>
                  <a:pt x="19840" y="19219"/>
                  <a:pt x="19840" y="18123"/>
                </a:cubicBezTo>
                <a:cubicBezTo>
                  <a:pt x="19840" y="15788"/>
                  <a:pt x="19840" y="13457"/>
                  <a:pt x="19840" y="11123"/>
                </a:cubicBezTo>
                <a:cubicBezTo>
                  <a:pt x="19840" y="8662"/>
                  <a:pt x="19840" y="6201"/>
                  <a:pt x="19840" y="3741"/>
                </a:cubicBezTo>
                <a:cubicBezTo>
                  <a:pt x="19840" y="2626"/>
                  <a:pt x="20287" y="0"/>
                  <a:pt x="18529" y="0"/>
                </a:cubicBezTo>
                <a:cubicBezTo>
                  <a:pt x="18529" y="0"/>
                  <a:pt x="19251" y="0"/>
                  <a:pt x="18529" y="0"/>
                </a:cubicBezTo>
                <a:close/>
                <a:moveTo>
                  <a:pt x="18529" y="0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620" name="AutoShape 372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5763559" y="4517938"/>
            <a:ext cx="243042" cy="256200"/>
          </a:xfrm>
          <a:custGeom>
            <a:avLst/>
            <a:gdLst/>
            <a:ahLst/>
            <a:cxnLst/>
            <a:rect l="0" t="0" r="r" b="b"/>
            <a:pathLst>
              <a:path w="20642" h="20880">
                <a:moveTo>
                  <a:pt x="17784" y="9185"/>
                </a:moveTo>
                <a:cubicBezTo>
                  <a:pt x="13708" y="9185"/>
                  <a:pt x="9631" y="9185"/>
                  <a:pt x="5556" y="9185"/>
                </a:cubicBezTo>
                <a:cubicBezTo>
                  <a:pt x="4582" y="9185"/>
                  <a:pt x="2858" y="9705"/>
                  <a:pt x="2858" y="8599"/>
                </a:cubicBezTo>
                <a:cubicBezTo>
                  <a:pt x="2858" y="7413"/>
                  <a:pt x="2858" y="6230"/>
                  <a:pt x="2858" y="5044"/>
                </a:cubicBezTo>
                <a:cubicBezTo>
                  <a:pt x="2858" y="4737"/>
                  <a:pt x="2613" y="2893"/>
                  <a:pt x="2858" y="2687"/>
                </a:cubicBezTo>
                <a:cubicBezTo>
                  <a:pt x="3401" y="2232"/>
                  <a:pt x="6487" y="2687"/>
                  <a:pt x="7185" y="2687"/>
                </a:cubicBezTo>
                <a:cubicBezTo>
                  <a:pt x="9819" y="2687"/>
                  <a:pt x="12452" y="2687"/>
                  <a:pt x="15086" y="2687"/>
                </a:cubicBezTo>
                <a:cubicBezTo>
                  <a:pt x="16060" y="2687"/>
                  <a:pt x="17784" y="2167"/>
                  <a:pt x="17784" y="3274"/>
                </a:cubicBezTo>
                <a:cubicBezTo>
                  <a:pt x="17784" y="5243"/>
                  <a:pt x="17784" y="7214"/>
                  <a:pt x="17784" y="9185"/>
                </a:cubicBezTo>
                <a:cubicBezTo>
                  <a:pt x="17784" y="9185"/>
                  <a:pt x="17784" y="9185"/>
                  <a:pt x="17784" y="9185"/>
                </a:cubicBezTo>
                <a:close/>
                <a:moveTo>
                  <a:pt x="17784" y="16982"/>
                </a:moveTo>
                <a:cubicBezTo>
                  <a:pt x="13708" y="16982"/>
                  <a:pt x="9631" y="16982"/>
                  <a:pt x="5556" y="16982"/>
                </a:cubicBezTo>
                <a:cubicBezTo>
                  <a:pt x="4582" y="16982"/>
                  <a:pt x="2858" y="17502"/>
                  <a:pt x="2858" y="16395"/>
                </a:cubicBezTo>
                <a:cubicBezTo>
                  <a:pt x="2858" y="15211"/>
                  <a:pt x="2858" y="14027"/>
                  <a:pt x="2858" y="12841"/>
                </a:cubicBezTo>
                <a:cubicBezTo>
                  <a:pt x="2858" y="12535"/>
                  <a:pt x="2613" y="10690"/>
                  <a:pt x="2858" y="10485"/>
                </a:cubicBezTo>
                <a:cubicBezTo>
                  <a:pt x="3401" y="10029"/>
                  <a:pt x="6487" y="10485"/>
                  <a:pt x="7185" y="10485"/>
                </a:cubicBezTo>
                <a:cubicBezTo>
                  <a:pt x="9819" y="10485"/>
                  <a:pt x="12452" y="10485"/>
                  <a:pt x="15086" y="10485"/>
                </a:cubicBezTo>
                <a:cubicBezTo>
                  <a:pt x="16060" y="10485"/>
                  <a:pt x="17784" y="9965"/>
                  <a:pt x="17784" y="11071"/>
                </a:cubicBezTo>
                <a:cubicBezTo>
                  <a:pt x="17784" y="13041"/>
                  <a:pt x="17784" y="15011"/>
                  <a:pt x="17784" y="16982"/>
                </a:cubicBezTo>
                <a:cubicBezTo>
                  <a:pt x="17784" y="16982"/>
                  <a:pt x="17784" y="16982"/>
                  <a:pt x="17784" y="16982"/>
                </a:cubicBezTo>
                <a:close/>
                <a:moveTo>
                  <a:pt x="19141" y="89"/>
                </a:moveTo>
                <a:cubicBezTo>
                  <a:pt x="14426" y="89"/>
                  <a:pt x="9712" y="89"/>
                  <a:pt x="4998" y="89"/>
                </a:cubicBezTo>
                <a:cubicBezTo>
                  <a:pt x="3811" y="89"/>
                  <a:pt x="144" y="-508"/>
                  <a:pt x="144" y="1388"/>
                </a:cubicBezTo>
                <a:cubicBezTo>
                  <a:pt x="-180" y="2892"/>
                  <a:pt x="144" y="4786"/>
                  <a:pt x="144" y="6313"/>
                </a:cubicBezTo>
                <a:cubicBezTo>
                  <a:pt x="144" y="9187"/>
                  <a:pt x="144" y="12060"/>
                  <a:pt x="144" y="14933"/>
                </a:cubicBezTo>
                <a:cubicBezTo>
                  <a:pt x="144" y="16070"/>
                  <a:pt x="-479" y="19582"/>
                  <a:pt x="1501" y="19582"/>
                </a:cubicBezTo>
                <a:cubicBezTo>
                  <a:pt x="1873" y="19656"/>
                  <a:pt x="2532" y="19409"/>
                  <a:pt x="2858" y="19582"/>
                </a:cubicBezTo>
                <a:cubicBezTo>
                  <a:pt x="2858" y="20451"/>
                  <a:pt x="3780" y="21092"/>
                  <a:pt x="4643" y="20815"/>
                </a:cubicBezTo>
                <a:cubicBezTo>
                  <a:pt x="5038" y="20688"/>
                  <a:pt x="5666" y="19582"/>
                  <a:pt x="5649" y="19582"/>
                </a:cubicBezTo>
                <a:cubicBezTo>
                  <a:pt x="6071" y="19582"/>
                  <a:pt x="6494" y="19582"/>
                  <a:pt x="6918" y="19582"/>
                </a:cubicBezTo>
                <a:cubicBezTo>
                  <a:pt x="9538" y="19582"/>
                  <a:pt x="12157" y="19582"/>
                  <a:pt x="14776" y="19582"/>
                </a:cubicBezTo>
                <a:cubicBezTo>
                  <a:pt x="15312" y="19582"/>
                  <a:pt x="15020" y="19938"/>
                  <a:pt x="15333" y="20348"/>
                </a:cubicBezTo>
                <a:cubicBezTo>
                  <a:pt x="15869" y="21046"/>
                  <a:pt x="16985" y="21046"/>
                  <a:pt x="17522" y="20348"/>
                </a:cubicBezTo>
                <a:cubicBezTo>
                  <a:pt x="18119" y="19567"/>
                  <a:pt x="17638" y="19582"/>
                  <a:pt x="18789" y="19582"/>
                </a:cubicBezTo>
                <a:cubicBezTo>
                  <a:pt x="19634" y="19582"/>
                  <a:pt x="20498" y="19237"/>
                  <a:pt x="20498" y="18282"/>
                </a:cubicBezTo>
                <a:cubicBezTo>
                  <a:pt x="20822" y="16778"/>
                  <a:pt x="20498" y="14883"/>
                  <a:pt x="20498" y="13357"/>
                </a:cubicBezTo>
                <a:cubicBezTo>
                  <a:pt x="20498" y="10484"/>
                  <a:pt x="20498" y="7610"/>
                  <a:pt x="20498" y="4737"/>
                </a:cubicBezTo>
                <a:cubicBezTo>
                  <a:pt x="20498" y="3600"/>
                  <a:pt x="21121" y="89"/>
                  <a:pt x="19141" y="89"/>
                </a:cubicBezTo>
                <a:cubicBezTo>
                  <a:pt x="19141" y="89"/>
                  <a:pt x="19887" y="89"/>
                  <a:pt x="19141" y="89"/>
                </a:cubicBezTo>
                <a:close/>
                <a:moveTo>
                  <a:pt x="19141" y="89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621" name="AutoShape 373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5813096" y="4660358"/>
            <a:ext cx="147063" cy="51085"/>
          </a:xfrm>
          <a:custGeom>
            <a:avLst/>
            <a:gdLst/>
            <a:ahLst/>
            <a:cxnLst/>
            <a:rect l="0" t="0" r="r" b="b"/>
            <a:pathLst>
              <a:path w="21116" h="19937">
                <a:moveTo>
                  <a:pt x="13936" y="13072"/>
                </a:moveTo>
                <a:cubicBezTo>
                  <a:pt x="12307" y="13072"/>
                  <a:pt x="10674" y="13072"/>
                  <a:pt x="9042" y="13072"/>
                </a:cubicBezTo>
                <a:cubicBezTo>
                  <a:pt x="8795" y="13072"/>
                  <a:pt x="7261" y="13598"/>
                  <a:pt x="7084" y="13072"/>
                </a:cubicBezTo>
                <a:cubicBezTo>
                  <a:pt x="6968" y="12725"/>
                  <a:pt x="6968" y="7211"/>
                  <a:pt x="7084" y="6869"/>
                </a:cubicBezTo>
                <a:cubicBezTo>
                  <a:pt x="7535" y="5517"/>
                  <a:pt x="11276" y="6869"/>
                  <a:pt x="11978" y="6869"/>
                </a:cubicBezTo>
                <a:cubicBezTo>
                  <a:pt x="14250" y="6869"/>
                  <a:pt x="13936" y="6817"/>
                  <a:pt x="13936" y="13072"/>
                </a:cubicBezTo>
                <a:cubicBezTo>
                  <a:pt x="13936" y="13072"/>
                  <a:pt x="13936" y="13072"/>
                  <a:pt x="13936" y="13072"/>
                </a:cubicBezTo>
                <a:close/>
                <a:moveTo>
                  <a:pt x="20790" y="665"/>
                </a:moveTo>
                <a:cubicBezTo>
                  <a:pt x="15652" y="665"/>
                  <a:pt x="10513" y="665"/>
                  <a:pt x="5375" y="665"/>
                </a:cubicBezTo>
                <a:cubicBezTo>
                  <a:pt x="4606" y="665"/>
                  <a:pt x="812" y="-832"/>
                  <a:pt x="232" y="665"/>
                </a:cubicBezTo>
                <a:cubicBezTo>
                  <a:pt x="-78" y="1463"/>
                  <a:pt x="-78" y="18473"/>
                  <a:pt x="232" y="19271"/>
                </a:cubicBezTo>
                <a:cubicBezTo>
                  <a:pt x="812" y="20768"/>
                  <a:pt x="4606" y="19271"/>
                  <a:pt x="5375" y="19271"/>
                </a:cubicBezTo>
                <a:cubicBezTo>
                  <a:pt x="8800" y="19271"/>
                  <a:pt x="12221" y="19271"/>
                  <a:pt x="15645" y="19271"/>
                </a:cubicBezTo>
                <a:cubicBezTo>
                  <a:pt x="16416" y="19271"/>
                  <a:pt x="20209" y="20768"/>
                  <a:pt x="20790" y="19271"/>
                </a:cubicBezTo>
                <a:cubicBezTo>
                  <a:pt x="21522" y="17380"/>
                  <a:pt x="20790" y="3771"/>
                  <a:pt x="20790" y="665"/>
                </a:cubicBezTo>
                <a:cubicBezTo>
                  <a:pt x="20790" y="665"/>
                  <a:pt x="20790" y="665"/>
                  <a:pt x="20790" y="665"/>
                </a:cubicBezTo>
                <a:close/>
                <a:moveTo>
                  <a:pt x="20790" y="665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622" name="AutoShape 374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5813096" y="4561283"/>
            <a:ext cx="147063" cy="51085"/>
          </a:xfrm>
          <a:custGeom>
            <a:avLst/>
            <a:gdLst/>
            <a:ahLst/>
            <a:cxnLst/>
            <a:rect l="0" t="0" r="r" b="b"/>
            <a:pathLst>
              <a:path w="21116" h="19937">
                <a:moveTo>
                  <a:pt x="13936" y="13067"/>
                </a:moveTo>
                <a:cubicBezTo>
                  <a:pt x="12307" y="13067"/>
                  <a:pt x="10674" y="13067"/>
                  <a:pt x="9042" y="13067"/>
                </a:cubicBezTo>
                <a:cubicBezTo>
                  <a:pt x="8795" y="13067"/>
                  <a:pt x="7261" y="13598"/>
                  <a:pt x="7084" y="13067"/>
                </a:cubicBezTo>
                <a:cubicBezTo>
                  <a:pt x="6968" y="12725"/>
                  <a:pt x="6968" y="7211"/>
                  <a:pt x="7084" y="6869"/>
                </a:cubicBezTo>
                <a:cubicBezTo>
                  <a:pt x="7535" y="5517"/>
                  <a:pt x="11276" y="6869"/>
                  <a:pt x="11978" y="6869"/>
                </a:cubicBezTo>
                <a:cubicBezTo>
                  <a:pt x="14250" y="6869"/>
                  <a:pt x="13936" y="6817"/>
                  <a:pt x="13936" y="13067"/>
                </a:cubicBezTo>
                <a:cubicBezTo>
                  <a:pt x="13936" y="13067"/>
                  <a:pt x="13936" y="13067"/>
                  <a:pt x="13936" y="13067"/>
                </a:cubicBezTo>
                <a:close/>
                <a:moveTo>
                  <a:pt x="20790" y="665"/>
                </a:moveTo>
                <a:cubicBezTo>
                  <a:pt x="15652" y="665"/>
                  <a:pt x="10513" y="665"/>
                  <a:pt x="5375" y="665"/>
                </a:cubicBezTo>
                <a:cubicBezTo>
                  <a:pt x="4606" y="665"/>
                  <a:pt x="812" y="-832"/>
                  <a:pt x="232" y="665"/>
                </a:cubicBezTo>
                <a:cubicBezTo>
                  <a:pt x="-78" y="1463"/>
                  <a:pt x="-78" y="18473"/>
                  <a:pt x="232" y="19271"/>
                </a:cubicBezTo>
                <a:cubicBezTo>
                  <a:pt x="812" y="20768"/>
                  <a:pt x="4606" y="19271"/>
                  <a:pt x="5375" y="19271"/>
                </a:cubicBezTo>
                <a:cubicBezTo>
                  <a:pt x="8800" y="19271"/>
                  <a:pt x="12221" y="19271"/>
                  <a:pt x="15645" y="19271"/>
                </a:cubicBezTo>
                <a:cubicBezTo>
                  <a:pt x="16416" y="19271"/>
                  <a:pt x="20209" y="20768"/>
                  <a:pt x="20790" y="19271"/>
                </a:cubicBezTo>
                <a:cubicBezTo>
                  <a:pt x="21522" y="17385"/>
                  <a:pt x="20790" y="3771"/>
                  <a:pt x="20790" y="665"/>
                </a:cubicBezTo>
                <a:cubicBezTo>
                  <a:pt x="20790" y="665"/>
                  <a:pt x="20790" y="665"/>
                  <a:pt x="20790" y="665"/>
                </a:cubicBezTo>
                <a:close/>
                <a:moveTo>
                  <a:pt x="20790" y="665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623" name="AutoShape 375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7286827" y="4561283"/>
            <a:ext cx="256200" cy="208211"/>
          </a:xfrm>
          <a:custGeom>
            <a:avLst/>
            <a:gdLst/>
            <a:ahLst/>
            <a:cxnLst/>
            <a:rect l="0" t="0" r="r" b="b"/>
            <a:pathLst>
              <a:path w="21381" h="21380">
                <a:moveTo>
                  <a:pt x="20038" y="15573"/>
                </a:moveTo>
                <a:cubicBezTo>
                  <a:pt x="17475" y="15585"/>
                  <a:pt x="14320" y="15464"/>
                  <a:pt x="12036" y="17124"/>
                </a:cubicBezTo>
                <a:cubicBezTo>
                  <a:pt x="12036" y="13303"/>
                  <a:pt x="12036" y="9480"/>
                  <a:pt x="12036" y="5659"/>
                </a:cubicBezTo>
                <a:cubicBezTo>
                  <a:pt x="12036" y="1514"/>
                  <a:pt x="17777" y="1667"/>
                  <a:pt x="20038" y="1640"/>
                </a:cubicBezTo>
                <a:cubicBezTo>
                  <a:pt x="20038" y="6283"/>
                  <a:pt x="20038" y="10928"/>
                  <a:pt x="20038" y="15573"/>
                </a:cubicBezTo>
                <a:cubicBezTo>
                  <a:pt x="17629" y="15585"/>
                  <a:pt x="20038" y="15573"/>
                  <a:pt x="20038" y="15573"/>
                </a:cubicBezTo>
                <a:close/>
                <a:moveTo>
                  <a:pt x="9369" y="17124"/>
                </a:moveTo>
                <a:cubicBezTo>
                  <a:pt x="7209" y="15555"/>
                  <a:pt x="4259" y="15606"/>
                  <a:pt x="1831" y="15575"/>
                </a:cubicBezTo>
                <a:cubicBezTo>
                  <a:pt x="927" y="15567"/>
                  <a:pt x="1366" y="13040"/>
                  <a:pt x="1366" y="12094"/>
                </a:cubicBezTo>
                <a:cubicBezTo>
                  <a:pt x="1366" y="8609"/>
                  <a:pt x="1366" y="5124"/>
                  <a:pt x="1366" y="1640"/>
                </a:cubicBezTo>
                <a:cubicBezTo>
                  <a:pt x="3609" y="1667"/>
                  <a:pt x="6499" y="1623"/>
                  <a:pt x="8437" y="3153"/>
                </a:cubicBezTo>
                <a:cubicBezTo>
                  <a:pt x="9496" y="3990"/>
                  <a:pt x="9369" y="5165"/>
                  <a:pt x="9369" y="6494"/>
                </a:cubicBezTo>
                <a:cubicBezTo>
                  <a:pt x="9369" y="10038"/>
                  <a:pt x="9369" y="13580"/>
                  <a:pt x="9369" y="17124"/>
                </a:cubicBezTo>
                <a:cubicBezTo>
                  <a:pt x="7422" y="15710"/>
                  <a:pt x="9369" y="17124"/>
                  <a:pt x="9369" y="17124"/>
                </a:cubicBezTo>
                <a:close/>
                <a:moveTo>
                  <a:pt x="10703" y="4917"/>
                </a:moveTo>
                <a:cubicBezTo>
                  <a:pt x="10703" y="129"/>
                  <a:pt x="2587" y="0"/>
                  <a:pt x="33" y="0"/>
                </a:cubicBezTo>
                <a:cubicBezTo>
                  <a:pt x="33" y="3688"/>
                  <a:pt x="33" y="7375"/>
                  <a:pt x="33" y="11064"/>
                </a:cubicBezTo>
                <a:cubicBezTo>
                  <a:pt x="33" y="13084"/>
                  <a:pt x="33" y="15105"/>
                  <a:pt x="33" y="17128"/>
                </a:cubicBezTo>
                <a:cubicBezTo>
                  <a:pt x="33" y="17460"/>
                  <a:pt x="-111" y="18032"/>
                  <a:pt x="205" y="18032"/>
                </a:cubicBezTo>
                <a:cubicBezTo>
                  <a:pt x="1523" y="18032"/>
                  <a:pt x="1366" y="18126"/>
                  <a:pt x="1366" y="19672"/>
                </a:cubicBezTo>
                <a:cubicBezTo>
                  <a:pt x="3299" y="19672"/>
                  <a:pt x="5239" y="19317"/>
                  <a:pt x="7168" y="19577"/>
                </a:cubicBezTo>
                <a:cubicBezTo>
                  <a:pt x="7825" y="19668"/>
                  <a:pt x="8682" y="19817"/>
                  <a:pt x="9134" y="20488"/>
                </a:cubicBezTo>
                <a:cubicBezTo>
                  <a:pt x="9731" y="21373"/>
                  <a:pt x="9351" y="21310"/>
                  <a:pt x="10520" y="21310"/>
                </a:cubicBezTo>
                <a:cubicBezTo>
                  <a:pt x="10999" y="21310"/>
                  <a:pt x="11952" y="21600"/>
                  <a:pt x="12063" y="21001"/>
                </a:cubicBezTo>
                <a:cubicBezTo>
                  <a:pt x="12239" y="20052"/>
                  <a:pt x="13198" y="19771"/>
                  <a:pt x="13864" y="19639"/>
                </a:cubicBezTo>
                <a:cubicBezTo>
                  <a:pt x="15903" y="19240"/>
                  <a:pt x="17990" y="19672"/>
                  <a:pt x="20038" y="19672"/>
                </a:cubicBezTo>
                <a:cubicBezTo>
                  <a:pt x="20038" y="18408"/>
                  <a:pt x="19722" y="18032"/>
                  <a:pt x="20879" y="18032"/>
                </a:cubicBezTo>
                <a:cubicBezTo>
                  <a:pt x="21489" y="18032"/>
                  <a:pt x="21372" y="18016"/>
                  <a:pt x="21372" y="17330"/>
                </a:cubicBezTo>
                <a:cubicBezTo>
                  <a:pt x="21372" y="15390"/>
                  <a:pt x="21372" y="13448"/>
                  <a:pt x="21372" y="11509"/>
                </a:cubicBezTo>
                <a:cubicBezTo>
                  <a:pt x="21372" y="7673"/>
                  <a:pt x="21372" y="3836"/>
                  <a:pt x="21372" y="0"/>
                </a:cubicBezTo>
                <a:cubicBezTo>
                  <a:pt x="18818" y="0"/>
                  <a:pt x="10703" y="129"/>
                  <a:pt x="10703" y="4917"/>
                </a:cubicBezTo>
                <a:cubicBezTo>
                  <a:pt x="10703" y="820"/>
                  <a:pt x="10703" y="820"/>
                  <a:pt x="10703" y="4917"/>
                </a:cubicBezTo>
                <a:close/>
                <a:moveTo>
                  <a:pt x="10703" y="4917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624" name="AutoShape 376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7794583" y="4517938"/>
            <a:ext cx="256974" cy="256974"/>
          </a:xfrm>
          <a:custGeom>
            <a:avLst/>
            <a:gdLst/>
            <a:ahLst/>
            <a:cxnLst/>
            <a:rect l="0" t="0" r="r" b="b"/>
            <a:pathLst>
              <a:path w="21320" h="21132">
                <a:moveTo>
                  <a:pt x="19979" y="15784"/>
                </a:moveTo>
                <a:cubicBezTo>
                  <a:pt x="18571" y="15784"/>
                  <a:pt x="17166" y="15784"/>
                  <a:pt x="15758" y="15784"/>
                </a:cubicBezTo>
                <a:cubicBezTo>
                  <a:pt x="15035" y="15784"/>
                  <a:pt x="14309" y="15784"/>
                  <a:pt x="13586" y="15784"/>
                </a:cubicBezTo>
                <a:cubicBezTo>
                  <a:pt x="13210" y="15784"/>
                  <a:pt x="13168" y="14675"/>
                  <a:pt x="13358" y="14474"/>
                </a:cubicBezTo>
                <a:cubicBezTo>
                  <a:pt x="13756" y="14045"/>
                  <a:pt x="16973" y="14474"/>
                  <a:pt x="17577" y="14474"/>
                </a:cubicBezTo>
                <a:cubicBezTo>
                  <a:pt x="18301" y="14474"/>
                  <a:pt x="19027" y="14474"/>
                  <a:pt x="19751" y="14474"/>
                </a:cubicBezTo>
                <a:cubicBezTo>
                  <a:pt x="20227" y="14474"/>
                  <a:pt x="19979" y="15398"/>
                  <a:pt x="19979" y="15784"/>
                </a:cubicBezTo>
                <a:cubicBezTo>
                  <a:pt x="19979" y="15784"/>
                  <a:pt x="19979" y="15784"/>
                  <a:pt x="19979" y="15784"/>
                </a:cubicBezTo>
                <a:close/>
                <a:moveTo>
                  <a:pt x="8060" y="2674"/>
                </a:moveTo>
                <a:cubicBezTo>
                  <a:pt x="8060" y="2436"/>
                  <a:pt x="7930" y="1362"/>
                  <a:pt x="8164" y="1362"/>
                </a:cubicBezTo>
                <a:cubicBezTo>
                  <a:pt x="8813" y="1362"/>
                  <a:pt x="9464" y="1362"/>
                  <a:pt x="10114" y="1362"/>
                </a:cubicBezTo>
                <a:cubicBezTo>
                  <a:pt x="10774" y="1362"/>
                  <a:pt x="14250" y="899"/>
                  <a:pt x="14682" y="1362"/>
                </a:cubicBezTo>
                <a:cubicBezTo>
                  <a:pt x="14801" y="1489"/>
                  <a:pt x="14737" y="2674"/>
                  <a:pt x="14578" y="2674"/>
                </a:cubicBezTo>
                <a:cubicBezTo>
                  <a:pt x="13929" y="2674"/>
                  <a:pt x="13279" y="2674"/>
                  <a:pt x="12629" y="2674"/>
                </a:cubicBezTo>
                <a:cubicBezTo>
                  <a:pt x="11108" y="2674"/>
                  <a:pt x="9584" y="2674"/>
                  <a:pt x="8060" y="2674"/>
                </a:cubicBezTo>
                <a:cubicBezTo>
                  <a:pt x="8060" y="2674"/>
                  <a:pt x="8060" y="2674"/>
                  <a:pt x="8060" y="2674"/>
                </a:cubicBezTo>
                <a:close/>
                <a:moveTo>
                  <a:pt x="8060" y="14474"/>
                </a:moveTo>
                <a:cubicBezTo>
                  <a:pt x="8060" y="14710"/>
                  <a:pt x="8192" y="15784"/>
                  <a:pt x="7958" y="15784"/>
                </a:cubicBezTo>
                <a:cubicBezTo>
                  <a:pt x="7309" y="15784"/>
                  <a:pt x="6658" y="15784"/>
                  <a:pt x="6009" y="15784"/>
                </a:cubicBezTo>
                <a:cubicBezTo>
                  <a:pt x="5348" y="15784"/>
                  <a:pt x="1873" y="16248"/>
                  <a:pt x="1441" y="15784"/>
                </a:cubicBezTo>
                <a:cubicBezTo>
                  <a:pt x="1321" y="15657"/>
                  <a:pt x="1385" y="14474"/>
                  <a:pt x="1543" y="14474"/>
                </a:cubicBezTo>
                <a:cubicBezTo>
                  <a:pt x="2194" y="14474"/>
                  <a:pt x="2843" y="14474"/>
                  <a:pt x="3492" y="14474"/>
                </a:cubicBezTo>
                <a:cubicBezTo>
                  <a:pt x="5015" y="14474"/>
                  <a:pt x="6538" y="14474"/>
                  <a:pt x="8060" y="14474"/>
                </a:cubicBezTo>
                <a:cubicBezTo>
                  <a:pt x="8060" y="14474"/>
                  <a:pt x="8060" y="14474"/>
                  <a:pt x="8060" y="14474"/>
                </a:cubicBezTo>
                <a:close/>
                <a:moveTo>
                  <a:pt x="17330" y="13163"/>
                </a:moveTo>
                <a:cubicBezTo>
                  <a:pt x="17330" y="12125"/>
                  <a:pt x="17330" y="11087"/>
                  <a:pt x="17330" y="10049"/>
                </a:cubicBezTo>
                <a:cubicBezTo>
                  <a:pt x="17330" y="8860"/>
                  <a:pt x="16909" y="9229"/>
                  <a:pt x="15738" y="9229"/>
                </a:cubicBezTo>
                <a:cubicBezTo>
                  <a:pt x="14545" y="9229"/>
                  <a:pt x="13352" y="9229"/>
                  <a:pt x="12157" y="9229"/>
                </a:cubicBezTo>
                <a:cubicBezTo>
                  <a:pt x="11884" y="9229"/>
                  <a:pt x="12033" y="8475"/>
                  <a:pt x="12033" y="8259"/>
                </a:cubicBezTo>
                <a:cubicBezTo>
                  <a:pt x="12033" y="7723"/>
                  <a:pt x="12358" y="7918"/>
                  <a:pt x="12862" y="7918"/>
                </a:cubicBezTo>
                <a:cubicBezTo>
                  <a:pt x="13309" y="7918"/>
                  <a:pt x="15734" y="8229"/>
                  <a:pt x="16006" y="7918"/>
                </a:cubicBezTo>
                <a:cubicBezTo>
                  <a:pt x="16306" y="7573"/>
                  <a:pt x="16006" y="5658"/>
                  <a:pt x="16006" y="5218"/>
                </a:cubicBezTo>
                <a:cubicBezTo>
                  <a:pt x="16006" y="3884"/>
                  <a:pt x="16006" y="2549"/>
                  <a:pt x="16006" y="1214"/>
                </a:cubicBezTo>
                <a:cubicBezTo>
                  <a:pt x="16006" y="546"/>
                  <a:pt x="16287" y="52"/>
                  <a:pt x="15566" y="52"/>
                </a:cubicBezTo>
                <a:cubicBezTo>
                  <a:pt x="12976" y="52"/>
                  <a:pt x="10386" y="52"/>
                  <a:pt x="7796" y="52"/>
                </a:cubicBezTo>
                <a:cubicBezTo>
                  <a:pt x="7291" y="52"/>
                  <a:pt x="6737" y="-189"/>
                  <a:pt x="6737" y="370"/>
                </a:cubicBezTo>
                <a:cubicBezTo>
                  <a:pt x="6737" y="1634"/>
                  <a:pt x="6737" y="2899"/>
                  <a:pt x="6737" y="4163"/>
                </a:cubicBezTo>
                <a:cubicBezTo>
                  <a:pt x="6737" y="5309"/>
                  <a:pt x="6737" y="6455"/>
                  <a:pt x="6737" y="7599"/>
                </a:cubicBezTo>
                <a:cubicBezTo>
                  <a:pt x="6737" y="8278"/>
                  <a:pt x="8348" y="7918"/>
                  <a:pt x="8897" y="7918"/>
                </a:cubicBezTo>
                <a:cubicBezTo>
                  <a:pt x="10232" y="7918"/>
                  <a:pt x="10709" y="7507"/>
                  <a:pt x="10709" y="8889"/>
                </a:cubicBezTo>
                <a:cubicBezTo>
                  <a:pt x="10709" y="9583"/>
                  <a:pt x="8891" y="9229"/>
                  <a:pt x="8308" y="9229"/>
                </a:cubicBezTo>
                <a:cubicBezTo>
                  <a:pt x="7033" y="9229"/>
                  <a:pt x="5756" y="9229"/>
                  <a:pt x="4482" y="9229"/>
                </a:cubicBezTo>
                <a:cubicBezTo>
                  <a:pt x="3684" y="9229"/>
                  <a:pt x="4088" y="10727"/>
                  <a:pt x="4088" y="11368"/>
                </a:cubicBezTo>
                <a:cubicBezTo>
                  <a:pt x="4088" y="12221"/>
                  <a:pt x="4503" y="13163"/>
                  <a:pt x="3532" y="13163"/>
                </a:cubicBezTo>
                <a:cubicBezTo>
                  <a:pt x="3035" y="13163"/>
                  <a:pt x="412" y="12822"/>
                  <a:pt x="116" y="13163"/>
                </a:cubicBezTo>
                <a:cubicBezTo>
                  <a:pt x="-146" y="13463"/>
                  <a:pt x="116" y="15141"/>
                  <a:pt x="116" y="15526"/>
                </a:cubicBezTo>
                <a:cubicBezTo>
                  <a:pt x="116" y="16972"/>
                  <a:pt x="116" y="18420"/>
                  <a:pt x="116" y="19866"/>
                </a:cubicBezTo>
                <a:cubicBezTo>
                  <a:pt x="116" y="20320"/>
                  <a:pt x="-138" y="21028"/>
                  <a:pt x="403" y="21028"/>
                </a:cubicBezTo>
                <a:cubicBezTo>
                  <a:pt x="1609" y="21028"/>
                  <a:pt x="2815" y="21028"/>
                  <a:pt x="4022" y="21028"/>
                </a:cubicBezTo>
                <a:cubicBezTo>
                  <a:pt x="4765" y="21028"/>
                  <a:pt x="9386" y="21411"/>
                  <a:pt x="9386" y="20710"/>
                </a:cubicBezTo>
                <a:cubicBezTo>
                  <a:pt x="9386" y="18300"/>
                  <a:pt x="9386" y="15890"/>
                  <a:pt x="9386" y="13481"/>
                </a:cubicBezTo>
                <a:cubicBezTo>
                  <a:pt x="9386" y="12822"/>
                  <a:pt x="8108" y="13163"/>
                  <a:pt x="7574" y="13163"/>
                </a:cubicBezTo>
                <a:cubicBezTo>
                  <a:pt x="6390" y="13163"/>
                  <a:pt x="5413" y="13659"/>
                  <a:pt x="5413" y="12373"/>
                </a:cubicBezTo>
                <a:cubicBezTo>
                  <a:pt x="5413" y="11732"/>
                  <a:pt x="5016" y="10540"/>
                  <a:pt x="5808" y="10540"/>
                </a:cubicBezTo>
                <a:cubicBezTo>
                  <a:pt x="7015" y="10540"/>
                  <a:pt x="8222" y="10540"/>
                  <a:pt x="9428" y="10540"/>
                </a:cubicBezTo>
                <a:cubicBezTo>
                  <a:pt x="11535" y="10540"/>
                  <a:pt x="13640" y="10540"/>
                  <a:pt x="15747" y="10540"/>
                </a:cubicBezTo>
                <a:cubicBezTo>
                  <a:pt x="16316" y="10540"/>
                  <a:pt x="16006" y="11927"/>
                  <a:pt x="16006" y="12373"/>
                </a:cubicBezTo>
                <a:cubicBezTo>
                  <a:pt x="16006" y="13498"/>
                  <a:pt x="15640" y="13163"/>
                  <a:pt x="14539" y="13163"/>
                </a:cubicBezTo>
                <a:cubicBezTo>
                  <a:pt x="14345" y="13163"/>
                  <a:pt x="12033" y="13139"/>
                  <a:pt x="12033" y="13183"/>
                </a:cubicBezTo>
                <a:cubicBezTo>
                  <a:pt x="12033" y="13965"/>
                  <a:pt x="12033" y="14745"/>
                  <a:pt x="12033" y="15526"/>
                </a:cubicBezTo>
                <a:cubicBezTo>
                  <a:pt x="12033" y="15937"/>
                  <a:pt x="12014" y="21028"/>
                  <a:pt x="12053" y="21028"/>
                </a:cubicBezTo>
                <a:cubicBezTo>
                  <a:pt x="13954" y="21028"/>
                  <a:pt x="15854" y="21028"/>
                  <a:pt x="17757" y="21028"/>
                </a:cubicBezTo>
                <a:cubicBezTo>
                  <a:pt x="18792" y="21028"/>
                  <a:pt x="19828" y="21028"/>
                  <a:pt x="20862" y="21028"/>
                </a:cubicBezTo>
                <a:cubicBezTo>
                  <a:pt x="21454" y="21028"/>
                  <a:pt x="21302" y="20934"/>
                  <a:pt x="21302" y="20344"/>
                </a:cubicBezTo>
                <a:cubicBezTo>
                  <a:pt x="21302" y="18112"/>
                  <a:pt x="21302" y="15880"/>
                  <a:pt x="21302" y="13649"/>
                </a:cubicBezTo>
                <a:cubicBezTo>
                  <a:pt x="21302" y="12610"/>
                  <a:pt x="18257" y="13163"/>
                  <a:pt x="17330" y="13163"/>
                </a:cubicBezTo>
                <a:cubicBezTo>
                  <a:pt x="17330" y="13163"/>
                  <a:pt x="17330" y="13163"/>
                  <a:pt x="17330" y="13163"/>
                </a:cubicBezTo>
                <a:close/>
                <a:moveTo>
                  <a:pt x="17330" y="13163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625" name="AutoShape 377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1614821" y="5062847"/>
            <a:ext cx="258522" cy="65792"/>
          </a:xfrm>
          <a:custGeom>
            <a:avLst/>
            <a:gdLst/>
            <a:ahLst/>
            <a:cxnLst/>
            <a:rect l="0" t="0" r="r" b="b"/>
            <a:pathLst>
              <a:path w="20847" h="19600">
                <a:moveTo>
                  <a:pt x="20065" y="0"/>
                </a:moveTo>
                <a:cubicBezTo>
                  <a:pt x="15740" y="0"/>
                  <a:pt x="11415" y="0"/>
                  <a:pt x="7091" y="0"/>
                </a:cubicBezTo>
                <a:cubicBezTo>
                  <a:pt x="5087" y="0"/>
                  <a:pt x="3084" y="0"/>
                  <a:pt x="1080" y="0"/>
                </a:cubicBezTo>
                <a:cubicBezTo>
                  <a:pt x="-527" y="0"/>
                  <a:pt x="135" y="12334"/>
                  <a:pt x="135" y="16395"/>
                </a:cubicBezTo>
                <a:cubicBezTo>
                  <a:pt x="135" y="21600"/>
                  <a:pt x="11154" y="18901"/>
                  <a:pt x="12374" y="18901"/>
                </a:cubicBezTo>
                <a:cubicBezTo>
                  <a:pt x="14667" y="18901"/>
                  <a:pt x="16961" y="18901"/>
                  <a:pt x="19255" y="18901"/>
                </a:cubicBezTo>
                <a:cubicBezTo>
                  <a:pt x="19678" y="18901"/>
                  <a:pt x="20362" y="19344"/>
                  <a:pt x="20620" y="17728"/>
                </a:cubicBezTo>
                <a:cubicBezTo>
                  <a:pt x="21073" y="14893"/>
                  <a:pt x="20707" y="8462"/>
                  <a:pt x="20707" y="5320"/>
                </a:cubicBezTo>
                <a:cubicBezTo>
                  <a:pt x="20707" y="3464"/>
                  <a:pt x="20846" y="0"/>
                  <a:pt x="20065" y="0"/>
                </a:cubicBezTo>
                <a:cubicBezTo>
                  <a:pt x="20065" y="0"/>
                  <a:pt x="20419" y="0"/>
                  <a:pt x="20065" y="0"/>
                </a:cubicBezTo>
                <a:close/>
                <a:moveTo>
                  <a:pt x="20065" y="0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626" name="AutoShape 378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1614821" y="5155729"/>
            <a:ext cx="258522" cy="65792"/>
          </a:xfrm>
          <a:custGeom>
            <a:avLst/>
            <a:gdLst/>
            <a:ahLst/>
            <a:cxnLst/>
            <a:rect l="0" t="0" r="r" b="b"/>
            <a:pathLst>
              <a:path w="20847" h="19601">
                <a:moveTo>
                  <a:pt x="20065" y="0"/>
                </a:moveTo>
                <a:cubicBezTo>
                  <a:pt x="15740" y="0"/>
                  <a:pt x="11415" y="0"/>
                  <a:pt x="7091" y="0"/>
                </a:cubicBezTo>
                <a:cubicBezTo>
                  <a:pt x="5087" y="0"/>
                  <a:pt x="3084" y="0"/>
                  <a:pt x="1080" y="0"/>
                </a:cubicBezTo>
                <a:cubicBezTo>
                  <a:pt x="-527" y="0"/>
                  <a:pt x="135" y="12335"/>
                  <a:pt x="135" y="16396"/>
                </a:cubicBezTo>
                <a:cubicBezTo>
                  <a:pt x="135" y="21600"/>
                  <a:pt x="11154" y="18901"/>
                  <a:pt x="12374" y="18901"/>
                </a:cubicBezTo>
                <a:cubicBezTo>
                  <a:pt x="14667" y="18901"/>
                  <a:pt x="16961" y="18901"/>
                  <a:pt x="19255" y="18901"/>
                </a:cubicBezTo>
                <a:cubicBezTo>
                  <a:pt x="19678" y="18901"/>
                  <a:pt x="20362" y="19345"/>
                  <a:pt x="20620" y="17729"/>
                </a:cubicBezTo>
                <a:cubicBezTo>
                  <a:pt x="21073" y="14891"/>
                  <a:pt x="20707" y="8464"/>
                  <a:pt x="20707" y="5322"/>
                </a:cubicBezTo>
                <a:cubicBezTo>
                  <a:pt x="20707" y="3467"/>
                  <a:pt x="20846" y="0"/>
                  <a:pt x="20065" y="0"/>
                </a:cubicBezTo>
                <a:cubicBezTo>
                  <a:pt x="20065" y="0"/>
                  <a:pt x="20419" y="0"/>
                  <a:pt x="20065" y="0"/>
                </a:cubicBezTo>
                <a:close/>
                <a:moveTo>
                  <a:pt x="20065" y="0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627" name="AutoShape 379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1614821" y="5254804"/>
            <a:ext cx="258522" cy="65792"/>
          </a:xfrm>
          <a:custGeom>
            <a:avLst/>
            <a:gdLst/>
            <a:ahLst/>
            <a:cxnLst/>
            <a:rect l="0" t="0" r="r" b="b"/>
            <a:pathLst>
              <a:path w="20847" h="19599">
                <a:moveTo>
                  <a:pt x="20065" y="0"/>
                </a:moveTo>
                <a:cubicBezTo>
                  <a:pt x="15740" y="0"/>
                  <a:pt x="11415" y="0"/>
                  <a:pt x="7091" y="0"/>
                </a:cubicBezTo>
                <a:cubicBezTo>
                  <a:pt x="5087" y="0"/>
                  <a:pt x="3084" y="0"/>
                  <a:pt x="1080" y="0"/>
                </a:cubicBezTo>
                <a:cubicBezTo>
                  <a:pt x="-527" y="0"/>
                  <a:pt x="135" y="12335"/>
                  <a:pt x="135" y="16396"/>
                </a:cubicBezTo>
                <a:cubicBezTo>
                  <a:pt x="135" y="21600"/>
                  <a:pt x="11154" y="18898"/>
                  <a:pt x="12374" y="18898"/>
                </a:cubicBezTo>
                <a:cubicBezTo>
                  <a:pt x="14667" y="18898"/>
                  <a:pt x="16961" y="18898"/>
                  <a:pt x="19255" y="18898"/>
                </a:cubicBezTo>
                <a:cubicBezTo>
                  <a:pt x="19678" y="18898"/>
                  <a:pt x="20362" y="19341"/>
                  <a:pt x="20620" y="17729"/>
                </a:cubicBezTo>
                <a:cubicBezTo>
                  <a:pt x="21073" y="14887"/>
                  <a:pt x="20707" y="8464"/>
                  <a:pt x="20707" y="5319"/>
                </a:cubicBezTo>
                <a:cubicBezTo>
                  <a:pt x="20707" y="3467"/>
                  <a:pt x="20846" y="0"/>
                  <a:pt x="20065" y="0"/>
                </a:cubicBezTo>
                <a:cubicBezTo>
                  <a:pt x="20065" y="0"/>
                  <a:pt x="20419" y="0"/>
                  <a:pt x="20065" y="0"/>
                </a:cubicBezTo>
                <a:close/>
                <a:moveTo>
                  <a:pt x="20065" y="0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628" name="AutoShape 380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593117" y="5062847"/>
            <a:ext cx="68114" cy="67340"/>
          </a:xfrm>
          <a:custGeom>
            <a:avLst/>
            <a:gdLst/>
            <a:ahLst/>
            <a:cxnLst/>
            <a:rect l="0" t="0" r="r" b="b"/>
            <a:pathLst>
              <a:path w="20315" h="19537">
                <a:moveTo>
                  <a:pt x="17301" y="408"/>
                </a:moveTo>
                <a:cubicBezTo>
                  <a:pt x="14540" y="408"/>
                  <a:pt x="634" y="-1437"/>
                  <a:pt x="634" y="2719"/>
                </a:cubicBezTo>
                <a:cubicBezTo>
                  <a:pt x="-329" y="4995"/>
                  <a:pt x="-642" y="18920"/>
                  <a:pt x="3015" y="18920"/>
                </a:cubicBezTo>
                <a:cubicBezTo>
                  <a:pt x="5354" y="19855"/>
                  <a:pt x="19681" y="20163"/>
                  <a:pt x="19681" y="16606"/>
                </a:cubicBezTo>
                <a:cubicBezTo>
                  <a:pt x="20644" y="14333"/>
                  <a:pt x="20958" y="408"/>
                  <a:pt x="17301" y="408"/>
                </a:cubicBezTo>
                <a:cubicBezTo>
                  <a:pt x="17301" y="408"/>
                  <a:pt x="18612" y="408"/>
                  <a:pt x="17301" y="408"/>
                </a:cubicBezTo>
                <a:close/>
                <a:moveTo>
                  <a:pt x="17301" y="408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629" name="AutoShape 381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593117" y="5155729"/>
            <a:ext cx="68114" cy="67340"/>
          </a:xfrm>
          <a:custGeom>
            <a:avLst/>
            <a:gdLst/>
            <a:ahLst/>
            <a:cxnLst/>
            <a:rect l="0" t="0" r="r" b="b"/>
            <a:pathLst>
              <a:path w="20315" h="19537">
                <a:moveTo>
                  <a:pt x="17301" y="408"/>
                </a:moveTo>
                <a:cubicBezTo>
                  <a:pt x="14540" y="408"/>
                  <a:pt x="634" y="-1437"/>
                  <a:pt x="634" y="2723"/>
                </a:cubicBezTo>
                <a:cubicBezTo>
                  <a:pt x="-329" y="4995"/>
                  <a:pt x="-642" y="18924"/>
                  <a:pt x="3015" y="18924"/>
                </a:cubicBezTo>
                <a:cubicBezTo>
                  <a:pt x="5354" y="19855"/>
                  <a:pt x="19681" y="20163"/>
                  <a:pt x="19681" y="16609"/>
                </a:cubicBezTo>
                <a:cubicBezTo>
                  <a:pt x="20644" y="14337"/>
                  <a:pt x="20958" y="408"/>
                  <a:pt x="17301" y="408"/>
                </a:cubicBezTo>
                <a:cubicBezTo>
                  <a:pt x="17301" y="408"/>
                  <a:pt x="18612" y="408"/>
                  <a:pt x="17301" y="408"/>
                </a:cubicBezTo>
                <a:close/>
                <a:moveTo>
                  <a:pt x="17301" y="408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630" name="AutoShape 382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593117" y="5254804"/>
            <a:ext cx="68114" cy="67340"/>
          </a:xfrm>
          <a:custGeom>
            <a:avLst/>
            <a:gdLst/>
            <a:ahLst/>
            <a:cxnLst/>
            <a:rect l="0" t="0" r="r" b="b"/>
            <a:pathLst>
              <a:path w="20315" h="19540">
                <a:moveTo>
                  <a:pt x="17301" y="407"/>
                </a:moveTo>
                <a:cubicBezTo>
                  <a:pt x="14540" y="407"/>
                  <a:pt x="634" y="-1435"/>
                  <a:pt x="634" y="2722"/>
                </a:cubicBezTo>
                <a:cubicBezTo>
                  <a:pt x="-329" y="4995"/>
                  <a:pt x="-642" y="18922"/>
                  <a:pt x="3015" y="18922"/>
                </a:cubicBezTo>
                <a:cubicBezTo>
                  <a:pt x="5354" y="19860"/>
                  <a:pt x="19681" y="20165"/>
                  <a:pt x="19681" y="16607"/>
                </a:cubicBezTo>
                <a:cubicBezTo>
                  <a:pt x="20644" y="14334"/>
                  <a:pt x="20958" y="407"/>
                  <a:pt x="17301" y="407"/>
                </a:cubicBezTo>
                <a:cubicBezTo>
                  <a:pt x="17301" y="407"/>
                  <a:pt x="18612" y="407"/>
                  <a:pt x="17301" y="407"/>
                </a:cubicBezTo>
                <a:close/>
                <a:moveTo>
                  <a:pt x="17301" y="407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631" name="AutoShape 383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685999" y="5062847"/>
            <a:ext cx="68114" cy="67340"/>
          </a:xfrm>
          <a:custGeom>
            <a:avLst/>
            <a:gdLst/>
            <a:ahLst/>
            <a:cxnLst/>
            <a:rect l="0" t="0" r="r" b="b"/>
            <a:pathLst>
              <a:path w="20315" h="19537">
                <a:moveTo>
                  <a:pt x="17300" y="408"/>
                </a:moveTo>
                <a:cubicBezTo>
                  <a:pt x="14540" y="408"/>
                  <a:pt x="635" y="-1437"/>
                  <a:pt x="635" y="2719"/>
                </a:cubicBezTo>
                <a:cubicBezTo>
                  <a:pt x="-328" y="4995"/>
                  <a:pt x="-643" y="18920"/>
                  <a:pt x="3014" y="18920"/>
                </a:cubicBezTo>
                <a:cubicBezTo>
                  <a:pt x="5353" y="19855"/>
                  <a:pt x="19681" y="20163"/>
                  <a:pt x="19681" y="16606"/>
                </a:cubicBezTo>
                <a:cubicBezTo>
                  <a:pt x="20644" y="14333"/>
                  <a:pt x="20957" y="408"/>
                  <a:pt x="17300" y="408"/>
                </a:cubicBezTo>
                <a:cubicBezTo>
                  <a:pt x="17300" y="408"/>
                  <a:pt x="18611" y="408"/>
                  <a:pt x="17300" y="408"/>
                </a:cubicBezTo>
                <a:close/>
                <a:moveTo>
                  <a:pt x="17300" y="408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632" name="AutoShape 384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685999" y="5155729"/>
            <a:ext cx="68114" cy="67340"/>
          </a:xfrm>
          <a:custGeom>
            <a:avLst/>
            <a:gdLst/>
            <a:ahLst/>
            <a:cxnLst/>
            <a:rect l="0" t="0" r="r" b="b"/>
            <a:pathLst>
              <a:path w="20315" h="19537">
                <a:moveTo>
                  <a:pt x="17300" y="408"/>
                </a:moveTo>
                <a:cubicBezTo>
                  <a:pt x="14540" y="408"/>
                  <a:pt x="635" y="-1437"/>
                  <a:pt x="635" y="2723"/>
                </a:cubicBezTo>
                <a:cubicBezTo>
                  <a:pt x="-328" y="4995"/>
                  <a:pt x="-643" y="18924"/>
                  <a:pt x="3014" y="18924"/>
                </a:cubicBezTo>
                <a:cubicBezTo>
                  <a:pt x="5353" y="19855"/>
                  <a:pt x="19681" y="20163"/>
                  <a:pt x="19681" y="16609"/>
                </a:cubicBezTo>
                <a:cubicBezTo>
                  <a:pt x="20644" y="14337"/>
                  <a:pt x="20957" y="408"/>
                  <a:pt x="17300" y="408"/>
                </a:cubicBezTo>
                <a:cubicBezTo>
                  <a:pt x="17300" y="408"/>
                  <a:pt x="18611" y="408"/>
                  <a:pt x="17300" y="408"/>
                </a:cubicBezTo>
                <a:close/>
                <a:moveTo>
                  <a:pt x="17300" y="408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633" name="AutoShape 385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685999" y="5254804"/>
            <a:ext cx="68114" cy="67340"/>
          </a:xfrm>
          <a:custGeom>
            <a:avLst/>
            <a:gdLst/>
            <a:ahLst/>
            <a:cxnLst/>
            <a:rect l="0" t="0" r="r" b="b"/>
            <a:pathLst>
              <a:path w="20315" h="19540">
                <a:moveTo>
                  <a:pt x="17300" y="407"/>
                </a:moveTo>
                <a:cubicBezTo>
                  <a:pt x="14540" y="407"/>
                  <a:pt x="635" y="-1435"/>
                  <a:pt x="635" y="2722"/>
                </a:cubicBezTo>
                <a:cubicBezTo>
                  <a:pt x="-328" y="4995"/>
                  <a:pt x="-643" y="18922"/>
                  <a:pt x="3014" y="18922"/>
                </a:cubicBezTo>
                <a:cubicBezTo>
                  <a:pt x="5353" y="19860"/>
                  <a:pt x="19681" y="20165"/>
                  <a:pt x="19681" y="16607"/>
                </a:cubicBezTo>
                <a:cubicBezTo>
                  <a:pt x="20644" y="14334"/>
                  <a:pt x="20957" y="407"/>
                  <a:pt x="17300" y="407"/>
                </a:cubicBezTo>
                <a:cubicBezTo>
                  <a:pt x="17300" y="407"/>
                  <a:pt x="18611" y="407"/>
                  <a:pt x="17300" y="407"/>
                </a:cubicBezTo>
                <a:close/>
                <a:moveTo>
                  <a:pt x="17300" y="407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634" name="AutoShape 386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785074" y="5062847"/>
            <a:ext cx="68114" cy="67340"/>
          </a:xfrm>
          <a:custGeom>
            <a:avLst/>
            <a:gdLst/>
            <a:ahLst/>
            <a:cxnLst/>
            <a:rect l="0" t="0" r="r" b="b"/>
            <a:pathLst>
              <a:path w="20314" h="19537">
                <a:moveTo>
                  <a:pt x="17300" y="408"/>
                </a:moveTo>
                <a:cubicBezTo>
                  <a:pt x="14540" y="408"/>
                  <a:pt x="635" y="-1437"/>
                  <a:pt x="635" y="2719"/>
                </a:cubicBezTo>
                <a:cubicBezTo>
                  <a:pt x="-328" y="4995"/>
                  <a:pt x="-643" y="18920"/>
                  <a:pt x="3016" y="18920"/>
                </a:cubicBezTo>
                <a:cubicBezTo>
                  <a:pt x="5355" y="19855"/>
                  <a:pt x="19681" y="20163"/>
                  <a:pt x="19681" y="16606"/>
                </a:cubicBezTo>
                <a:cubicBezTo>
                  <a:pt x="20644" y="14333"/>
                  <a:pt x="20957" y="408"/>
                  <a:pt x="17300" y="408"/>
                </a:cubicBezTo>
                <a:cubicBezTo>
                  <a:pt x="17300" y="408"/>
                  <a:pt x="18611" y="408"/>
                  <a:pt x="17300" y="408"/>
                </a:cubicBezTo>
                <a:close/>
                <a:moveTo>
                  <a:pt x="17300" y="408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635" name="AutoShape 387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785074" y="5155729"/>
            <a:ext cx="68114" cy="67340"/>
          </a:xfrm>
          <a:custGeom>
            <a:avLst/>
            <a:gdLst/>
            <a:ahLst/>
            <a:cxnLst/>
            <a:rect l="0" t="0" r="r" b="b"/>
            <a:pathLst>
              <a:path w="20314" h="19537">
                <a:moveTo>
                  <a:pt x="17300" y="408"/>
                </a:moveTo>
                <a:cubicBezTo>
                  <a:pt x="14540" y="408"/>
                  <a:pt x="635" y="-1437"/>
                  <a:pt x="635" y="2723"/>
                </a:cubicBezTo>
                <a:cubicBezTo>
                  <a:pt x="-328" y="4995"/>
                  <a:pt x="-643" y="18924"/>
                  <a:pt x="3016" y="18924"/>
                </a:cubicBezTo>
                <a:cubicBezTo>
                  <a:pt x="5355" y="19855"/>
                  <a:pt x="19681" y="20163"/>
                  <a:pt x="19681" y="16609"/>
                </a:cubicBezTo>
                <a:cubicBezTo>
                  <a:pt x="20644" y="14337"/>
                  <a:pt x="20957" y="408"/>
                  <a:pt x="17300" y="408"/>
                </a:cubicBezTo>
                <a:cubicBezTo>
                  <a:pt x="17300" y="408"/>
                  <a:pt x="18611" y="408"/>
                  <a:pt x="17300" y="408"/>
                </a:cubicBezTo>
                <a:close/>
                <a:moveTo>
                  <a:pt x="17300" y="408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636" name="AutoShape 388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785074" y="5254804"/>
            <a:ext cx="68114" cy="67340"/>
          </a:xfrm>
          <a:custGeom>
            <a:avLst/>
            <a:gdLst/>
            <a:ahLst/>
            <a:cxnLst/>
            <a:rect l="0" t="0" r="r" b="b"/>
            <a:pathLst>
              <a:path w="20314" h="19540">
                <a:moveTo>
                  <a:pt x="17300" y="407"/>
                </a:moveTo>
                <a:cubicBezTo>
                  <a:pt x="14540" y="407"/>
                  <a:pt x="635" y="-1435"/>
                  <a:pt x="635" y="2722"/>
                </a:cubicBezTo>
                <a:cubicBezTo>
                  <a:pt x="-328" y="4995"/>
                  <a:pt x="-643" y="18922"/>
                  <a:pt x="3016" y="18922"/>
                </a:cubicBezTo>
                <a:cubicBezTo>
                  <a:pt x="5355" y="19860"/>
                  <a:pt x="19681" y="20165"/>
                  <a:pt x="19681" y="16607"/>
                </a:cubicBezTo>
                <a:cubicBezTo>
                  <a:pt x="20644" y="14334"/>
                  <a:pt x="20957" y="407"/>
                  <a:pt x="17300" y="407"/>
                </a:cubicBezTo>
                <a:cubicBezTo>
                  <a:pt x="17300" y="407"/>
                  <a:pt x="18611" y="407"/>
                  <a:pt x="17300" y="407"/>
                </a:cubicBezTo>
                <a:close/>
                <a:moveTo>
                  <a:pt x="17300" y="407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637" name="AutoShape 389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2048271" y="5465336"/>
            <a:ext cx="68114" cy="67340"/>
          </a:xfrm>
          <a:custGeom>
            <a:avLst/>
            <a:gdLst/>
            <a:ahLst/>
            <a:cxnLst/>
            <a:rect l="0" t="0" r="r" b="b"/>
            <a:pathLst>
              <a:path w="20316" h="19537">
                <a:moveTo>
                  <a:pt x="17301" y="408"/>
                </a:moveTo>
                <a:cubicBezTo>
                  <a:pt x="14542" y="408"/>
                  <a:pt x="634" y="-1437"/>
                  <a:pt x="634" y="2719"/>
                </a:cubicBezTo>
                <a:cubicBezTo>
                  <a:pt x="-329" y="4995"/>
                  <a:pt x="-642" y="18920"/>
                  <a:pt x="3016" y="18920"/>
                </a:cubicBezTo>
                <a:cubicBezTo>
                  <a:pt x="5355" y="19855"/>
                  <a:pt x="19683" y="20163"/>
                  <a:pt x="19683" y="16606"/>
                </a:cubicBezTo>
                <a:cubicBezTo>
                  <a:pt x="20645" y="14333"/>
                  <a:pt x="20958" y="408"/>
                  <a:pt x="17301" y="408"/>
                </a:cubicBezTo>
                <a:cubicBezTo>
                  <a:pt x="17301" y="408"/>
                  <a:pt x="18613" y="408"/>
                  <a:pt x="17301" y="408"/>
                </a:cubicBezTo>
                <a:close/>
                <a:moveTo>
                  <a:pt x="17301" y="408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638" name="AutoShape 390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2048271" y="5558219"/>
            <a:ext cx="68114" cy="67340"/>
          </a:xfrm>
          <a:custGeom>
            <a:avLst/>
            <a:gdLst/>
            <a:ahLst/>
            <a:cxnLst/>
            <a:rect l="0" t="0" r="r" b="b"/>
            <a:pathLst>
              <a:path w="20316" h="19537">
                <a:moveTo>
                  <a:pt x="17301" y="408"/>
                </a:moveTo>
                <a:cubicBezTo>
                  <a:pt x="14542" y="408"/>
                  <a:pt x="634" y="-1437"/>
                  <a:pt x="634" y="2723"/>
                </a:cubicBezTo>
                <a:cubicBezTo>
                  <a:pt x="-329" y="4995"/>
                  <a:pt x="-642" y="18924"/>
                  <a:pt x="3016" y="18924"/>
                </a:cubicBezTo>
                <a:cubicBezTo>
                  <a:pt x="5355" y="19855"/>
                  <a:pt x="19683" y="20163"/>
                  <a:pt x="19683" y="16609"/>
                </a:cubicBezTo>
                <a:cubicBezTo>
                  <a:pt x="20645" y="14337"/>
                  <a:pt x="20958" y="408"/>
                  <a:pt x="17301" y="408"/>
                </a:cubicBezTo>
                <a:cubicBezTo>
                  <a:pt x="17301" y="408"/>
                  <a:pt x="18613" y="408"/>
                  <a:pt x="17301" y="408"/>
                </a:cubicBezTo>
                <a:close/>
                <a:moveTo>
                  <a:pt x="17301" y="408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639" name="AutoShape 391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2048271" y="5657293"/>
            <a:ext cx="68114" cy="67340"/>
          </a:xfrm>
          <a:custGeom>
            <a:avLst/>
            <a:gdLst/>
            <a:ahLst/>
            <a:cxnLst/>
            <a:rect l="0" t="0" r="r" b="b"/>
            <a:pathLst>
              <a:path w="20316" h="19540">
                <a:moveTo>
                  <a:pt x="17301" y="407"/>
                </a:moveTo>
                <a:cubicBezTo>
                  <a:pt x="14542" y="407"/>
                  <a:pt x="634" y="-1435"/>
                  <a:pt x="634" y="2722"/>
                </a:cubicBezTo>
                <a:cubicBezTo>
                  <a:pt x="-329" y="4995"/>
                  <a:pt x="-642" y="18922"/>
                  <a:pt x="3016" y="18922"/>
                </a:cubicBezTo>
                <a:cubicBezTo>
                  <a:pt x="5355" y="19860"/>
                  <a:pt x="19683" y="20165"/>
                  <a:pt x="19683" y="16607"/>
                </a:cubicBezTo>
                <a:cubicBezTo>
                  <a:pt x="20645" y="14334"/>
                  <a:pt x="20958" y="407"/>
                  <a:pt x="17301" y="407"/>
                </a:cubicBezTo>
                <a:cubicBezTo>
                  <a:pt x="17301" y="407"/>
                  <a:pt x="18613" y="407"/>
                  <a:pt x="17301" y="407"/>
                </a:cubicBezTo>
                <a:close/>
                <a:moveTo>
                  <a:pt x="17301" y="407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640" name="AutoShape 392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2147346" y="5465336"/>
            <a:ext cx="162544" cy="66566"/>
          </a:xfrm>
          <a:custGeom>
            <a:avLst/>
            <a:gdLst/>
            <a:ahLst/>
            <a:cxnLst/>
            <a:rect l="0" t="0" r="r" b="b"/>
            <a:pathLst>
              <a:path w="20372" h="19615">
                <a:moveTo>
                  <a:pt x="19198" y="214"/>
                </a:moveTo>
                <a:cubicBezTo>
                  <a:pt x="14234" y="214"/>
                  <a:pt x="9271" y="214"/>
                  <a:pt x="4307" y="214"/>
                </a:cubicBezTo>
                <a:cubicBezTo>
                  <a:pt x="3133" y="214"/>
                  <a:pt x="172" y="-1172"/>
                  <a:pt x="172" y="3110"/>
                </a:cubicBezTo>
                <a:cubicBezTo>
                  <a:pt x="172" y="5738"/>
                  <a:pt x="-614" y="19046"/>
                  <a:pt x="1174" y="19046"/>
                </a:cubicBezTo>
                <a:cubicBezTo>
                  <a:pt x="2542" y="20325"/>
                  <a:pt x="5234" y="19046"/>
                  <a:pt x="6683" y="19046"/>
                </a:cubicBezTo>
                <a:cubicBezTo>
                  <a:pt x="9810" y="19046"/>
                  <a:pt x="12938" y="19046"/>
                  <a:pt x="16065" y="19046"/>
                </a:cubicBezTo>
                <a:cubicBezTo>
                  <a:pt x="17239" y="19046"/>
                  <a:pt x="20200" y="20428"/>
                  <a:pt x="20200" y="16146"/>
                </a:cubicBezTo>
                <a:cubicBezTo>
                  <a:pt x="20200" y="13518"/>
                  <a:pt x="20986" y="214"/>
                  <a:pt x="19198" y="214"/>
                </a:cubicBezTo>
                <a:cubicBezTo>
                  <a:pt x="19198" y="214"/>
                  <a:pt x="19750" y="214"/>
                  <a:pt x="19198" y="214"/>
                </a:cubicBezTo>
                <a:close/>
                <a:moveTo>
                  <a:pt x="19198" y="214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641" name="AutoShape 393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2147346" y="5558219"/>
            <a:ext cx="162544" cy="66566"/>
          </a:xfrm>
          <a:custGeom>
            <a:avLst/>
            <a:gdLst/>
            <a:ahLst/>
            <a:cxnLst/>
            <a:rect l="0" t="0" r="r" b="b"/>
            <a:pathLst>
              <a:path w="20372" h="19612">
                <a:moveTo>
                  <a:pt x="19198" y="214"/>
                </a:moveTo>
                <a:cubicBezTo>
                  <a:pt x="14234" y="214"/>
                  <a:pt x="9271" y="214"/>
                  <a:pt x="4307" y="214"/>
                </a:cubicBezTo>
                <a:cubicBezTo>
                  <a:pt x="3133" y="214"/>
                  <a:pt x="172" y="-1171"/>
                  <a:pt x="172" y="3109"/>
                </a:cubicBezTo>
                <a:cubicBezTo>
                  <a:pt x="172" y="5741"/>
                  <a:pt x="-614" y="19044"/>
                  <a:pt x="1174" y="19044"/>
                </a:cubicBezTo>
                <a:cubicBezTo>
                  <a:pt x="2542" y="20322"/>
                  <a:pt x="5234" y="19044"/>
                  <a:pt x="6683" y="19044"/>
                </a:cubicBezTo>
                <a:cubicBezTo>
                  <a:pt x="9810" y="19044"/>
                  <a:pt x="12938" y="19044"/>
                  <a:pt x="16065" y="19044"/>
                </a:cubicBezTo>
                <a:cubicBezTo>
                  <a:pt x="17239" y="19044"/>
                  <a:pt x="20200" y="20429"/>
                  <a:pt x="20200" y="16149"/>
                </a:cubicBezTo>
                <a:cubicBezTo>
                  <a:pt x="20200" y="13517"/>
                  <a:pt x="20986" y="214"/>
                  <a:pt x="19198" y="214"/>
                </a:cubicBezTo>
                <a:cubicBezTo>
                  <a:pt x="19198" y="214"/>
                  <a:pt x="19750" y="214"/>
                  <a:pt x="19198" y="214"/>
                </a:cubicBezTo>
                <a:close/>
                <a:moveTo>
                  <a:pt x="19198" y="214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642" name="AutoShape 394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2147346" y="5657293"/>
            <a:ext cx="162544" cy="66566"/>
          </a:xfrm>
          <a:custGeom>
            <a:avLst/>
            <a:gdLst/>
            <a:ahLst/>
            <a:cxnLst/>
            <a:rect l="0" t="0" r="r" b="b"/>
            <a:pathLst>
              <a:path w="20372" h="19613">
                <a:moveTo>
                  <a:pt x="19198" y="213"/>
                </a:moveTo>
                <a:cubicBezTo>
                  <a:pt x="14234" y="213"/>
                  <a:pt x="9271" y="213"/>
                  <a:pt x="4307" y="213"/>
                </a:cubicBezTo>
                <a:cubicBezTo>
                  <a:pt x="3133" y="213"/>
                  <a:pt x="172" y="-1169"/>
                  <a:pt x="172" y="3113"/>
                </a:cubicBezTo>
                <a:cubicBezTo>
                  <a:pt x="172" y="5741"/>
                  <a:pt x="-614" y="19045"/>
                  <a:pt x="1174" y="19045"/>
                </a:cubicBezTo>
                <a:cubicBezTo>
                  <a:pt x="2542" y="20324"/>
                  <a:pt x="5234" y="19045"/>
                  <a:pt x="6683" y="19045"/>
                </a:cubicBezTo>
                <a:cubicBezTo>
                  <a:pt x="9810" y="19045"/>
                  <a:pt x="12938" y="19045"/>
                  <a:pt x="16065" y="19045"/>
                </a:cubicBezTo>
                <a:cubicBezTo>
                  <a:pt x="17239" y="19045"/>
                  <a:pt x="20200" y="20431"/>
                  <a:pt x="20200" y="16149"/>
                </a:cubicBezTo>
                <a:cubicBezTo>
                  <a:pt x="20200" y="13521"/>
                  <a:pt x="20986" y="213"/>
                  <a:pt x="19198" y="213"/>
                </a:cubicBezTo>
                <a:cubicBezTo>
                  <a:pt x="19198" y="213"/>
                  <a:pt x="19750" y="213"/>
                  <a:pt x="19198" y="213"/>
                </a:cubicBezTo>
                <a:close/>
                <a:moveTo>
                  <a:pt x="19198" y="213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643" name="AutoShape 395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1100873" y="5056655"/>
            <a:ext cx="116103" cy="116103"/>
          </a:xfrm>
          <a:custGeom>
            <a:avLst/>
            <a:gdLst/>
            <a:ahLst/>
            <a:cxnLst/>
            <a:rect l="0" t="0" r="r" b="b"/>
            <a:pathLst>
              <a:path w="20325" h="19956">
                <a:moveTo>
                  <a:pt x="18528" y="337"/>
                </a:moveTo>
                <a:cubicBezTo>
                  <a:pt x="16135" y="337"/>
                  <a:pt x="401" y="-1018"/>
                  <a:pt x="401" y="1708"/>
                </a:cubicBezTo>
                <a:cubicBezTo>
                  <a:pt x="-502" y="4122"/>
                  <a:pt x="401" y="8517"/>
                  <a:pt x="401" y="11068"/>
                </a:cubicBezTo>
                <a:cubicBezTo>
                  <a:pt x="401" y="12387"/>
                  <a:pt x="-638" y="19560"/>
                  <a:pt x="1795" y="19560"/>
                </a:cubicBezTo>
                <a:cubicBezTo>
                  <a:pt x="4246" y="20451"/>
                  <a:pt x="8709" y="19560"/>
                  <a:pt x="11301" y="19560"/>
                </a:cubicBezTo>
                <a:cubicBezTo>
                  <a:pt x="12640" y="19560"/>
                  <a:pt x="19923" y="20582"/>
                  <a:pt x="19923" y="18186"/>
                </a:cubicBezTo>
                <a:cubicBezTo>
                  <a:pt x="20826" y="15772"/>
                  <a:pt x="19923" y="11380"/>
                  <a:pt x="19923" y="8826"/>
                </a:cubicBezTo>
                <a:cubicBezTo>
                  <a:pt x="19923" y="7507"/>
                  <a:pt x="20962" y="337"/>
                  <a:pt x="18528" y="337"/>
                </a:cubicBezTo>
                <a:cubicBezTo>
                  <a:pt x="18528" y="337"/>
                  <a:pt x="19297" y="337"/>
                  <a:pt x="18528" y="337"/>
                </a:cubicBezTo>
                <a:close/>
                <a:moveTo>
                  <a:pt x="18528" y="337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644" name="AutoShape 396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1249484" y="5056655"/>
            <a:ext cx="116103" cy="116103"/>
          </a:xfrm>
          <a:custGeom>
            <a:avLst/>
            <a:gdLst/>
            <a:ahLst/>
            <a:cxnLst/>
            <a:rect l="0" t="0" r="r" b="b"/>
            <a:pathLst>
              <a:path w="20324" h="19956">
                <a:moveTo>
                  <a:pt x="18528" y="337"/>
                </a:moveTo>
                <a:cubicBezTo>
                  <a:pt x="16134" y="337"/>
                  <a:pt x="402" y="-1018"/>
                  <a:pt x="402" y="1708"/>
                </a:cubicBezTo>
                <a:cubicBezTo>
                  <a:pt x="-501" y="4122"/>
                  <a:pt x="402" y="8517"/>
                  <a:pt x="402" y="11068"/>
                </a:cubicBezTo>
                <a:cubicBezTo>
                  <a:pt x="402" y="12387"/>
                  <a:pt x="-638" y="19560"/>
                  <a:pt x="1796" y="19560"/>
                </a:cubicBezTo>
                <a:cubicBezTo>
                  <a:pt x="4247" y="20451"/>
                  <a:pt x="8709" y="19560"/>
                  <a:pt x="11301" y="19560"/>
                </a:cubicBezTo>
                <a:cubicBezTo>
                  <a:pt x="12640" y="19560"/>
                  <a:pt x="19923" y="20582"/>
                  <a:pt x="19923" y="18186"/>
                </a:cubicBezTo>
                <a:cubicBezTo>
                  <a:pt x="20825" y="15772"/>
                  <a:pt x="19923" y="11380"/>
                  <a:pt x="19923" y="8826"/>
                </a:cubicBezTo>
                <a:cubicBezTo>
                  <a:pt x="19923" y="7507"/>
                  <a:pt x="20962" y="337"/>
                  <a:pt x="18528" y="337"/>
                </a:cubicBezTo>
                <a:cubicBezTo>
                  <a:pt x="18528" y="337"/>
                  <a:pt x="19296" y="337"/>
                  <a:pt x="18528" y="337"/>
                </a:cubicBezTo>
                <a:close/>
                <a:moveTo>
                  <a:pt x="18528" y="337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645" name="AutoShape 397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1100873" y="5205266"/>
            <a:ext cx="116103" cy="116103"/>
          </a:xfrm>
          <a:custGeom>
            <a:avLst/>
            <a:gdLst/>
            <a:ahLst/>
            <a:cxnLst/>
            <a:rect l="0" t="0" r="r" b="b"/>
            <a:pathLst>
              <a:path w="20325" h="19955">
                <a:moveTo>
                  <a:pt x="18528" y="335"/>
                </a:moveTo>
                <a:cubicBezTo>
                  <a:pt x="16135" y="335"/>
                  <a:pt x="401" y="-1017"/>
                  <a:pt x="401" y="1711"/>
                </a:cubicBezTo>
                <a:cubicBezTo>
                  <a:pt x="-502" y="4123"/>
                  <a:pt x="401" y="8517"/>
                  <a:pt x="401" y="11070"/>
                </a:cubicBezTo>
                <a:cubicBezTo>
                  <a:pt x="401" y="12389"/>
                  <a:pt x="-638" y="19559"/>
                  <a:pt x="1795" y="19559"/>
                </a:cubicBezTo>
                <a:cubicBezTo>
                  <a:pt x="4246" y="20450"/>
                  <a:pt x="8709" y="19559"/>
                  <a:pt x="11301" y="19559"/>
                </a:cubicBezTo>
                <a:cubicBezTo>
                  <a:pt x="12640" y="19559"/>
                  <a:pt x="19923" y="20583"/>
                  <a:pt x="19923" y="18186"/>
                </a:cubicBezTo>
                <a:cubicBezTo>
                  <a:pt x="20826" y="15774"/>
                  <a:pt x="19923" y="11380"/>
                  <a:pt x="19923" y="8828"/>
                </a:cubicBezTo>
                <a:cubicBezTo>
                  <a:pt x="19923" y="7509"/>
                  <a:pt x="20962" y="335"/>
                  <a:pt x="18528" y="335"/>
                </a:cubicBezTo>
                <a:cubicBezTo>
                  <a:pt x="18528" y="335"/>
                  <a:pt x="19297" y="335"/>
                  <a:pt x="18528" y="335"/>
                </a:cubicBezTo>
                <a:close/>
                <a:moveTo>
                  <a:pt x="18528" y="335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646" name="AutoShape 398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1249484" y="5205266"/>
            <a:ext cx="116103" cy="116103"/>
          </a:xfrm>
          <a:custGeom>
            <a:avLst/>
            <a:gdLst/>
            <a:ahLst/>
            <a:cxnLst/>
            <a:rect l="0" t="0" r="r" b="b"/>
            <a:pathLst>
              <a:path w="20324" h="19955">
                <a:moveTo>
                  <a:pt x="18528" y="335"/>
                </a:moveTo>
                <a:cubicBezTo>
                  <a:pt x="16134" y="335"/>
                  <a:pt x="402" y="-1017"/>
                  <a:pt x="402" y="1711"/>
                </a:cubicBezTo>
                <a:cubicBezTo>
                  <a:pt x="-501" y="4123"/>
                  <a:pt x="402" y="8517"/>
                  <a:pt x="402" y="11070"/>
                </a:cubicBezTo>
                <a:cubicBezTo>
                  <a:pt x="402" y="12389"/>
                  <a:pt x="-638" y="19559"/>
                  <a:pt x="1796" y="19559"/>
                </a:cubicBezTo>
                <a:cubicBezTo>
                  <a:pt x="4247" y="20450"/>
                  <a:pt x="8709" y="19559"/>
                  <a:pt x="11301" y="19559"/>
                </a:cubicBezTo>
                <a:cubicBezTo>
                  <a:pt x="12640" y="19559"/>
                  <a:pt x="19923" y="20583"/>
                  <a:pt x="19923" y="18186"/>
                </a:cubicBezTo>
                <a:cubicBezTo>
                  <a:pt x="20825" y="15774"/>
                  <a:pt x="19923" y="11380"/>
                  <a:pt x="19923" y="8828"/>
                </a:cubicBezTo>
                <a:cubicBezTo>
                  <a:pt x="19923" y="7509"/>
                  <a:pt x="20962" y="335"/>
                  <a:pt x="18528" y="335"/>
                </a:cubicBezTo>
                <a:cubicBezTo>
                  <a:pt x="18528" y="335"/>
                  <a:pt x="19296" y="335"/>
                  <a:pt x="18528" y="335"/>
                </a:cubicBezTo>
                <a:close/>
                <a:moveTo>
                  <a:pt x="18528" y="335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647" name="AutoShape 399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4605628" y="5465336"/>
            <a:ext cx="256200" cy="224465"/>
          </a:xfrm>
          <a:custGeom>
            <a:avLst/>
            <a:gdLst/>
            <a:ahLst/>
            <a:cxnLst/>
            <a:rect l="0" t="0" r="r" b="b"/>
            <a:pathLst>
              <a:path w="19328" h="20639">
                <a:moveTo>
                  <a:pt x="2543" y="17613"/>
                </a:moveTo>
                <a:cubicBezTo>
                  <a:pt x="2543" y="16183"/>
                  <a:pt x="5143" y="15126"/>
                  <a:pt x="5921" y="14594"/>
                </a:cubicBezTo>
                <a:cubicBezTo>
                  <a:pt x="6754" y="14023"/>
                  <a:pt x="7587" y="13452"/>
                  <a:pt x="8419" y="12881"/>
                </a:cubicBezTo>
                <a:cubicBezTo>
                  <a:pt x="8737" y="12664"/>
                  <a:pt x="9401" y="11975"/>
                  <a:pt x="9774" y="11955"/>
                </a:cubicBezTo>
                <a:cubicBezTo>
                  <a:pt x="10046" y="11940"/>
                  <a:pt x="10659" y="12560"/>
                  <a:pt x="10886" y="12716"/>
                </a:cubicBezTo>
                <a:cubicBezTo>
                  <a:pt x="11789" y="13333"/>
                  <a:pt x="12690" y="13949"/>
                  <a:pt x="13592" y="14567"/>
                </a:cubicBezTo>
                <a:cubicBezTo>
                  <a:pt x="14353" y="15086"/>
                  <a:pt x="17012" y="16200"/>
                  <a:pt x="17002" y="17613"/>
                </a:cubicBezTo>
                <a:cubicBezTo>
                  <a:pt x="12183" y="17613"/>
                  <a:pt x="7362" y="17613"/>
                  <a:pt x="2543" y="17613"/>
                </a:cubicBezTo>
                <a:cubicBezTo>
                  <a:pt x="2543" y="17307"/>
                  <a:pt x="2543" y="17613"/>
                  <a:pt x="2543" y="17613"/>
                </a:cubicBezTo>
                <a:close/>
                <a:moveTo>
                  <a:pt x="17786" y="14069"/>
                </a:moveTo>
                <a:cubicBezTo>
                  <a:pt x="15969" y="12826"/>
                  <a:pt x="14152" y="11583"/>
                  <a:pt x="12335" y="10340"/>
                </a:cubicBezTo>
                <a:cubicBezTo>
                  <a:pt x="11679" y="9893"/>
                  <a:pt x="10521" y="9609"/>
                  <a:pt x="11274" y="8526"/>
                </a:cubicBezTo>
                <a:cubicBezTo>
                  <a:pt x="11906" y="7618"/>
                  <a:pt x="12701" y="7288"/>
                  <a:pt x="13111" y="6087"/>
                </a:cubicBezTo>
                <a:cubicBezTo>
                  <a:pt x="13523" y="4881"/>
                  <a:pt x="13470" y="3483"/>
                  <a:pt x="12965" y="2329"/>
                </a:cubicBezTo>
                <a:cubicBezTo>
                  <a:pt x="12115" y="388"/>
                  <a:pt x="10154" y="-507"/>
                  <a:pt x="8468" y="291"/>
                </a:cubicBezTo>
                <a:cubicBezTo>
                  <a:pt x="7209" y="887"/>
                  <a:pt x="4989" y="4098"/>
                  <a:pt x="6651" y="5584"/>
                </a:cubicBezTo>
                <a:cubicBezTo>
                  <a:pt x="8526" y="7257"/>
                  <a:pt x="8292" y="2931"/>
                  <a:pt x="9774" y="2931"/>
                </a:cubicBezTo>
                <a:cubicBezTo>
                  <a:pt x="10596" y="2931"/>
                  <a:pt x="11188" y="3960"/>
                  <a:pt x="10906" y="4903"/>
                </a:cubicBezTo>
                <a:cubicBezTo>
                  <a:pt x="10563" y="6041"/>
                  <a:pt x="9299" y="6517"/>
                  <a:pt x="8868" y="7753"/>
                </a:cubicBezTo>
                <a:cubicBezTo>
                  <a:pt x="8308" y="9355"/>
                  <a:pt x="8721" y="9308"/>
                  <a:pt x="7504" y="10142"/>
                </a:cubicBezTo>
                <a:cubicBezTo>
                  <a:pt x="6339" y="10940"/>
                  <a:pt x="5175" y="11737"/>
                  <a:pt x="4012" y="12533"/>
                </a:cubicBezTo>
                <a:cubicBezTo>
                  <a:pt x="2133" y="13818"/>
                  <a:pt x="-1536" y="16273"/>
                  <a:pt x="700" y="19505"/>
                </a:cubicBezTo>
                <a:cubicBezTo>
                  <a:pt x="1800" y="21093"/>
                  <a:pt x="4302" y="20549"/>
                  <a:pt x="5808" y="20549"/>
                </a:cubicBezTo>
                <a:cubicBezTo>
                  <a:pt x="8452" y="20549"/>
                  <a:pt x="11095" y="20549"/>
                  <a:pt x="13740" y="20549"/>
                </a:cubicBezTo>
                <a:cubicBezTo>
                  <a:pt x="14814" y="20549"/>
                  <a:pt x="15889" y="20549"/>
                  <a:pt x="16965" y="20549"/>
                </a:cubicBezTo>
                <a:cubicBezTo>
                  <a:pt x="20064" y="20549"/>
                  <a:pt x="19874" y="15701"/>
                  <a:pt x="17786" y="14069"/>
                </a:cubicBezTo>
                <a:cubicBezTo>
                  <a:pt x="17786" y="14069"/>
                  <a:pt x="18756" y="14827"/>
                  <a:pt x="17786" y="14069"/>
                </a:cubicBezTo>
                <a:close/>
                <a:moveTo>
                  <a:pt x="17786" y="14069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648" name="AutoShape 400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5150537" y="5025694"/>
            <a:ext cx="256974" cy="223691"/>
          </a:xfrm>
          <a:custGeom>
            <a:avLst/>
            <a:gdLst/>
            <a:ahLst/>
            <a:cxnLst/>
            <a:rect l="0" t="0" r="r" b="b"/>
            <a:pathLst>
              <a:path w="18303" h="21600">
                <a:moveTo>
                  <a:pt x="17284" y="16306"/>
                </a:moveTo>
                <a:cubicBezTo>
                  <a:pt x="15125" y="19120"/>
                  <a:pt x="12069" y="20084"/>
                  <a:pt x="9153" y="20084"/>
                </a:cubicBezTo>
                <a:cubicBezTo>
                  <a:pt x="7499" y="20084"/>
                  <a:pt x="5800" y="19772"/>
                  <a:pt x="4242" y="19005"/>
                </a:cubicBezTo>
                <a:cubicBezTo>
                  <a:pt x="3612" y="18696"/>
                  <a:pt x="1051" y="17281"/>
                  <a:pt x="1022" y="16211"/>
                </a:cubicBezTo>
                <a:cubicBezTo>
                  <a:pt x="1022" y="13972"/>
                  <a:pt x="3778" y="16744"/>
                  <a:pt x="4368" y="17034"/>
                </a:cubicBezTo>
                <a:cubicBezTo>
                  <a:pt x="6066" y="17865"/>
                  <a:pt x="7931" y="18149"/>
                  <a:pt x="9728" y="18063"/>
                </a:cubicBezTo>
                <a:cubicBezTo>
                  <a:pt x="11296" y="17988"/>
                  <a:pt x="12913" y="17647"/>
                  <a:pt x="14365" y="16810"/>
                </a:cubicBezTo>
                <a:cubicBezTo>
                  <a:pt x="14882" y="16510"/>
                  <a:pt x="17452" y="13870"/>
                  <a:pt x="17284" y="16306"/>
                </a:cubicBezTo>
                <a:cubicBezTo>
                  <a:pt x="17284" y="16306"/>
                  <a:pt x="17284" y="16306"/>
                  <a:pt x="17284" y="16306"/>
                </a:cubicBezTo>
                <a:close/>
                <a:moveTo>
                  <a:pt x="6879" y="2778"/>
                </a:moveTo>
                <a:cubicBezTo>
                  <a:pt x="7591" y="6903"/>
                  <a:pt x="7715" y="11036"/>
                  <a:pt x="7725" y="15261"/>
                </a:cubicBezTo>
                <a:cubicBezTo>
                  <a:pt x="7051" y="15169"/>
                  <a:pt x="6372" y="15171"/>
                  <a:pt x="5697" y="15089"/>
                </a:cubicBezTo>
                <a:cubicBezTo>
                  <a:pt x="5292" y="15040"/>
                  <a:pt x="5456" y="11727"/>
                  <a:pt x="5440" y="11071"/>
                </a:cubicBezTo>
                <a:cubicBezTo>
                  <a:pt x="5400" y="9531"/>
                  <a:pt x="5326" y="7989"/>
                  <a:pt x="5174" y="6463"/>
                </a:cubicBezTo>
                <a:cubicBezTo>
                  <a:pt x="5044" y="5154"/>
                  <a:pt x="4640" y="3774"/>
                  <a:pt x="4624" y="2466"/>
                </a:cubicBezTo>
                <a:cubicBezTo>
                  <a:pt x="5347" y="2729"/>
                  <a:pt x="6141" y="2630"/>
                  <a:pt x="6879" y="2778"/>
                </a:cubicBezTo>
                <a:cubicBezTo>
                  <a:pt x="6879" y="2778"/>
                  <a:pt x="6439" y="2689"/>
                  <a:pt x="6879" y="2778"/>
                </a:cubicBezTo>
                <a:close/>
                <a:moveTo>
                  <a:pt x="13704" y="14752"/>
                </a:moveTo>
                <a:cubicBezTo>
                  <a:pt x="13716" y="10974"/>
                  <a:pt x="13761" y="7141"/>
                  <a:pt x="14432" y="3455"/>
                </a:cubicBezTo>
                <a:cubicBezTo>
                  <a:pt x="14762" y="1633"/>
                  <a:pt x="14603" y="1293"/>
                  <a:pt x="13317" y="788"/>
                </a:cubicBezTo>
                <a:cubicBezTo>
                  <a:pt x="11967" y="258"/>
                  <a:pt x="10558" y="0"/>
                  <a:pt x="9153" y="0"/>
                </a:cubicBezTo>
                <a:cubicBezTo>
                  <a:pt x="7868" y="0"/>
                  <a:pt x="6581" y="217"/>
                  <a:pt x="5338" y="657"/>
                </a:cubicBezTo>
                <a:cubicBezTo>
                  <a:pt x="4349" y="1007"/>
                  <a:pt x="3415" y="1154"/>
                  <a:pt x="3751" y="2811"/>
                </a:cubicBezTo>
                <a:cubicBezTo>
                  <a:pt x="4535" y="6691"/>
                  <a:pt x="4589" y="10753"/>
                  <a:pt x="4602" y="14752"/>
                </a:cubicBezTo>
                <a:cubicBezTo>
                  <a:pt x="3312" y="14424"/>
                  <a:pt x="-1650" y="13035"/>
                  <a:pt x="560" y="17032"/>
                </a:cubicBezTo>
                <a:cubicBezTo>
                  <a:pt x="2485" y="20510"/>
                  <a:pt x="6129" y="21600"/>
                  <a:pt x="9153" y="21600"/>
                </a:cubicBezTo>
                <a:cubicBezTo>
                  <a:pt x="12183" y="21600"/>
                  <a:pt x="15818" y="20511"/>
                  <a:pt x="17746" y="17023"/>
                </a:cubicBezTo>
                <a:cubicBezTo>
                  <a:pt x="19950" y="13033"/>
                  <a:pt x="14993" y="14424"/>
                  <a:pt x="13704" y="14752"/>
                </a:cubicBezTo>
                <a:cubicBezTo>
                  <a:pt x="13719" y="9923"/>
                  <a:pt x="16420" y="14063"/>
                  <a:pt x="13704" y="14752"/>
                </a:cubicBezTo>
                <a:close/>
                <a:moveTo>
                  <a:pt x="13704" y="14752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649" name="AutoShape 401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5763559" y="5044271"/>
            <a:ext cx="192731" cy="98301"/>
          </a:xfrm>
          <a:custGeom>
            <a:avLst/>
            <a:gdLst/>
            <a:ahLst/>
            <a:cxnLst/>
            <a:rect l="0" t="0" r="r" b="b"/>
            <a:pathLst>
              <a:path w="21275" h="20400">
                <a:moveTo>
                  <a:pt x="15993" y="9951"/>
                </a:moveTo>
                <a:cubicBezTo>
                  <a:pt x="15692" y="9951"/>
                  <a:pt x="14425" y="10309"/>
                  <a:pt x="14233" y="9951"/>
                </a:cubicBezTo>
                <a:cubicBezTo>
                  <a:pt x="14152" y="9795"/>
                  <a:pt x="14152" y="6787"/>
                  <a:pt x="14233" y="6634"/>
                </a:cubicBezTo>
                <a:cubicBezTo>
                  <a:pt x="14317" y="6478"/>
                  <a:pt x="15911" y="6478"/>
                  <a:pt x="15993" y="6634"/>
                </a:cubicBezTo>
                <a:cubicBezTo>
                  <a:pt x="16184" y="6993"/>
                  <a:pt x="15993" y="9379"/>
                  <a:pt x="15993" y="9951"/>
                </a:cubicBezTo>
                <a:cubicBezTo>
                  <a:pt x="15993" y="9951"/>
                  <a:pt x="15993" y="9951"/>
                  <a:pt x="15993" y="9951"/>
                </a:cubicBezTo>
                <a:close/>
                <a:moveTo>
                  <a:pt x="1912" y="0"/>
                </a:moveTo>
                <a:cubicBezTo>
                  <a:pt x="-325" y="0"/>
                  <a:pt x="151" y="5452"/>
                  <a:pt x="151" y="8162"/>
                </a:cubicBezTo>
                <a:cubicBezTo>
                  <a:pt x="151" y="10982"/>
                  <a:pt x="-242" y="14893"/>
                  <a:pt x="241" y="17631"/>
                </a:cubicBezTo>
                <a:cubicBezTo>
                  <a:pt x="731" y="20403"/>
                  <a:pt x="2418" y="19899"/>
                  <a:pt x="3622" y="19899"/>
                </a:cubicBezTo>
                <a:cubicBezTo>
                  <a:pt x="5773" y="19899"/>
                  <a:pt x="7924" y="19899"/>
                  <a:pt x="10076" y="19899"/>
                </a:cubicBezTo>
                <a:cubicBezTo>
                  <a:pt x="11521" y="19899"/>
                  <a:pt x="17454" y="21600"/>
                  <a:pt x="17961" y="18732"/>
                </a:cubicBezTo>
                <a:cubicBezTo>
                  <a:pt x="19066" y="12487"/>
                  <a:pt x="20169" y="6242"/>
                  <a:pt x="21275" y="0"/>
                </a:cubicBezTo>
                <a:cubicBezTo>
                  <a:pt x="14819" y="0"/>
                  <a:pt x="8366" y="0"/>
                  <a:pt x="1912" y="0"/>
                </a:cubicBezTo>
                <a:cubicBezTo>
                  <a:pt x="939" y="0"/>
                  <a:pt x="1912" y="0"/>
                  <a:pt x="1912" y="0"/>
                </a:cubicBezTo>
                <a:close/>
                <a:moveTo>
                  <a:pt x="1912" y="0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650" name="AutoShape 402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5955516" y="5056655"/>
            <a:ext cx="51085" cy="63469"/>
          </a:xfrm>
          <a:custGeom>
            <a:avLst/>
            <a:gdLst/>
            <a:ahLst/>
            <a:cxnLst/>
            <a:rect l="0" t="0" r="r" b="b"/>
            <a:pathLst>
              <a:path w="21600" h="21600">
                <a:moveTo>
                  <a:pt x="8094" y="0"/>
                </a:moveTo>
                <a:cubicBezTo>
                  <a:pt x="5399" y="7199"/>
                  <a:pt x="2695" y="14401"/>
                  <a:pt x="0" y="21600"/>
                </a:cubicBezTo>
                <a:cubicBezTo>
                  <a:pt x="3678" y="21600"/>
                  <a:pt x="7356" y="21600"/>
                  <a:pt x="11036" y="21600"/>
                </a:cubicBezTo>
                <a:cubicBezTo>
                  <a:pt x="14489" y="21600"/>
                  <a:pt x="13879" y="20603"/>
                  <a:pt x="14867" y="17956"/>
                </a:cubicBezTo>
                <a:cubicBezTo>
                  <a:pt x="17107" y="11970"/>
                  <a:pt x="19358" y="5985"/>
                  <a:pt x="21600" y="0"/>
                </a:cubicBezTo>
                <a:cubicBezTo>
                  <a:pt x="17097" y="0"/>
                  <a:pt x="12602" y="0"/>
                  <a:pt x="8094" y="0"/>
                </a:cubicBezTo>
                <a:cubicBezTo>
                  <a:pt x="8094" y="0"/>
                  <a:pt x="8094" y="0"/>
                  <a:pt x="8094" y="0"/>
                </a:cubicBezTo>
                <a:close/>
                <a:moveTo>
                  <a:pt x="8094" y="0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651" name="AutoShape 403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5769751" y="5155729"/>
            <a:ext cx="113007" cy="126939"/>
          </a:xfrm>
          <a:custGeom>
            <a:avLst/>
            <a:gdLst/>
            <a:ahLst/>
            <a:cxnLst/>
            <a:rect l="0" t="0" r="r" b="b"/>
            <a:pathLst>
              <a:path w="21079" h="20513">
                <a:moveTo>
                  <a:pt x="14975" y="0"/>
                </a:moveTo>
                <a:cubicBezTo>
                  <a:pt x="14975" y="3387"/>
                  <a:pt x="14975" y="6775"/>
                  <a:pt x="14975" y="10164"/>
                </a:cubicBezTo>
                <a:cubicBezTo>
                  <a:pt x="14975" y="10404"/>
                  <a:pt x="15080" y="12889"/>
                  <a:pt x="14885" y="12889"/>
                </a:cubicBezTo>
                <a:cubicBezTo>
                  <a:pt x="12795" y="12889"/>
                  <a:pt x="10702" y="12889"/>
                  <a:pt x="8610" y="12889"/>
                </a:cubicBezTo>
                <a:cubicBezTo>
                  <a:pt x="7874" y="12889"/>
                  <a:pt x="7139" y="12889"/>
                  <a:pt x="6405" y="12889"/>
                </a:cubicBezTo>
                <a:cubicBezTo>
                  <a:pt x="5826" y="12889"/>
                  <a:pt x="5585" y="11278"/>
                  <a:pt x="4849" y="10808"/>
                </a:cubicBezTo>
                <a:cubicBezTo>
                  <a:pt x="1749" y="8838"/>
                  <a:pt x="122" y="12027"/>
                  <a:pt x="122" y="14176"/>
                </a:cubicBezTo>
                <a:cubicBezTo>
                  <a:pt x="122" y="15385"/>
                  <a:pt x="-153" y="16875"/>
                  <a:pt x="122" y="18045"/>
                </a:cubicBezTo>
                <a:cubicBezTo>
                  <a:pt x="836" y="21062"/>
                  <a:pt x="6064" y="21600"/>
                  <a:pt x="6064" y="18045"/>
                </a:cubicBezTo>
                <a:cubicBezTo>
                  <a:pt x="9290" y="18045"/>
                  <a:pt x="12518" y="18045"/>
                  <a:pt x="15747" y="18045"/>
                </a:cubicBezTo>
                <a:cubicBezTo>
                  <a:pt x="16542" y="18045"/>
                  <a:pt x="20432" y="18443"/>
                  <a:pt x="20917" y="18045"/>
                </a:cubicBezTo>
                <a:cubicBezTo>
                  <a:pt x="21282" y="17743"/>
                  <a:pt x="20917" y="15371"/>
                  <a:pt x="20917" y="14952"/>
                </a:cubicBezTo>
                <a:cubicBezTo>
                  <a:pt x="20917" y="10656"/>
                  <a:pt x="20917" y="6358"/>
                  <a:pt x="20917" y="2061"/>
                </a:cubicBezTo>
                <a:cubicBezTo>
                  <a:pt x="20917" y="1049"/>
                  <a:pt x="21447" y="0"/>
                  <a:pt x="20146" y="0"/>
                </a:cubicBezTo>
                <a:cubicBezTo>
                  <a:pt x="18421" y="0"/>
                  <a:pt x="16698" y="0"/>
                  <a:pt x="14975" y="0"/>
                </a:cubicBezTo>
                <a:cubicBezTo>
                  <a:pt x="14975" y="0"/>
                  <a:pt x="14975" y="0"/>
                  <a:pt x="14975" y="0"/>
                </a:cubicBezTo>
                <a:close/>
                <a:moveTo>
                  <a:pt x="14975" y="0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652" name="AutoShape 404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3583924" y="5613948"/>
            <a:ext cx="112233" cy="44893"/>
          </a:xfrm>
          <a:custGeom>
            <a:avLst/>
            <a:gdLst/>
            <a:ahLst/>
            <a:cxnLst/>
            <a:rect l="0" t="0" r="r" b="b"/>
            <a:pathLst>
              <a:path w="20545" h="20367">
                <a:moveTo>
                  <a:pt x="2119" y="16908"/>
                </a:moveTo>
                <a:cubicBezTo>
                  <a:pt x="5209" y="19265"/>
                  <a:pt x="7078" y="21557"/>
                  <a:pt x="10161" y="19671"/>
                </a:cubicBezTo>
                <a:cubicBezTo>
                  <a:pt x="13622" y="17547"/>
                  <a:pt x="17085" y="15434"/>
                  <a:pt x="20545" y="13309"/>
                </a:cubicBezTo>
                <a:cubicBezTo>
                  <a:pt x="16207" y="9928"/>
                  <a:pt x="11869" y="6557"/>
                  <a:pt x="7533" y="3181"/>
                </a:cubicBezTo>
                <a:cubicBezTo>
                  <a:pt x="6160" y="2114"/>
                  <a:pt x="4445" y="-43"/>
                  <a:pt x="2960" y="0"/>
                </a:cubicBezTo>
                <a:cubicBezTo>
                  <a:pt x="-573" y="98"/>
                  <a:pt x="-1055" y="14464"/>
                  <a:pt x="2119" y="16908"/>
                </a:cubicBezTo>
                <a:cubicBezTo>
                  <a:pt x="2119" y="16908"/>
                  <a:pt x="899" y="15970"/>
                  <a:pt x="2119" y="16908"/>
                </a:cubicBezTo>
                <a:close/>
                <a:moveTo>
                  <a:pt x="2119" y="16908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653" name="AutoShape 405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3757304" y="5682062"/>
            <a:ext cx="84368" cy="37153"/>
          </a:xfrm>
          <a:custGeom>
            <a:avLst/>
            <a:gdLst/>
            <a:ahLst/>
            <a:cxnLst/>
            <a:rect l="0" t="0" r="r" b="b"/>
            <a:pathLst>
              <a:path w="20792" h="19489">
                <a:moveTo>
                  <a:pt x="17927" y="94"/>
                </a:moveTo>
                <a:cubicBezTo>
                  <a:pt x="15576" y="-553"/>
                  <a:pt x="12572" y="2316"/>
                  <a:pt x="10264" y="3540"/>
                </a:cubicBezTo>
                <a:cubicBezTo>
                  <a:pt x="6842" y="5360"/>
                  <a:pt x="3420" y="7162"/>
                  <a:pt x="0" y="8976"/>
                </a:cubicBezTo>
                <a:cubicBezTo>
                  <a:pt x="4567" y="11995"/>
                  <a:pt x="9136" y="15021"/>
                  <a:pt x="13702" y="18053"/>
                </a:cubicBezTo>
                <a:cubicBezTo>
                  <a:pt x="15884" y="19497"/>
                  <a:pt x="18299" y="21047"/>
                  <a:pt x="19940" y="16220"/>
                </a:cubicBezTo>
                <a:cubicBezTo>
                  <a:pt x="21600" y="11330"/>
                  <a:pt x="20785" y="1996"/>
                  <a:pt x="17927" y="94"/>
                </a:cubicBezTo>
                <a:cubicBezTo>
                  <a:pt x="17927" y="94"/>
                  <a:pt x="19564" y="1186"/>
                  <a:pt x="17927" y="94"/>
                </a:cubicBezTo>
                <a:close/>
                <a:moveTo>
                  <a:pt x="17927" y="94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654" name="AutoShape 406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3583924" y="5626332"/>
            <a:ext cx="256200" cy="94430"/>
          </a:xfrm>
          <a:custGeom>
            <a:avLst/>
            <a:gdLst/>
            <a:ahLst/>
            <a:cxnLst/>
            <a:rect l="0" t="0" r="r" b="b"/>
            <a:pathLst>
              <a:path w="20859" h="19375">
                <a:moveTo>
                  <a:pt x="20319" y="656"/>
                </a:moveTo>
                <a:cubicBezTo>
                  <a:pt x="19420" y="-1113"/>
                  <a:pt x="17415" y="1191"/>
                  <a:pt x="16495" y="1768"/>
                </a:cubicBezTo>
                <a:cubicBezTo>
                  <a:pt x="14019" y="3329"/>
                  <a:pt x="11544" y="4890"/>
                  <a:pt x="9068" y="6451"/>
                </a:cubicBezTo>
                <a:cubicBezTo>
                  <a:pt x="6836" y="7859"/>
                  <a:pt x="4603" y="9266"/>
                  <a:pt x="2371" y="10673"/>
                </a:cubicBezTo>
                <a:cubicBezTo>
                  <a:pt x="1934" y="10951"/>
                  <a:pt x="1498" y="11226"/>
                  <a:pt x="1060" y="11501"/>
                </a:cubicBezTo>
                <a:cubicBezTo>
                  <a:pt x="-85" y="12224"/>
                  <a:pt x="-370" y="16922"/>
                  <a:pt x="541" y="18718"/>
                </a:cubicBezTo>
                <a:cubicBezTo>
                  <a:pt x="1439" y="20487"/>
                  <a:pt x="3446" y="18185"/>
                  <a:pt x="4366" y="17606"/>
                </a:cubicBezTo>
                <a:cubicBezTo>
                  <a:pt x="6841" y="16045"/>
                  <a:pt x="9317" y="14486"/>
                  <a:pt x="11792" y="12925"/>
                </a:cubicBezTo>
                <a:cubicBezTo>
                  <a:pt x="14024" y="11515"/>
                  <a:pt x="16257" y="10111"/>
                  <a:pt x="18489" y="8703"/>
                </a:cubicBezTo>
                <a:cubicBezTo>
                  <a:pt x="18926" y="8426"/>
                  <a:pt x="19363" y="8148"/>
                  <a:pt x="19800" y="7873"/>
                </a:cubicBezTo>
                <a:cubicBezTo>
                  <a:pt x="20944" y="7155"/>
                  <a:pt x="21230" y="2447"/>
                  <a:pt x="20319" y="656"/>
                </a:cubicBezTo>
                <a:cubicBezTo>
                  <a:pt x="20088" y="203"/>
                  <a:pt x="20634" y="1275"/>
                  <a:pt x="20319" y="656"/>
                </a:cubicBezTo>
                <a:close/>
                <a:moveTo>
                  <a:pt x="20319" y="656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655" name="AutoShape 407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3664421" y="5465336"/>
            <a:ext cx="111459" cy="158674"/>
          </a:xfrm>
          <a:custGeom>
            <a:avLst/>
            <a:gdLst/>
            <a:ahLst/>
            <a:cxnLst/>
            <a:rect l="0" t="0" r="r" b="b"/>
            <a:pathLst>
              <a:path w="16573" h="20196">
                <a:moveTo>
                  <a:pt x="5626" y="14226"/>
                </a:moveTo>
                <a:cubicBezTo>
                  <a:pt x="7757" y="12307"/>
                  <a:pt x="9301" y="10871"/>
                  <a:pt x="9530" y="8028"/>
                </a:cubicBezTo>
                <a:cubicBezTo>
                  <a:pt x="12855" y="9954"/>
                  <a:pt x="13951" y="14436"/>
                  <a:pt x="11462" y="17248"/>
                </a:cubicBezTo>
                <a:cubicBezTo>
                  <a:pt x="9021" y="20008"/>
                  <a:pt x="2698" y="16851"/>
                  <a:pt x="5626" y="14226"/>
                </a:cubicBezTo>
                <a:cubicBezTo>
                  <a:pt x="6668" y="13287"/>
                  <a:pt x="4583" y="15161"/>
                  <a:pt x="5626" y="14226"/>
                </a:cubicBezTo>
                <a:close/>
                <a:moveTo>
                  <a:pt x="1620" y="16255"/>
                </a:moveTo>
                <a:cubicBezTo>
                  <a:pt x="4287" y="21347"/>
                  <a:pt x="12947" y="21600"/>
                  <a:pt x="15658" y="16459"/>
                </a:cubicBezTo>
                <a:cubicBezTo>
                  <a:pt x="18720" y="10653"/>
                  <a:pt x="13516" y="3778"/>
                  <a:pt x="8671" y="0"/>
                </a:cubicBezTo>
                <a:cubicBezTo>
                  <a:pt x="9271" y="2817"/>
                  <a:pt x="6065" y="4938"/>
                  <a:pt x="4092" y="6754"/>
                </a:cubicBezTo>
                <a:cubicBezTo>
                  <a:pt x="1085" y="9520"/>
                  <a:pt x="-288" y="12610"/>
                  <a:pt x="1620" y="16255"/>
                </a:cubicBezTo>
                <a:cubicBezTo>
                  <a:pt x="3641" y="20114"/>
                  <a:pt x="-2880" y="7664"/>
                  <a:pt x="1620" y="16255"/>
                </a:cubicBezTo>
                <a:close/>
                <a:moveTo>
                  <a:pt x="1620" y="16255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656" name="AutoShape 408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4141217" y="5496297"/>
            <a:ext cx="26317" cy="26317"/>
          </a:xfrm>
          <a:custGeom>
            <a:avLst/>
            <a:gdLst/>
            <a:ahLst/>
            <a:cxnLst/>
            <a:rect l="0" t="0" r="r" b="b"/>
            <a:pathLst>
              <a:path w="15623" h="15620">
                <a:moveTo>
                  <a:pt x="14260" y="7729"/>
                </a:moveTo>
                <a:cubicBezTo>
                  <a:pt x="12243" y="5717"/>
                  <a:pt x="10226" y="3697"/>
                  <a:pt x="8211" y="1685"/>
                </a:cubicBezTo>
                <a:cubicBezTo>
                  <a:pt x="3412" y="-3123"/>
                  <a:pt x="-3123" y="3404"/>
                  <a:pt x="1681" y="8212"/>
                </a:cubicBezTo>
                <a:cubicBezTo>
                  <a:pt x="3340" y="9875"/>
                  <a:pt x="5593" y="13306"/>
                  <a:pt x="7729" y="14256"/>
                </a:cubicBezTo>
                <a:cubicBezTo>
                  <a:pt x="11948" y="18477"/>
                  <a:pt x="18477" y="11936"/>
                  <a:pt x="14260" y="7729"/>
                </a:cubicBezTo>
                <a:cubicBezTo>
                  <a:pt x="14260" y="7729"/>
                  <a:pt x="16067" y="9532"/>
                  <a:pt x="14260" y="7729"/>
                </a:cubicBezTo>
                <a:close/>
                <a:moveTo>
                  <a:pt x="14260" y="7729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657" name="AutoShape 409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4097872" y="5576795"/>
            <a:ext cx="30961" cy="17028"/>
          </a:xfrm>
          <a:custGeom>
            <a:avLst/>
            <a:gdLst/>
            <a:ahLst/>
            <a:cxnLst/>
            <a:rect l="0" t="0" r="r" b="b"/>
            <a:pathLst>
              <a:path w="18559" h="20283">
                <a:moveTo>
                  <a:pt x="13994" y="804"/>
                </a:moveTo>
                <a:cubicBezTo>
                  <a:pt x="11371" y="804"/>
                  <a:pt x="6982" y="-1005"/>
                  <a:pt x="4559" y="804"/>
                </a:cubicBezTo>
                <a:cubicBezTo>
                  <a:pt x="-1520" y="804"/>
                  <a:pt x="-1520" y="19347"/>
                  <a:pt x="4559" y="19347"/>
                </a:cubicBezTo>
                <a:cubicBezTo>
                  <a:pt x="6227" y="20595"/>
                  <a:pt x="12327" y="20595"/>
                  <a:pt x="13994" y="19347"/>
                </a:cubicBezTo>
                <a:cubicBezTo>
                  <a:pt x="20080" y="19347"/>
                  <a:pt x="20080" y="804"/>
                  <a:pt x="13994" y="804"/>
                </a:cubicBezTo>
                <a:cubicBezTo>
                  <a:pt x="13994" y="804"/>
                  <a:pt x="16595" y="804"/>
                  <a:pt x="13994" y="804"/>
                </a:cubicBezTo>
                <a:close/>
                <a:moveTo>
                  <a:pt x="13994" y="804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658" name="AutoShape 410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4320789" y="5589179"/>
            <a:ext cx="30961" cy="17028"/>
          </a:xfrm>
          <a:custGeom>
            <a:avLst/>
            <a:gdLst/>
            <a:ahLst/>
            <a:cxnLst/>
            <a:rect l="0" t="0" r="r" b="b"/>
            <a:pathLst>
              <a:path w="18559" h="20286">
                <a:moveTo>
                  <a:pt x="13997" y="804"/>
                </a:moveTo>
                <a:cubicBezTo>
                  <a:pt x="11373" y="804"/>
                  <a:pt x="6988" y="-1005"/>
                  <a:pt x="4561" y="804"/>
                </a:cubicBezTo>
                <a:cubicBezTo>
                  <a:pt x="-1521" y="804"/>
                  <a:pt x="-1521" y="19361"/>
                  <a:pt x="4561" y="19361"/>
                </a:cubicBezTo>
                <a:cubicBezTo>
                  <a:pt x="6228" y="20595"/>
                  <a:pt x="12330" y="20595"/>
                  <a:pt x="13997" y="19361"/>
                </a:cubicBezTo>
                <a:cubicBezTo>
                  <a:pt x="20079" y="19361"/>
                  <a:pt x="20079" y="804"/>
                  <a:pt x="13997" y="804"/>
                </a:cubicBezTo>
                <a:cubicBezTo>
                  <a:pt x="13997" y="804"/>
                  <a:pt x="16599" y="804"/>
                  <a:pt x="13997" y="804"/>
                </a:cubicBezTo>
                <a:close/>
                <a:moveTo>
                  <a:pt x="13997" y="804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659" name="AutoShape 411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4296020" y="5508681"/>
            <a:ext cx="25543" cy="26317"/>
          </a:xfrm>
          <a:custGeom>
            <a:avLst/>
            <a:gdLst/>
            <a:ahLst/>
            <a:cxnLst/>
            <a:rect l="0" t="0" r="r" b="b"/>
            <a:pathLst>
              <a:path w="13181" h="15715">
                <a:moveTo>
                  <a:pt x="12244" y="1182"/>
                </a:moveTo>
                <a:cubicBezTo>
                  <a:pt x="7163" y="-4701"/>
                  <a:pt x="-5467" y="13159"/>
                  <a:pt x="2655" y="15612"/>
                </a:cubicBezTo>
                <a:cubicBezTo>
                  <a:pt x="6923" y="16899"/>
                  <a:pt x="16133" y="5685"/>
                  <a:pt x="12244" y="1182"/>
                </a:cubicBezTo>
                <a:cubicBezTo>
                  <a:pt x="10683" y="-621"/>
                  <a:pt x="13820" y="3006"/>
                  <a:pt x="12244" y="1182"/>
                </a:cubicBezTo>
                <a:close/>
                <a:moveTo>
                  <a:pt x="12244" y="1182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660" name="AutoShape 412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4227907" y="5465336"/>
            <a:ext cx="17803" cy="31735"/>
          </a:xfrm>
          <a:custGeom>
            <a:avLst/>
            <a:gdLst/>
            <a:ahLst/>
            <a:cxnLst/>
            <a:rect l="0" t="0" r="r" b="b"/>
            <a:pathLst>
              <a:path w="14738" h="17159">
                <a:moveTo>
                  <a:pt x="7431" y="17159"/>
                </a:moveTo>
                <a:cubicBezTo>
                  <a:pt x="19341" y="17159"/>
                  <a:pt x="15665" y="-4441"/>
                  <a:pt x="3795" y="828"/>
                </a:cubicBezTo>
                <a:cubicBezTo>
                  <a:pt x="-2259" y="3518"/>
                  <a:pt x="-1086" y="17159"/>
                  <a:pt x="7431" y="17159"/>
                </a:cubicBezTo>
                <a:cubicBezTo>
                  <a:pt x="9217" y="17159"/>
                  <a:pt x="3841" y="17159"/>
                  <a:pt x="7431" y="17159"/>
                </a:cubicBezTo>
                <a:close/>
                <a:moveTo>
                  <a:pt x="7431" y="17159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661" name="AutoShape 413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4159793" y="5527258"/>
            <a:ext cx="126939" cy="143967"/>
          </a:xfrm>
          <a:custGeom>
            <a:avLst/>
            <a:gdLst/>
            <a:ahLst/>
            <a:cxnLst/>
            <a:rect l="0" t="0" r="r" b="b"/>
            <a:pathLst>
              <a:path w="16572" h="21494">
                <a:moveTo>
                  <a:pt x="11403" y="15691"/>
                </a:moveTo>
                <a:cubicBezTo>
                  <a:pt x="10179" y="16025"/>
                  <a:pt x="10368" y="16947"/>
                  <a:pt x="10368" y="18092"/>
                </a:cubicBezTo>
                <a:cubicBezTo>
                  <a:pt x="10368" y="19782"/>
                  <a:pt x="8747" y="19071"/>
                  <a:pt x="7456" y="19071"/>
                </a:cubicBezTo>
                <a:cubicBezTo>
                  <a:pt x="5887" y="19071"/>
                  <a:pt x="6204" y="18750"/>
                  <a:pt x="6204" y="17064"/>
                </a:cubicBezTo>
                <a:cubicBezTo>
                  <a:pt x="6204" y="15635"/>
                  <a:pt x="3580" y="14472"/>
                  <a:pt x="2870" y="13080"/>
                </a:cubicBezTo>
                <a:cubicBezTo>
                  <a:pt x="143" y="7719"/>
                  <a:pt x="4619" y="1089"/>
                  <a:pt x="9822" y="2603"/>
                </a:cubicBezTo>
                <a:cubicBezTo>
                  <a:pt x="15152" y="4150"/>
                  <a:pt x="16138" y="12530"/>
                  <a:pt x="11403" y="15691"/>
                </a:cubicBezTo>
                <a:cubicBezTo>
                  <a:pt x="11403" y="15691"/>
                  <a:pt x="13363" y="14384"/>
                  <a:pt x="11403" y="15691"/>
                </a:cubicBezTo>
                <a:close/>
                <a:moveTo>
                  <a:pt x="8285" y="0"/>
                </a:moveTo>
                <a:cubicBezTo>
                  <a:pt x="1479" y="0"/>
                  <a:pt x="-2514" y="9326"/>
                  <a:pt x="1776" y="15441"/>
                </a:cubicBezTo>
                <a:cubicBezTo>
                  <a:pt x="2351" y="16260"/>
                  <a:pt x="4122" y="17259"/>
                  <a:pt x="4122" y="18216"/>
                </a:cubicBezTo>
                <a:cubicBezTo>
                  <a:pt x="4122" y="19254"/>
                  <a:pt x="4122" y="20292"/>
                  <a:pt x="4122" y="21328"/>
                </a:cubicBezTo>
                <a:cubicBezTo>
                  <a:pt x="4122" y="21600"/>
                  <a:pt x="7890" y="21456"/>
                  <a:pt x="8285" y="21456"/>
                </a:cubicBezTo>
                <a:cubicBezTo>
                  <a:pt x="8682" y="21456"/>
                  <a:pt x="12450" y="21600"/>
                  <a:pt x="12450" y="21328"/>
                </a:cubicBezTo>
                <a:cubicBezTo>
                  <a:pt x="12450" y="20292"/>
                  <a:pt x="12450" y="19254"/>
                  <a:pt x="12450" y="18216"/>
                </a:cubicBezTo>
                <a:cubicBezTo>
                  <a:pt x="12450" y="17259"/>
                  <a:pt x="14223" y="16260"/>
                  <a:pt x="14796" y="15441"/>
                </a:cubicBezTo>
                <a:cubicBezTo>
                  <a:pt x="19086" y="9326"/>
                  <a:pt x="15091" y="0"/>
                  <a:pt x="8285" y="0"/>
                </a:cubicBezTo>
                <a:cubicBezTo>
                  <a:pt x="3686" y="0"/>
                  <a:pt x="12885" y="0"/>
                  <a:pt x="8285" y="0"/>
                </a:cubicBezTo>
                <a:close/>
                <a:moveTo>
                  <a:pt x="8285" y="0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662" name="AutoShape 414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4190754" y="5688254"/>
            <a:ext cx="64244" cy="31735"/>
          </a:xfrm>
          <a:custGeom>
            <a:avLst/>
            <a:gdLst/>
            <a:ahLst/>
            <a:cxnLst/>
            <a:rect l="0" t="0" r="r" b="b"/>
            <a:pathLst>
              <a:path w="20628" h="17324">
                <a:moveTo>
                  <a:pt x="245" y="9008"/>
                </a:moveTo>
                <a:cubicBezTo>
                  <a:pt x="1994" y="9008"/>
                  <a:pt x="3741" y="9008"/>
                  <a:pt x="5489" y="9008"/>
                </a:cubicBezTo>
                <a:cubicBezTo>
                  <a:pt x="4091" y="20096"/>
                  <a:pt x="16784" y="20096"/>
                  <a:pt x="15383" y="9008"/>
                </a:cubicBezTo>
                <a:cubicBezTo>
                  <a:pt x="20011" y="9008"/>
                  <a:pt x="20628" y="10643"/>
                  <a:pt x="20628" y="2683"/>
                </a:cubicBezTo>
                <a:cubicBezTo>
                  <a:pt x="20628" y="-1504"/>
                  <a:pt x="16603" y="460"/>
                  <a:pt x="14501" y="460"/>
                </a:cubicBezTo>
                <a:cubicBezTo>
                  <a:pt x="10341" y="460"/>
                  <a:pt x="6181" y="460"/>
                  <a:pt x="2021" y="460"/>
                </a:cubicBezTo>
                <a:cubicBezTo>
                  <a:pt x="-972" y="460"/>
                  <a:pt x="245" y="4486"/>
                  <a:pt x="245" y="9008"/>
                </a:cubicBezTo>
                <a:cubicBezTo>
                  <a:pt x="245" y="9008"/>
                  <a:pt x="245" y="9008"/>
                  <a:pt x="245" y="9008"/>
                </a:cubicBezTo>
                <a:close/>
                <a:moveTo>
                  <a:pt x="245" y="9008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663" name="AutoShape 415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2574604" y="5620140"/>
            <a:ext cx="99849" cy="99849"/>
          </a:xfrm>
          <a:custGeom>
            <a:avLst/>
            <a:gdLst/>
            <a:ahLst/>
            <a:cxnLst/>
            <a:rect l="0" t="0" r="r" b="b"/>
            <a:pathLst>
              <a:path w="20454" h="20406">
                <a:moveTo>
                  <a:pt x="438" y="19929"/>
                </a:moveTo>
                <a:cubicBezTo>
                  <a:pt x="3546" y="19929"/>
                  <a:pt x="6654" y="19929"/>
                  <a:pt x="9762" y="19929"/>
                </a:cubicBezTo>
                <a:cubicBezTo>
                  <a:pt x="11284" y="19929"/>
                  <a:pt x="18896" y="21003"/>
                  <a:pt x="19975" y="19929"/>
                </a:cubicBezTo>
                <a:cubicBezTo>
                  <a:pt x="20958" y="18950"/>
                  <a:pt x="19975" y="12023"/>
                  <a:pt x="19975" y="10645"/>
                </a:cubicBezTo>
                <a:cubicBezTo>
                  <a:pt x="19975" y="9131"/>
                  <a:pt x="21053" y="1549"/>
                  <a:pt x="19975" y="477"/>
                </a:cubicBezTo>
                <a:cubicBezTo>
                  <a:pt x="18990" y="-504"/>
                  <a:pt x="12030" y="477"/>
                  <a:pt x="10650" y="477"/>
                </a:cubicBezTo>
                <a:cubicBezTo>
                  <a:pt x="9128" y="477"/>
                  <a:pt x="1515" y="-597"/>
                  <a:pt x="438" y="477"/>
                </a:cubicBezTo>
                <a:cubicBezTo>
                  <a:pt x="-547" y="1459"/>
                  <a:pt x="438" y="8385"/>
                  <a:pt x="438" y="9759"/>
                </a:cubicBezTo>
                <a:cubicBezTo>
                  <a:pt x="438" y="13151"/>
                  <a:pt x="438" y="16544"/>
                  <a:pt x="438" y="19929"/>
                </a:cubicBezTo>
                <a:cubicBezTo>
                  <a:pt x="438" y="19929"/>
                  <a:pt x="438" y="19929"/>
                  <a:pt x="438" y="19929"/>
                </a:cubicBezTo>
                <a:close/>
                <a:moveTo>
                  <a:pt x="438" y="19929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664" name="AutoShape 416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2692255" y="5620140"/>
            <a:ext cx="99849" cy="99849"/>
          </a:xfrm>
          <a:custGeom>
            <a:avLst/>
            <a:gdLst/>
            <a:ahLst/>
            <a:cxnLst/>
            <a:rect l="0" t="0" r="r" b="b"/>
            <a:pathLst>
              <a:path w="20455" h="20406">
                <a:moveTo>
                  <a:pt x="438" y="19929"/>
                </a:moveTo>
                <a:cubicBezTo>
                  <a:pt x="3547" y="19929"/>
                  <a:pt x="6655" y="19929"/>
                  <a:pt x="9763" y="19929"/>
                </a:cubicBezTo>
                <a:cubicBezTo>
                  <a:pt x="11285" y="19929"/>
                  <a:pt x="18898" y="21003"/>
                  <a:pt x="19977" y="19929"/>
                </a:cubicBezTo>
                <a:cubicBezTo>
                  <a:pt x="20960" y="18950"/>
                  <a:pt x="19977" y="12023"/>
                  <a:pt x="19977" y="10645"/>
                </a:cubicBezTo>
                <a:cubicBezTo>
                  <a:pt x="19977" y="9131"/>
                  <a:pt x="21054" y="1549"/>
                  <a:pt x="19977" y="477"/>
                </a:cubicBezTo>
                <a:cubicBezTo>
                  <a:pt x="18992" y="-504"/>
                  <a:pt x="12031" y="477"/>
                  <a:pt x="10652" y="477"/>
                </a:cubicBezTo>
                <a:cubicBezTo>
                  <a:pt x="9129" y="477"/>
                  <a:pt x="1516" y="-597"/>
                  <a:pt x="438" y="477"/>
                </a:cubicBezTo>
                <a:cubicBezTo>
                  <a:pt x="-546" y="1459"/>
                  <a:pt x="438" y="8385"/>
                  <a:pt x="438" y="9759"/>
                </a:cubicBezTo>
                <a:cubicBezTo>
                  <a:pt x="438" y="13151"/>
                  <a:pt x="438" y="16544"/>
                  <a:pt x="438" y="19929"/>
                </a:cubicBezTo>
                <a:cubicBezTo>
                  <a:pt x="438" y="19929"/>
                  <a:pt x="438" y="19929"/>
                  <a:pt x="438" y="19929"/>
                </a:cubicBezTo>
                <a:close/>
                <a:moveTo>
                  <a:pt x="438" y="19929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665" name="AutoShape 417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2562219" y="5465336"/>
            <a:ext cx="239946" cy="143194"/>
          </a:xfrm>
          <a:custGeom>
            <a:avLst/>
            <a:gdLst/>
            <a:ahLst/>
            <a:cxnLst/>
            <a:rect l="0" t="0" r="r" b="b"/>
            <a:pathLst>
              <a:path w="21403" h="20642">
                <a:moveTo>
                  <a:pt x="14965" y="2265"/>
                </a:moveTo>
                <a:cubicBezTo>
                  <a:pt x="15998" y="2265"/>
                  <a:pt x="17484" y="4457"/>
                  <a:pt x="17038" y="6252"/>
                </a:cubicBezTo>
                <a:cubicBezTo>
                  <a:pt x="16507" y="8378"/>
                  <a:pt x="14063" y="8780"/>
                  <a:pt x="12886" y="8999"/>
                </a:cubicBezTo>
                <a:cubicBezTo>
                  <a:pt x="12980" y="7159"/>
                  <a:pt x="13264" y="2265"/>
                  <a:pt x="14965" y="2265"/>
                </a:cubicBezTo>
                <a:cubicBezTo>
                  <a:pt x="15965" y="2265"/>
                  <a:pt x="13868" y="2265"/>
                  <a:pt x="14965" y="2265"/>
                </a:cubicBezTo>
                <a:close/>
                <a:moveTo>
                  <a:pt x="4276" y="5709"/>
                </a:moveTo>
                <a:cubicBezTo>
                  <a:pt x="4276" y="3873"/>
                  <a:pt x="5822" y="1439"/>
                  <a:pt x="6978" y="2515"/>
                </a:cubicBezTo>
                <a:cubicBezTo>
                  <a:pt x="8205" y="3656"/>
                  <a:pt x="8392" y="7021"/>
                  <a:pt x="8493" y="9003"/>
                </a:cubicBezTo>
                <a:cubicBezTo>
                  <a:pt x="7424" y="8807"/>
                  <a:pt x="4276" y="8260"/>
                  <a:pt x="4276" y="5709"/>
                </a:cubicBezTo>
                <a:cubicBezTo>
                  <a:pt x="4276" y="4099"/>
                  <a:pt x="4276" y="7614"/>
                  <a:pt x="4276" y="5709"/>
                </a:cubicBezTo>
                <a:close/>
                <a:moveTo>
                  <a:pt x="12827" y="11448"/>
                </a:moveTo>
                <a:cubicBezTo>
                  <a:pt x="14225" y="10527"/>
                  <a:pt x="16015" y="10703"/>
                  <a:pt x="17401" y="9044"/>
                </a:cubicBezTo>
                <a:cubicBezTo>
                  <a:pt x="19370" y="6688"/>
                  <a:pt x="18413" y="2375"/>
                  <a:pt x="16520" y="668"/>
                </a:cubicBezTo>
                <a:cubicBezTo>
                  <a:pt x="15140" y="-579"/>
                  <a:pt x="13624" y="-48"/>
                  <a:pt x="12715" y="2003"/>
                </a:cubicBezTo>
                <a:cubicBezTo>
                  <a:pt x="12181" y="3210"/>
                  <a:pt x="11889" y="4667"/>
                  <a:pt x="11704" y="6103"/>
                </a:cubicBezTo>
                <a:cubicBezTo>
                  <a:pt x="11469" y="7933"/>
                  <a:pt x="11927" y="9152"/>
                  <a:pt x="10689" y="9152"/>
                </a:cubicBezTo>
                <a:cubicBezTo>
                  <a:pt x="9617" y="9152"/>
                  <a:pt x="9953" y="8820"/>
                  <a:pt x="9780" y="7041"/>
                </a:cubicBezTo>
                <a:cubicBezTo>
                  <a:pt x="9628" y="5478"/>
                  <a:pt x="9375" y="3889"/>
                  <a:pt x="8870" y="2517"/>
                </a:cubicBezTo>
                <a:cubicBezTo>
                  <a:pt x="8000" y="150"/>
                  <a:pt x="6400" y="-725"/>
                  <a:pt x="4858" y="668"/>
                </a:cubicBezTo>
                <a:cubicBezTo>
                  <a:pt x="3161" y="2201"/>
                  <a:pt x="2030" y="6146"/>
                  <a:pt x="3659" y="8615"/>
                </a:cubicBezTo>
                <a:cubicBezTo>
                  <a:pt x="5055" y="10734"/>
                  <a:pt x="7027" y="10446"/>
                  <a:pt x="8551" y="11448"/>
                </a:cubicBezTo>
                <a:cubicBezTo>
                  <a:pt x="6122" y="11448"/>
                  <a:pt x="3693" y="11448"/>
                  <a:pt x="1264" y="11448"/>
                </a:cubicBezTo>
                <a:cubicBezTo>
                  <a:pt x="516" y="11448"/>
                  <a:pt x="0" y="10963"/>
                  <a:pt x="0" y="12248"/>
                </a:cubicBezTo>
                <a:cubicBezTo>
                  <a:pt x="0" y="14639"/>
                  <a:pt x="0" y="17030"/>
                  <a:pt x="0" y="19420"/>
                </a:cubicBezTo>
                <a:cubicBezTo>
                  <a:pt x="0" y="20875"/>
                  <a:pt x="2" y="20627"/>
                  <a:pt x="891" y="20627"/>
                </a:cubicBezTo>
                <a:cubicBezTo>
                  <a:pt x="2388" y="20627"/>
                  <a:pt x="3885" y="20627"/>
                  <a:pt x="5382" y="20627"/>
                </a:cubicBezTo>
                <a:cubicBezTo>
                  <a:pt x="6691" y="20627"/>
                  <a:pt x="8000" y="20627"/>
                  <a:pt x="9309" y="20627"/>
                </a:cubicBezTo>
                <a:cubicBezTo>
                  <a:pt x="10301" y="20627"/>
                  <a:pt x="9977" y="20017"/>
                  <a:pt x="9977" y="18430"/>
                </a:cubicBezTo>
                <a:cubicBezTo>
                  <a:pt x="9977" y="16256"/>
                  <a:pt x="9977" y="14085"/>
                  <a:pt x="9977" y="11913"/>
                </a:cubicBezTo>
                <a:cubicBezTo>
                  <a:pt x="9977" y="11026"/>
                  <a:pt x="11402" y="10941"/>
                  <a:pt x="11402" y="12248"/>
                </a:cubicBezTo>
                <a:cubicBezTo>
                  <a:pt x="11402" y="14481"/>
                  <a:pt x="11402" y="16716"/>
                  <a:pt x="11402" y="18951"/>
                </a:cubicBezTo>
                <a:cubicBezTo>
                  <a:pt x="11402" y="20682"/>
                  <a:pt x="11247" y="20627"/>
                  <a:pt x="12293" y="20627"/>
                </a:cubicBezTo>
                <a:cubicBezTo>
                  <a:pt x="15098" y="20627"/>
                  <a:pt x="17905" y="20627"/>
                  <a:pt x="20711" y="20627"/>
                </a:cubicBezTo>
                <a:cubicBezTo>
                  <a:pt x="21600" y="20627"/>
                  <a:pt x="21378" y="20420"/>
                  <a:pt x="21378" y="18951"/>
                </a:cubicBezTo>
                <a:cubicBezTo>
                  <a:pt x="21378" y="16605"/>
                  <a:pt x="21378" y="14261"/>
                  <a:pt x="21378" y="11913"/>
                </a:cubicBezTo>
                <a:cubicBezTo>
                  <a:pt x="21378" y="10890"/>
                  <a:pt x="18269" y="11448"/>
                  <a:pt x="17685" y="11448"/>
                </a:cubicBezTo>
                <a:cubicBezTo>
                  <a:pt x="16065" y="11448"/>
                  <a:pt x="14446" y="11448"/>
                  <a:pt x="12827" y="11448"/>
                </a:cubicBezTo>
                <a:cubicBezTo>
                  <a:pt x="12827" y="11448"/>
                  <a:pt x="12827" y="11448"/>
                  <a:pt x="12827" y="11448"/>
                </a:cubicBezTo>
                <a:close/>
                <a:moveTo>
                  <a:pt x="12827" y="11448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666" name="AutoShape 418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3076168" y="5465336"/>
            <a:ext cx="214403" cy="212081"/>
          </a:xfrm>
          <a:custGeom>
            <a:avLst/>
            <a:gdLst/>
            <a:ahLst/>
            <a:cxnLst/>
            <a:rect l="0" t="0" r="r" b="b"/>
            <a:pathLst>
              <a:path w="21600" h="20995">
                <a:moveTo>
                  <a:pt x="14778" y="8927"/>
                </a:moveTo>
                <a:cubicBezTo>
                  <a:pt x="14158" y="8318"/>
                  <a:pt x="13124" y="8318"/>
                  <a:pt x="12504" y="8927"/>
                </a:cubicBezTo>
                <a:cubicBezTo>
                  <a:pt x="15316" y="5802"/>
                  <a:pt x="9944" y="1950"/>
                  <a:pt x="7957" y="0"/>
                </a:cubicBezTo>
                <a:cubicBezTo>
                  <a:pt x="7792" y="809"/>
                  <a:pt x="6369" y="5132"/>
                  <a:pt x="6854" y="5611"/>
                </a:cubicBezTo>
                <a:cubicBezTo>
                  <a:pt x="7743" y="6483"/>
                  <a:pt x="8631" y="7355"/>
                  <a:pt x="9519" y="8227"/>
                </a:cubicBezTo>
                <a:cubicBezTo>
                  <a:pt x="10469" y="9161"/>
                  <a:pt x="10040" y="9114"/>
                  <a:pt x="9094" y="10041"/>
                </a:cubicBezTo>
                <a:cubicBezTo>
                  <a:pt x="8597" y="9553"/>
                  <a:pt x="6204" y="6590"/>
                  <a:pt x="5643" y="6701"/>
                </a:cubicBezTo>
                <a:cubicBezTo>
                  <a:pt x="3762" y="7071"/>
                  <a:pt x="1881" y="7441"/>
                  <a:pt x="0" y="7811"/>
                </a:cubicBezTo>
                <a:cubicBezTo>
                  <a:pt x="1987" y="9761"/>
                  <a:pt x="5908" y="15032"/>
                  <a:pt x="9094" y="12273"/>
                </a:cubicBezTo>
                <a:cubicBezTo>
                  <a:pt x="7106" y="14223"/>
                  <a:pt x="14225" y="19539"/>
                  <a:pt x="15492" y="20782"/>
                </a:cubicBezTo>
                <a:cubicBezTo>
                  <a:pt x="16326" y="21600"/>
                  <a:pt x="17292" y="19847"/>
                  <a:pt x="17977" y="19173"/>
                </a:cubicBezTo>
                <a:cubicBezTo>
                  <a:pt x="19185" y="17988"/>
                  <a:pt x="20392" y="16803"/>
                  <a:pt x="21600" y="15619"/>
                </a:cubicBezTo>
                <a:cubicBezTo>
                  <a:pt x="19326" y="13388"/>
                  <a:pt x="17052" y="11157"/>
                  <a:pt x="14778" y="8927"/>
                </a:cubicBezTo>
                <a:cubicBezTo>
                  <a:pt x="14150" y="8310"/>
                  <a:pt x="14778" y="8927"/>
                  <a:pt x="14778" y="8927"/>
                </a:cubicBezTo>
                <a:close/>
                <a:moveTo>
                  <a:pt x="14778" y="8927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667" name="AutoShape 419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3243356" y="5632524"/>
            <a:ext cx="86690" cy="84368"/>
          </a:xfrm>
          <a:custGeom>
            <a:avLst/>
            <a:gdLst/>
            <a:ahLst/>
            <a:cxnLst/>
            <a:rect l="0" t="0" r="r" b="b"/>
            <a:pathLst>
              <a:path w="19265" h="20668">
                <a:moveTo>
                  <a:pt x="14969" y="2611"/>
                </a:moveTo>
                <a:cubicBezTo>
                  <a:pt x="14680" y="2295"/>
                  <a:pt x="12786" y="-486"/>
                  <a:pt x="12280" y="74"/>
                </a:cubicBezTo>
                <a:cubicBezTo>
                  <a:pt x="11056" y="1423"/>
                  <a:pt x="9833" y="2776"/>
                  <a:pt x="8609" y="4125"/>
                </a:cubicBezTo>
                <a:cubicBezTo>
                  <a:pt x="5739" y="7292"/>
                  <a:pt x="2870" y="10457"/>
                  <a:pt x="0" y="13624"/>
                </a:cubicBezTo>
                <a:cubicBezTo>
                  <a:pt x="5154" y="19317"/>
                  <a:pt x="10678" y="21114"/>
                  <a:pt x="17943" y="20578"/>
                </a:cubicBezTo>
                <a:cubicBezTo>
                  <a:pt x="21600" y="20313"/>
                  <a:pt x="16693" y="4511"/>
                  <a:pt x="14969" y="2611"/>
                </a:cubicBezTo>
                <a:cubicBezTo>
                  <a:pt x="12474" y="-144"/>
                  <a:pt x="19962" y="8117"/>
                  <a:pt x="14969" y="2611"/>
                </a:cubicBezTo>
                <a:close/>
                <a:moveTo>
                  <a:pt x="14969" y="2611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668" name="AutoShape 420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8240417" y="3985414"/>
            <a:ext cx="255426" cy="255426"/>
          </a:xfrm>
          <a:custGeom>
            <a:avLst/>
            <a:gdLst/>
            <a:ahLst/>
            <a:cxnLst/>
            <a:rect l="0" t="0" r="r" b="b"/>
            <a:pathLst>
              <a:path w="21600" h="21600">
                <a:moveTo>
                  <a:pt x="21600" y="13500"/>
                </a:moveTo>
                <a:cubicBezTo>
                  <a:pt x="18397" y="12823"/>
                  <a:pt x="14527" y="14683"/>
                  <a:pt x="11952" y="16427"/>
                </a:cubicBezTo>
                <a:cubicBezTo>
                  <a:pt x="15731" y="12831"/>
                  <a:pt x="19928" y="9860"/>
                  <a:pt x="20715" y="4346"/>
                </a:cubicBezTo>
                <a:cubicBezTo>
                  <a:pt x="16530" y="6181"/>
                  <a:pt x="13680" y="9998"/>
                  <a:pt x="11969" y="14123"/>
                </a:cubicBezTo>
                <a:cubicBezTo>
                  <a:pt x="13179" y="9569"/>
                  <a:pt x="13188" y="4197"/>
                  <a:pt x="10800" y="0"/>
                </a:cubicBezTo>
                <a:cubicBezTo>
                  <a:pt x="8493" y="4153"/>
                  <a:pt x="8437" y="9479"/>
                  <a:pt x="9577" y="13985"/>
                </a:cubicBezTo>
                <a:cubicBezTo>
                  <a:pt x="7862" y="9913"/>
                  <a:pt x="5023" y="6161"/>
                  <a:pt x="886" y="4346"/>
                </a:cubicBezTo>
                <a:cubicBezTo>
                  <a:pt x="1676" y="9859"/>
                  <a:pt x="5871" y="12831"/>
                  <a:pt x="9648" y="16427"/>
                </a:cubicBezTo>
                <a:cubicBezTo>
                  <a:pt x="7075" y="14682"/>
                  <a:pt x="3203" y="12823"/>
                  <a:pt x="0" y="13500"/>
                </a:cubicBezTo>
                <a:cubicBezTo>
                  <a:pt x="1504" y="16508"/>
                  <a:pt x="6094" y="16946"/>
                  <a:pt x="9011" y="17186"/>
                </a:cubicBezTo>
                <a:cubicBezTo>
                  <a:pt x="6647" y="17796"/>
                  <a:pt x="3977" y="17924"/>
                  <a:pt x="1898" y="19321"/>
                </a:cubicBezTo>
                <a:cubicBezTo>
                  <a:pt x="4819" y="20439"/>
                  <a:pt x="7986" y="19745"/>
                  <a:pt x="10125" y="17452"/>
                </a:cubicBezTo>
                <a:cubicBezTo>
                  <a:pt x="9900" y="18836"/>
                  <a:pt x="9675" y="20217"/>
                  <a:pt x="9451" y="21600"/>
                </a:cubicBezTo>
                <a:cubicBezTo>
                  <a:pt x="10350" y="21600"/>
                  <a:pt x="11251" y="21600"/>
                  <a:pt x="12150" y="21600"/>
                </a:cubicBezTo>
                <a:cubicBezTo>
                  <a:pt x="11926" y="20217"/>
                  <a:pt x="11701" y="18836"/>
                  <a:pt x="11475" y="17452"/>
                </a:cubicBezTo>
                <a:cubicBezTo>
                  <a:pt x="13617" y="19744"/>
                  <a:pt x="16780" y="20439"/>
                  <a:pt x="19702" y="19321"/>
                </a:cubicBezTo>
                <a:cubicBezTo>
                  <a:pt x="17623" y="17924"/>
                  <a:pt x="14955" y="17796"/>
                  <a:pt x="12592" y="17186"/>
                </a:cubicBezTo>
                <a:cubicBezTo>
                  <a:pt x="15507" y="16946"/>
                  <a:pt x="20097" y="16509"/>
                  <a:pt x="21600" y="13500"/>
                </a:cubicBezTo>
                <a:cubicBezTo>
                  <a:pt x="18999" y="12949"/>
                  <a:pt x="20417" y="15868"/>
                  <a:pt x="21600" y="13500"/>
                </a:cubicBezTo>
                <a:close/>
                <a:moveTo>
                  <a:pt x="21600" y="13500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669" name="AutoShape 421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8834864" y="4127833"/>
            <a:ext cx="26317" cy="27865"/>
          </a:xfrm>
          <a:custGeom>
            <a:avLst/>
            <a:gdLst/>
            <a:ahLst/>
            <a:cxnLst/>
            <a:rect l="0" t="0" r="r" b="b"/>
            <a:pathLst>
              <a:path w="16200" h="21600">
                <a:moveTo>
                  <a:pt x="8098" y="0"/>
                </a:moveTo>
                <a:cubicBezTo>
                  <a:pt x="-2700" y="0"/>
                  <a:pt x="-2700" y="21600"/>
                  <a:pt x="8098" y="21600"/>
                </a:cubicBezTo>
                <a:cubicBezTo>
                  <a:pt x="18900" y="21600"/>
                  <a:pt x="18900" y="0"/>
                  <a:pt x="8098" y="0"/>
                </a:cubicBezTo>
                <a:cubicBezTo>
                  <a:pt x="3477" y="0"/>
                  <a:pt x="12727" y="0"/>
                  <a:pt x="8098" y="0"/>
                </a:cubicBezTo>
                <a:close/>
                <a:moveTo>
                  <a:pt x="8098" y="0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670" name="AutoShape 422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8902977" y="4134025"/>
            <a:ext cx="27865" cy="26317"/>
          </a:xfrm>
          <a:custGeom>
            <a:avLst/>
            <a:gdLst/>
            <a:ahLst/>
            <a:cxnLst/>
            <a:rect l="0" t="0" r="r" b="b"/>
            <a:pathLst>
              <a:path w="21600" h="16200">
                <a:moveTo>
                  <a:pt x="0" y="8097"/>
                </a:moveTo>
                <a:cubicBezTo>
                  <a:pt x="0" y="18901"/>
                  <a:pt x="21600" y="18901"/>
                  <a:pt x="21600" y="8097"/>
                </a:cubicBezTo>
                <a:cubicBezTo>
                  <a:pt x="21600" y="-2699"/>
                  <a:pt x="0" y="-2699"/>
                  <a:pt x="0" y="8097"/>
                </a:cubicBezTo>
                <a:cubicBezTo>
                  <a:pt x="0" y="12714"/>
                  <a:pt x="0" y="3459"/>
                  <a:pt x="0" y="8097"/>
                </a:cubicBezTo>
                <a:close/>
                <a:moveTo>
                  <a:pt x="0" y="8097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671" name="AutoShape 423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8847248" y="4016374"/>
            <a:ext cx="65792" cy="49537"/>
          </a:xfrm>
          <a:custGeom>
            <a:avLst/>
            <a:gdLst/>
            <a:ahLst/>
            <a:cxnLst/>
            <a:rect l="0" t="0" r="r" b="b"/>
            <a:pathLst>
              <a:path w="20619" h="20806">
                <a:moveTo>
                  <a:pt x="5958" y="20271"/>
                </a:moveTo>
                <a:cubicBezTo>
                  <a:pt x="7357" y="20271"/>
                  <a:pt x="13849" y="21475"/>
                  <a:pt x="14662" y="20271"/>
                </a:cubicBezTo>
                <a:cubicBezTo>
                  <a:pt x="15170" y="19508"/>
                  <a:pt x="14662" y="15223"/>
                  <a:pt x="14662" y="14135"/>
                </a:cubicBezTo>
                <a:cubicBezTo>
                  <a:pt x="14662" y="13076"/>
                  <a:pt x="18376" y="13643"/>
                  <a:pt x="19149" y="13643"/>
                </a:cubicBezTo>
                <a:cubicBezTo>
                  <a:pt x="21109" y="13643"/>
                  <a:pt x="21109" y="7010"/>
                  <a:pt x="19149" y="7010"/>
                </a:cubicBezTo>
                <a:cubicBezTo>
                  <a:pt x="18421" y="7010"/>
                  <a:pt x="15170" y="7647"/>
                  <a:pt x="14662" y="7010"/>
                </a:cubicBezTo>
                <a:cubicBezTo>
                  <a:pt x="13812" y="5941"/>
                  <a:pt x="15454" y="1556"/>
                  <a:pt x="14662" y="377"/>
                </a:cubicBezTo>
                <a:cubicBezTo>
                  <a:pt x="14325" y="-125"/>
                  <a:pt x="6295" y="-125"/>
                  <a:pt x="5958" y="377"/>
                </a:cubicBezTo>
                <a:cubicBezTo>
                  <a:pt x="5448" y="1139"/>
                  <a:pt x="5958" y="5429"/>
                  <a:pt x="5958" y="6518"/>
                </a:cubicBezTo>
                <a:cubicBezTo>
                  <a:pt x="5958" y="7572"/>
                  <a:pt x="2242" y="7010"/>
                  <a:pt x="1471" y="7010"/>
                </a:cubicBezTo>
                <a:cubicBezTo>
                  <a:pt x="-491" y="7010"/>
                  <a:pt x="-491" y="13643"/>
                  <a:pt x="1471" y="13643"/>
                </a:cubicBezTo>
                <a:cubicBezTo>
                  <a:pt x="6541" y="13643"/>
                  <a:pt x="5958" y="13552"/>
                  <a:pt x="5958" y="20271"/>
                </a:cubicBezTo>
                <a:cubicBezTo>
                  <a:pt x="5958" y="20271"/>
                  <a:pt x="5958" y="20271"/>
                  <a:pt x="5958" y="20271"/>
                </a:cubicBezTo>
                <a:close/>
                <a:moveTo>
                  <a:pt x="5958" y="20271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672" name="AutoShape 424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8754366" y="3985414"/>
            <a:ext cx="255426" cy="255426"/>
          </a:xfrm>
          <a:custGeom>
            <a:avLst/>
            <a:gdLst/>
            <a:ahLst/>
            <a:cxnLst/>
            <a:rect l="0" t="0" r="r" b="b"/>
            <a:pathLst>
              <a:path w="20832" h="21277">
                <a:moveTo>
                  <a:pt x="17221" y="12976"/>
                </a:moveTo>
                <a:cubicBezTo>
                  <a:pt x="16438" y="16175"/>
                  <a:pt x="13920" y="20328"/>
                  <a:pt x="10177" y="19921"/>
                </a:cubicBezTo>
                <a:cubicBezTo>
                  <a:pt x="6626" y="19535"/>
                  <a:pt x="4292" y="15231"/>
                  <a:pt x="3946" y="11948"/>
                </a:cubicBezTo>
                <a:cubicBezTo>
                  <a:pt x="5564" y="11851"/>
                  <a:pt x="7126" y="11191"/>
                  <a:pt x="8330" y="10084"/>
                </a:cubicBezTo>
                <a:cubicBezTo>
                  <a:pt x="9277" y="9215"/>
                  <a:pt x="9405" y="9309"/>
                  <a:pt x="10698" y="9309"/>
                </a:cubicBezTo>
                <a:cubicBezTo>
                  <a:pt x="11979" y="9309"/>
                  <a:pt x="12117" y="9211"/>
                  <a:pt x="13055" y="10077"/>
                </a:cubicBezTo>
                <a:cubicBezTo>
                  <a:pt x="14242" y="11171"/>
                  <a:pt x="15777" y="11831"/>
                  <a:pt x="17374" y="11942"/>
                </a:cubicBezTo>
                <a:cubicBezTo>
                  <a:pt x="17347" y="12291"/>
                  <a:pt x="17296" y="12636"/>
                  <a:pt x="17221" y="12976"/>
                </a:cubicBezTo>
                <a:cubicBezTo>
                  <a:pt x="16373" y="16438"/>
                  <a:pt x="17308" y="12623"/>
                  <a:pt x="17221" y="12976"/>
                </a:cubicBezTo>
                <a:close/>
                <a:moveTo>
                  <a:pt x="15428" y="1330"/>
                </a:moveTo>
                <a:cubicBezTo>
                  <a:pt x="15154" y="3284"/>
                  <a:pt x="14881" y="5240"/>
                  <a:pt x="14606" y="7193"/>
                </a:cubicBezTo>
                <a:cubicBezTo>
                  <a:pt x="14514" y="7856"/>
                  <a:pt x="14657" y="7979"/>
                  <a:pt x="14019" y="7979"/>
                </a:cubicBezTo>
                <a:cubicBezTo>
                  <a:pt x="12817" y="7979"/>
                  <a:pt x="11616" y="7979"/>
                  <a:pt x="10416" y="7979"/>
                </a:cubicBezTo>
                <a:cubicBezTo>
                  <a:pt x="9417" y="7979"/>
                  <a:pt x="6422" y="8609"/>
                  <a:pt x="6255" y="7419"/>
                </a:cubicBezTo>
                <a:cubicBezTo>
                  <a:pt x="5972" y="5389"/>
                  <a:pt x="5689" y="3360"/>
                  <a:pt x="5404" y="1330"/>
                </a:cubicBezTo>
                <a:cubicBezTo>
                  <a:pt x="8745" y="1330"/>
                  <a:pt x="12087" y="1330"/>
                  <a:pt x="15428" y="1330"/>
                </a:cubicBezTo>
                <a:cubicBezTo>
                  <a:pt x="15428" y="1330"/>
                  <a:pt x="15428" y="1330"/>
                  <a:pt x="15428" y="1330"/>
                </a:cubicBezTo>
                <a:close/>
                <a:moveTo>
                  <a:pt x="18649" y="10189"/>
                </a:moveTo>
                <a:cubicBezTo>
                  <a:pt x="18365" y="8840"/>
                  <a:pt x="17877" y="7641"/>
                  <a:pt x="16940" y="6619"/>
                </a:cubicBezTo>
                <a:cubicBezTo>
                  <a:pt x="16079" y="5681"/>
                  <a:pt x="16108" y="5868"/>
                  <a:pt x="16279" y="4646"/>
                </a:cubicBezTo>
                <a:cubicBezTo>
                  <a:pt x="16495" y="3098"/>
                  <a:pt x="16713" y="1549"/>
                  <a:pt x="16929" y="0"/>
                </a:cubicBezTo>
                <a:cubicBezTo>
                  <a:pt x="12587" y="0"/>
                  <a:pt x="8244" y="0"/>
                  <a:pt x="3903" y="0"/>
                </a:cubicBezTo>
                <a:cubicBezTo>
                  <a:pt x="4185" y="2015"/>
                  <a:pt x="4467" y="4031"/>
                  <a:pt x="4750" y="6046"/>
                </a:cubicBezTo>
                <a:cubicBezTo>
                  <a:pt x="4793" y="6354"/>
                  <a:pt x="3686" y="7441"/>
                  <a:pt x="3490" y="7800"/>
                </a:cubicBezTo>
                <a:cubicBezTo>
                  <a:pt x="3229" y="8265"/>
                  <a:pt x="3026" y="8762"/>
                  <a:pt x="2881" y="9278"/>
                </a:cubicBezTo>
                <a:cubicBezTo>
                  <a:pt x="2679" y="9995"/>
                  <a:pt x="2428" y="9945"/>
                  <a:pt x="1884" y="10405"/>
                </a:cubicBezTo>
                <a:cubicBezTo>
                  <a:pt x="311" y="11735"/>
                  <a:pt x="-365" y="13952"/>
                  <a:pt x="193" y="15958"/>
                </a:cubicBezTo>
                <a:cubicBezTo>
                  <a:pt x="1410" y="15738"/>
                  <a:pt x="2444" y="14980"/>
                  <a:pt x="3006" y="13851"/>
                </a:cubicBezTo>
                <a:cubicBezTo>
                  <a:pt x="3976" y="17215"/>
                  <a:pt x="6436" y="20932"/>
                  <a:pt x="10166" y="21255"/>
                </a:cubicBezTo>
                <a:cubicBezTo>
                  <a:pt x="14144" y="21600"/>
                  <a:pt x="17001" y="17854"/>
                  <a:pt x="18163" y="14394"/>
                </a:cubicBezTo>
                <a:cubicBezTo>
                  <a:pt x="18768" y="15239"/>
                  <a:pt x="19632" y="15778"/>
                  <a:pt x="20639" y="15958"/>
                </a:cubicBezTo>
                <a:cubicBezTo>
                  <a:pt x="21235" y="13824"/>
                  <a:pt x="20414" y="11476"/>
                  <a:pt x="18649" y="10189"/>
                </a:cubicBezTo>
                <a:cubicBezTo>
                  <a:pt x="18645" y="10171"/>
                  <a:pt x="20443" y="11498"/>
                  <a:pt x="18649" y="10189"/>
                </a:cubicBezTo>
                <a:close/>
                <a:moveTo>
                  <a:pt x="18649" y="10189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673" name="AutoShape 425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9293082" y="3471466"/>
            <a:ext cx="257748" cy="256200"/>
          </a:xfrm>
          <a:custGeom>
            <a:avLst/>
            <a:gdLst/>
            <a:ahLst/>
            <a:cxnLst/>
            <a:rect l="0" t="0" r="r" b="b"/>
            <a:pathLst>
              <a:path w="21206" h="21159">
                <a:moveTo>
                  <a:pt x="19785" y="19803"/>
                </a:moveTo>
                <a:cubicBezTo>
                  <a:pt x="17637" y="19803"/>
                  <a:pt x="15491" y="19803"/>
                  <a:pt x="13343" y="19803"/>
                </a:cubicBezTo>
                <a:cubicBezTo>
                  <a:pt x="12926" y="19803"/>
                  <a:pt x="11904" y="20064"/>
                  <a:pt x="11904" y="19547"/>
                </a:cubicBezTo>
                <a:cubicBezTo>
                  <a:pt x="11904" y="18213"/>
                  <a:pt x="11904" y="16879"/>
                  <a:pt x="11904" y="15546"/>
                </a:cubicBezTo>
                <a:cubicBezTo>
                  <a:pt x="11904" y="15152"/>
                  <a:pt x="11904" y="14758"/>
                  <a:pt x="11904" y="14364"/>
                </a:cubicBezTo>
                <a:cubicBezTo>
                  <a:pt x="11904" y="14451"/>
                  <a:pt x="14046" y="13202"/>
                  <a:pt x="14125" y="13202"/>
                </a:cubicBezTo>
                <a:cubicBezTo>
                  <a:pt x="15258" y="13202"/>
                  <a:pt x="16510" y="13040"/>
                  <a:pt x="17630" y="13245"/>
                </a:cubicBezTo>
                <a:cubicBezTo>
                  <a:pt x="20520" y="13774"/>
                  <a:pt x="19785" y="17688"/>
                  <a:pt x="19785" y="19803"/>
                </a:cubicBezTo>
                <a:cubicBezTo>
                  <a:pt x="19785" y="19803"/>
                  <a:pt x="19785" y="19803"/>
                  <a:pt x="19785" y="19803"/>
                </a:cubicBezTo>
                <a:close/>
                <a:moveTo>
                  <a:pt x="1395" y="19803"/>
                </a:moveTo>
                <a:cubicBezTo>
                  <a:pt x="1395" y="17612"/>
                  <a:pt x="658" y="13202"/>
                  <a:pt x="4021" y="13202"/>
                </a:cubicBezTo>
                <a:cubicBezTo>
                  <a:pt x="5071" y="13109"/>
                  <a:pt x="6169" y="13202"/>
                  <a:pt x="7224" y="13202"/>
                </a:cubicBezTo>
                <a:cubicBezTo>
                  <a:pt x="7274" y="13202"/>
                  <a:pt x="8271" y="13854"/>
                  <a:pt x="8352" y="13896"/>
                </a:cubicBezTo>
                <a:cubicBezTo>
                  <a:pt x="9042" y="14254"/>
                  <a:pt x="9809" y="14501"/>
                  <a:pt x="10590" y="14517"/>
                </a:cubicBezTo>
                <a:cubicBezTo>
                  <a:pt x="10730" y="14700"/>
                  <a:pt x="10590" y="15564"/>
                  <a:pt x="10590" y="15782"/>
                </a:cubicBezTo>
                <a:cubicBezTo>
                  <a:pt x="10590" y="17081"/>
                  <a:pt x="10590" y="18381"/>
                  <a:pt x="10590" y="19679"/>
                </a:cubicBezTo>
                <a:cubicBezTo>
                  <a:pt x="10590" y="19954"/>
                  <a:pt x="8980" y="19803"/>
                  <a:pt x="8724" y="19803"/>
                </a:cubicBezTo>
                <a:cubicBezTo>
                  <a:pt x="6281" y="19803"/>
                  <a:pt x="3838" y="19803"/>
                  <a:pt x="1395" y="19803"/>
                </a:cubicBezTo>
                <a:cubicBezTo>
                  <a:pt x="1395" y="19803"/>
                  <a:pt x="1395" y="19803"/>
                  <a:pt x="1395" y="19803"/>
                </a:cubicBezTo>
                <a:close/>
                <a:moveTo>
                  <a:pt x="5500" y="7262"/>
                </a:moveTo>
                <a:cubicBezTo>
                  <a:pt x="5500" y="6215"/>
                  <a:pt x="5696" y="6244"/>
                  <a:pt x="6419" y="5618"/>
                </a:cubicBezTo>
                <a:cubicBezTo>
                  <a:pt x="7112" y="5019"/>
                  <a:pt x="7615" y="4218"/>
                  <a:pt x="7919" y="3356"/>
                </a:cubicBezTo>
                <a:cubicBezTo>
                  <a:pt x="9577" y="5209"/>
                  <a:pt x="12633" y="5637"/>
                  <a:pt x="14964" y="5498"/>
                </a:cubicBezTo>
                <a:cubicBezTo>
                  <a:pt x="17385" y="5353"/>
                  <a:pt x="14816" y="10707"/>
                  <a:pt x="13869" y="11628"/>
                </a:cubicBezTo>
                <a:cubicBezTo>
                  <a:pt x="12472" y="12987"/>
                  <a:pt x="10697" y="13659"/>
                  <a:pt x="8899" y="12687"/>
                </a:cubicBezTo>
                <a:cubicBezTo>
                  <a:pt x="6968" y="11641"/>
                  <a:pt x="5500" y="9501"/>
                  <a:pt x="5500" y="7262"/>
                </a:cubicBezTo>
                <a:cubicBezTo>
                  <a:pt x="5500" y="6881"/>
                  <a:pt x="5500" y="10541"/>
                  <a:pt x="5500" y="7262"/>
                </a:cubicBezTo>
                <a:close/>
                <a:moveTo>
                  <a:pt x="17158" y="11882"/>
                </a:moveTo>
                <a:cubicBezTo>
                  <a:pt x="16581" y="11882"/>
                  <a:pt x="16003" y="11882"/>
                  <a:pt x="15425" y="11882"/>
                </a:cubicBezTo>
                <a:cubicBezTo>
                  <a:pt x="18830" y="7691"/>
                  <a:pt x="16916" y="340"/>
                  <a:pt x="11059" y="12"/>
                </a:cubicBezTo>
                <a:cubicBezTo>
                  <a:pt x="4766" y="-340"/>
                  <a:pt x="2308" y="7437"/>
                  <a:pt x="5919" y="11882"/>
                </a:cubicBezTo>
                <a:cubicBezTo>
                  <a:pt x="3389" y="11882"/>
                  <a:pt x="508" y="12190"/>
                  <a:pt x="111" y="15348"/>
                </a:cubicBezTo>
                <a:cubicBezTo>
                  <a:pt x="-119" y="17187"/>
                  <a:pt x="81" y="19148"/>
                  <a:pt x="81" y="21000"/>
                </a:cubicBezTo>
                <a:cubicBezTo>
                  <a:pt x="81" y="21260"/>
                  <a:pt x="8429" y="21123"/>
                  <a:pt x="9127" y="21123"/>
                </a:cubicBezTo>
                <a:cubicBezTo>
                  <a:pt x="13021" y="21123"/>
                  <a:pt x="16913" y="21123"/>
                  <a:pt x="20807" y="21123"/>
                </a:cubicBezTo>
                <a:cubicBezTo>
                  <a:pt x="21481" y="21123"/>
                  <a:pt x="21099" y="18044"/>
                  <a:pt x="21099" y="17430"/>
                </a:cubicBezTo>
                <a:cubicBezTo>
                  <a:pt x="21099" y="14824"/>
                  <a:pt x="20419" y="11882"/>
                  <a:pt x="17158" y="11882"/>
                </a:cubicBezTo>
                <a:cubicBezTo>
                  <a:pt x="17158" y="11882"/>
                  <a:pt x="19326" y="11882"/>
                  <a:pt x="17158" y="11882"/>
                </a:cubicBezTo>
                <a:close/>
                <a:moveTo>
                  <a:pt x="17158" y="11882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674" name="AutoShape 426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9392157" y="3551964"/>
            <a:ext cx="14707" cy="15480"/>
          </a:xfrm>
          <a:custGeom>
            <a:avLst/>
            <a:gdLst/>
            <a:ahLst/>
            <a:cxnLst/>
            <a:rect l="0" t="0" r="r" b="b"/>
            <a:pathLst>
              <a:path w="16200" h="21600">
                <a:moveTo>
                  <a:pt x="8102" y="21600"/>
                </a:moveTo>
                <a:cubicBezTo>
                  <a:pt x="18899" y="21600"/>
                  <a:pt x="18899" y="0"/>
                  <a:pt x="8102" y="0"/>
                </a:cubicBezTo>
                <a:cubicBezTo>
                  <a:pt x="-2701" y="0"/>
                  <a:pt x="-2701" y="21600"/>
                  <a:pt x="8102" y="21600"/>
                </a:cubicBezTo>
                <a:cubicBezTo>
                  <a:pt x="12718" y="21600"/>
                  <a:pt x="3480" y="21600"/>
                  <a:pt x="8102" y="21600"/>
                </a:cubicBezTo>
                <a:close/>
                <a:moveTo>
                  <a:pt x="8102" y="21600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675" name="AutoShape 427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9441694" y="3551964"/>
            <a:ext cx="14707" cy="15480"/>
          </a:xfrm>
          <a:custGeom>
            <a:avLst/>
            <a:gdLst/>
            <a:ahLst/>
            <a:cxnLst/>
            <a:rect l="0" t="0" r="r" b="b"/>
            <a:pathLst>
              <a:path w="16200" h="21600">
                <a:moveTo>
                  <a:pt x="8100" y="21600"/>
                </a:moveTo>
                <a:cubicBezTo>
                  <a:pt x="18900" y="21600"/>
                  <a:pt x="18900" y="0"/>
                  <a:pt x="8100" y="0"/>
                </a:cubicBezTo>
                <a:cubicBezTo>
                  <a:pt x="-2700" y="0"/>
                  <a:pt x="-2700" y="21600"/>
                  <a:pt x="8100" y="21600"/>
                </a:cubicBezTo>
                <a:cubicBezTo>
                  <a:pt x="12720" y="21600"/>
                  <a:pt x="3492" y="21600"/>
                  <a:pt x="8100" y="21600"/>
                </a:cubicBezTo>
                <a:close/>
                <a:moveTo>
                  <a:pt x="8100" y="21600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676" name="AutoShape 428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9342620" y="3651038"/>
            <a:ext cx="48763" cy="48763"/>
          </a:xfrm>
          <a:custGeom>
            <a:avLst/>
            <a:gdLst/>
            <a:ahLst/>
            <a:cxnLst/>
            <a:rect l="0" t="0" r="r" b="b"/>
            <a:pathLst>
              <a:path w="21029" h="20046">
                <a:moveTo>
                  <a:pt x="13944" y="226"/>
                </a:moveTo>
                <a:cubicBezTo>
                  <a:pt x="9260" y="226"/>
                  <a:pt x="7086" y="-1282"/>
                  <a:pt x="7086" y="3489"/>
                </a:cubicBezTo>
                <a:cubicBezTo>
                  <a:pt x="7086" y="10420"/>
                  <a:pt x="3683" y="3469"/>
                  <a:pt x="229" y="6762"/>
                </a:cubicBezTo>
                <a:cubicBezTo>
                  <a:pt x="-285" y="7251"/>
                  <a:pt x="229" y="10895"/>
                  <a:pt x="229" y="11597"/>
                </a:cubicBezTo>
                <a:cubicBezTo>
                  <a:pt x="229" y="14069"/>
                  <a:pt x="1136" y="13298"/>
                  <a:pt x="3660" y="13298"/>
                </a:cubicBezTo>
                <a:cubicBezTo>
                  <a:pt x="10933" y="13298"/>
                  <a:pt x="3631" y="16541"/>
                  <a:pt x="7086" y="19829"/>
                </a:cubicBezTo>
                <a:cubicBezTo>
                  <a:pt x="7605" y="20318"/>
                  <a:pt x="11428" y="19829"/>
                  <a:pt x="12165" y="19829"/>
                </a:cubicBezTo>
                <a:cubicBezTo>
                  <a:pt x="14753" y="19829"/>
                  <a:pt x="13944" y="18968"/>
                  <a:pt x="13944" y="16561"/>
                </a:cubicBezTo>
                <a:cubicBezTo>
                  <a:pt x="13944" y="9629"/>
                  <a:pt x="17347" y="16590"/>
                  <a:pt x="20801" y="13298"/>
                </a:cubicBezTo>
                <a:cubicBezTo>
                  <a:pt x="21315" y="12803"/>
                  <a:pt x="20801" y="9160"/>
                  <a:pt x="20801" y="8458"/>
                </a:cubicBezTo>
                <a:cubicBezTo>
                  <a:pt x="20801" y="5991"/>
                  <a:pt x="19896" y="6762"/>
                  <a:pt x="17373" y="6762"/>
                </a:cubicBezTo>
                <a:cubicBezTo>
                  <a:pt x="12364" y="6762"/>
                  <a:pt x="13944" y="4690"/>
                  <a:pt x="13944" y="226"/>
                </a:cubicBezTo>
                <a:cubicBezTo>
                  <a:pt x="13944" y="226"/>
                  <a:pt x="13944" y="226"/>
                  <a:pt x="13944" y="226"/>
                </a:cubicBezTo>
                <a:close/>
                <a:moveTo>
                  <a:pt x="13944" y="226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677" name="AutoShape 429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8785326" y="1942006"/>
            <a:ext cx="226013" cy="257748"/>
          </a:xfrm>
          <a:custGeom>
            <a:avLst/>
            <a:gdLst/>
            <a:ahLst/>
            <a:cxnLst/>
            <a:rect l="0" t="0" r="r" b="b"/>
            <a:pathLst>
              <a:path w="20847" h="21271">
                <a:moveTo>
                  <a:pt x="19229" y="19924"/>
                </a:moveTo>
                <a:cubicBezTo>
                  <a:pt x="17523" y="19924"/>
                  <a:pt x="15819" y="19924"/>
                  <a:pt x="14113" y="19924"/>
                </a:cubicBezTo>
                <a:cubicBezTo>
                  <a:pt x="13664" y="19924"/>
                  <a:pt x="13338" y="20093"/>
                  <a:pt x="13338" y="19670"/>
                </a:cubicBezTo>
                <a:cubicBezTo>
                  <a:pt x="13338" y="18991"/>
                  <a:pt x="13338" y="18312"/>
                  <a:pt x="13338" y="17633"/>
                </a:cubicBezTo>
                <a:cubicBezTo>
                  <a:pt x="13338" y="15572"/>
                  <a:pt x="13338" y="13512"/>
                  <a:pt x="13338" y="11450"/>
                </a:cubicBezTo>
                <a:cubicBezTo>
                  <a:pt x="13338" y="9992"/>
                  <a:pt x="13140" y="9640"/>
                  <a:pt x="14270" y="8628"/>
                </a:cubicBezTo>
                <a:cubicBezTo>
                  <a:pt x="14930" y="8039"/>
                  <a:pt x="15590" y="7448"/>
                  <a:pt x="16251" y="6859"/>
                </a:cubicBezTo>
                <a:cubicBezTo>
                  <a:pt x="16765" y="6398"/>
                  <a:pt x="17248" y="7241"/>
                  <a:pt x="17688" y="7634"/>
                </a:cubicBezTo>
                <a:cubicBezTo>
                  <a:pt x="18815" y="8641"/>
                  <a:pt x="19229" y="8795"/>
                  <a:pt x="19229" y="10145"/>
                </a:cubicBezTo>
                <a:cubicBezTo>
                  <a:pt x="19229" y="13405"/>
                  <a:pt x="19229" y="16666"/>
                  <a:pt x="19229" y="19924"/>
                </a:cubicBezTo>
                <a:cubicBezTo>
                  <a:pt x="19229" y="19924"/>
                  <a:pt x="19229" y="19924"/>
                  <a:pt x="19229" y="19924"/>
                </a:cubicBezTo>
                <a:close/>
                <a:moveTo>
                  <a:pt x="12799" y="8080"/>
                </a:moveTo>
                <a:cubicBezTo>
                  <a:pt x="9232" y="8080"/>
                  <a:pt x="5664" y="8080"/>
                  <a:pt x="2096" y="8080"/>
                </a:cubicBezTo>
                <a:cubicBezTo>
                  <a:pt x="3036" y="7241"/>
                  <a:pt x="3975" y="6401"/>
                  <a:pt x="4915" y="5562"/>
                </a:cubicBezTo>
                <a:cubicBezTo>
                  <a:pt x="5246" y="5265"/>
                  <a:pt x="6800" y="5449"/>
                  <a:pt x="7282" y="5449"/>
                </a:cubicBezTo>
                <a:cubicBezTo>
                  <a:pt x="10103" y="5449"/>
                  <a:pt x="12923" y="5449"/>
                  <a:pt x="15745" y="5449"/>
                </a:cubicBezTo>
                <a:cubicBezTo>
                  <a:pt x="14762" y="6325"/>
                  <a:pt x="13781" y="7202"/>
                  <a:pt x="12799" y="8080"/>
                </a:cubicBezTo>
                <a:cubicBezTo>
                  <a:pt x="12799" y="8080"/>
                  <a:pt x="12799" y="8080"/>
                  <a:pt x="12799" y="8080"/>
                </a:cubicBezTo>
                <a:close/>
                <a:moveTo>
                  <a:pt x="11866" y="10645"/>
                </a:moveTo>
                <a:cubicBezTo>
                  <a:pt x="11866" y="12314"/>
                  <a:pt x="11866" y="13981"/>
                  <a:pt x="11866" y="15651"/>
                </a:cubicBezTo>
                <a:cubicBezTo>
                  <a:pt x="11866" y="16458"/>
                  <a:pt x="12395" y="19924"/>
                  <a:pt x="11382" y="19924"/>
                </a:cubicBezTo>
                <a:cubicBezTo>
                  <a:pt x="9527" y="19924"/>
                  <a:pt x="7671" y="19924"/>
                  <a:pt x="5816" y="19924"/>
                </a:cubicBezTo>
                <a:cubicBezTo>
                  <a:pt x="5000" y="19924"/>
                  <a:pt x="1558" y="20399"/>
                  <a:pt x="1558" y="19531"/>
                </a:cubicBezTo>
                <a:cubicBezTo>
                  <a:pt x="1558" y="18442"/>
                  <a:pt x="1356" y="9397"/>
                  <a:pt x="1751" y="9397"/>
                </a:cubicBezTo>
                <a:cubicBezTo>
                  <a:pt x="3976" y="9397"/>
                  <a:pt x="6200" y="9397"/>
                  <a:pt x="8426" y="9397"/>
                </a:cubicBezTo>
                <a:cubicBezTo>
                  <a:pt x="9329" y="9397"/>
                  <a:pt x="10232" y="9397"/>
                  <a:pt x="11135" y="9397"/>
                </a:cubicBezTo>
                <a:cubicBezTo>
                  <a:pt x="12148" y="9397"/>
                  <a:pt x="11866" y="9784"/>
                  <a:pt x="11866" y="10645"/>
                </a:cubicBezTo>
                <a:cubicBezTo>
                  <a:pt x="11866" y="10645"/>
                  <a:pt x="11866" y="10645"/>
                  <a:pt x="11866" y="10645"/>
                </a:cubicBezTo>
                <a:close/>
                <a:moveTo>
                  <a:pt x="5976" y="2880"/>
                </a:moveTo>
                <a:cubicBezTo>
                  <a:pt x="5976" y="2127"/>
                  <a:pt x="5601" y="1500"/>
                  <a:pt x="6523" y="1500"/>
                </a:cubicBezTo>
                <a:cubicBezTo>
                  <a:pt x="7746" y="1500"/>
                  <a:pt x="8970" y="1500"/>
                  <a:pt x="10193" y="1500"/>
                </a:cubicBezTo>
                <a:cubicBezTo>
                  <a:pt x="11475" y="1500"/>
                  <a:pt x="12759" y="1500"/>
                  <a:pt x="14041" y="1500"/>
                </a:cubicBezTo>
                <a:cubicBezTo>
                  <a:pt x="15087" y="1500"/>
                  <a:pt x="14811" y="1669"/>
                  <a:pt x="14811" y="2637"/>
                </a:cubicBezTo>
                <a:cubicBezTo>
                  <a:pt x="14811" y="3866"/>
                  <a:pt x="15161" y="4133"/>
                  <a:pt x="13741" y="4133"/>
                </a:cubicBezTo>
                <a:cubicBezTo>
                  <a:pt x="12742" y="4133"/>
                  <a:pt x="11743" y="4133"/>
                  <a:pt x="10744" y="4133"/>
                </a:cubicBezTo>
                <a:cubicBezTo>
                  <a:pt x="9478" y="4133"/>
                  <a:pt x="8211" y="4133"/>
                  <a:pt x="6945" y="4133"/>
                </a:cubicBezTo>
                <a:cubicBezTo>
                  <a:pt x="5795" y="4133"/>
                  <a:pt x="5976" y="3932"/>
                  <a:pt x="5976" y="2880"/>
                </a:cubicBezTo>
                <a:cubicBezTo>
                  <a:pt x="5976" y="2880"/>
                  <a:pt x="5976" y="2880"/>
                  <a:pt x="5976" y="2880"/>
                </a:cubicBezTo>
                <a:close/>
                <a:moveTo>
                  <a:pt x="20273" y="8080"/>
                </a:moveTo>
                <a:cubicBezTo>
                  <a:pt x="19637" y="7512"/>
                  <a:pt x="16283" y="5238"/>
                  <a:pt x="16283" y="4324"/>
                </a:cubicBezTo>
                <a:cubicBezTo>
                  <a:pt x="16283" y="3440"/>
                  <a:pt x="16500" y="2356"/>
                  <a:pt x="16283" y="1500"/>
                </a:cubicBezTo>
                <a:cubicBezTo>
                  <a:pt x="16283" y="65"/>
                  <a:pt x="14606" y="184"/>
                  <a:pt x="13505" y="184"/>
                </a:cubicBezTo>
                <a:cubicBezTo>
                  <a:pt x="11147" y="184"/>
                  <a:pt x="8288" y="-231"/>
                  <a:pt x="5976" y="184"/>
                </a:cubicBezTo>
                <a:cubicBezTo>
                  <a:pt x="4143" y="184"/>
                  <a:pt x="4504" y="2233"/>
                  <a:pt x="4504" y="3294"/>
                </a:cubicBezTo>
                <a:cubicBezTo>
                  <a:pt x="4504" y="4374"/>
                  <a:pt x="3819" y="4677"/>
                  <a:pt x="2957" y="5449"/>
                </a:cubicBezTo>
                <a:cubicBezTo>
                  <a:pt x="2099" y="6214"/>
                  <a:pt x="1242" y="6980"/>
                  <a:pt x="384" y="7746"/>
                </a:cubicBezTo>
                <a:cubicBezTo>
                  <a:pt x="-192" y="8263"/>
                  <a:pt x="86" y="9203"/>
                  <a:pt x="86" y="9905"/>
                </a:cubicBezTo>
                <a:cubicBezTo>
                  <a:pt x="86" y="11942"/>
                  <a:pt x="86" y="13980"/>
                  <a:pt x="86" y="16017"/>
                </a:cubicBezTo>
                <a:cubicBezTo>
                  <a:pt x="86" y="17135"/>
                  <a:pt x="86" y="18253"/>
                  <a:pt x="86" y="19372"/>
                </a:cubicBezTo>
                <a:cubicBezTo>
                  <a:pt x="86" y="20272"/>
                  <a:pt x="-370" y="21241"/>
                  <a:pt x="822" y="21241"/>
                </a:cubicBezTo>
                <a:cubicBezTo>
                  <a:pt x="3291" y="21241"/>
                  <a:pt x="5759" y="21241"/>
                  <a:pt x="8228" y="21241"/>
                </a:cubicBezTo>
                <a:cubicBezTo>
                  <a:pt x="9841" y="21241"/>
                  <a:pt x="20701" y="21369"/>
                  <a:pt x="20701" y="21099"/>
                </a:cubicBezTo>
                <a:cubicBezTo>
                  <a:pt x="20701" y="18530"/>
                  <a:pt x="20701" y="15961"/>
                  <a:pt x="20701" y="13392"/>
                </a:cubicBezTo>
                <a:cubicBezTo>
                  <a:pt x="20701" y="12484"/>
                  <a:pt x="21230" y="8630"/>
                  <a:pt x="20273" y="8080"/>
                </a:cubicBezTo>
                <a:cubicBezTo>
                  <a:pt x="20273" y="8080"/>
                  <a:pt x="20273" y="8080"/>
                  <a:pt x="20273" y="8080"/>
                </a:cubicBezTo>
                <a:close/>
                <a:moveTo>
                  <a:pt x="20273" y="8080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678" name="AutoShape 430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8834864" y="2084425"/>
            <a:ext cx="48763" cy="81272"/>
          </a:xfrm>
          <a:custGeom>
            <a:avLst/>
            <a:gdLst/>
            <a:ahLst/>
            <a:cxnLst/>
            <a:rect l="0" t="0" r="r" b="b"/>
            <a:pathLst>
              <a:path w="20876" h="20417">
                <a:moveTo>
                  <a:pt x="0" y="20302"/>
                </a:moveTo>
                <a:cubicBezTo>
                  <a:pt x="4832" y="20302"/>
                  <a:pt x="9665" y="20302"/>
                  <a:pt x="14497" y="20302"/>
                </a:cubicBezTo>
                <a:cubicBezTo>
                  <a:pt x="18889" y="20302"/>
                  <a:pt x="20297" y="21100"/>
                  <a:pt x="20297" y="18507"/>
                </a:cubicBezTo>
                <a:cubicBezTo>
                  <a:pt x="20297" y="14878"/>
                  <a:pt x="20297" y="11249"/>
                  <a:pt x="20297" y="7617"/>
                </a:cubicBezTo>
                <a:cubicBezTo>
                  <a:pt x="20297" y="6553"/>
                  <a:pt x="21600" y="1181"/>
                  <a:pt x="20297" y="401"/>
                </a:cubicBezTo>
                <a:cubicBezTo>
                  <a:pt x="18802" y="-500"/>
                  <a:pt x="8006" y="401"/>
                  <a:pt x="5800" y="401"/>
                </a:cubicBezTo>
                <a:cubicBezTo>
                  <a:pt x="1408" y="401"/>
                  <a:pt x="0" y="-398"/>
                  <a:pt x="0" y="2192"/>
                </a:cubicBezTo>
                <a:cubicBezTo>
                  <a:pt x="0" y="8228"/>
                  <a:pt x="0" y="14266"/>
                  <a:pt x="0" y="20302"/>
                </a:cubicBezTo>
                <a:cubicBezTo>
                  <a:pt x="0" y="20302"/>
                  <a:pt x="0" y="20302"/>
                  <a:pt x="0" y="20302"/>
                </a:cubicBezTo>
                <a:close/>
                <a:moveTo>
                  <a:pt x="0" y="20302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679" name="AutoShape 431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11398412" y="3007055"/>
            <a:ext cx="146290" cy="213629"/>
          </a:xfrm>
          <a:custGeom>
            <a:avLst/>
            <a:gdLst/>
            <a:ahLst/>
            <a:cxnLst/>
            <a:rect l="0" t="0" r="r" b="b"/>
            <a:pathLst>
              <a:path w="21600" h="21028">
                <a:moveTo>
                  <a:pt x="3059" y="21028"/>
                </a:moveTo>
                <a:cubicBezTo>
                  <a:pt x="9239" y="17492"/>
                  <a:pt x="15419" y="13956"/>
                  <a:pt x="21600" y="10420"/>
                </a:cubicBezTo>
                <a:cubicBezTo>
                  <a:pt x="17691" y="8184"/>
                  <a:pt x="13782" y="5947"/>
                  <a:pt x="9872" y="3710"/>
                </a:cubicBezTo>
                <a:cubicBezTo>
                  <a:pt x="7798" y="2524"/>
                  <a:pt x="5725" y="1337"/>
                  <a:pt x="3650" y="150"/>
                </a:cubicBezTo>
                <a:cubicBezTo>
                  <a:pt x="2389" y="-572"/>
                  <a:pt x="880" y="1510"/>
                  <a:pt x="0" y="2193"/>
                </a:cubicBezTo>
                <a:cubicBezTo>
                  <a:pt x="4793" y="4936"/>
                  <a:pt x="9585" y="7678"/>
                  <a:pt x="14377" y="10420"/>
                </a:cubicBezTo>
                <a:cubicBezTo>
                  <a:pt x="9585" y="13163"/>
                  <a:pt x="4793" y="15903"/>
                  <a:pt x="0" y="18646"/>
                </a:cubicBezTo>
                <a:cubicBezTo>
                  <a:pt x="1020" y="19440"/>
                  <a:pt x="2038" y="20234"/>
                  <a:pt x="3059" y="21028"/>
                </a:cubicBezTo>
                <a:cubicBezTo>
                  <a:pt x="3059" y="21028"/>
                  <a:pt x="3059" y="21028"/>
                  <a:pt x="3059" y="21028"/>
                </a:cubicBezTo>
                <a:close/>
                <a:moveTo>
                  <a:pt x="3059" y="21028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680" name="AutoShape 432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10841119" y="3000863"/>
            <a:ext cx="146290" cy="215951"/>
          </a:xfrm>
          <a:custGeom>
            <a:avLst/>
            <a:gdLst/>
            <a:ahLst/>
            <a:cxnLst/>
            <a:rect l="0" t="0" r="r" b="b"/>
            <a:pathLst>
              <a:path w="21292" h="21600">
                <a:moveTo>
                  <a:pt x="18343" y="21600"/>
                </a:moveTo>
                <a:cubicBezTo>
                  <a:pt x="18706" y="21307"/>
                  <a:pt x="21464" y="19232"/>
                  <a:pt x="21283" y="19125"/>
                </a:cubicBezTo>
                <a:cubicBezTo>
                  <a:pt x="19887" y="18303"/>
                  <a:pt x="18490" y="17480"/>
                  <a:pt x="17094" y="16658"/>
                </a:cubicBezTo>
                <a:cubicBezTo>
                  <a:pt x="13778" y="14706"/>
                  <a:pt x="10463" y="12752"/>
                  <a:pt x="7147" y="10800"/>
                </a:cubicBezTo>
                <a:cubicBezTo>
                  <a:pt x="10312" y="8937"/>
                  <a:pt x="13475" y="7074"/>
                  <a:pt x="16640" y="5209"/>
                </a:cubicBezTo>
                <a:cubicBezTo>
                  <a:pt x="18152" y="4318"/>
                  <a:pt x="19665" y="3427"/>
                  <a:pt x="21179" y="2536"/>
                </a:cubicBezTo>
                <a:cubicBezTo>
                  <a:pt x="21600" y="2288"/>
                  <a:pt x="18804" y="370"/>
                  <a:pt x="18343" y="0"/>
                </a:cubicBezTo>
                <a:cubicBezTo>
                  <a:pt x="12228" y="3600"/>
                  <a:pt x="6114" y="7200"/>
                  <a:pt x="0" y="10800"/>
                </a:cubicBezTo>
                <a:cubicBezTo>
                  <a:pt x="6114" y="14400"/>
                  <a:pt x="12228" y="18000"/>
                  <a:pt x="18343" y="21600"/>
                </a:cubicBezTo>
                <a:cubicBezTo>
                  <a:pt x="18343" y="21600"/>
                  <a:pt x="18343" y="21600"/>
                  <a:pt x="18343" y="21600"/>
                </a:cubicBezTo>
                <a:close/>
                <a:moveTo>
                  <a:pt x="18343" y="21600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681" name="AutoShape 433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10308594" y="3031823"/>
            <a:ext cx="213629" cy="146290"/>
          </a:xfrm>
          <a:custGeom>
            <a:avLst/>
            <a:gdLst/>
            <a:ahLst/>
            <a:cxnLst/>
            <a:rect l="0" t="0" r="r" b="b"/>
            <a:pathLst>
              <a:path w="21028" h="21369">
                <a:moveTo>
                  <a:pt x="2193" y="21369"/>
                </a:moveTo>
                <a:cubicBezTo>
                  <a:pt x="4934" y="16629"/>
                  <a:pt x="7677" y="11888"/>
                  <a:pt x="10418" y="7147"/>
                </a:cubicBezTo>
                <a:cubicBezTo>
                  <a:pt x="12249" y="10313"/>
                  <a:pt x="14080" y="13475"/>
                  <a:pt x="15910" y="16641"/>
                </a:cubicBezTo>
                <a:cubicBezTo>
                  <a:pt x="16786" y="18153"/>
                  <a:pt x="17661" y="19669"/>
                  <a:pt x="18537" y="21181"/>
                </a:cubicBezTo>
                <a:cubicBezTo>
                  <a:pt x="18781" y="21600"/>
                  <a:pt x="20665" y="18805"/>
                  <a:pt x="21028" y="18344"/>
                </a:cubicBezTo>
                <a:cubicBezTo>
                  <a:pt x="17491" y="12229"/>
                  <a:pt x="13954" y="6115"/>
                  <a:pt x="10418" y="0"/>
                </a:cubicBezTo>
                <a:cubicBezTo>
                  <a:pt x="8182" y="3868"/>
                  <a:pt x="5945" y="7736"/>
                  <a:pt x="3709" y="11601"/>
                </a:cubicBezTo>
                <a:cubicBezTo>
                  <a:pt x="2523" y="13654"/>
                  <a:pt x="1337" y="15706"/>
                  <a:pt x="151" y="17757"/>
                </a:cubicBezTo>
                <a:cubicBezTo>
                  <a:pt x="-572" y="19006"/>
                  <a:pt x="1508" y="20498"/>
                  <a:pt x="2193" y="21369"/>
                </a:cubicBezTo>
                <a:cubicBezTo>
                  <a:pt x="2193" y="21369"/>
                  <a:pt x="2193" y="21369"/>
                  <a:pt x="2193" y="21369"/>
                </a:cubicBezTo>
                <a:close/>
                <a:moveTo>
                  <a:pt x="2193" y="21369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682" name="AutoShape 434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9800838" y="3044208"/>
            <a:ext cx="214403" cy="146290"/>
          </a:xfrm>
          <a:custGeom>
            <a:avLst/>
            <a:gdLst/>
            <a:ahLst/>
            <a:cxnLst/>
            <a:rect l="0" t="0" r="r" b="b"/>
            <a:pathLst>
              <a:path w="21148" h="21504">
                <a:moveTo>
                  <a:pt x="10496" y="21504"/>
                </a:moveTo>
                <a:cubicBezTo>
                  <a:pt x="14047" y="15350"/>
                  <a:pt x="17597" y="9198"/>
                  <a:pt x="21148" y="3044"/>
                </a:cubicBezTo>
                <a:cubicBezTo>
                  <a:pt x="20861" y="2679"/>
                  <a:pt x="18811" y="-96"/>
                  <a:pt x="18707" y="86"/>
                </a:cubicBezTo>
                <a:cubicBezTo>
                  <a:pt x="17896" y="1491"/>
                  <a:pt x="17085" y="2897"/>
                  <a:pt x="16274" y="4301"/>
                </a:cubicBezTo>
                <a:cubicBezTo>
                  <a:pt x="14348" y="7636"/>
                  <a:pt x="12421" y="10974"/>
                  <a:pt x="10496" y="14312"/>
                </a:cubicBezTo>
                <a:cubicBezTo>
                  <a:pt x="7743" y="9541"/>
                  <a:pt x="4990" y="4771"/>
                  <a:pt x="2238" y="0"/>
                </a:cubicBezTo>
                <a:cubicBezTo>
                  <a:pt x="1698" y="689"/>
                  <a:pt x="-452" y="2529"/>
                  <a:pt x="86" y="3462"/>
                </a:cubicBezTo>
                <a:cubicBezTo>
                  <a:pt x="1219" y="5424"/>
                  <a:pt x="2352" y="7388"/>
                  <a:pt x="3486" y="9354"/>
                </a:cubicBezTo>
                <a:cubicBezTo>
                  <a:pt x="5822" y="13402"/>
                  <a:pt x="8159" y="17452"/>
                  <a:pt x="10496" y="21504"/>
                </a:cubicBezTo>
                <a:cubicBezTo>
                  <a:pt x="10496" y="21504"/>
                  <a:pt x="10496" y="21504"/>
                  <a:pt x="10496" y="21504"/>
                </a:cubicBezTo>
                <a:close/>
                <a:moveTo>
                  <a:pt x="10496" y="21504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683" name="AutoShape 435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9807030" y="4511746"/>
            <a:ext cx="223692" cy="223691"/>
          </a:xfrm>
          <a:custGeom>
            <a:avLst/>
            <a:gdLst/>
            <a:ahLst/>
            <a:cxnLst/>
            <a:rect l="0" t="0" r="r" b="b"/>
            <a:pathLst>
              <a:path w="21600" h="21600">
                <a:moveTo>
                  <a:pt x="10800" y="0"/>
                </a:moveTo>
                <a:cubicBezTo>
                  <a:pt x="4922" y="0"/>
                  <a:pt x="0" y="4921"/>
                  <a:pt x="0" y="10800"/>
                </a:cubicBezTo>
                <a:cubicBezTo>
                  <a:pt x="0" y="16679"/>
                  <a:pt x="4922" y="21600"/>
                  <a:pt x="10800" y="21600"/>
                </a:cubicBezTo>
                <a:cubicBezTo>
                  <a:pt x="16678" y="21600"/>
                  <a:pt x="21600" y="16679"/>
                  <a:pt x="21600" y="10800"/>
                </a:cubicBezTo>
                <a:cubicBezTo>
                  <a:pt x="21600" y="4921"/>
                  <a:pt x="16678" y="0"/>
                  <a:pt x="10800" y="0"/>
                </a:cubicBezTo>
                <a:cubicBezTo>
                  <a:pt x="4845" y="0"/>
                  <a:pt x="10800" y="0"/>
                  <a:pt x="10800" y="0"/>
                </a:cubicBezTo>
                <a:close/>
                <a:moveTo>
                  <a:pt x="10800" y="1542"/>
                </a:moveTo>
                <a:cubicBezTo>
                  <a:pt x="15845" y="1542"/>
                  <a:pt x="20057" y="5755"/>
                  <a:pt x="20057" y="10800"/>
                </a:cubicBezTo>
                <a:cubicBezTo>
                  <a:pt x="20057" y="15843"/>
                  <a:pt x="15843" y="20058"/>
                  <a:pt x="10800" y="20058"/>
                </a:cubicBezTo>
                <a:cubicBezTo>
                  <a:pt x="5756" y="20058"/>
                  <a:pt x="1543" y="15845"/>
                  <a:pt x="1543" y="10800"/>
                </a:cubicBezTo>
                <a:cubicBezTo>
                  <a:pt x="1543" y="5754"/>
                  <a:pt x="5754" y="1542"/>
                  <a:pt x="10800" y="1542"/>
                </a:cubicBez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684" name="AutoShape 436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9887528" y="4555091"/>
            <a:ext cx="79724" cy="133131"/>
          </a:xfrm>
          <a:custGeom>
            <a:avLst/>
            <a:gdLst/>
            <a:ahLst/>
            <a:cxnLst/>
            <a:rect l="0" t="0" r="r" b="b"/>
            <a:pathLst>
              <a:path w="21600" h="21600">
                <a:moveTo>
                  <a:pt x="0" y="18228"/>
                </a:moveTo>
                <a:cubicBezTo>
                  <a:pt x="4949" y="15751"/>
                  <a:pt x="9903" y="13276"/>
                  <a:pt x="14852" y="10801"/>
                </a:cubicBezTo>
                <a:cubicBezTo>
                  <a:pt x="11467" y="9106"/>
                  <a:pt x="8084" y="7416"/>
                  <a:pt x="4697" y="5721"/>
                </a:cubicBezTo>
                <a:cubicBezTo>
                  <a:pt x="286" y="3513"/>
                  <a:pt x="0" y="3499"/>
                  <a:pt x="0" y="0"/>
                </a:cubicBezTo>
                <a:cubicBezTo>
                  <a:pt x="7199" y="3599"/>
                  <a:pt x="14401" y="7200"/>
                  <a:pt x="21600" y="10801"/>
                </a:cubicBezTo>
                <a:cubicBezTo>
                  <a:pt x="14401" y="14400"/>
                  <a:pt x="7199" y="18001"/>
                  <a:pt x="0" y="21600"/>
                </a:cubicBezTo>
                <a:cubicBezTo>
                  <a:pt x="0" y="20476"/>
                  <a:pt x="0" y="19352"/>
                  <a:pt x="0" y="18228"/>
                </a:cubicBezTo>
                <a:cubicBezTo>
                  <a:pt x="0" y="18228"/>
                  <a:pt x="0" y="18228"/>
                  <a:pt x="0" y="18228"/>
                </a:cubicBezTo>
                <a:close/>
                <a:moveTo>
                  <a:pt x="0" y="18228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685" name="AutoShape 437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9299274" y="4511746"/>
            <a:ext cx="223692" cy="223691"/>
          </a:xfrm>
          <a:custGeom>
            <a:avLst/>
            <a:gdLst/>
            <a:ahLst/>
            <a:cxnLst/>
            <a:rect l="0" t="0" r="r" b="b"/>
            <a:pathLst>
              <a:path w="21600" h="21600">
                <a:moveTo>
                  <a:pt x="10800" y="0"/>
                </a:moveTo>
                <a:cubicBezTo>
                  <a:pt x="4922" y="0"/>
                  <a:pt x="0" y="4921"/>
                  <a:pt x="0" y="10800"/>
                </a:cubicBezTo>
                <a:cubicBezTo>
                  <a:pt x="0" y="16679"/>
                  <a:pt x="4922" y="21600"/>
                  <a:pt x="10800" y="21600"/>
                </a:cubicBezTo>
                <a:cubicBezTo>
                  <a:pt x="16677" y="21600"/>
                  <a:pt x="21600" y="16679"/>
                  <a:pt x="21600" y="10800"/>
                </a:cubicBezTo>
                <a:cubicBezTo>
                  <a:pt x="21600" y="4921"/>
                  <a:pt x="16677" y="0"/>
                  <a:pt x="10800" y="0"/>
                </a:cubicBezTo>
                <a:cubicBezTo>
                  <a:pt x="4845" y="0"/>
                  <a:pt x="10800" y="0"/>
                  <a:pt x="10800" y="0"/>
                </a:cubicBezTo>
                <a:close/>
                <a:moveTo>
                  <a:pt x="10800" y="1542"/>
                </a:moveTo>
                <a:cubicBezTo>
                  <a:pt x="15844" y="1542"/>
                  <a:pt x="20057" y="5755"/>
                  <a:pt x="20057" y="10800"/>
                </a:cubicBezTo>
                <a:cubicBezTo>
                  <a:pt x="20057" y="15846"/>
                  <a:pt x="15846" y="20058"/>
                  <a:pt x="10800" y="20058"/>
                </a:cubicBezTo>
                <a:cubicBezTo>
                  <a:pt x="5756" y="20058"/>
                  <a:pt x="1543" y="15845"/>
                  <a:pt x="1543" y="10800"/>
                </a:cubicBezTo>
                <a:cubicBezTo>
                  <a:pt x="1543" y="5757"/>
                  <a:pt x="5757" y="1542"/>
                  <a:pt x="10800" y="1542"/>
                </a:cubicBez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686" name="AutoShape 438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9361196" y="4561283"/>
            <a:ext cx="79724" cy="133131"/>
          </a:xfrm>
          <a:custGeom>
            <a:avLst/>
            <a:gdLst/>
            <a:ahLst/>
            <a:cxnLst/>
            <a:rect l="0" t="0" r="r" b="b"/>
            <a:pathLst>
              <a:path w="21600" h="21600">
                <a:moveTo>
                  <a:pt x="21600" y="3372"/>
                </a:moveTo>
                <a:cubicBezTo>
                  <a:pt x="16652" y="5849"/>
                  <a:pt x="11700" y="8324"/>
                  <a:pt x="6752" y="10799"/>
                </a:cubicBezTo>
                <a:cubicBezTo>
                  <a:pt x="10134" y="12494"/>
                  <a:pt x="13517" y="14184"/>
                  <a:pt x="16901" y="15879"/>
                </a:cubicBezTo>
                <a:cubicBezTo>
                  <a:pt x="21312" y="18087"/>
                  <a:pt x="21600" y="18101"/>
                  <a:pt x="21600" y="21600"/>
                </a:cubicBezTo>
                <a:cubicBezTo>
                  <a:pt x="14399" y="18001"/>
                  <a:pt x="7203" y="14400"/>
                  <a:pt x="0" y="10799"/>
                </a:cubicBezTo>
                <a:cubicBezTo>
                  <a:pt x="7203" y="7200"/>
                  <a:pt x="14399" y="3599"/>
                  <a:pt x="21600" y="0"/>
                </a:cubicBezTo>
                <a:cubicBezTo>
                  <a:pt x="21600" y="1124"/>
                  <a:pt x="21600" y="2248"/>
                  <a:pt x="21600" y="3372"/>
                </a:cubicBezTo>
                <a:cubicBezTo>
                  <a:pt x="21600" y="3372"/>
                  <a:pt x="21600" y="3372"/>
                  <a:pt x="21600" y="3372"/>
                </a:cubicBezTo>
                <a:close/>
                <a:moveTo>
                  <a:pt x="21600" y="3372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687" name="AutoShape 439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8754366" y="5025694"/>
            <a:ext cx="223692" cy="223691"/>
          </a:xfrm>
          <a:custGeom>
            <a:avLst/>
            <a:gdLst/>
            <a:ahLst/>
            <a:cxnLst/>
            <a:rect l="0" t="0" r="r" b="b"/>
            <a:pathLst>
              <a:path w="21600" h="21600">
                <a:moveTo>
                  <a:pt x="10799" y="0"/>
                </a:moveTo>
                <a:cubicBezTo>
                  <a:pt x="4922" y="0"/>
                  <a:pt x="0" y="4923"/>
                  <a:pt x="0" y="10800"/>
                </a:cubicBezTo>
                <a:cubicBezTo>
                  <a:pt x="0" y="16678"/>
                  <a:pt x="4922" y="21600"/>
                  <a:pt x="10799" y="21600"/>
                </a:cubicBezTo>
                <a:cubicBezTo>
                  <a:pt x="16678" y="21600"/>
                  <a:pt x="21600" y="16678"/>
                  <a:pt x="21600" y="10800"/>
                </a:cubicBezTo>
                <a:cubicBezTo>
                  <a:pt x="21600" y="4923"/>
                  <a:pt x="16678" y="0"/>
                  <a:pt x="10799" y="0"/>
                </a:cubicBezTo>
                <a:cubicBezTo>
                  <a:pt x="4845" y="0"/>
                  <a:pt x="10799" y="0"/>
                  <a:pt x="10799" y="0"/>
                </a:cubicBezTo>
                <a:close/>
                <a:moveTo>
                  <a:pt x="10799" y="1543"/>
                </a:moveTo>
                <a:cubicBezTo>
                  <a:pt x="15843" y="1543"/>
                  <a:pt x="20057" y="5758"/>
                  <a:pt x="20057" y="10800"/>
                </a:cubicBezTo>
                <a:cubicBezTo>
                  <a:pt x="20057" y="15845"/>
                  <a:pt x="15844" y="20057"/>
                  <a:pt x="10799" y="20057"/>
                </a:cubicBezTo>
                <a:cubicBezTo>
                  <a:pt x="5754" y="20057"/>
                  <a:pt x="1543" y="15846"/>
                  <a:pt x="1543" y="10800"/>
                </a:cubicBezTo>
                <a:cubicBezTo>
                  <a:pt x="1543" y="5757"/>
                  <a:pt x="5755" y="1543"/>
                  <a:pt x="10799" y="1543"/>
                </a:cubicBez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688" name="AutoShape 440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8797711" y="5087616"/>
            <a:ext cx="133131" cy="79724"/>
          </a:xfrm>
          <a:custGeom>
            <a:avLst/>
            <a:gdLst/>
            <a:ahLst/>
            <a:cxnLst/>
            <a:rect l="0" t="0" r="r" b="b"/>
            <a:pathLst>
              <a:path w="21600" h="21600">
                <a:moveTo>
                  <a:pt x="18228" y="21600"/>
                </a:moveTo>
                <a:cubicBezTo>
                  <a:pt x="15752" y="16652"/>
                  <a:pt x="13276" y="11697"/>
                  <a:pt x="10801" y="6749"/>
                </a:cubicBezTo>
                <a:cubicBezTo>
                  <a:pt x="9106" y="10132"/>
                  <a:pt x="7416" y="13514"/>
                  <a:pt x="5722" y="16900"/>
                </a:cubicBezTo>
                <a:cubicBezTo>
                  <a:pt x="3515" y="21312"/>
                  <a:pt x="3500" y="21600"/>
                  <a:pt x="0" y="21600"/>
                </a:cubicBezTo>
                <a:cubicBezTo>
                  <a:pt x="3601" y="14400"/>
                  <a:pt x="7201" y="7200"/>
                  <a:pt x="10801" y="0"/>
                </a:cubicBezTo>
                <a:cubicBezTo>
                  <a:pt x="14402" y="7200"/>
                  <a:pt x="18001" y="14400"/>
                  <a:pt x="21600" y="21600"/>
                </a:cubicBezTo>
                <a:cubicBezTo>
                  <a:pt x="20477" y="21600"/>
                  <a:pt x="19352" y="21600"/>
                  <a:pt x="18228" y="21600"/>
                </a:cubicBezTo>
                <a:cubicBezTo>
                  <a:pt x="18228" y="21600"/>
                  <a:pt x="18228" y="21600"/>
                  <a:pt x="18228" y="21600"/>
                </a:cubicBezTo>
                <a:close/>
                <a:moveTo>
                  <a:pt x="18228" y="21600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689" name="AutoShape 441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8240417" y="5025694"/>
            <a:ext cx="223692" cy="223691"/>
          </a:xfrm>
          <a:custGeom>
            <a:avLst/>
            <a:gdLst/>
            <a:ahLst/>
            <a:cxnLst/>
            <a:rect l="0" t="0" r="r" b="b"/>
            <a:pathLst>
              <a:path w="21600" h="21600">
                <a:moveTo>
                  <a:pt x="10801" y="0"/>
                </a:moveTo>
                <a:cubicBezTo>
                  <a:pt x="4922" y="0"/>
                  <a:pt x="0" y="4923"/>
                  <a:pt x="0" y="10800"/>
                </a:cubicBezTo>
                <a:cubicBezTo>
                  <a:pt x="0" y="16678"/>
                  <a:pt x="4922" y="21600"/>
                  <a:pt x="10801" y="21600"/>
                </a:cubicBezTo>
                <a:cubicBezTo>
                  <a:pt x="16678" y="21600"/>
                  <a:pt x="21600" y="16678"/>
                  <a:pt x="21600" y="10800"/>
                </a:cubicBezTo>
                <a:cubicBezTo>
                  <a:pt x="21600" y="4923"/>
                  <a:pt x="16678" y="0"/>
                  <a:pt x="10801" y="0"/>
                </a:cubicBezTo>
                <a:cubicBezTo>
                  <a:pt x="4846" y="0"/>
                  <a:pt x="10801" y="0"/>
                  <a:pt x="10801" y="0"/>
                </a:cubicBezTo>
                <a:close/>
                <a:moveTo>
                  <a:pt x="10801" y="1543"/>
                </a:moveTo>
                <a:cubicBezTo>
                  <a:pt x="15846" y="1543"/>
                  <a:pt x="20057" y="5754"/>
                  <a:pt x="20057" y="10800"/>
                </a:cubicBezTo>
                <a:cubicBezTo>
                  <a:pt x="20057" y="15845"/>
                  <a:pt x="15845" y="20057"/>
                  <a:pt x="10801" y="20057"/>
                </a:cubicBezTo>
                <a:cubicBezTo>
                  <a:pt x="5758" y="20057"/>
                  <a:pt x="1543" y="15843"/>
                  <a:pt x="1543" y="10800"/>
                </a:cubicBezTo>
                <a:cubicBezTo>
                  <a:pt x="1543" y="5758"/>
                  <a:pt x="5757" y="1543"/>
                  <a:pt x="10801" y="1543"/>
                </a:cubicBez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690" name="AutoShape 442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8289955" y="5106192"/>
            <a:ext cx="133131" cy="79724"/>
          </a:xfrm>
          <a:custGeom>
            <a:avLst/>
            <a:gdLst/>
            <a:ahLst/>
            <a:cxnLst/>
            <a:rect l="0" t="0" r="r" b="b"/>
            <a:pathLst>
              <a:path w="21600" h="21600">
                <a:moveTo>
                  <a:pt x="3373" y="0"/>
                </a:moveTo>
                <a:cubicBezTo>
                  <a:pt x="5848" y="4951"/>
                  <a:pt x="8325" y="9901"/>
                  <a:pt x="10800" y="14852"/>
                </a:cubicBezTo>
                <a:cubicBezTo>
                  <a:pt x="12492" y="11470"/>
                  <a:pt x="14185" y="8084"/>
                  <a:pt x="15877" y="4699"/>
                </a:cubicBezTo>
                <a:cubicBezTo>
                  <a:pt x="18085" y="288"/>
                  <a:pt x="18100" y="0"/>
                  <a:pt x="21600" y="0"/>
                </a:cubicBezTo>
                <a:cubicBezTo>
                  <a:pt x="17999" y="7202"/>
                  <a:pt x="14400" y="14398"/>
                  <a:pt x="10800" y="21600"/>
                </a:cubicBezTo>
                <a:cubicBezTo>
                  <a:pt x="7199" y="14398"/>
                  <a:pt x="3601" y="7202"/>
                  <a:pt x="0" y="0"/>
                </a:cubicBezTo>
                <a:cubicBezTo>
                  <a:pt x="1124" y="0"/>
                  <a:pt x="2247" y="0"/>
                  <a:pt x="3373" y="0"/>
                </a:cubicBezTo>
                <a:cubicBezTo>
                  <a:pt x="3373" y="0"/>
                  <a:pt x="3373" y="0"/>
                  <a:pt x="3373" y="0"/>
                </a:cubicBezTo>
                <a:close/>
                <a:moveTo>
                  <a:pt x="3373" y="0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691" name="AutoShape 443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9280698" y="2969902"/>
            <a:ext cx="255426" cy="255426"/>
          </a:xfrm>
          <a:custGeom>
            <a:avLst/>
            <a:gdLst/>
            <a:ahLst/>
            <a:cxnLst/>
            <a:rect l="0" t="0" r="r" b="b"/>
            <a:pathLst>
              <a:path w="21600" h="21600">
                <a:moveTo>
                  <a:pt x="10799" y="0"/>
                </a:moveTo>
                <a:cubicBezTo>
                  <a:pt x="4915" y="0"/>
                  <a:pt x="0" y="4915"/>
                  <a:pt x="0" y="10799"/>
                </a:cubicBezTo>
                <a:cubicBezTo>
                  <a:pt x="0" y="16684"/>
                  <a:pt x="4915" y="21600"/>
                  <a:pt x="10799" y="21600"/>
                </a:cubicBezTo>
                <a:cubicBezTo>
                  <a:pt x="16685" y="21600"/>
                  <a:pt x="21600" y="16684"/>
                  <a:pt x="21600" y="10799"/>
                </a:cubicBezTo>
                <a:cubicBezTo>
                  <a:pt x="21600" y="4915"/>
                  <a:pt x="16685" y="0"/>
                  <a:pt x="10799" y="0"/>
                </a:cubicBezTo>
                <a:cubicBezTo>
                  <a:pt x="4835" y="0"/>
                  <a:pt x="10799" y="0"/>
                  <a:pt x="10799" y="0"/>
                </a:cubicBezTo>
                <a:close/>
                <a:moveTo>
                  <a:pt x="10799" y="1349"/>
                </a:moveTo>
                <a:cubicBezTo>
                  <a:pt x="15944" y="1349"/>
                  <a:pt x="20250" y="5657"/>
                  <a:pt x="20250" y="10799"/>
                </a:cubicBezTo>
                <a:cubicBezTo>
                  <a:pt x="20250" y="15943"/>
                  <a:pt x="15944" y="20250"/>
                  <a:pt x="10799" y="20250"/>
                </a:cubicBezTo>
                <a:cubicBezTo>
                  <a:pt x="5656" y="20250"/>
                  <a:pt x="1350" y="15943"/>
                  <a:pt x="1350" y="10799"/>
                </a:cubicBezTo>
                <a:cubicBezTo>
                  <a:pt x="1350" y="5657"/>
                  <a:pt x="5656" y="1349"/>
                  <a:pt x="10799" y="1349"/>
                </a:cubicBez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692" name="AutoShape 444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9373580" y="3013247"/>
            <a:ext cx="97526" cy="164092"/>
          </a:xfrm>
          <a:custGeom>
            <a:avLst/>
            <a:gdLst/>
            <a:ahLst/>
            <a:cxnLst/>
            <a:rect l="0" t="0" r="r" b="b"/>
            <a:pathLst>
              <a:path w="20840" h="21600">
                <a:moveTo>
                  <a:pt x="372" y="16068"/>
                </a:moveTo>
                <a:cubicBezTo>
                  <a:pt x="3701" y="14313"/>
                  <a:pt x="7029" y="12554"/>
                  <a:pt x="10358" y="10800"/>
                </a:cubicBezTo>
                <a:cubicBezTo>
                  <a:pt x="7213" y="9141"/>
                  <a:pt x="4069" y="7481"/>
                  <a:pt x="924" y="5823"/>
                </a:cubicBezTo>
                <a:cubicBezTo>
                  <a:pt x="-760" y="4935"/>
                  <a:pt x="372" y="1347"/>
                  <a:pt x="372" y="0"/>
                </a:cubicBezTo>
                <a:cubicBezTo>
                  <a:pt x="7193" y="3600"/>
                  <a:pt x="14016" y="7200"/>
                  <a:pt x="20840" y="10800"/>
                </a:cubicBezTo>
                <a:cubicBezTo>
                  <a:pt x="14016" y="14398"/>
                  <a:pt x="7193" y="18000"/>
                  <a:pt x="372" y="21600"/>
                </a:cubicBezTo>
                <a:cubicBezTo>
                  <a:pt x="372" y="19756"/>
                  <a:pt x="372" y="17911"/>
                  <a:pt x="372" y="16068"/>
                </a:cubicBezTo>
                <a:cubicBezTo>
                  <a:pt x="372" y="16068"/>
                  <a:pt x="372" y="16068"/>
                  <a:pt x="372" y="16068"/>
                </a:cubicBezTo>
                <a:close/>
                <a:moveTo>
                  <a:pt x="372" y="16068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693" name="AutoShape 445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8766750" y="2969902"/>
            <a:ext cx="255426" cy="255426"/>
          </a:xfrm>
          <a:custGeom>
            <a:avLst/>
            <a:gdLst/>
            <a:ahLst/>
            <a:cxnLst/>
            <a:rect l="0" t="0" r="r" b="b"/>
            <a:pathLst>
              <a:path w="21600" h="21600">
                <a:moveTo>
                  <a:pt x="10800" y="0"/>
                </a:moveTo>
                <a:cubicBezTo>
                  <a:pt x="4915" y="0"/>
                  <a:pt x="0" y="4915"/>
                  <a:pt x="0" y="10799"/>
                </a:cubicBezTo>
                <a:cubicBezTo>
                  <a:pt x="0" y="16684"/>
                  <a:pt x="4915" y="21600"/>
                  <a:pt x="10800" y="21600"/>
                </a:cubicBezTo>
                <a:cubicBezTo>
                  <a:pt x="16685" y="21600"/>
                  <a:pt x="21600" y="16684"/>
                  <a:pt x="21600" y="10799"/>
                </a:cubicBezTo>
                <a:cubicBezTo>
                  <a:pt x="21600" y="4915"/>
                  <a:pt x="16685" y="0"/>
                  <a:pt x="10800" y="0"/>
                </a:cubicBezTo>
                <a:cubicBezTo>
                  <a:pt x="4836" y="0"/>
                  <a:pt x="10800" y="0"/>
                  <a:pt x="10800" y="0"/>
                </a:cubicBezTo>
                <a:close/>
                <a:moveTo>
                  <a:pt x="10800" y="1349"/>
                </a:moveTo>
                <a:cubicBezTo>
                  <a:pt x="15944" y="1349"/>
                  <a:pt x="20250" y="5657"/>
                  <a:pt x="20250" y="10799"/>
                </a:cubicBezTo>
                <a:cubicBezTo>
                  <a:pt x="20250" y="15943"/>
                  <a:pt x="15944" y="20250"/>
                  <a:pt x="10800" y="20250"/>
                </a:cubicBezTo>
                <a:cubicBezTo>
                  <a:pt x="5657" y="20250"/>
                  <a:pt x="1350" y="15943"/>
                  <a:pt x="1350" y="10799"/>
                </a:cubicBezTo>
                <a:cubicBezTo>
                  <a:pt x="1350" y="5657"/>
                  <a:pt x="5657" y="1349"/>
                  <a:pt x="10800" y="1349"/>
                </a:cubicBez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694" name="AutoShape 446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8828671" y="3013247"/>
            <a:ext cx="97526" cy="164092"/>
          </a:xfrm>
          <a:custGeom>
            <a:avLst/>
            <a:gdLst/>
            <a:ahLst/>
            <a:cxnLst/>
            <a:rect l="0" t="0" r="r" b="b"/>
            <a:pathLst>
              <a:path w="20840" h="21600">
                <a:moveTo>
                  <a:pt x="20468" y="5532"/>
                </a:moveTo>
                <a:cubicBezTo>
                  <a:pt x="17139" y="7288"/>
                  <a:pt x="13810" y="9045"/>
                  <a:pt x="10482" y="10799"/>
                </a:cubicBezTo>
                <a:cubicBezTo>
                  <a:pt x="13627" y="12460"/>
                  <a:pt x="16770" y="14120"/>
                  <a:pt x="19916" y="15777"/>
                </a:cubicBezTo>
                <a:cubicBezTo>
                  <a:pt x="21600" y="16667"/>
                  <a:pt x="20468" y="20253"/>
                  <a:pt x="20468" y="21600"/>
                </a:cubicBezTo>
                <a:cubicBezTo>
                  <a:pt x="13646" y="18001"/>
                  <a:pt x="6824" y="14399"/>
                  <a:pt x="0" y="10799"/>
                </a:cubicBezTo>
                <a:cubicBezTo>
                  <a:pt x="6824" y="7202"/>
                  <a:pt x="13646" y="3600"/>
                  <a:pt x="20468" y="0"/>
                </a:cubicBezTo>
                <a:cubicBezTo>
                  <a:pt x="20468" y="1845"/>
                  <a:pt x="20468" y="3688"/>
                  <a:pt x="20468" y="5532"/>
                </a:cubicBezTo>
                <a:cubicBezTo>
                  <a:pt x="20468" y="5532"/>
                  <a:pt x="20468" y="5532"/>
                  <a:pt x="20468" y="5532"/>
                </a:cubicBezTo>
                <a:close/>
                <a:moveTo>
                  <a:pt x="20468" y="5532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695" name="AutoShape 447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10382900" y="4579860"/>
            <a:ext cx="79724" cy="63469"/>
          </a:xfrm>
          <a:custGeom>
            <a:avLst/>
            <a:gdLst/>
            <a:ahLst/>
            <a:cxnLst/>
            <a:rect l="0" t="0" r="r" b="b"/>
            <a:pathLst>
              <a:path w="21600" h="21600">
                <a:moveTo>
                  <a:pt x="21600" y="0"/>
                </a:moveTo>
                <a:cubicBezTo>
                  <a:pt x="16183" y="0"/>
                  <a:pt x="15399" y="2349"/>
                  <a:pt x="11517" y="7203"/>
                </a:cubicBezTo>
                <a:cubicBezTo>
                  <a:pt x="7678" y="12003"/>
                  <a:pt x="3840" y="16800"/>
                  <a:pt x="0" y="21600"/>
                </a:cubicBezTo>
                <a:cubicBezTo>
                  <a:pt x="5417" y="21600"/>
                  <a:pt x="6203" y="19247"/>
                  <a:pt x="10083" y="14397"/>
                </a:cubicBezTo>
                <a:cubicBezTo>
                  <a:pt x="13922" y="9597"/>
                  <a:pt x="17762" y="4800"/>
                  <a:pt x="21600" y="0"/>
                </a:cubicBezTo>
                <a:cubicBezTo>
                  <a:pt x="21600" y="0"/>
                  <a:pt x="21600" y="0"/>
                  <a:pt x="21600" y="0"/>
                </a:cubicBezTo>
                <a:close/>
                <a:moveTo>
                  <a:pt x="21600" y="0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696" name="AutoShape 448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10382900" y="4641781"/>
            <a:ext cx="79724" cy="63469"/>
          </a:xfrm>
          <a:custGeom>
            <a:avLst/>
            <a:gdLst/>
            <a:ahLst/>
            <a:cxnLst/>
            <a:rect l="0" t="0" r="r" b="b"/>
            <a:pathLst>
              <a:path w="21600" h="21600">
                <a:moveTo>
                  <a:pt x="0" y="0"/>
                </a:moveTo>
                <a:cubicBezTo>
                  <a:pt x="5417" y="0"/>
                  <a:pt x="6203" y="2349"/>
                  <a:pt x="10083" y="7203"/>
                </a:cubicBezTo>
                <a:cubicBezTo>
                  <a:pt x="13922" y="12003"/>
                  <a:pt x="17762" y="16804"/>
                  <a:pt x="21600" y="21600"/>
                </a:cubicBezTo>
                <a:cubicBezTo>
                  <a:pt x="16183" y="21600"/>
                  <a:pt x="15399" y="19247"/>
                  <a:pt x="11517" y="14397"/>
                </a:cubicBezTo>
                <a:cubicBezTo>
                  <a:pt x="7678" y="9597"/>
                  <a:pt x="3840" y="4800"/>
                  <a:pt x="0" y="0"/>
                </a:cubicBezTo>
                <a:cubicBezTo>
                  <a:pt x="0" y="0"/>
                  <a:pt x="0" y="0"/>
                  <a:pt x="0" y="0"/>
                </a:cubicBezTo>
                <a:close/>
                <a:moveTo>
                  <a:pt x="0" y="0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697" name="AutoShape 449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10320979" y="4530323"/>
            <a:ext cx="225240" cy="225240"/>
          </a:xfrm>
          <a:custGeom>
            <a:avLst/>
            <a:gdLst/>
            <a:ahLst/>
            <a:cxnLst/>
            <a:rect l="0" t="0" r="r" b="b"/>
            <a:pathLst>
              <a:path w="21415" h="21402">
                <a:moveTo>
                  <a:pt x="21347" y="79"/>
                </a:moveTo>
                <a:cubicBezTo>
                  <a:pt x="16095" y="79"/>
                  <a:pt x="10843" y="79"/>
                  <a:pt x="5594" y="79"/>
                </a:cubicBezTo>
                <a:cubicBezTo>
                  <a:pt x="4321" y="79"/>
                  <a:pt x="3048" y="79"/>
                  <a:pt x="1775" y="79"/>
                </a:cubicBezTo>
                <a:cubicBezTo>
                  <a:pt x="1538" y="79"/>
                  <a:pt x="257" y="-98"/>
                  <a:pt x="79" y="79"/>
                </a:cubicBezTo>
                <a:cubicBezTo>
                  <a:pt x="-75" y="234"/>
                  <a:pt x="79" y="1332"/>
                  <a:pt x="79" y="1537"/>
                </a:cubicBezTo>
                <a:cubicBezTo>
                  <a:pt x="79" y="2887"/>
                  <a:pt x="79" y="4238"/>
                  <a:pt x="79" y="5587"/>
                </a:cubicBezTo>
                <a:cubicBezTo>
                  <a:pt x="79" y="8997"/>
                  <a:pt x="79" y="12405"/>
                  <a:pt x="79" y="15815"/>
                </a:cubicBezTo>
                <a:cubicBezTo>
                  <a:pt x="79" y="17087"/>
                  <a:pt x="79" y="18359"/>
                  <a:pt x="79" y="19630"/>
                </a:cubicBezTo>
                <a:cubicBezTo>
                  <a:pt x="79" y="19867"/>
                  <a:pt x="-99" y="21145"/>
                  <a:pt x="79" y="21323"/>
                </a:cubicBezTo>
                <a:cubicBezTo>
                  <a:pt x="234" y="21478"/>
                  <a:pt x="1335" y="21323"/>
                  <a:pt x="1539" y="21323"/>
                </a:cubicBezTo>
                <a:cubicBezTo>
                  <a:pt x="2891" y="21323"/>
                  <a:pt x="4242" y="21323"/>
                  <a:pt x="5594" y="21323"/>
                </a:cubicBezTo>
                <a:cubicBezTo>
                  <a:pt x="9007" y="21323"/>
                  <a:pt x="12419" y="21323"/>
                  <a:pt x="15833" y="21323"/>
                </a:cubicBezTo>
                <a:cubicBezTo>
                  <a:pt x="17106" y="21323"/>
                  <a:pt x="18379" y="21323"/>
                  <a:pt x="19651" y="21323"/>
                </a:cubicBezTo>
                <a:cubicBezTo>
                  <a:pt x="19889" y="21323"/>
                  <a:pt x="21169" y="21502"/>
                  <a:pt x="21347" y="21323"/>
                </a:cubicBezTo>
                <a:cubicBezTo>
                  <a:pt x="21501" y="21169"/>
                  <a:pt x="21347" y="20070"/>
                  <a:pt x="21347" y="19865"/>
                </a:cubicBezTo>
                <a:cubicBezTo>
                  <a:pt x="21347" y="18516"/>
                  <a:pt x="21347" y="17165"/>
                  <a:pt x="21347" y="15815"/>
                </a:cubicBezTo>
                <a:cubicBezTo>
                  <a:pt x="21347" y="10571"/>
                  <a:pt x="21347" y="5325"/>
                  <a:pt x="21347" y="79"/>
                </a:cubicBezTo>
                <a:cubicBezTo>
                  <a:pt x="21347" y="79"/>
                  <a:pt x="21347" y="79"/>
                  <a:pt x="21347" y="79"/>
                </a:cubicBezTo>
                <a:close/>
                <a:moveTo>
                  <a:pt x="19828" y="1596"/>
                </a:moveTo>
                <a:cubicBezTo>
                  <a:pt x="19828" y="6845"/>
                  <a:pt x="19828" y="12096"/>
                  <a:pt x="19828" y="17344"/>
                </a:cubicBezTo>
                <a:cubicBezTo>
                  <a:pt x="19828" y="18127"/>
                  <a:pt x="19828" y="18911"/>
                  <a:pt x="19828" y="19693"/>
                </a:cubicBezTo>
                <a:cubicBezTo>
                  <a:pt x="19828" y="19946"/>
                  <a:pt x="18871" y="19805"/>
                  <a:pt x="18666" y="19805"/>
                </a:cubicBezTo>
                <a:cubicBezTo>
                  <a:pt x="15665" y="19805"/>
                  <a:pt x="12664" y="19805"/>
                  <a:pt x="9663" y="19805"/>
                </a:cubicBezTo>
                <a:cubicBezTo>
                  <a:pt x="7077" y="19805"/>
                  <a:pt x="4491" y="19805"/>
                  <a:pt x="1906" y="19805"/>
                </a:cubicBezTo>
                <a:cubicBezTo>
                  <a:pt x="1214" y="19805"/>
                  <a:pt x="1598" y="16311"/>
                  <a:pt x="1598" y="15695"/>
                </a:cubicBezTo>
                <a:cubicBezTo>
                  <a:pt x="1598" y="12366"/>
                  <a:pt x="1598" y="9037"/>
                  <a:pt x="1598" y="5708"/>
                </a:cubicBezTo>
                <a:cubicBezTo>
                  <a:pt x="1598" y="5092"/>
                  <a:pt x="1214" y="1596"/>
                  <a:pt x="1906" y="1596"/>
                </a:cubicBezTo>
                <a:cubicBezTo>
                  <a:pt x="7880" y="1596"/>
                  <a:pt x="13854" y="1596"/>
                  <a:pt x="19828" y="1596"/>
                </a:cubicBez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698" name="AutoShape 450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10896848" y="4641781"/>
            <a:ext cx="79724" cy="63469"/>
          </a:xfrm>
          <a:custGeom>
            <a:avLst/>
            <a:gdLst/>
            <a:ahLst/>
            <a:cxnLst/>
            <a:rect l="0" t="0" r="r" b="b"/>
            <a:pathLst>
              <a:path w="21600" h="21600">
                <a:moveTo>
                  <a:pt x="0" y="21600"/>
                </a:moveTo>
                <a:cubicBezTo>
                  <a:pt x="5417" y="21600"/>
                  <a:pt x="6200" y="19247"/>
                  <a:pt x="10083" y="14397"/>
                </a:cubicBezTo>
                <a:cubicBezTo>
                  <a:pt x="13921" y="9597"/>
                  <a:pt x="17761" y="4800"/>
                  <a:pt x="21600" y="0"/>
                </a:cubicBezTo>
                <a:cubicBezTo>
                  <a:pt x="16183" y="0"/>
                  <a:pt x="15397" y="2349"/>
                  <a:pt x="11517" y="7203"/>
                </a:cubicBezTo>
                <a:cubicBezTo>
                  <a:pt x="7679" y="12003"/>
                  <a:pt x="3839" y="16804"/>
                  <a:pt x="0" y="21600"/>
                </a:cubicBezTo>
                <a:cubicBezTo>
                  <a:pt x="0" y="21600"/>
                  <a:pt x="0" y="21600"/>
                  <a:pt x="0" y="21600"/>
                </a:cubicBezTo>
                <a:close/>
                <a:moveTo>
                  <a:pt x="0" y="21600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699" name="AutoShape 451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10896848" y="4579860"/>
            <a:ext cx="79724" cy="63469"/>
          </a:xfrm>
          <a:custGeom>
            <a:avLst/>
            <a:gdLst/>
            <a:ahLst/>
            <a:cxnLst/>
            <a:rect l="0" t="0" r="r" b="b"/>
            <a:pathLst>
              <a:path w="21600" h="21600">
                <a:moveTo>
                  <a:pt x="21600" y="21600"/>
                </a:moveTo>
                <a:cubicBezTo>
                  <a:pt x="16183" y="21600"/>
                  <a:pt x="15397" y="19247"/>
                  <a:pt x="11517" y="14397"/>
                </a:cubicBezTo>
                <a:cubicBezTo>
                  <a:pt x="7679" y="9597"/>
                  <a:pt x="3839" y="4800"/>
                  <a:pt x="0" y="0"/>
                </a:cubicBezTo>
                <a:cubicBezTo>
                  <a:pt x="5417" y="0"/>
                  <a:pt x="6200" y="2349"/>
                  <a:pt x="10083" y="7203"/>
                </a:cubicBezTo>
                <a:cubicBezTo>
                  <a:pt x="13921" y="12003"/>
                  <a:pt x="17761" y="16800"/>
                  <a:pt x="21600" y="21600"/>
                </a:cubicBezTo>
                <a:cubicBezTo>
                  <a:pt x="21600" y="21600"/>
                  <a:pt x="21600" y="21600"/>
                  <a:pt x="21600" y="21600"/>
                </a:cubicBezTo>
                <a:close/>
                <a:moveTo>
                  <a:pt x="21600" y="21600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700" name="AutoShape 452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10816350" y="4530323"/>
            <a:ext cx="225240" cy="225240"/>
          </a:xfrm>
          <a:custGeom>
            <a:avLst/>
            <a:gdLst/>
            <a:ahLst/>
            <a:cxnLst/>
            <a:rect l="0" t="0" r="r" b="b"/>
            <a:pathLst>
              <a:path w="21415" h="21402">
                <a:moveTo>
                  <a:pt x="21347" y="79"/>
                </a:moveTo>
                <a:cubicBezTo>
                  <a:pt x="16096" y="79"/>
                  <a:pt x="10843" y="79"/>
                  <a:pt x="5594" y="79"/>
                </a:cubicBezTo>
                <a:cubicBezTo>
                  <a:pt x="4321" y="79"/>
                  <a:pt x="3048" y="79"/>
                  <a:pt x="1775" y="79"/>
                </a:cubicBezTo>
                <a:cubicBezTo>
                  <a:pt x="1538" y="79"/>
                  <a:pt x="258" y="-98"/>
                  <a:pt x="79" y="79"/>
                </a:cubicBezTo>
                <a:cubicBezTo>
                  <a:pt x="-75" y="234"/>
                  <a:pt x="79" y="1332"/>
                  <a:pt x="79" y="1537"/>
                </a:cubicBezTo>
                <a:cubicBezTo>
                  <a:pt x="79" y="2887"/>
                  <a:pt x="79" y="4238"/>
                  <a:pt x="79" y="5587"/>
                </a:cubicBezTo>
                <a:cubicBezTo>
                  <a:pt x="79" y="8997"/>
                  <a:pt x="79" y="12405"/>
                  <a:pt x="79" y="15815"/>
                </a:cubicBezTo>
                <a:cubicBezTo>
                  <a:pt x="79" y="17087"/>
                  <a:pt x="79" y="18359"/>
                  <a:pt x="79" y="19630"/>
                </a:cubicBezTo>
                <a:cubicBezTo>
                  <a:pt x="79" y="19867"/>
                  <a:pt x="-99" y="21145"/>
                  <a:pt x="79" y="21323"/>
                </a:cubicBezTo>
                <a:cubicBezTo>
                  <a:pt x="233" y="21478"/>
                  <a:pt x="1335" y="21323"/>
                  <a:pt x="1539" y="21323"/>
                </a:cubicBezTo>
                <a:cubicBezTo>
                  <a:pt x="2891" y="21323"/>
                  <a:pt x="4242" y="21323"/>
                  <a:pt x="5594" y="21323"/>
                </a:cubicBezTo>
                <a:cubicBezTo>
                  <a:pt x="9007" y="21323"/>
                  <a:pt x="12419" y="21323"/>
                  <a:pt x="15832" y="21323"/>
                </a:cubicBezTo>
                <a:cubicBezTo>
                  <a:pt x="17105" y="21323"/>
                  <a:pt x="18379" y="21323"/>
                  <a:pt x="19651" y="21323"/>
                </a:cubicBezTo>
                <a:cubicBezTo>
                  <a:pt x="19889" y="21323"/>
                  <a:pt x="21168" y="21502"/>
                  <a:pt x="21347" y="21323"/>
                </a:cubicBezTo>
                <a:cubicBezTo>
                  <a:pt x="21501" y="21169"/>
                  <a:pt x="21347" y="20070"/>
                  <a:pt x="21347" y="19865"/>
                </a:cubicBezTo>
                <a:cubicBezTo>
                  <a:pt x="21347" y="18516"/>
                  <a:pt x="21347" y="17165"/>
                  <a:pt x="21347" y="15815"/>
                </a:cubicBezTo>
                <a:cubicBezTo>
                  <a:pt x="21347" y="10571"/>
                  <a:pt x="21347" y="5325"/>
                  <a:pt x="21347" y="79"/>
                </a:cubicBezTo>
                <a:cubicBezTo>
                  <a:pt x="21347" y="79"/>
                  <a:pt x="21347" y="79"/>
                  <a:pt x="21347" y="79"/>
                </a:cubicBezTo>
                <a:close/>
                <a:moveTo>
                  <a:pt x="19828" y="1596"/>
                </a:moveTo>
                <a:cubicBezTo>
                  <a:pt x="19828" y="6845"/>
                  <a:pt x="19828" y="12096"/>
                  <a:pt x="19828" y="17344"/>
                </a:cubicBezTo>
                <a:cubicBezTo>
                  <a:pt x="19828" y="18127"/>
                  <a:pt x="19828" y="18911"/>
                  <a:pt x="19828" y="19693"/>
                </a:cubicBezTo>
                <a:cubicBezTo>
                  <a:pt x="19828" y="19946"/>
                  <a:pt x="18871" y="19805"/>
                  <a:pt x="18666" y="19805"/>
                </a:cubicBezTo>
                <a:cubicBezTo>
                  <a:pt x="15665" y="19805"/>
                  <a:pt x="12664" y="19805"/>
                  <a:pt x="9663" y="19805"/>
                </a:cubicBezTo>
                <a:cubicBezTo>
                  <a:pt x="7077" y="19805"/>
                  <a:pt x="4492" y="19805"/>
                  <a:pt x="1906" y="19805"/>
                </a:cubicBezTo>
                <a:cubicBezTo>
                  <a:pt x="1214" y="19805"/>
                  <a:pt x="1598" y="16311"/>
                  <a:pt x="1598" y="15695"/>
                </a:cubicBezTo>
                <a:cubicBezTo>
                  <a:pt x="1598" y="12366"/>
                  <a:pt x="1598" y="9037"/>
                  <a:pt x="1598" y="5708"/>
                </a:cubicBezTo>
                <a:cubicBezTo>
                  <a:pt x="1598" y="5092"/>
                  <a:pt x="1214" y="1596"/>
                  <a:pt x="1906" y="1596"/>
                </a:cubicBezTo>
                <a:cubicBezTo>
                  <a:pt x="7880" y="1596"/>
                  <a:pt x="13854" y="1596"/>
                  <a:pt x="19828" y="1596"/>
                </a:cubicBez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701" name="AutoShape 453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11435565" y="4592244"/>
            <a:ext cx="63469" cy="79724"/>
          </a:xfrm>
          <a:custGeom>
            <a:avLst/>
            <a:gdLst/>
            <a:ahLst/>
            <a:cxnLst/>
            <a:rect l="0" t="0" r="r" b="b"/>
            <a:pathLst>
              <a:path w="21600" h="21600">
                <a:moveTo>
                  <a:pt x="21600" y="21600"/>
                </a:moveTo>
                <a:cubicBezTo>
                  <a:pt x="21600" y="16184"/>
                  <a:pt x="19247" y="15400"/>
                  <a:pt x="14397" y="11517"/>
                </a:cubicBezTo>
                <a:cubicBezTo>
                  <a:pt x="9597" y="7677"/>
                  <a:pt x="4798" y="3843"/>
                  <a:pt x="0" y="0"/>
                </a:cubicBezTo>
                <a:cubicBezTo>
                  <a:pt x="0" y="5419"/>
                  <a:pt x="2353" y="6203"/>
                  <a:pt x="7203" y="10083"/>
                </a:cubicBezTo>
                <a:cubicBezTo>
                  <a:pt x="12001" y="13923"/>
                  <a:pt x="16802" y="17763"/>
                  <a:pt x="21600" y="21600"/>
                </a:cubicBezTo>
                <a:cubicBezTo>
                  <a:pt x="21600" y="21600"/>
                  <a:pt x="21600" y="21600"/>
                  <a:pt x="21600" y="21600"/>
                </a:cubicBezTo>
                <a:close/>
                <a:moveTo>
                  <a:pt x="21600" y="21600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702" name="AutoShape 454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11373643" y="4592244"/>
            <a:ext cx="63469" cy="79724"/>
          </a:xfrm>
          <a:custGeom>
            <a:avLst/>
            <a:gdLst/>
            <a:ahLst/>
            <a:cxnLst/>
            <a:rect l="0" t="0" r="r" b="b"/>
            <a:pathLst>
              <a:path w="21600" h="21600">
                <a:moveTo>
                  <a:pt x="21600" y="0"/>
                </a:moveTo>
                <a:cubicBezTo>
                  <a:pt x="21600" y="5419"/>
                  <a:pt x="19247" y="6203"/>
                  <a:pt x="14396" y="10083"/>
                </a:cubicBezTo>
                <a:cubicBezTo>
                  <a:pt x="9598" y="13923"/>
                  <a:pt x="4800" y="17763"/>
                  <a:pt x="0" y="21600"/>
                </a:cubicBezTo>
                <a:cubicBezTo>
                  <a:pt x="0" y="16184"/>
                  <a:pt x="2353" y="15400"/>
                  <a:pt x="7204" y="11517"/>
                </a:cubicBezTo>
                <a:cubicBezTo>
                  <a:pt x="12002" y="7677"/>
                  <a:pt x="16800" y="3843"/>
                  <a:pt x="21600" y="0"/>
                </a:cubicBezTo>
                <a:cubicBezTo>
                  <a:pt x="21600" y="0"/>
                  <a:pt x="21600" y="0"/>
                  <a:pt x="21600" y="0"/>
                </a:cubicBezTo>
                <a:close/>
                <a:moveTo>
                  <a:pt x="21600" y="0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703" name="AutoShape 455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11324106" y="4530323"/>
            <a:ext cx="225240" cy="225240"/>
          </a:xfrm>
          <a:custGeom>
            <a:avLst/>
            <a:gdLst/>
            <a:ahLst/>
            <a:cxnLst/>
            <a:rect l="0" t="0" r="r" b="b"/>
            <a:pathLst>
              <a:path w="21415" h="21402">
                <a:moveTo>
                  <a:pt x="21347" y="79"/>
                </a:moveTo>
                <a:cubicBezTo>
                  <a:pt x="16095" y="79"/>
                  <a:pt x="10844" y="79"/>
                  <a:pt x="5594" y="79"/>
                </a:cubicBezTo>
                <a:cubicBezTo>
                  <a:pt x="4320" y="79"/>
                  <a:pt x="3048" y="79"/>
                  <a:pt x="1775" y="79"/>
                </a:cubicBezTo>
                <a:cubicBezTo>
                  <a:pt x="1538" y="79"/>
                  <a:pt x="257" y="-98"/>
                  <a:pt x="80" y="79"/>
                </a:cubicBezTo>
                <a:cubicBezTo>
                  <a:pt x="-75" y="234"/>
                  <a:pt x="80" y="1332"/>
                  <a:pt x="80" y="1537"/>
                </a:cubicBezTo>
                <a:cubicBezTo>
                  <a:pt x="80" y="2887"/>
                  <a:pt x="80" y="4238"/>
                  <a:pt x="80" y="5587"/>
                </a:cubicBezTo>
                <a:cubicBezTo>
                  <a:pt x="80" y="8997"/>
                  <a:pt x="80" y="12405"/>
                  <a:pt x="80" y="15815"/>
                </a:cubicBezTo>
                <a:cubicBezTo>
                  <a:pt x="80" y="17087"/>
                  <a:pt x="80" y="18359"/>
                  <a:pt x="80" y="19630"/>
                </a:cubicBezTo>
                <a:cubicBezTo>
                  <a:pt x="80" y="19867"/>
                  <a:pt x="-99" y="21145"/>
                  <a:pt x="80" y="21323"/>
                </a:cubicBezTo>
                <a:cubicBezTo>
                  <a:pt x="234" y="21478"/>
                  <a:pt x="1334" y="21323"/>
                  <a:pt x="1539" y="21323"/>
                </a:cubicBezTo>
                <a:cubicBezTo>
                  <a:pt x="2890" y="21323"/>
                  <a:pt x="4242" y="21323"/>
                  <a:pt x="5594" y="21323"/>
                </a:cubicBezTo>
                <a:cubicBezTo>
                  <a:pt x="9007" y="21323"/>
                  <a:pt x="12419" y="21323"/>
                  <a:pt x="15833" y="21323"/>
                </a:cubicBezTo>
                <a:cubicBezTo>
                  <a:pt x="17105" y="21323"/>
                  <a:pt x="18378" y="21323"/>
                  <a:pt x="19650" y="21323"/>
                </a:cubicBezTo>
                <a:cubicBezTo>
                  <a:pt x="19888" y="21323"/>
                  <a:pt x="21169" y="21502"/>
                  <a:pt x="21347" y="21323"/>
                </a:cubicBezTo>
                <a:cubicBezTo>
                  <a:pt x="21501" y="21169"/>
                  <a:pt x="21347" y="20070"/>
                  <a:pt x="21347" y="19865"/>
                </a:cubicBezTo>
                <a:cubicBezTo>
                  <a:pt x="21347" y="18516"/>
                  <a:pt x="21347" y="17165"/>
                  <a:pt x="21347" y="15815"/>
                </a:cubicBezTo>
                <a:cubicBezTo>
                  <a:pt x="21347" y="10571"/>
                  <a:pt x="21347" y="5325"/>
                  <a:pt x="21347" y="79"/>
                </a:cubicBezTo>
                <a:cubicBezTo>
                  <a:pt x="21347" y="79"/>
                  <a:pt x="21347" y="79"/>
                  <a:pt x="21347" y="79"/>
                </a:cubicBezTo>
                <a:close/>
                <a:moveTo>
                  <a:pt x="19828" y="1596"/>
                </a:moveTo>
                <a:cubicBezTo>
                  <a:pt x="19828" y="6845"/>
                  <a:pt x="19828" y="12096"/>
                  <a:pt x="19828" y="17344"/>
                </a:cubicBezTo>
                <a:cubicBezTo>
                  <a:pt x="19828" y="18127"/>
                  <a:pt x="19828" y="18911"/>
                  <a:pt x="19828" y="19693"/>
                </a:cubicBezTo>
                <a:cubicBezTo>
                  <a:pt x="19828" y="19946"/>
                  <a:pt x="18870" y="19805"/>
                  <a:pt x="18666" y="19805"/>
                </a:cubicBezTo>
                <a:cubicBezTo>
                  <a:pt x="15664" y="19805"/>
                  <a:pt x="12663" y="19805"/>
                  <a:pt x="9663" y="19805"/>
                </a:cubicBezTo>
                <a:cubicBezTo>
                  <a:pt x="7077" y="19805"/>
                  <a:pt x="4492" y="19805"/>
                  <a:pt x="1905" y="19805"/>
                </a:cubicBezTo>
                <a:cubicBezTo>
                  <a:pt x="1215" y="19805"/>
                  <a:pt x="1599" y="16311"/>
                  <a:pt x="1599" y="15695"/>
                </a:cubicBezTo>
                <a:cubicBezTo>
                  <a:pt x="1599" y="12366"/>
                  <a:pt x="1599" y="9037"/>
                  <a:pt x="1599" y="5708"/>
                </a:cubicBezTo>
                <a:cubicBezTo>
                  <a:pt x="1599" y="5092"/>
                  <a:pt x="1215" y="1596"/>
                  <a:pt x="1905" y="1596"/>
                </a:cubicBezTo>
                <a:cubicBezTo>
                  <a:pt x="7880" y="1596"/>
                  <a:pt x="13853" y="1596"/>
                  <a:pt x="19828" y="1596"/>
                </a:cubicBez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id-ID"/>
          </a:p>
        </p:txBody>
      </p:sp>
      <p:sp>
        <p:nvSpPr>
          <p:cNvPr id="4" name="e7d195523061f1c0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 hidden="1">
            <a:extLst>
              <a:ext uri="{FF2B5EF4-FFF2-40B4-BE49-F238E27FC236}">
                <a16:creationId xmlns="" xmlns:a16="http://schemas.microsoft.com/office/drawing/2014/main" id="{22F8F3B1-CB1F-42EF-866B-C264A37D2EFA}"/>
              </a:ext>
            </a:extLst>
          </p:cNvPr>
          <p:cNvSpPr txBox="1"/>
          <p:nvPr/>
        </p:nvSpPr>
        <p:spPr>
          <a:xfrm>
            <a:off x="-355600" y="1803400"/>
            <a:ext cx="293927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e7d195523061f1c0dc554706afe4c72a60a25314cbaece805811E654B44695D34D35691164BB3D154CCFD5D798F6FEAD99EAA8F1ADC3D4AFA5BC9ED0BB3A4B45073A038AC38E89AB54D31AA59602B9F119171EA029671D03CC5A9FDF7B6FBD52CFA77A9813EB1C48E56359C7D4F4CC6E1CF6F79A148452085485E677BFBC7D6AE55FD115E9DF0A16</a:t>
            </a:r>
            <a:endParaRPr lang="zh-CN" altLang="en-US" sz="100"/>
          </a:p>
        </p:txBody>
      </p:sp>
    </p:spTree>
    <p:extLst>
      <p:ext uri="{BB962C8B-B14F-4D97-AF65-F5344CB8AC3E}">
        <p14:creationId xmlns:p14="http://schemas.microsoft.com/office/powerpoint/2010/main" val="1767250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任意多边形 37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967581" y="1583874"/>
            <a:ext cx="3763963" cy="3586162"/>
          </a:xfrm>
          <a:custGeom>
            <a:avLst/>
            <a:gdLst>
              <a:gd name="connsiteX0" fmla="*/ 1522413 w 3763963"/>
              <a:gd name="connsiteY0" fmla="*/ 1866900 h 3586162"/>
              <a:gd name="connsiteX1" fmla="*/ 2828926 w 3763963"/>
              <a:gd name="connsiteY1" fmla="*/ 2284413 h 3586162"/>
              <a:gd name="connsiteX2" fmla="*/ 2828926 w 3763963"/>
              <a:gd name="connsiteY2" fmla="*/ 2284412 h 3586162"/>
              <a:gd name="connsiteX3" fmla="*/ 3054351 w 3763963"/>
              <a:gd name="connsiteY3" fmla="*/ 3578224 h 3586162"/>
              <a:gd name="connsiteX4" fmla="*/ 2655888 w 3763963"/>
              <a:gd name="connsiteY4" fmla="*/ 2867025 h 3586162"/>
              <a:gd name="connsiteX5" fmla="*/ 2655888 w 3763963"/>
              <a:gd name="connsiteY5" fmla="*/ 2867025 h 3586162"/>
              <a:gd name="connsiteX6" fmla="*/ 3054351 w 3763963"/>
              <a:gd name="connsiteY6" fmla="*/ 3578225 h 3586162"/>
              <a:gd name="connsiteX7" fmla="*/ 1887538 w 3763963"/>
              <a:gd name="connsiteY7" fmla="*/ 2968625 h 3586162"/>
              <a:gd name="connsiteX8" fmla="*/ 1887538 w 3763963"/>
              <a:gd name="connsiteY8" fmla="*/ 2968625 h 3586162"/>
              <a:gd name="connsiteX9" fmla="*/ 1887537 w 3763963"/>
              <a:gd name="connsiteY9" fmla="*/ 2968624 h 3586162"/>
              <a:gd name="connsiteX10" fmla="*/ 985838 w 3763963"/>
              <a:gd name="connsiteY10" fmla="*/ 2938462 h 3586162"/>
              <a:gd name="connsiteX11" fmla="*/ 944563 w 3763963"/>
              <a:gd name="connsiteY11" fmla="*/ 2287588 h 3586162"/>
              <a:gd name="connsiteX12" fmla="*/ 985838 w 3763963"/>
              <a:gd name="connsiteY12" fmla="*/ 2938462 h 3586162"/>
              <a:gd name="connsiteX13" fmla="*/ 1887538 w 3763963"/>
              <a:gd name="connsiteY13" fmla="*/ 2968625 h 3586162"/>
              <a:gd name="connsiteX14" fmla="*/ 725488 w 3763963"/>
              <a:gd name="connsiteY14" fmla="*/ 3586162 h 3586162"/>
              <a:gd name="connsiteX15" fmla="*/ 944563 w 3763963"/>
              <a:gd name="connsiteY15" fmla="*/ 2287587 h 3586162"/>
              <a:gd name="connsiteX16" fmla="*/ 944563 w 3763963"/>
              <a:gd name="connsiteY16" fmla="*/ 2287587 h 3586162"/>
              <a:gd name="connsiteX17" fmla="*/ 1522413 w 3763963"/>
              <a:gd name="connsiteY17" fmla="*/ 1866900 h 3586162"/>
              <a:gd name="connsiteX18" fmla="*/ 1887538 w 3763963"/>
              <a:gd name="connsiteY18" fmla="*/ 2968624 h 3586162"/>
              <a:gd name="connsiteX19" fmla="*/ 1887538 w 3763963"/>
              <a:gd name="connsiteY19" fmla="*/ 2968624 h 3586162"/>
              <a:gd name="connsiteX20" fmla="*/ 1887538 w 3763963"/>
              <a:gd name="connsiteY20" fmla="*/ 2968624 h 3586162"/>
              <a:gd name="connsiteX21" fmla="*/ 1887538 w 3763963"/>
              <a:gd name="connsiteY21" fmla="*/ 2968625 h 3586162"/>
              <a:gd name="connsiteX22" fmla="*/ 1887538 w 3763963"/>
              <a:gd name="connsiteY22" fmla="*/ 2968624 h 3586162"/>
              <a:gd name="connsiteX23" fmla="*/ 1881188 w 3763963"/>
              <a:gd name="connsiteY23" fmla="*/ 0 h 3586162"/>
              <a:gd name="connsiteX24" fmla="*/ 1522413 w 3763963"/>
              <a:gd name="connsiteY24" fmla="*/ 1866899 h 3586162"/>
              <a:gd name="connsiteX25" fmla="*/ 1522413 w 3763963"/>
              <a:gd name="connsiteY25" fmla="*/ 1866900 h 3586162"/>
              <a:gd name="connsiteX26" fmla="*/ 944563 w 3763963"/>
              <a:gd name="connsiteY26" fmla="*/ 2287587 h 3586162"/>
              <a:gd name="connsiteX27" fmla="*/ 944567 w 3763963"/>
              <a:gd name="connsiteY27" fmla="*/ 2287575 h 3586162"/>
              <a:gd name="connsiteX28" fmla="*/ 944562 w 3763963"/>
              <a:gd name="connsiteY28" fmla="*/ 2287587 h 3586162"/>
              <a:gd name="connsiteX29" fmla="*/ 1 w 3763963"/>
              <a:gd name="connsiteY29" fmla="*/ 1373188 h 3586162"/>
              <a:gd name="connsiteX30" fmla="*/ 0 w 3763963"/>
              <a:gd name="connsiteY30" fmla="*/ 1373188 h 3586162"/>
              <a:gd name="connsiteX31" fmla="*/ 0 w 3763963"/>
              <a:gd name="connsiteY31" fmla="*/ 1373188 h 3586162"/>
              <a:gd name="connsiteX32" fmla="*/ 0 w 3763963"/>
              <a:gd name="connsiteY32" fmla="*/ 1373187 h 3586162"/>
              <a:gd name="connsiteX33" fmla="*/ 1 w 3763963"/>
              <a:gd name="connsiteY33" fmla="*/ 1373188 h 3586162"/>
              <a:gd name="connsiteX34" fmla="*/ 1301750 w 3763963"/>
              <a:gd name="connsiteY34" fmla="*/ 1181100 h 3586162"/>
              <a:gd name="connsiteX35" fmla="*/ 1301744 w 3763963"/>
              <a:gd name="connsiteY35" fmla="*/ 1181119 h 3586162"/>
              <a:gd name="connsiteX36" fmla="*/ 1301750 w 3763963"/>
              <a:gd name="connsiteY36" fmla="*/ 1181101 h 3586162"/>
              <a:gd name="connsiteX37" fmla="*/ 1301750 w 3763963"/>
              <a:gd name="connsiteY37" fmla="*/ 1181100 h 3586162"/>
              <a:gd name="connsiteX38" fmla="*/ 1881188 w 3763963"/>
              <a:gd name="connsiteY38" fmla="*/ 0 h 3586162"/>
              <a:gd name="connsiteX39" fmla="*/ 2463801 w 3763963"/>
              <a:gd name="connsiteY39" fmla="*/ 1177925 h 3586162"/>
              <a:gd name="connsiteX40" fmla="*/ 2463801 w 3763963"/>
              <a:gd name="connsiteY40" fmla="*/ 1177925 h 3586162"/>
              <a:gd name="connsiteX41" fmla="*/ 3763963 w 3763963"/>
              <a:gd name="connsiteY41" fmla="*/ 1362075 h 3586162"/>
              <a:gd name="connsiteX42" fmla="*/ 2828926 w 3763963"/>
              <a:gd name="connsiteY42" fmla="*/ 2284411 h 3586162"/>
              <a:gd name="connsiteX43" fmla="*/ 2828926 w 3763963"/>
              <a:gd name="connsiteY43" fmla="*/ 2284412 h 3586162"/>
              <a:gd name="connsiteX44" fmla="*/ 2828925 w 3763963"/>
              <a:gd name="connsiteY44" fmla="*/ 2284412 h 3586162"/>
              <a:gd name="connsiteX45" fmla="*/ 2828925 w 3763963"/>
              <a:gd name="connsiteY45" fmla="*/ 2284412 h 3586162"/>
              <a:gd name="connsiteX46" fmla="*/ 2828925 w 3763963"/>
              <a:gd name="connsiteY46" fmla="*/ 2284412 h 3586162"/>
              <a:gd name="connsiteX47" fmla="*/ 1522414 w 3763963"/>
              <a:gd name="connsiteY47" fmla="*/ 1866900 h 3586162"/>
              <a:gd name="connsiteX48" fmla="*/ 1522413 w 3763963"/>
              <a:gd name="connsiteY48" fmla="*/ 1866900 h 3586162"/>
              <a:gd name="connsiteX49" fmla="*/ 1522413 w 3763963"/>
              <a:gd name="connsiteY49" fmla="*/ 1866900 h 3586162"/>
              <a:gd name="connsiteX50" fmla="*/ 1522413 w 3763963"/>
              <a:gd name="connsiteY50" fmla="*/ 1866900 h 3586162"/>
              <a:gd name="connsiteX51" fmla="*/ 1522413 w 3763963"/>
              <a:gd name="connsiteY51" fmla="*/ 1866900 h 35861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3763963" h="3586162">
                <a:moveTo>
                  <a:pt x="1522413" y="1866900"/>
                </a:moveTo>
                <a:lnTo>
                  <a:pt x="2828926" y="2284413"/>
                </a:lnTo>
                <a:lnTo>
                  <a:pt x="2828926" y="2284412"/>
                </a:lnTo>
                <a:lnTo>
                  <a:pt x="3054351" y="3578224"/>
                </a:lnTo>
                <a:lnTo>
                  <a:pt x="2655888" y="2867025"/>
                </a:lnTo>
                <a:lnTo>
                  <a:pt x="2655888" y="2867025"/>
                </a:lnTo>
                <a:lnTo>
                  <a:pt x="3054351" y="3578225"/>
                </a:lnTo>
                <a:lnTo>
                  <a:pt x="1887538" y="2968625"/>
                </a:lnTo>
                <a:lnTo>
                  <a:pt x="1887538" y="2968625"/>
                </a:lnTo>
                <a:lnTo>
                  <a:pt x="1887537" y="2968624"/>
                </a:lnTo>
                <a:lnTo>
                  <a:pt x="985838" y="2938462"/>
                </a:lnTo>
                <a:lnTo>
                  <a:pt x="944563" y="2287588"/>
                </a:lnTo>
                <a:lnTo>
                  <a:pt x="985838" y="2938462"/>
                </a:lnTo>
                <a:lnTo>
                  <a:pt x="1887538" y="2968625"/>
                </a:lnTo>
                <a:lnTo>
                  <a:pt x="725488" y="3586162"/>
                </a:lnTo>
                <a:lnTo>
                  <a:pt x="944563" y="2287587"/>
                </a:lnTo>
                <a:lnTo>
                  <a:pt x="944563" y="2287587"/>
                </a:lnTo>
                <a:lnTo>
                  <a:pt x="1522413" y="1866900"/>
                </a:lnTo>
                <a:lnTo>
                  <a:pt x="1887538" y="2968624"/>
                </a:lnTo>
                <a:lnTo>
                  <a:pt x="1887538" y="2968624"/>
                </a:lnTo>
                <a:lnTo>
                  <a:pt x="1887538" y="2968624"/>
                </a:lnTo>
                <a:lnTo>
                  <a:pt x="1887538" y="2968625"/>
                </a:lnTo>
                <a:lnTo>
                  <a:pt x="1887538" y="2968624"/>
                </a:lnTo>
                <a:close/>
                <a:moveTo>
                  <a:pt x="1881188" y="0"/>
                </a:moveTo>
                <a:lnTo>
                  <a:pt x="1522413" y="1866899"/>
                </a:lnTo>
                <a:lnTo>
                  <a:pt x="1522413" y="1866900"/>
                </a:lnTo>
                <a:lnTo>
                  <a:pt x="944563" y="2287587"/>
                </a:lnTo>
                <a:lnTo>
                  <a:pt x="944567" y="2287575"/>
                </a:lnTo>
                <a:lnTo>
                  <a:pt x="944562" y="2287587"/>
                </a:lnTo>
                <a:lnTo>
                  <a:pt x="1" y="1373188"/>
                </a:lnTo>
                <a:lnTo>
                  <a:pt x="0" y="1373188"/>
                </a:lnTo>
                <a:lnTo>
                  <a:pt x="0" y="1373188"/>
                </a:lnTo>
                <a:lnTo>
                  <a:pt x="0" y="1373187"/>
                </a:lnTo>
                <a:lnTo>
                  <a:pt x="1" y="1373188"/>
                </a:lnTo>
                <a:lnTo>
                  <a:pt x="1301750" y="1181100"/>
                </a:lnTo>
                <a:lnTo>
                  <a:pt x="1301744" y="1181119"/>
                </a:lnTo>
                <a:lnTo>
                  <a:pt x="1301750" y="1181101"/>
                </a:lnTo>
                <a:lnTo>
                  <a:pt x="1301750" y="1181100"/>
                </a:lnTo>
                <a:close/>
                <a:moveTo>
                  <a:pt x="1881188" y="0"/>
                </a:moveTo>
                <a:lnTo>
                  <a:pt x="2463801" y="1177925"/>
                </a:lnTo>
                <a:lnTo>
                  <a:pt x="2463801" y="1177925"/>
                </a:lnTo>
                <a:lnTo>
                  <a:pt x="3763963" y="1362075"/>
                </a:lnTo>
                <a:lnTo>
                  <a:pt x="2828926" y="2284411"/>
                </a:lnTo>
                <a:lnTo>
                  <a:pt x="2828926" y="2284412"/>
                </a:lnTo>
                <a:lnTo>
                  <a:pt x="2828925" y="2284412"/>
                </a:lnTo>
                <a:lnTo>
                  <a:pt x="2828925" y="2284412"/>
                </a:lnTo>
                <a:lnTo>
                  <a:pt x="2828925" y="2284412"/>
                </a:lnTo>
                <a:lnTo>
                  <a:pt x="1522414" y="1866900"/>
                </a:lnTo>
                <a:lnTo>
                  <a:pt x="1522413" y="1866900"/>
                </a:lnTo>
                <a:lnTo>
                  <a:pt x="1522413" y="1866900"/>
                </a:lnTo>
                <a:lnTo>
                  <a:pt x="1522413" y="1866900"/>
                </a:lnTo>
                <a:lnTo>
                  <a:pt x="1522413" y="1866900"/>
                </a:lnTo>
                <a:close/>
              </a:path>
            </a:pathLst>
          </a:custGeom>
          <a:solidFill>
            <a:schemeClr val="bg1">
              <a:alpha val="2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ea typeface="微软雅黑" panose="020B0503020204020204" pitchFamily="34" charset="-122"/>
            </a:endParaRPr>
          </a:p>
        </p:txBody>
      </p:sp>
      <p:sp>
        <p:nvSpPr>
          <p:cNvPr id="1026" name="Freeform 45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2490788" y="1577976"/>
            <a:ext cx="941388" cy="1866900"/>
          </a:xfrm>
          <a:custGeom>
            <a:avLst/>
            <a:gdLst>
              <a:gd name="T0" fmla="*/ 0 w 593"/>
              <a:gd name="T1" fmla="*/ 1176 h 1176"/>
              <a:gd name="T2" fmla="*/ 226 w 593"/>
              <a:gd name="T3" fmla="*/ 0 h 1176"/>
              <a:gd name="T4" fmla="*/ 593 w 593"/>
              <a:gd name="T5" fmla="*/ 742 h 1176"/>
              <a:gd name="T6" fmla="*/ 0 w 593"/>
              <a:gd name="T7" fmla="*/ 1176 h 1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93" h="1176">
                <a:moveTo>
                  <a:pt x="0" y="1176"/>
                </a:moveTo>
                <a:lnTo>
                  <a:pt x="226" y="0"/>
                </a:lnTo>
                <a:lnTo>
                  <a:pt x="593" y="742"/>
                </a:lnTo>
                <a:lnTo>
                  <a:pt x="0" y="1176"/>
                </a:lnTo>
                <a:close/>
              </a:path>
            </a:pathLst>
          </a:cu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ea typeface="微软雅黑" panose="020B0503020204020204" pitchFamily="34" charset="-122"/>
            </a:endParaRPr>
          </a:p>
        </p:txBody>
      </p:sp>
      <p:sp>
        <p:nvSpPr>
          <p:cNvPr id="1027" name="Freeform 46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2490788" y="2755901"/>
            <a:ext cx="1084263" cy="688975"/>
          </a:xfrm>
          <a:custGeom>
            <a:avLst/>
            <a:gdLst>
              <a:gd name="T0" fmla="*/ 683 w 683"/>
              <a:gd name="T1" fmla="*/ 270 h 434"/>
              <a:gd name="T2" fmla="*/ 593 w 683"/>
              <a:gd name="T3" fmla="*/ 0 h 434"/>
              <a:gd name="T4" fmla="*/ 0 w 683"/>
              <a:gd name="T5" fmla="*/ 434 h 434"/>
              <a:gd name="T6" fmla="*/ 683 w 683"/>
              <a:gd name="T7" fmla="*/ 270 h 4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83" h="434">
                <a:moveTo>
                  <a:pt x="683" y="270"/>
                </a:moveTo>
                <a:lnTo>
                  <a:pt x="593" y="0"/>
                </a:lnTo>
                <a:lnTo>
                  <a:pt x="0" y="434"/>
                </a:lnTo>
                <a:lnTo>
                  <a:pt x="683" y="270"/>
                </a:lnTo>
                <a:close/>
              </a:path>
            </a:pathLst>
          </a:custGeom>
          <a:solidFill>
            <a:schemeClr val="bg1">
              <a:alpha val="4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ea typeface="微软雅黑" panose="020B0503020204020204" pitchFamily="34" charset="-122"/>
            </a:endParaRPr>
          </a:p>
        </p:txBody>
      </p:sp>
      <p:sp>
        <p:nvSpPr>
          <p:cNvPr id="1028" name="Freeform 47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3575050" y="2940051"/>
            <a:ext cx="1157288" cy="922337"/>
          </a:xfrm>
          <a:custGeom>
            <a:avLst/>
            <a:gdLst>
              <a:gd name="T0" fmla="*/ 729 w 729"/>
              <a:gd name="T1" fmla="*/ 0 h 581"/>
              <a:gd name="T2" fmla="*/ 140 w 729"/>
              <a:gd name="T3" fmla="*/ 581 h 581"/>
              <a:gd name="T4" fmla="*/ 0 w 729"/>
              <a:gd name="T5" fmla="*/ 154 h 581"/>
              <a:gd name="T6" fmla="*/ 729 w 729"/>
              <a:gd name="T7" fmla="*/ 0 h 5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29" h="581">
                <a:moveTo>
                  <a:pt x="729" y="0"/>
                </a:moveTo>
                <a:lnTo>
                  <a:pt x="140" y="581"/>
                </a:lnTo>
                <a:lnTo>
                  <a:pt x="0" y="154"/>
                </a:lnTo>
                <a:lnTo>
                  <a:pt x="729" y="0"/>
                </a:lnTo>
                <a:close/>
              </a:path>
            </a:pathLst>
          </a:cu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1046" name="Freeform 48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3432175" y="2755901"/>
            <a:ext cx="1300163" cy="428625"/>
          </a:xfrm>
          <a:custGeom>
            <a:avLst/>
            <a:gdLst>
              <a:gd name="T0" fmla="*/ 0 w 819"/>
              <a:gd name="T1" fmla="*/ 0 h 270"/>
              <a:gd name="T2" fmla="*/ 90 w 819"/>
              <a:gd name="T3" fmla="*/ 270 h 270"/>
              <a:gd name="T4" fmla="*/ 819 w 819"/>
              <a:gd name="T5" fmla="*/ 116 h 270"/>
              <a:gd name="T6" fmla="*/ 0 w 819"/>
              <a:gd name="T7" fmla="*/ 0 h 2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19" h="270">
                <a:moveTo>
                  <a:pt x="0" y="0"/>
                </a:moveTo>
                <a:lnTo>
                  <a:pt x="90" y="270"/>
                </a:lnTo>
                <a:lnTo>
                  <a:pt x="819" y="116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ea typeface="微软雅黑" panose="020B0503020204020204" pitchFamily="34" charset="-122"/>
            </a:endParaRPr>
          </a:p>
        </p:txBody>
      </p:sp>
      <p:sp>
        <p:nvSpPr>
          <p:cNvPr id="1047" name="Freeform 49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2270125" y="1577976"/>
            <a:ext cx="579438" cy="1866900"/>
          </a:xfrm>
          <a:custGeom>
            <a:avLst/>
            <a:gdLst>
              <a:gd name="T0" fmla="*/ 139 w 365"/>
              <a:gd name="T1" fmla="*/ 1176 h 1176"/>
              <a:gd name="T2" fmla="*/ 0 w 365"/>
              <a:gd name="T3" fmla="*/ 744 h 1176"/>
              <a:gd name="T4" fmla="*/ 365 w 365"/>
              <a:gd name="T5" fmla="*/ 0 h 1176"/>
              <a:gd name="T6" fmla="*/ 139 w 365"/>
              <a:gd name="T7" fmla="*/ 1176 h 1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65" h="1176">
                <a:moveTo>
                  <a:pt x="139" y="1176"/>
                </a:moveTo>
                <a:lnTo>
                  <a:pt x="0" y="744"/>
                </a:lnTo>
                <a:lnTo>
                  <a:pt x="365" y="0"/>
                </a:lnTo>
                <a:lnTo>
                  <a:pt x="139" y="1176"/>
                </a:lnTo>
                <a:close/>
              </a:path>
            </a:pathLst>
          </a:cu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ea typeface="微软雅黑" panose="020B0503020204020204" pitchFamily="34" charset="-122"/>
            </a:endParaRPr>
          </a:p>
        </p:txBody>
      </p:sp>
      <p:sp>
        <p:nvSpPr>
          <p:cNvPr id="1048" name="Freeform 50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2490788" y="3444876"/>
            <a:ext cx="1133475" cy="1101725"/>
          </a:xfrm>
          <a:custGeom>
            <a:avLst/>
            <a:gdLst>
              <a:gd name="T0" fmla="*/ 230 w 714"/>
              <a:gd name="T1" fmla="*/ 694 h 694"/>
              <a:gd name="T2" fmla="*/ 0 w 714"/>
              <a:gd name="T3" fmla="*/ 0 h 694"/>
              <a:gd name="T4" fmla="*/ 714 w 714"/>
              <a:gd name="T5" fmla="*/ 630 h 694"/>
              <a:gd name="T6" fmla="*/ 230 w 714"/>
              <a:gd name="T7" fmla="*/ 694 h 6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14" h="694">
                <a:moveTo>
                  <a:pt x="230" y="694"/>
                </a:moveTo>
                <a:lnTo>
                  <a:pt x="0" y="0"/>
                </a:lnTo>
                <a:lnTo>
                  <a:pt x="714" y="630"/>
                </a:lnTo>
                <a:lnTo>
                  <a:pt x="230" y="694"/>
                </a:lnTo>
                <a:close/>
              </a:path>
            </a:pathLst>
          </a:custGeom>
          <a:solidFill>
            <a:schemeClr val="bg1">
              <a:alpha val="4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ea typeface="微软雅黑" panose="020B0503020204020204" pitchFamily="34" charset="-122"/>
            </a:endParaRPr>
          </a:p>
        </p:txBody>
      </p:sp>
      <p:sp>
        <p:nvSpPr>
          <p:cNvPr id="1066" name="Freeform 51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2490788" y="3444876"/>
            <a:ext cx="1306513" cy="1000125"/>
          </a:xfrm>
          <a:custGeom>
            <a:avLst/>
            <a:gdLst>
              <a:gd name="T0" fmla="*/ 823 w 823"/>
              <a:gd name="T1" fmla="*/ 263 h 630"/>
              <a:gd name="T2" fmla="*/ 714 w 823"/>
              <a:gd name="T3" fmla="*/ 630 h 630"/>
              <a:gd name="T4" fmla="*/ 0 w 823"/>
              <a:gd name="T5" fmla="*/ 0 h 630"/>
              <a:gd name="T6" fmla="*/ 823 w 823"/>
              <a:gd name="T7" fmla="*/ 263 h 6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23" h="630">
                <a:moveTo>
                  <a:pt x="823" y="263"/>
                </a:moveTo>
                <a:lnTo>
                  <a:pt x="714" y="630"/>
                </a:lnTo>
                <a:lnTo>
                  <a:pt x="0" y="0"/>
                </a:lnTo>
                <a:lnTo>
                  <a:pt x="823" y="263"/>
                </a:lnTo>
                <a:close/>
              </a:path>
            </a:pathLst>
          </a:custGeom>
          <a:solidFill>
            <a:schemeClr val="bg1">
              <a:alpha val="3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ea typeface="微软雅黑" panose="020B0503020204020204" pitchFamily="34" charset="-122"/>
            </a:endParaRPr>
          </a:p>
        </p:txBody>
      </p:sp>
      <p:sp>
        <p:nvSpPr>
          <p:cNvPr id="1067" name="Freeform 52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3624263" y="3862388"/>
            <a:ext cx="398463" cy="1293812"/>
          </a:xfrm>
          <a:custGeom>
            <a:avLst/>
            <a:gdLst>
              <a:gd name="T0" fmla="*/ 251 w 251"/>
              <a:gd name="T1" fmla="*/ 815 h 815"/>
              <a:gd name="T2" fmla="*/ 0 w 251"/>
              <a:gd name="T3" fmla="*/ 367 h 815"/>
              <a:gd name="T4" fmla="*/ 109 w 251"/>
              <a:gd name="T5" fmla="*/ 0 h 815"/>
              <a:gd name="T6" fmla="*/ 251 w 251"/>
              <a:gd name="T7" fmla="*/ 815 h 8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51" h="815">
                <a:moveTo>
                  <a:pt x="251" y="815"/>
                </a:moveTo>
                <a:lnTo>
                  <a:pt x="0" y="367"/>
                </a:lnTo>
                <a:lnTo>
                  <a:pt x="109" y="0"/>
                </a:lnTo>
                <a:lnTo>
                  <a:pt x="251" y="815"/>
                </a:lnTo>
                <a:close/>
              </a:path>
            </a:pathLst>
          </a:custGeom>
          <a:solidFill>
            <a:schemeClr val="bg1">
              <a:alpha val="3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ea typeface="微软雅黑" panose="020B0503020204020204" pitchFamily="34" charset="-122"/>
            </a:endParaRPr>
          </a:p>
        </p:txBody>
      </p:sp>
      <p:sp>
        <p:nvSpPr>
          <p:cNvPr id="1068" name="Freeform 53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2855913" y="4445001"/>
            <a:ext cx="1166813" cy="711200"/>
          </a:xfrm>
          <a:custGeom>
            <a:avLst/>
            <a:gdLst>
              <a:gd name="T0" fmla="*/ 0 w 735"/>
              <a:gd name="T1" fmla="*/ 64 h 448"/>
              <a:gd name="T2" fmla="*/ 735 w 735"/>
              <a:gd name="T3" fmla="*/ 448 h 448"/>
              <a:gd name="T4" fmla="*/ 484 w 735"/>
              <a:gd name="T5" fmla="*/ 0 h 448"/>
              <a:gd name="T6" fmla="*/ 0 w 735"/>
              <a:gd name="T7" fmla="*/ 64 h 4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35" h="448">
                <a:moveTo>
                  <a:pt x="0" y="64"/>
                </a:moveTo>
                <a:lnTo>
                  <a:pt x="735" y="448"/>
                </a:lnTo>
                <a:lnTo>
                  <a:pt x="484" y="0"/>
                </a:lnTo>
                <a:lnTo>
                  <a:pt x="0" y="64"/>
                </a:lnTo>
                <a:close/>
              </a:path>
            </a:pathLst>
          </a:cu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1069" name="Freeform 54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1693863" y="4516438"/>
            <a:ext cx="1162050" cy="647700"/>
          </a:xfrm>
          <a:custGeom>
            <a:avLst/>
            <a:gdLst>
              <a:gd name="T0" fmla="*/ 0 w 732"/>
              <a:gd name="T1" fmla="*/ 408 h 408"/>
              <a:gd name="T2" fmla="*/ 164 w 732"/>
              <a:gd name="T3" fmla="*/ 0 h 408"/>
              <a:gd name="T4" fmla="*/ 732 w 732"/>
              <a:gd name="T5" fmla="*/ 19 h 408"/>
              <a:gd name="T6" fmla="*/ 0 w 732"/>
              <a:gd name="T7" fmla="*/ 408 h 4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32" h="408">
                <a:moveTo>
                  <a:pt x="0" y="408"/>
                </a:moveTo>
                <a:lnTo>
                  <a:pt x="164" y="0"/>
                </a:lnTo>
                <a:lnTo>
                  <a:pt x="732" y="19"/>
                </a:lnTo>
                <a:lnTo>
                  <a:pt x="0" y="408"/>
                </a:lnTo>
                <a:close/>
              </a:path>
            </a:pathLst>
          </a:custGeom>
          <a:solidFill>
            <a:schemeClr val="bg1">
              <a:alpha val="2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ea typeface="微软雅黑" panose="020B0503020204020204" pitchFamily="34" charset="-122"/>
            </a:endParaRPr>
          </a:p>
        </p:txBody>
      </p:sp>
      <p:sp>
        <p:nvSpPr>
          <p:cNvPr id="1070" name="Freeform 55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1912938" y="3865563"/>
            <a:ext cx="942975" cy="681037"/>
          </a:xfrm>
          <a:custGeom>
            <a:avLst/>
            <a:gdLst>
              <a:gd name="T0" fmla="*/ 0 w 594"/>
              <a:gd name="T1" fmla="*/ 0 h 429"/>
              <a:gd name="T2" fmla="*/ 26 w 594"/>
              <a:gd name="T3" fmla="*/ 410 h 429"/>
              <a:gd name="T4" fmla="*/ 594 w 594"/>
              <a:gd name="T5" fmla="*/ 429 h 429"/>
              <a:gd name="T6" fmla="*/ 0 w 594"/>
              <a:gd name="T7" fmla="*/ 0 h 4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94" h="429">
                <a:moveTo>
                  <a:pt x="0" y="0"/>
                </a:moveTo>
                <a:lnTo>
                  <a:pt x="26" y="410"/>
                </a:lnTo>
                <a:lnTo>
                  <a:pt x="594" y="429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1071" name="Freeform 56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1693863" y="3865563"/>
            <a:ext cx="260350" cy="1298575"/>
          </a:xfrm>
          <a:custGeom>
            <a:avLst/>
            <a:gdLst>
              <a:gd name="T0" fmla="*/ 0 w 164"/>
              <a:gd name="T1" fmla="*/ 818 h 818"/>
              <a:gd name="T2" fmla="*/ 138 w 164"/>
              <a:gd name="T3" fmla="*/ 0 h 818"/>
              <a:gd name="T4" fmla="*/ 164 w 164"/>
              <a:gd name="T5" fmla="*/ 410 h 818"/>
              <a:gd name="T6" fmla="*/ 0 w 164"/>
              <a:gd name="T7" fmla="*/ 818 h 8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64" h="818">
                <a:moveTo>
                  <a:pt x="0" y="818"/>
                </a:moveTo>
                <a:lnTo>
                  <a:pt x="138" y="0"/>
                </a:lnTo>
                <a:lnTo>
                  <a:pt x="164" y="410"/>
                </a:lnTo>
                <a:lnTo>
                  <a:pt x="0" y="818"/>
                </a:lnTo>
                <a:close/>
              </a:path>
            </a:pathLst>
          </a:cu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ea typeface="微软雅黑" panose="020B0503020204020204" pitchFamily="34" charset="-122"/>
            </a:endParaRPr>
          </a:p>
        </p:txBody>
      </p:sp>
      <p:sp>
        <p:nvSpPr>
          <p:cNvPr id="1072" name="Freeform 57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968375" y="2951163"/>
            <a:ext cx="1098550" cy="914400"/>
          </a:xfrm>
          <a:custGeom>
            <a:avLst/>
            <a:gdLst>
              <a:gd name="T0" fmla="*/ 595 w 692"/>
              <a:gd name="T1" fmla="*/ 576 h 576"/>
              <a:gd name="T2" fmla="*/ 0 w 692"/>
              <a:gd name="T3" fmla="*/ 0 h 576"/>
              <a:gd name="T4" fmla="*/ 692 w 692"/>
              <a:gd name="T5" fmla="*/ 311 h 576"/>
              <a:gd name="T6" fmla="*/ 595 w 692"/>
              <a:gd name="T7" fmla="*/ 576 h 5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92" h="576">
                <a:moveTo>
                  <a:pt x="595" y="576"/>
                </a:moveTo>
                <a:lnTo>
                  <a:pt x="0" y="0"/>
                </a:lnTo>
                <a:lnTo>
                  <a:pt x="692" y="311"/>
                </a:lnTo>
                <a:lnTo>
                  <a:pt x="595" y="576"/>
                </a:lnTo>
                <a:close/>
              </a:path>
            </a:pathLst>
          </a:custGeom>
          <a:solidFill>
            <a:schemeClr val="bg1">
              <a:alpha val="3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ea typeface="微软雅黑" panose="020B0503020204020204" pitchFamily="34" charset="-122"/>
            </a:endParaRPr>
          </a:p>
        </p:txBody>
      </p:sp>
      <p:sp>
        <p:nvSpPr>
          <p:cNvPr id="1073" name="Freeform 58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968375" y="2759076"/>
            <a:ext cx="1301750" cy="685800"/>
          </a:xfrm>
          <a:custGeom>
            <a:avLst/>
            <a:gdLst>
              <a:gd name="T0" fmla="*/ 0 w 820"/>
              <a:gd name="T1" fmla="*/ 121 h 432"/>
              <a:gd name="T2" fmla="*/ 692 w 820"/>
              <a:gd name="T3" fmla="*/ 432 h 432"/>
              <a:gd name="T4" fmla="*/ 820 w 820"/>
              <a:gd name="T5" fmla="*/ 0 h 432"/>
              <a:gd name="T6" fmla="*/ 0 w 820"/>
              <a:gd name="T7" fmla="*/ 121 h 4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20" h="432">
                <a:moveTo>
                  <a:pt x="0" y="121"/>
                </a:moveTo>
                <a:lnTo>
                  <a:pt x="692" y="432"/>
                </a:lnTo>
                <a:lnTo>
                  <a:pt x="820" y="0"/>
                </a:lnTo>
                <a:lnTo>
                  <a:pt x="0" y="121"/>
                </a:lnTo>
                <a:close/>
              </a:path>
            </a:pathLst>
          </a:custGeom>
          <a:solidFill>
            <a:schemeClr val="bg1">
              <a:alpha val="2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ea typeface="微软雅黑" panose="020B0503020204020204" pitchFamily="34" charset="-122"/>
            </a:endParaRPr>
          </a:p>
        </p:txBody>
      </p:sp>
      <p:sp>
        <p:nvSpPr>
          <p:cNvPr id="1074" name="Freeform 59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1912938" y="2759076"/>
            <a:ext cx="577850" cy="1106487"/>
          </a:xfrm>
          <a:custGeom>
            <a:avLst/>
            <a:gdLst>
              <a:gd name="T0" fmla="*/ 364 w 364"/>
              <a:gd name="T1" fmla="*/ 432 h 697"/>
              <a:gd name="T2" fmla="*/ 225 w 364"/>
              <a:gd name="T3" fmla="*/ 0 h 697"/>
              <a:gd name="T4" fmla="*/ 0 w 364"/>
              <a:gd name="T5" fmla="*/ 697 h 697"/>
              <a:gd name="T6" fmla="*/ 364 w 364"/>
              <a:gd name="T7" fmla="*/ 432 h 6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64" h="697">
                <a:moveTo>
                  <a:pt x="364" y="432"/>
                </a:moveTo>
                <a:lnTo>
                  <a:pt x="225" y="0"/>
                </a:lnTo>
                <a:lnTo>
                  <a:pt x="0" y="697"/>
                </a:lnTo>
                <a:lnTo>
                  <a:pt x="364" y="432"/>
                </a:ln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ea typeface="微软雅黑" panose="020B0503020204020204" pitchFamily="34" charset="-122"/>
            </a:endParaRPr>
          </a:p>
        </p:txBody>
      </p:sp>
      <p:sp>
        <p:nvSpPr>
          <p:cNvPr id="1075" name="Freeform 60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1912938" y="3444876"/>
            <a:ext cx="942975" cy="1101725"/>
          </a:xfrm>
          <a:custGeom>
            <a:avLst/>
            <a:gdLst>
              <a:gd name="T0" fmla="*/ 594 w 594"/>
              <a:gd name="T1" fmla="*/ 694 h 694"/>
              <a:gd name="T2" fmla="*/ 364 w 594"/>
              <a:gd name="T3" fmla="*/ 0 h 694"/>
              <a:gd name="T4" fmla="*/ 0 w 594"/>
              <a:gd name="T5" fmla="*/ 265 h 694"/>
              <a:gd name="T6" fmla="*/ 594 w 594"/>
              <a:gd name="T7" fmla="*/ 694 h 6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94" h="694">
                <a:moveTo>
                  <a:pt x="594" y="694"/>
                </a:moveTo>
                <a:lnTo>
                  <a:pt x="364" y="0"/>
                </a:lnTo>
                <a:lnTo>
                  <a:pt x="0" y="265"/>
                </a:lnTo>
                <a:lnTo>
                  <a:pt x="594" y="694"/>
                </a:lnTo>
                <a:close/>
              </a:path>
            </a:pathLst>
          </a:custGeom>
          <a:solidFill>
            <a:schemeClr val="bg1">
              <a:alpha val="2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ea typeface="微软雅黑" panose="020B0503020204020204" pitchFamily="34" charset="-122"/>
            </a:endParaRPr>
          </a:p>
        </p:txBody>
      </p:sp>
      <p:sp>
        <p:nvSpPr>
          <p:cNvPr id="1076" name="Freeform 61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2490788" y="3184526"/>
            <a:ext cx="1306513" cy="677862"/>
          </a:xfrm>
          <a:custGeom>
            <a:avLst/>
            <a:gdLst>
              <a:gd name="T0" fmla="*/ 823 w 823"/>
              <a:gd name="T1" fmla="*/ 427 h 427"/>
              <a:gd name="T2" fmla="*/ 683 w 823"/>
              <a:gd name="T3" fmla="*/ 0 h 427"/>
              <a:gd name="T4" fmla="*/ 0 w 823"/>
              <a:gd name="T5" fmla="*/ 164 h 427"/>
              <a:gd name="T6" fmla="*/ 823 w 823"/>
              <a:gd name="T7" fmla="*/ 427 h 4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23" h="427">
                <a:moveTo>
                  <a:pt x="823" y="427"/>
                </a:moveTo>
                <a:lnTo>
                  <a:pt x="683" y="0"/>
                </a:lnTo>
                <a:lnTo>
                  <a:pt x="0" y="164"/>
                </a:lnTo>
                <a:lnTo>
                  <a:pt x="823" y="427"/>
                </a:lnTo>
                <a:close/>
              </a:path>
            </a:pathLst>
          </a:custGeom>
          <a:solidFill>
            <a:schemeClr val="bg1">
              <a:alpha val="4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ea typeface="微软雅黑" panose="020B0503020204020204" pitchFamily="34" charset="-122"/>
            </a:endParaRPr>
          </a:p>
        </p:txBody>
      </p:sp>
      <p:sp>
        <p:nvSpPr>
          <p:cNvPr id="40" name="Text Box 5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 txBox="1">
            <a:spLocks noChangeArrowheads="1"/>
          </p:cNvSpPr>
          <p:nvPr/>
        </p:nvSpPr>
        <p:spPr bwMode="auto">
          <a:xfrm>
            <a:off x="2244269" y="2847752"/>
            <a:ext cx="1210588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微软雅黑" panose="020B0503020204020204" pitchFamily="34" charset="-122"/>
              </a:rPr>
              <a:t>目录</a:t>
            </a:r>
          </a:p>
        </p:txBody>
      </p:sp>
      <p:sp>
        <p:nvSpPr>
          <p:cNvPr id="41" name="Text Box 5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 txBox="1">
            <a:spLocks noChangeArrowheads="1"/>
          </p:cNvSpPr>
          <p:nvPr/>
        </p:nvSpPr>
        <p:spPr bwMode="auto">
          <a:xfrm>
            <a:off x="1516345" y="3388673"/>
            <a:ext cx="2666436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4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微软雅黑" panose="020B0503020204020204" pitchFamily="34" charset="-122"/>
              </a:rPr>
              <a:t>CONTENTS</a:t>
            </a:r>
            <a:endParaRPr lang="zh-CN" altLang="en-US" sz="4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微软雅黑" panose="020B0503020204020204" pitchFamily="34" charset="-122"/>
            </a:endParaRPr>
          </a:p>
        </p:txBody>
      </p:sp>
      <p:pic>
        <p:nvPicPr>
          <p:cNvPr id="42" name="图片 41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44171"/>
          <a:stretch/>
        </p:blipFill>
        <p:spPr>
          <a:xfrm flipH="1" flipV="1">
            <a:off x="5384733" y="-594"/>
            <a:ext cx="6807267" cy="6858594"/>
          </a:xfrm>
          <a:prstGeom prst="rect">
            <a:avLst/>
          </a:prstGeom>
        </p:spPr>
      </p:pic>
      <p:sp>
        <p:nvSpPr>
          <p:cNvPr id="5" name="流程图: 手动输入 4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/>
          <p:nvPr/>
        </p:nvSpPr>
        <p:spPr>
          <a:xfrm flipH="1">
            <a:off x="7180989" y="1577976"/>
            <a:ext cx="1001486" cy="551543"/>
          </a:xfrm>
          <a:prstGeom prst="flowChartManualInput">
            <a:avLst/>
          </a:prstGeom>
          <a:blipFill dpi="0" rotWithShape="1">
            <a:blip r:embed="rId7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3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流程图: 手动输入 43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/>
          <p:nvPr/>
        </p:nvSpPr>
        <p:spPr>
          <a:xfrm flipH="1">
            <a:off x="7180989" y="2652184"/>
            <a:ext cx="1001486" cy="551543"/>
          </a:xfrm>
          <a:prstGeom prst="flowChartManualInput">
            <a:avLst/>
          </a:prstGeom>
          <a:blipFill dpi="0" rotWithShape="1">
            <a:blip r:embed="rId7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zh-CN" sz="36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36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流程图: 手动输入 44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/>
          <p:nvPr/>
        </p:nvSpPr>
        <p:spPr>
          <a:xfrm flipH="1">
            <a:off x="7180989" y="3726392"/>
            <a:ext cx="1001486" cy="551543"/>
          </a:xfrm>
          <a:prstGeom prst="flowChartManualInput">
            <a:avLst/>
          </a:prstGeom>
          <a:blipFill dpi="0" rotWithShape="1">
            <a:blip r:embed="rId7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zh-CN" sz="36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36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流程图: 手动输入 45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/>
          <p:nvPr/>
        </p:nvSpPr>
        <p:spPr>
          <a:xfrm flipH="1">
            <a:off x="7180989" y="4800601"/>
            <a:ext cx="1001486" cy="551543"/>
          </a:xfrm>
          <a:prstGeom prst="flowChartManualInput">
            <a:avLst/>
          </a:prstGeom>
          <a:blipFill dpi="0" rotWithShape="1">
            <a:blip r:embed="rId7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zh-CN" sz="36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sz="36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文本框 47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 txBox="1"/>
          <p:nvPr/>
        </p:nvSpPr>
        <p:spPr>
          <a:xfrm>
            <a:off x="8320108" y="1676130"/>
            <a:ext cx="26468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>
                <a:blipFill>
                  <a:blip r:embed="rId7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点击添加文章标题</a:t>
            </a:r>
          </a:p>
        </p:txBody>
      </p:sp>
      <p:sp>
        <p:nvSpPr>
          <p:cNvPr id="49" name="文本框 48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 txBox="1"/>
          <p:nvPr/>
        </p:nvSpPr>
        <p:spPr>
          <a:xfrm>
            <a:off x="8320106" y="2742061"/>
            <a:ext cx="26468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>
                <a:blipFill>
                  <a:blip r:embed="rId7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点击添加文章标题</a:t>
            </a:r>
          </a:p>
        </p:txBody>
      </p:sp>
      <p:sp>
        <p:nvSpPr>
          <p:cNvPr id="50" name="文本框 49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 txBox="1"/>
          <p:nvPr/>
        </p:nvSpPr>
        <p:spPr>
          <a:xfrm>
            <a:off x="8320106" y="3823430"/>
            <a:ext cx="26468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>
                <a:blipFill>
                  <a:blip r:embed="rId7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点击添加文章标题</a:t>
            </a:r>
          </a:p>
        </p:txBody>
      </p:sp>
      <p:sp>
        <p:nvSpPr>
          <p:cNvPr id="51" name="文本框 50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 txBox="1"/>
          <p:nvPr/>
        </p:nvSpPr>
        <p:spPr>
          <a:xfrm>
            <a:off x="8320106" y="4890444"/>
            <a:ext cx="26468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>
                <a:blipFill>
                  <a:blip r:embed="rId7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点击添加文章标题</a:t>
            </a:r>
          </a:p>
        </p:txBody>
      </p:sp>
      <p:grpSp>
        <p:nvGrpSpPr>
          <p:cNvPr id="31" name="作者 QQ：394222199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GrpSpPr/>
          <p:nvPr/>
        </p:nvGrpSpPr>
        <p:grpSpPr>
          <a:xfrm flipH="1">
            <a:off x="274885" y="226395"/>
            <a:ext cx="1427110" cy="1003321"/>
            <a:chOff x="7285285" y="344324"/>
            <a:chExt cx="1427110" cy="1003321"/>
          </a:xfrm>
        </p:grpSpPr>
        <p:sp>
          <p:nvSpPr>
            <p:cNvPr id="32" name="01"/>
            <p:cNvSpPr/>
            <p:nvPr>
              <p:custDataLst>
                <p:tags r:id="rId1"/>
              </p:custDataLst>
            </p:nvPr>
          </p:nvSpPr>
          <p:spPr>
            <a:xfrm>
              <a:off x="7691499" y="479242"/>
              <a:ext cx="416148" cy="416148"/>
            </a:xfrm>
            <a:prstGeom prst="roundRect">
              <a:avLst/>
            </a:prstGeom>
            <a:gradFill flip="none" rotWithShape="1">
              <a:gsLst>
                <a:gs pos="50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  <a:gs pos="0">
                  <a:sysClr val="window" lastClr="FFFFFF"/>
                </a:gs>
              </a:gsLst>
              <a:lin ang="18900000" scaled="0"/>
              <a:tileRect/>
            </a:gradFill>
            <a:ln w="9525" cap="flat" cmpd="sng" algn="ctr">
              <a:gradFill>
                <a:gsLst>
                  <a:gs pos="100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lin ang="8100000" scaled="0"/>
              </a:gradFill>
              <a:prstDash val="solid"/>
            </a:ln>
            <a:effectLst>
              <a:outerShdw blurRad="444500" dist="254000" dir="8100000" algn="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/>
              <a:endParaRPr lang="en-US" kern="0">
                <a:solidFill>
                  <a:prstClr val="white"/>
                </a:solidFill>
                <a:latin typeface="Calibri"/>
                <a:ea typeface="宋体" panose="02010600030101010101" pitchFamily="2" charset="-122"/>
                <a:sym typeface="+mn-lt"/>
              </a:endParaRPr>
            </a:p>
          </p:txBody>
        </p:sp>
        <p:sp>
          <p:nvSpPr>
            <p:cNvPr id="33" name="01"/>
            <p:cNvSpPr/>
            <p:nvPr>
              <p:custDataLst>
                <p:tags r:id="rId2"/>
              </p:custDataLst>
            </p:nvPr>
          </p:nvSpPr>
          <p:spPr>
            <a:xfrm>
              <a:off x="8181532" y="1075708"/>
              <a:ext cx="271937" cy="271937"/>
            </a:xfrm>
            <a:prstGeom prst="roundRect">
              <a:avLst/>
            </a:prstGeom>
            <a:gradFill flip="none" rotWithShape="1">
              <a:gsLst>
                <a:gs pos="50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  <a:gs pos="0">
                  <a:sysClr val="window" lastClr="FFFFFF"/>
                </a:gs>
              </a:gsLst>
              <a:lin ang="18900000" scaled="0"/>
              <a:tileRect/>
            </a:gradFill>
            <a:ln w="9525" cap="flat" cmpd="sng" algn="ctr">
              <a:gradFill>
                <a:gsLst>
                  <a:gs pos="100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lin ang="8100000" scaled="0"/>
              </a:gradFill>
              <a:prstDash val="solid"/>
            </a:ln>
            <a:effectLst>
              <a:outerShdw blurRad="444500" dist="254000" dir="8100000" algn="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/>
              <a:endParaRPr lang="en-US" kern="0">
                <a:solidFill>
                  <a:prstClr val="white"/>
                </a:solidFill>
                <a:latin typeface="Calibri"/>
                <a:ea typeface="宋体" panose="02010600030101010101" pitchFamily="2" charset="-122"/>
                <a:sym typeface="+mn-lt"/>
              </a:endParaRPr>
            </a:p>
          </p:txBody>
        </p:sp>
        <p:sp>
          <p:nvSpPr>
            <p:cNvPr id="34" name="01"/>
            <p:cNvSpPr/>
            <p:nvPr/>
          </p:nvSpPr>
          <p:spPr>
            <a:xfrm>
              <a:off x="8388395" y="479242"/>
              <a:ext cx="324000" cy="324000"/>
            </a:xfrm>
            <a:prstGeom prst="roundRect">
              <a:avLst/>
            </a:prstGeom>
            <a:gradFill flip="none" rotWithShape="1">
              <a:gsLst>
                <a:gs pos="50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  <a:gs pos="0">
                  <a:sysClr val="window" lastClr="FFFFFF"/>
                </a:gs>
              </a:gsLst>
              <a:lin ang="18900000" scaled="0"/>
              <a:tileRect/>
            </a:gradFill>
            <a:ln w="9525" cap="flat" cmpd="sng" algn="ctr">
              <a:gradFill>
                <a:gsLst>
                  <a:gs pos="100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lin ang="8100000" scaled="0"/>
              </a:gradFill>
              <a:prstDash val="solid"/>
            </a:ln>
            <a:effectLst>
              <a:outerShdw blurRad="444500" dist="254000" dir="8100000" algn="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5" name="01"/>
            <p:cNvSpPr/>
            <p:nvPr>
              <p:custDataLst>
                <p:tags r:id="rId3"/>
              </p:custDataLst>
            </p:nvPr>
          </p:nvSpPr>
          <p:spPr>
            <a:xfrm>
              <a:off x="7285285" y="344324"/>
              <a:ext cx="153681" cy="153681"/>
            </a:xfrm>
            <a:prstGeom prst="roundRect">
              <a:avLst/>
            </a:prstGeom>
            <a:gradFill flip="none" rotWithShape="1">
              <a:gsLst>
                <a:gs pos="50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  <a:gs pos="0">
                  <a:sysClr val="window" lastClr="FFFFFF"/>
                </a:gs>
              </a:gsLst>
              <a:lin ang="18900000" scaled="0"/>
              <a:tileRect/>
            </a:gradFill>
            <a:ln w="9525" cap="flat" cmpd="sng" algn="ctr">
              <a:gradFill>
                <a:gsLst>
                  <a:gs pos="100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lin ang="8100000" scaled="0"/>
              </a:gradFill>
              <a:prstDash val="solid"/>
            </a:ln>
            <a:effectLst>
              <a:outerShdw blurRad="444500" dist="254000" dir="8100000" algn="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/>
              <a:endParaRPr lang="en-US" kern="0">
                <a:solidFill>
                  <a:prstClr val="white"/>
                </a:solidFill>
                <a:latin typeface="Calibri"/>
                <a:ea typeface="宋体" panose="02010600030101010101" pitchFamily="2" charset="-122"/>
                <a:sym typeface="+mn-lt"/>
              </a:endParaRPr>
            </a:p>
          </p:txBody>
        </p:sp>
      </p:grpSp>
      <p:sp>
        <p:nvSpPr>
          <p:cNvPr id="2" name="e7d195523061f1c0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 hidden="1">
            <a:extLst>
              <a:ext uri="{FF2B5EF4-FFF2-40B4-BE49-F238E27FC236}">
                <a16:creationId xmlns="" xmlns:a16="http://schemas.microsoft.com/office/drawing/2014/main" id="{8670B976-7333-45E9-B20E-8BCE4BAC8F25}"/>
              </a:ext>
            </a:extLst>
          </p:cNvPr>
          <p:cNvSpPr txBox="1"/>
          <p:nvPr/>
        </p:nvSpPr>
        <p:spPr>
          <a:xfrm>
            <a:off x="-355600" y="1803400"/>
            <a:ext cx="293927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e7d195523061f1c0dc554706afe4c72a60a25314cbaece805811E654B44695D34D35691164BB3D154CCFD5D798F6FEAD99EAA8F1ADC3D4AFA5BC9ED0BB3A4B45073A038AC38E89AB54D31AA59602B9F119171EA029671D03CC5A9FDF7B6FBD52CFA77A9813EB1C48E56359C7D4F4CC6E1CF6F79A148452085485E677BFBC7D6AE55FD115E9DF0A16</a:t>
            </a:r>
            <a:endParaRPr lang="zh-CN" altLang="en-US" sz="100"/>
          </a:p>
        </p:txBody>
      </p:sp>
    </p:spTree>
    <p:extLst>
      <p:ext uri="{BB962C8B-B14F-4D97-AF65-F5344CB8AC3E}">
        <p14:creationId xmlns:p14="http://schemas.microsoft.com/office/powerpoint/2010/main" val="40274020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3" name="Picture 2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PicPr>
            <a:picLocks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68882" y="1409180"/>
            <a:ext cx="7254238" cy="2538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4" name="Picture 2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PicPr>
            <a:picLocks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68882" y="2801904"/>
            <a:ext cx="7254238" cy="2538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8" name="短酷PPT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/>
          <p:nvPr/>
        </p:nvSpPr>
        <p:spPr>
          <a:xfrm>
            <a:off x="4345719" y="3396905"/>
            <a:ext cx="173920" cy="173920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anose="020B0806030902050204" pitchFamily="34" charset="0"/>
            </a:endParaRPr>
          </a:p>
        </p:txBody>
      </p:sp>
      <p:sp>
        <p:nvSpPr>
          <p:cNvPr id="113" name="短酷PPT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/>
          <p:nvPr/>
        </p:nvSpPr>
        <p:spPr>
          <a:xfrm>
            <a:off x="4809800" y="3219420"/>
            <a:ext cx="311084" cy="311084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anose="020B0806030902050204" pitchFamily="34" charset="0"/>
            </a:endParaRPr>
          </a:p>
        </p:txBody>
      </p:sp>
      <p:sp>
        <p:nvSpPr>
          <p:cNvPr id="121" name="短酷PPT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/>
          <p:nvPr/>
        </p:nvSpPr>
        <p:spPr>
          <a:xfrm>
            <a:off x="3309824" y="3531190"/>
            <a:ext cx="233714" cy="233714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8" name="短酷PPT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/>
          <p:nvPr/>
        </p:nvSpPr>
        <p:spPr>
          <a:xfrm>
            <a:off x="4648115" y="3431309"/>
            <a:ext cx="173920" cy="173920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anose="020B0806030902050204" pitchFamily="34" charset="0"/>
            </a:endParaRPr>
          </a:p>
        </p:txBody>
      </p:sp>
      <p:sp>
        <p:nvSpPr>
          <p:cNvPr id="164" name="短酷PPT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/>
          <p:nvPr/>
        </p:nvSpPr>
        <p:spPr>
          <a:xfrm>
            <a:off x="4279229" y="3409735"/>
            <a:ext cx="165958" cy="165958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anose="020B0806030902050204" pitchFamily="34" charset="0"/>
            </a:endParaRPr>
          </a:p>
        </p:txBody>
      </p:sp>
      <p:grpSp>
        <p:nvGrpSpPr>
          <p:cNvPr id="3" name="组合 2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GrpSpPr/>
          <p:nvPr/>
        </p:nvGrpSpPr>
        <p:grpSpPr>
          <a:xfrm>
            <a:off x="10447585" y="344324"/>
            <a:ext cx="1427110" cy="1003321"/>
            <a:chOff x="7285285" y="344324"/>
            <a:chExt cx="1427110" cy="1003321"/>
          </a:xfrm>
        </p:grpSpPr>
        <p:sp>
          <p:nvSpPr>
            <p:cNvPr id="166" name="01">
              <a:hlinkClick r:id="rId10"/>
            </p:cNvPr>
            <p:cNvSpPr/>
            <p:nvPr>
              <p:custDataLst>
                <p:tags r:id="rId4"/>
              </p:custDataLst>
            </p:nvPr>
          </p:nvSpPr>
          <p:spPr>
            <a:xfrm>
              <a:off x="7691499" y="479242"/>
              <a:ext cx="416148" cy="416148"/>
            </a:xfrm>
            <a:prstGeom prst="roundRect">
              <a:avLst/>
            </a:prstGeom>
            <a:gradFill flip="none" rotWithShape="1">
              <a:gsLst>
                <a:gs pos="50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  <a:gs pos="0">
                  <a:sysClr val="window" lastClr="FFFFFF"/>
                </a:gs>
              </a:gsLst>
              <a:lin ang="18900000" scaled="0"/>
              <a:tileRect/>
            </a:gradFill>
            <a:ln w="9525" cap="flat" cmpd="sng" algn="ctr">
              <a:gradFill>
                <a:gsLst>
                  <a:gs pos="100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lin ang="8100000" scaled="0"/>
              </a:gradFill>
              <a:prstDash val="solid"/>
            </a:ln>
            <a:effectLst>
              <a:outerShdw blurRad="444500" dist="254000" dir="8100000" algn="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/>
              <a:endParaRPr lang="en-US" kern="0">
                <a:solidFill>
                  <a:prstClr val="white"/>
                </a:solidFill>
                <a:latin typeface="Calibri"/>
                <a:ea typeface="宋体" panose="02010600030101010101" pitchFamily="2" charset="-122"/>
                <a:sym typeface="+mn-lt"/>
              </a:endParaRPr>
            </a:p>
          </p:txBody>
        </p:sp>
        <p:sp>
          <p:nvSpPr>
            <p:cNvPr id="175" name="01"/>
            <p:cNvSpPr/>
            <p:nvPr>
              <p:custDataLst>
                <p:tags r:id="rId5"/>
              </p:custDataLst>
            </p:nvPr>
          </p:nvSpPr>
          <p:spPr>
            <a:xfrm>
              <a:off x="8181532" y="1075708"/>
              <a:ext cx="271937" cy="271937"/>
            </a:xfrm>
            <a:prstGeom prst="roundRect">
              <a:avLst/>
            </a:prstGeom>
            <a:gradFill flip="none" rotWithShape="1">
              <a:gsLst>
                <a:gs pos="50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  <a:gs pos="0">
                  <a:sysClr val="window" lastClr="FFFFFF"/>
                </a:gs>
              </a:gsLst>
              <a:lin ang="18900000" scaled="0"/>
              <a:tileRect/>
            </a:gradFill>
            <a:ln w="9525" cap="flat" cmpd="sng" algn="ctr">
              <a:gradFill>
                <a:gsLst>
                  <a:gs pos="100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lin ang="8100000" scaled="0"/>
              </a:gradFill>
              <a:prstDash val="solid"/>
            </a:ln>
            <a:effectLst>
              <a:outerShdw blurRad="444500" dist="254000" dir="8100000" algn="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/>
              <a:endParaRPr lang="en-US" kern="0">
                <a:solidFill>
                  <a:prstClr val="white"/>
                </a:solidFill>
                <a:latin typeface="Calibri"/>
                <a:ea typeface="宋体" panose="02010600030101010101" pitchFamily="2" charset="-122"/>
                <a:sym typeface="+mn-lt"/>
              </a:endParaRPr>
            </a:p>
          </p:txBody>
        </p:sp>
        <p:sp>
          <p:nvSpPr>
            <p:cNvPr id="198" name="01"/>
            <p:cNvSpPr/>
            <p:nvPr/>
          </p:nvSpPr>
          <p:spPr>
            <a:xfrm>
              <a:off x="8388395" y="479242"/>
              <a:ext cx="324000" cy="324000"/>
            </a:xfrm>
            <a:prstGeom prst="roundRect">
              <a:avLst/>
            </a:prstGeom>
            <a:gradFill flip="none" rotWithShape="1">
              <a:gsLst>
                <a:gs pos="50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  <a:gs pos="0">
                  <a:sysClr val="window" lastClr="FFFFFF"/>
                </a:gs>
              </a:gsLst>
              <a:lin ang="18900000" scaled="0"/>
              <a:tileRect/>
            </a:gradFill>
            <a:ln w="9525" cap="flat" cmpd="sng" algn="ctr">
              <a:gradFill>
                <a:gsLst>
                  <a:gs pos="100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lin ang="8100000" scaled="0"/>
              </a:gradFill>
              <a:prstDash val="solid"/>
            </a:ln>
            <a:effectLst>
              <a:outerShdw blurRad="444500" dist="254000" dir="8100000" algn="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9" name="01"/>
            <p:cNvSpPr/>
            <p:nvPr>
              <p:custDataLst>
                <p:tags r:id="rId6"/>
              </p:custDataLst>
            </p:nvPr>
          </p:nvSpPr>
          <p:spPr>
            <a:xfrm>
              <a:off x="7285285" y="344324"/>
              <a:ext cx="153681" cy="153681"/>
            </a:xfrm>
            <a:prstGeom prst="roundRect">
              <a:avLst/>
            </a:prstGeom>
            <a:gradFill flip="none" rotWithShape="1">
              <a:gsLst>
                <a:gs pos="50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  <a:gs pos="0">
                  <a:sysClr val="window" lastClr="FFFFFF"/>
                </a:gs>
              </a:gsLst>
              <a:lin ang="18900000" scaled="0"/>
              <a:tileRect/>
            </a:gradFill>
            <a:ln w="9525" cap="flat" cmpd="sng" algn="ctr">
              <a:gradFill>
                <a:gsLst>
                  <a:gs pos="100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lin ang="8100000" scaled="0"/>
              </a:gradFill>
              <a:prstDash val="solid"/>
            </a:ln>
            <a:effectLst>
              <a:outerShdw blurRad="444500" dist="254000" dir="8100000" algn="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/>
              <a:endParaRPr lang="en-US" kern="0">
                <a:solidFill>
                  <a:prstClr val="white"/>
                </a:solidFill>
                <a:latin typeface="Calibri"/>
                <a:ea typeface="宋体" panose="02010600030101010101" pitchFamily="2" charset="-122"/>
                <a:sym typeface="+mn-lt"/>
              </a:endParaRPr>
            </a:p>
          </p:txBody>
        </p:sp>
      </p:grpSp>
      <p:grpSp>
        <p:nvGrpSpPr>
          <p:cNvPr id="200" name="组合 199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GrpSpPr/>
          <p:nvPr/>
        </p:nvGrpSpPr>
        <p:grpSpPr>
          <a:xfrm flipH="1" flipV="1">
            <a:off x="274885" y="5640224"/>
            <a:ext cx="1427110" cy="1003321"/>
            <a:chOff x="7285285" y="344324"/>
            <a:chExt cx="1427110" cy="1003321"/>
          </a:xfrm>
        </p:grpSpPr>
        <p:sp>
          <p:nvSpPr>
            <p:cNvPr id="201" name="01">
              <a:hlinkClick r:id="rId10"/>
            </p:cNvPr>
            <p:cNvSpPr/>
            <p:nvPr>
              <p:custDataLst>
                <p:tags r:id="rId1"/>
              </p:custDataLst>
            </p:nvPr>
          </p:nvSpPr>
          <p:spPr>
            <a:xfrm>
              <a:off x="7691499" y="479242"/>
              <a:ext cx="416148" cy="416148"/>
            </a:xfrm>
            <a:prstGeom prst="roundRect">
              <a:avLst/>
            </a:prstGeom>
            <a:gradFill flip="none" rotWithShape="1">
              <a:gsLst>
                <a:gs pos="50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  <a:gs pos="0">
                  <a:sysClr val="window" lastClr="FFFFFF"/>
                </a:gs>
              </a:gsLst>
              <a:lin ang="18900000" scaled="0"/>
              <a:tileRect/>
            </a:gradFill>
            <a:ln w="9525" cap="flat" cmpd="sng" algn="ctr">
              <a:gradFill>
                <a:gsLst>
                  <a:gs pos="100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lin ang="8100000" scaled="0"/>
              </a:gradFill>
              <a:prstDash val="solid"/>
            </a:ln>
            <a:effectLst>
              <a:outerShdw blurRad="444500" dist="254000" dir="8100000" algn="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/>
              <a:endParaRPr lang="en-US" kern="0">
                <a:solidFill>
                  <a:prstClr val="white"/>
                </a:solidFill>
                <a:latin typeface="Calibri"/>
                <a:ea typeface="宋体" panose="02010600030101010101" pitchFamily="2" charset="-122"/>
                <a:sym typeface="+mn-lt"/>
              </a:endParaRPr>
            </a:p>
          </p:txBody>
        </p:sp>
        <p:sp>
          <p:nvSpPr>
            <p:cNvPr id="202" name="01"/>
            <p:cNvSpPr/>
            <p:nvPr>
              <p:custDataLst>
                <p:tags r:id="rId2"/>
              </p:custDataLst>
            </p:nvPr>
          </p:nvSpPr>
          <p:spPr>
            <a:xfrm>
              <a:off x="8181532" y="1075708"/>
              <a:ext cx="271937" cy="271937"/>
            </a:xfrm>
            <a:prstGeom prst="roundRect">
              <a:avLst/>
            </a:prstGeom>
            <a:gradFill flip="none" rotWithShape="1">
              <a:gsLst>
                <a:gs pos="50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  <a:gs pos="0">
                  <a:sysClr val="window" lastClr="FFFFFF"/>
                </a:gs>
              </a:gsLst>
              <a:lin ang="18900000" scaled="0"/>
              <a:tileRect/>
            </a:gradFill>
            <a:ln w="9525" cap="flat" cmpd="sng" algn="ctr">
              <a:gradFill>
                <a:gsLst>
                  <a:gs pos="100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lin ang="8100000" scaled="0"/>
              </a:gradFill>
              <a:prstDash val="solid"/>
            </a:ln>
            <a:effectLst>
              <a:outerShdw blurRad="444500" dist="254000" dir="8100000" algn="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/>
              <a:endParaRPr lang="en-US" kern="0">
                <a:solidFill>
                  <a:prstClr val="white"/>
                </a:solidFill>
                <a:latin typeface="Calibri"/>
                <a:ea typeface="宋体" panose="02010600030101010101" pitchFamily="2" charset="-122"/>
                <a:sym typeface="+mn-lt"/>
              </a:endParaRPr>
            </a:p>
          </p:txBody>
        </p:sp>
        <p:sp>
          <p:nvSpPr>
            <p:cNvPr id="203" name="01"/>
            <p:cNvSpPr/>
            <p:nvPr/>
          </p:nvSpPr>
          <p:spPr>
            <a:xfrm>
              <a:off x="8388395" y="479242"/>
              <a:ext cx="324000" cy="324000"/>
            </a:xfrm>
            <a:prstGeom prst="roundRect">
              <a:avLst/>
            </a:prstGeom>
            <a:gradFill flip="none" rotWithShape="1">
              <a:gsLst>
                <a:gs pos="50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  <a:gs pos="0">
                  <a:sysClr val="window" lastClr="FFFFFF"/>
                </a:gs>
              </a:gsLst>
              <a:lin ang="18900000" scaled="0"/>
              <a:tileRect/>
            </a:gradFill>
            <a:ln w="9525" cap="flat" cmpd="sng" algn="ctr">
              <a:gradFill>
                <a:gsLst>
                  <a:gs pos="100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lin ang="8100000" scaled="0"/>
              </a:gradFill>
              <a:prstDash val="solid"/>
            </a:ln>
            <a:effectLst>
              <a:outerShdw blurRad="444500" dist="254000" dir="8100000" algn="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4" name="01"/>
            <p:cNvSpPr/>
            <p:nvPr>
              <p:custDataLst>
                <p:tags r:id="rId3"/>
              </p:custDataLst>
            </p:nvPr>
          </p:nvSpPr>
          <p:spPr>
            <a:xfrm>
              <a:off x="7285285" y="344324"/>
              <a:ext cx="153681" cy="153681"/>
            </a:xfrm>
            <a:prstGeom prst="roundRect">
              <a:avLst/>
            </a:prstGeom>
            <a:gradFill flip="none" rotWithShape="1">
              <a:gsLst>
                <a:gs pos="50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  <a:gs pos="0">
                  <a:sysClr val="window" lastClr="FFFFFF"/>
                </a:gs>
              </a:gsLst>
              <a:lin ang="18900000" scaled="0"/>
              <a:tileRect/>
            </a:gradFill>
            <a:ln w="9525" cap="flat" cmpd="sng" algn="ctr">
              <a:gradFill>
                <a:gsLst>
                  <a:gs pos="100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lin ang="8100000" scaled="0"/>
              </a:gradFill>
              <a:prstDash val="solid"/>
            </a:ln>
            <a:effectLst>
              <a:outerShdw blurRad="444500" dist="254000" dir="8100000" algn="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/>
              <a:endParaRPr lang="en-US" kern="0">
                <a:solidFill>
                  <a:prstClr val="white"/>
                </a:solidFill>
                <a:latin typeface="Calibri"/>
                <a:ea typeface="宋体" panose="02010600030101010101" pitchFamily="2" charset="-122"/>
                <a:sym typeface="+mn-lt"/>
              </a:endParaRPr>
            </a:p>
          </p:txBody>
        </p:sp>
      </p:grpSp>
      <p:sp>
        <p:nvSpPr>
          <p:cNvPr id="145" name="任意多边形: 形状 144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/>
          <p:nvPr/>
        </p:nvSpPr>
        <p:spPr>
          <a:xfrm>
            <a:off x="4290042" y="3101726"/>
            <a:ext cx="3611917" cy="521211"/>
          </a:xfrm>
          <a:custGeom>
            <a:avLst/>
            <a:gdLst/>
            <a:ahLst/>
            <a:cxnLst/>
            <a:rect l="l" t="t" r="r" b="b"/>
            <a:pathLst>
              <a:path w="3611917" h="521211">
                <a:moveTo>
                  <a:pt x="2961970" y="96700"/>
                </a:moveTo>
                <a:cubicBezTo>
                  <a:pt x="2929452" y="95928"/>
                  <a:pt x="2906363" y="108101"/>
                  <a:pt x="2892704" y="133219"/>
                </a:cubicBezTo>
                <a:cubicBezTo>
                  <a:pt x="2879045" y="158336"/>
                  <a:pt x="2872416" y="201027"/>
                  <a:pt x="2872816" y="261292"/>
                </a:cubicBezTo>
                <a:cubicBezTo>
                  <a:pt x="2872416" y="320899"/>
                  <a:pt x="2879045" y="363190"/>
                  <a:pt x="2892704" y="388165"/>
                </a:cubicBezTo>
                <a:cubicBezTo>
                  <a:pt x="2906363" y="413140"/>
                  <a:pt x="2929452" y="425255"/>
                  <a:pt x="2961970" y="424512"/>
                </a:cubicBezTo>
                <a:cubicBezTo>
                  <a:pt x="2995474" y="425341"/>
                  <a:pt x="3019163" y="413397"/>
                  <a:pt x="3033036" y="388679"/>
                </a:cubicBezTo>
                <a:cubicBezTo>
                  <a:pt x="3046909" y="363962"/>
                  <a:pt x="3053624" y="321499"/>
                  <a:pt x="3053181" y="261292"/>
                </a:cubicBezTo>
                <a:cubicBezTo>
                  <a:pt x="3053667" y="200427"/>
                  <a:pt x="3047037" y="157565"/>
                  <a:pt x="3033293" y="132704"/>
                </a:cubicBezTo>
                <a:cubicBezTo>
                  <a:pt x="3019548" y="107844"/>
                  <a:pt x="2995774" y="95843"/>
                  <a:pt x="2961970" y="96700"/>
                </a:cubicBezTo>
                <a:close/>
                <a:moveTo>
                  <a:pt x="1037767" y="94643"/>
                </a:moveTo>
                <a:lnTo>
                  <a:pt x="1020622" y="169395"/>
                </a:lnTo>
                <a:lnTo>
                  <a:pt x="988390" y="302440"/>
                </a:lnTo>
                <a:lnTo>
                  <a:pt x="1094689" y="302440"/>
                </a:lnTo>
                <a:lnTo>
                  <a:pt x="1045311" y="94643"/>
                </a:lnTo>
                <a:close/>
                <a:moveTo>
                  <a:pt x="3223031" y="7546"/>
                </a:moveTo>
                <a:lnTo>
                  <a:pt x="3340988" y="7546"/>
                </a:lnTo>
                <a:lnTo>
                  <a:pt x="3340988" y="312727"/>
                </a:lnTo>
                <a:cubicBezTo>
                  <a:pt x="3340688" y="351803"/>
                  <a:pt x="3346432" y="379950"/>
                  <a:pt x="3358219" y="397166"/>
                </a:cubicBezTo>
                <a:cubicBezTo>
                  <a:pt x="3370006" y="414382"/>
                  <a:pt x="3389637" y="422812"/>
                  <a:pt x="3417112" y="422455"/>
                </a:cubicBezTo>
                <a:cubicBezTo>
                  <a:pt x="3445216" y="422941"/>
                  <a:pt x="3465133" y="414768"/>
                  <a:pt x="3476863" y="397938"/>
                </a:cubicBezTo>
                <a:cubicBezTo>
                  <a:pt x="3488593" y="381107"/>
                  <a:pt x="3494279" y="352703"/>
                  <a:pt x="3493922" y="312727"/>
                </a:cubicBezTo>
                <a:lnTo>
                  <a:pt x="3493922" y="7546"/>
                </a:lnTo>
                <a:lnTo>
                  <a:pt x="3611879" y="7546"/>
                </a:lnTo>
                <a:lnTo>
                  <a:pt x="3611879" y="320271"/>
                </a:lnTo>
                <a:cubicBezTo>
                  <a:pt x="3612765" y="388051"/>
                  <a:pt x="3598306" y="438514"/>
                  <a:pt x="3568502" y="471661"/>
                </a:cubicBezTo>
                <a:cubicBezTo>
                  <a:pt x="3538699" y="504808"/>
                  <a:pt x="3488236" y="521324"/>
                  <a:pt x="3417112" y="521210"/>
                </a:cubicBezTo>
                <a:cubicBezTo>
                  <a:pt x="3346618" y="521282"/>
                  <a:pt x="3296440" y="504680"/>
                  <a:pt x="3266579" y="471404"/>
                </a:cubicBezTo>
                <a:cubicBezTo>
                  <a:pt x="3236718" y="438128"/>
                  <a:pt x="3222202" y="387751"/>
                  <a:pt x="3223031" y="320271"/>
                </a:cubicBezTo>
                <a:close/>
                <a:moveTo>
                  <a:pt x="2277008" y="6860"/>
                </a:moveTo>
                <a:lnTo>
                  <a:pt x="2410739" y="6860"/>
                </a:lnTo>
                <a:lnTo>
                  <a:pt x="2496464" y="197513"/>
                </a:lnTo>
                <a:lnTo>
                  <a:pt x="2505379" y="231803"/>
                </a:lnTo>
                <a:lnTo>
                  <a:pt x="2512237" y="231803"/>
                </a:lnTo>
                <a:lnTo>
                  <a:pt x="2521838" y="197513"/>
                </a:lnTo>
                <a:lnTo>
                  <a:pt x="2608249" y="6860"/>
                </a:lnTo>
                <a:lnTo>
                  <a:pt x="2739237" y="6860"/>
                </a:lnTo>
                <a:lnTo>
                  <a:pt x="2567101" y="340845"/>
                </a:lnTo>
                <a:lnTo>
                  <a:pt x="2567101" y="514352"/>
                </a:lnTo>
                <a:lnTo>
                  <a:pt x="2449144" y="514352"/>
                </a:lnTo>
                <a:lnTo>
                  <a:pt x="2449144" y="341531"/>
                </a:lnTo>
                <a:close/>
                <a:moveTo>
                  <a:pt x="1759610" y="6860"/>
                </a:moveTo>
                <a:lnTo>
                  <a:pt x="1877568" y="6860"/>
                </a:lnTo>
                <a:lnTo>
                  <a:pt x="1877568" y="206428"/>
                </a:lnTo>
                <a:lnTo>
                  <a:pt x="1926945" y="206428"/>
                </a:lnTo>
                <a:lnTo>
                  <a:pt x="2013356" y="6860"/>
                </a:lnTo>
                <a:lnTo>
                  <a:pt x="2143658" y="6860"/>
                </a:lnTo>
                <a:lnTo>
                  <a:pt x="2037359" y="235232"/>
                </a:lnTo>
                <a:lnTo>
                  <a:pt x="1998268" y="253748"/>
                </a:lnTo>
                <a:lnTo>
                  <a:pt x="1998268" y="257863"/>
                </a:lnTo>
                <a:lnTo>
                  <a:pt x="2038045" y="277065"/>
                </a:lnTo>
                <a:lnTo>
                  <a:pt x="2157374" y="514352"/>
                </a:lnTo>
                <a:lnTo>
                  <a:pt x="2026386" y="514352"/>
                </a:lnTo>
                <a:lnTo>
                  <a:pt x="1922145" y="304497"/>
                </a:lnTo>
                <a:lnTo>
                  <a:pt x="1877568" y="304497"/>
                </a:lnTo>
                <a:lnTo>
                  <a:pt x="1877568" y="514352"/>
                </a:lnTo>
                <a:lnTo>
                  <a:pt x="1759610" y="514352"/>
                </a:lnTo>
                <a:close/>
                <a:moveTo>
                  <a:pt x="1292885" y="6860"/>
                </a:moveTo>
                <a:lnTo>
                  <a:pt x="1390954" y="6860"/>
                </a:lnTo>
                <a:lnTo>
                  <a:pt x="1524685" y="216029"/>
                </a:lnTo>
                <a:lnTo>
                  <a:pt x="1552803" y="261292"/>
                </a:lnTo>
                <a:lnTo>
                  <a:pt x="1576120" y="308612"/>
                </a:lnTo>
                <a:lnTo>
                  <a:pt x="1582293" y="308612"/>
                </a:lnTo>
                <a:lnTo>
                  <a:pt x="1582293" y="6860"/>
                </a:lnTo>
                <a:lnTo>
                  <a:pt x="1686534" y="6860"/>
                </a:lnTo>
                <a:lnTo>
                  <a:pt x="1686534" y="514352"/>
                </a:lnTo>
                <a:lnTo>
                  <a:pt x="1588465" y="514352"/>
                </a:lnTo>
                <a:lnTo>
                  <a:pt x="1453362" y="303126"/>
                </a:lnTo>
                <a:lnTo>
                  <a:pt x="1425244" y="257863"/>
                </a:lnTo>
                <a:lnTo>
                  <a:pt x="1403299" y="211229"/>
                </a:lnTo>
                <a:lnTo>
                  <a:pt x="1396441" y="211229"/>
                </a:lnTo>
                <a:lnTo>
                  <a:pt x="1396441" y="514352"/>
                </a:lnTo>
                <a:lnTo>
                  <a:pt x="1292885" y="514352"/>
                </a:lnTo>
                <a:close/>
                <a:moveTo>
                  <a:pt x="952728" y="6860"/>
                </a:moveTo>
                <a:lnTo>
                  <a:pt x="1131036" y="6860"/>
                </a:lnTo>
                <a:lnTo>
                  <a:pt x="1257909" y="509552"/>
                </a:lnTo>
                <a:lnTo>
                  <a:pt x="1257909" y="514352"/>
                </a:lnTo>
                <a:lnTo>
                  <a:pt x="1146809" y="514352"/>
                </a:lnTo>
                <a:lnTo>
                  <a:pt x="1116634" y="396395"/>
                </a:lnTo>
                <a:lnTo>
                  <a:pt x="965758" y="396395"/>
                </a:lnTo>
                <a:lnTo>
                  <a:pt x="936269" y="514352"/>
                </a:lnTo>
                <a:lnTo>
                  <a:pt x="825855" y="514352"/>
                </a:lnTo>
                <a:lnTo>
                  <a:pt x="825855" y="509552"/>
                </a:lnTo>
                <a:close/>
                <a:moveTo>
                  <a:pt x="397535" y="6860"/>
                </a:moveTo>
                <a:lnTo>
                  <a:pt x="515493" y="6860"/>
                </a:lnTo>
                <a:lnTo>
                  <a:pt x="515493" y="205742"/>
                </a:lnTo>
                <a:lnTo>
                  <a:pt x="669798" y="205742"/>
                </a:lnTo>
                <a:lnTo>
                  <a:pt x="669798" y="6860"/>
                </a:lnTo>
                <a:lnTo>
                  <a:pt x="787755" y="6860"/>
                </a:lnTo>
                <a:lnTo>
                  <a:pt x="787755" y="514352"/>
                </a:lnTo>
                <a:lnTo>
                  <a:pt x="669798" y="514352"/>
                </a:lnTo>
                <a:lnTo>
                  <a:pt x="669798" y="304497"/>
                </a:lnTo>
                <a:lnTo>
                  <a:pt x="515493" y="304497"/>
                </a:lnTo>
                <a:lnTo>
                  <a:pt x="515493" y="514352"/>
                </a:lnTo>
                <a:lnTo>
                  <a:pt x="397535" y="514352"/>
                </a:lnTo>
                <a:close/>
                <a:moveTo>
                  <a:pt x="0" y="6860"/>
                </a:moveTo>
                <a:lnTo>
                  <a:pt x="348386" y="6860"/>
                </a:lnTo>
                <a:lnTo>
                  <a:pt x="348386" y="107673"/>
                </a:lnTo>
                <a:lnTo>
                  <a:pt x="232486" y="107673"/>
                </a:lnTo>
                <a:lnTo>
                  <a:pt x="232486" y="514352"/>
                </a:lnTo>
                <a:lnTo>
                  <a:pt x="115214" y="514352"/>
                </a:lnTo>
                <a:lnTo>
                  <a:pt x="115214" y="107673"/>
                </a:lnTo>
                <a:lnTo>
                  <a:pt x="0" y="107673"/>
                </a:lnTo>
                <a:close/>
                <a:moveTo>
                  <a:pt x="2961970" y="2"/>
                </a:moveTo>
                <a:cubicBezTo>
                  <a:pt x="3033807" y="-169"/>
                  <a:pt x="3087128" y="21262"/>
                  <a:pt x="3121933" y="64296"/>
                </a:cubicBezTo>
                <a:cubicBezTo>
                  <a:pt x="3156737" y="107330"/>
                  <a:pt x="3174053" y="172995"/>
                  <a:pt x="3173882" y="261292"/>
                </a:cubicBezTo>
                <a:cubicBezTo>
                  <a:pt x="3174053" y="349232"/>
                  <a:pt x="3156737" y="414583"/>
                  <a:pt x="3121933" y="457345"/>
                </a:cubicBezTo>
                <a:cubicBezTo>
                  <a:pt x="3087128" y="500107"/>
                  <a:pt x="3033807" y="521396"/>
                  <a:pt x="2961970" y="521210"/>
                </a:cubicBezTo>
                <a:cubicBezTo>
                  <a:pt x="2891718" y="521310"/>
                  <a:pt x="2839169" y="499850"/>
                  <a:pt x="2804321" y="456831"/>
                </a:cubicBezTo>
                <a:cubicBezTo>
                  <a:pt x="2769474" y="413811"/>
                  <a:pt x="2752072" y="348631"/>
                  <a:pt x="2752115" y="261292"/>
                </a:cubicBezTo>
                <a:cubicBezTo>
                  <a:pt x="2752072" y="173595"/>
                  <a:pt x="2769474" y="108101"/>
                  <a:pt x="2804321" y="64810"/>
                </a:cubicBezTo>
                <a:cubicBezTo>
                  <a:pt x="2839169" y="21519"/>
                  <a:pt x="2891718" y="-84"/>
                  <a:pt x="2961970" y="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38100" dist="38100" dir="2700000" algn="tl">
              <a:srgbClr val="000000">
                <a:alpha val="43137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5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e7d195523061f1c0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 hidden="1">
            <a:extLst>
              <a:ext uri="{FF2B5EF4-FFF2-40B4-BE49-F238E27FC236}">
                <a16:creationId xmlns="" xmlns:a16="http://schemas.microsoft.com/office/drawing/2014/main" id="{A28A6531-BFF3-4CFD-87AC-F9DC9D65FA77}"/>
              </a:ext>
            </a:extLst>
          </p:cNvPr>
          <p:cNvSpPr txBox="1"/>
          <p:nvPr/>
        </p:nvSpPr>
        <p:spPr>
          <a:xfrm>
            <a:off x="-355600" y="1803400"/>
            <a:ext cx="293927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e7d195523061f1c0dc554706afe4c72a60a25314cbaece805811E654B44695D34D35691164BB3D154CCFD5D798F6FEAD99EAA8F1ADC3D4AFA5BC9ED0BB3A4B45073A038AC38E89AB54D31AA59602B9F119171EA029671D03CC5A9FDF7B6FBD52CFA77A9813EB1C48E56359C7D4F4CC6E1CF6F79A148452085485E677BFBC7D6AE55FD115E9DF0A16</a:t>
            </a:r>
            <a:endParaRPr lang="zh-CN" altLang="en-US" sz="100"/>
          </a:p>
        </p:txBody>
      </p:sp>
    </p:spTree>
    <p:extLst>
      <p:ext uri="{BB962C8B-B14F-4D97-AF65-F5344CB8AC3E}">
        <p14:creationId xmlns:p14="http://schemas.microsoft.com/office/powerpoint/2010/main" val="1043748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3750" y="1136650"/>
            <a:ext cx="8064500" cy="4584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610044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06896" y="5009322"/>
            <a:ext cx="4967129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短酷</a:t>
            </a:r>
            <a:r>
              <a:rPr lang="en-US" altLang="zh-CN" dirty="0" smtClean="0">
                <a:solidFill>
                  <a:schemeClr val="bg1"/>
                </a:solidFill>
              </a:rPr>
              <a:t>PPT    </a:t>
            </a:r>
            <a:r>
              <a:rPr lang="zh-CN" altLang="en-US" dirty="0" smtClean="0">
                <a:solidFill>
                  <a:schemeClr val="bg1"/>
                </a:solidFill>
              </a:rPr>
              <a:t>作品</a:t>
            </a:r>
            <a:endParaRPr lang="en-US" altLang="zh-CN" dirty="0" smtClean="0">
              <a:solidFill>
                <a:schemeClr val="bg1"/>
              </a:solidFill>
            </a:endParaRPr>
          </a:p>
          <a:p>
            <a:endParaRPr lang="en-US" altLang="zh-CN" dirty="0">
              <a:solidFill>
                <a:schemeClr val="bg1"/>
              </a:solidFill>
            </a:endParaRPr>
          </a:p>
          <a:p>
            <a:endParaRPr lang="en-US" altLang="zh-CN" dirty="0" smtClean="0">
              <a:solidFill>
                <a:schemeClr val="bg1"/>
              </a:solidFill>
            </a:endParaRPr>
          </a:p>
          <a:p>
            <a:endParaRPr lang="en-US" altLang="zh-CN" dirty="0">
              <a:solidFill>
                <a:schemeClr val="bg1"/>
              </a:solidFill>
            </a:endParaRPr>
          </a:p>
          <a:p>
            <a:r>
              <a:rPr lang="en-US" altLang="zh-CN" dirty="0" smtClean="0">
                <a:solidFill>
                  <a:schemeClr val="bg1"/>
                </a:solidFill>
              </a:rPr>
              <a:t>51PPT</a:t>
            </a:r>
            <a:r>
              <a:rPr lang="zh-CN" altLang="en-US" dirty="0" smtClean="0">
                <a:solidFill>
                  <a:schemeClr val="bg1"/>
                </a:solidFill>
              </a:rPr>
              <a:t>模板网   </a:t>
            </a:r>
            <a:r>
              <a:rPr lang="en-US" altLang="zh-CN" dirty="0" smtClean="0">
                <a:solidFill>
                  <a:schemeClr val="bg1"/>
                </a:solidFill>
                <a:hlinkClick r:id="rId2"/>
              </a:rPr>
              <a:t>www.51pptmoban.com</a:t>
            </a:r>
            <a:r>
              <a:rPr lang="en-US" altLang="zh-CN" dirty="0" smtClean="0">
                <a:solidFill>
                  <a:schemeClr val="bg1"/>
                </a:solidFill>
              </a:rPr>
              <a:t>    </a:t>
            </a:r>
            <a:r>
              <a:rPr lang="zh-CN" altLang="en-US" dirty="0" smtClean="0">
                <a:solidFill>
                  <a:schemeClr val="bg1"/>
                </a:solidFill>
              </a:rPr>
              <a:t>授权发布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92060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/>
          <p:nvPr/>
        </p:nvSpPr>
        <p:spPr>
          <a:xfrm>
            <a:off x="0" y="2434260"/>
            <a:ext cx="12192000" cy="19894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grpSp>
        <p:nvGrpSpPr>
          <p:cNvPr id="39" name="组合 38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GrpSpPr/>
          <p:nvPr/>
        </p:nvGrpSpPr>
        <p:grpSpPr>
          <a:xfrm>
            <a:off x="1053172" y="2586038"/>
            <a:ext cx="3678512" cy="1685926"/>
            <a:chOff x="1053172" y="2586038"/>
            <a:chExt cx="3678512" cy="1685926"/>
          </a:xfrm>
        </p:grpSpPr>
        <p:sp>
          <p:nvSpPr>
            <p:cNvPr id="24" name="文本框 23"/>
            <p:cNvSpPr txBox="1"/>
            <p:nvPr/>
          </p:nvSpPr>
          <p:spPr>
            <a:xfrm>
              <a:off x="1700663" y="2886789"/>
              <a:ext cx="2334037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600" dirty="0">
                  <a:blipFill>
                    <a:blip r:embed="rId9"/>
                    <a:stretch>
                      <a:fillRect/>
                    </a:stretch>
                  </a:blipFill>
                  <a:latin typeface="Impact" panose="020B0806030902050204" pitchFamily="34" charset="0"/>
                </a:rPr>
                <a:t>PART 1</a:t>
              </a:r>
              <a:endParaRPr lang="zh-CN" altLang="en-US" sz="6600" dirty="0">
                <a:blipFill>
                  <a:blip r:embed="rId9"/>
                  <a:stretch>
                    <a:fillRect/>
                  </a:stretch>
                </a:blipFill>
                <a:latin typeface="Impact" panose="020B0806030902050204" pitchFamily="34" charset="0"/>
              </a:endParaRPr>
            </a:p>
          </p:txBody>
        </p:sp>
        <p:grpSp>
          <p:nvGrpSpPr>
            <p:cNvPr id="29" name="组合 28"/>
            <p:cNvGrpSpPr/>
            <p:nvPr/>
          </p:nvGrpSpPr>
          <p:grpSpPr>
            <a:xfrm>
              <a:off x="1356209" y="2900402"/>
              <a:ext cx="3022946" cy="45719"/>
              <a:chOff x="1384299" y="2989302"/>
              <a:chExt cx="1567544" cy="45719"/>
            </a:xfrm>
          </p:grpSpPr>
          <p:sp>
            <p:nvSpPr>
              <p:cNvPr id="25" name="矩形 24"/>
              <p:cNvSpPr/>
              <p:nvPr/>
            </p:nvSpPr>
            <p:spPr>
              <a:xfrm flipV="1">
                <a:off x="1384299" y="2989302"/>
                <a:ext cx="391886" cy="45719"/>
              </a:xfrm>
              <a:prstGeom prst="rect">
                <a:avLst/>
              </a:prstGeom>
              <a:solidFill>
                <a:srgbClr val="B32E3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矩形 25"/>
              <p:cNvSpPr/>
              <p:nvPr/>
            </p:nvSpPr>
            <p:spPr>
              <a:xfrm flipV="1">
                <a:off x="1776185" y="2989302"/>
                <a:ext cx="391886" cy="45719"/>
              </a:xfrm>
              <a:prstGeom prst="rect">
                <a:avLst/>
              </a:prstGeom>
              <a:solidFill>
                <a:srgbClr val="C94A4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矩形 26"/>
              <p:cNvSpPr/>
              <p:nvPr/>
            </p:nvSpPr>
            <p:spPr>
              <a:xfrm flipV="1">
                <a:off x="2168071" y="2989302"/>
                <a:ext cx="391886" cy="45719"/>
              </a:xfrm>
              <a:prstGeom prst="rect">
                <a:avLst/>
              </a:prstGeom>
              <a:solidFill>
                <a:srgbClr val="D364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矩形 27"/>
              <p:cNvSpPr/>
              <p:nvPr/>
            </p:nvSpPr>
            <p:spPr>
              <a:xfrm flipV="1">
                <a:off x="2559957" y="2989302"/>
                <a:ext cx="391886" cy="45719"/>
              </a:xfrm>
              <a:prstGeom prst="rect">
                <a:avLst/>
              </a:prstGeom>
              <a:solidFill>
                <a:srgbClr val="DF8A5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0" name="组合 29"/>
            <p:cNvGrpSpPr/>
            <p:nvPr/>
          </p:nvGrpSpPr>
          <p:grpSpPr>
            <a:xfrm>
              <a:off x="1356209" y="3935452"/>
              <a:ext cx="3022946" cy="45719"/>
              <a:chOff x="1384299" y="2989302"/>
              <a:chExt cx="1567544" cy="45719"/>
            </a:xfrm>
          </p:grpSpPr>
          <p:sp>
            <p:nvSpPr>
              <p:cNvPr id="31" name="矩形 30"/>
              <p:cNvSpPr/>
              <p:nvPr/>
            </p:nvSpPr>
            <p:spPr>
              <a:xfrm flipV="1">
                <a:off x="1384299" y="2989302"/>
                <a:ext cx="391886" cy="45719"/>
              </a:xfrm>
              <a:prstGeom prst="rect">
                <a:avLst/>
              </a:prstGeom>
              <a:solidFill>
                <a:srgbClr val="B32E3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矩形 31"/>
              <p:cNvSpPr/>
              <p:nvPr/>
            </p:nvSpPr>
            <p:spPr>
              <a:xfrm flipV="1">
                <a:off x="1776185" y="2989302"/>
                <a:ext cx="391886" cy="45719"/>
              </a:xfrm>
              <a:prstGeom prst="rect">
                <a:avLst/>
              </a:prstGeom>
              <a:solidFill>
                <a:srgbClr val="C94A4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矩形 32"/>
              <p:cNvSpPr/>
              <p:nvPr/>
            </p:nvSpPr>
            <p:spPr>
              <a:xfrm flipV="1">
                <a:off x="2168071" y="2989302"/>
                <a:ext cx="391886" cy="45719"/>
              </a:xfrm>
              <a:prstGeom prst="rect">
                <a:avLst/>
              </a:prstGeom>
              <a:solidFill>
                <a:srgbClr val="D364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矩形 33"/>
              <p:cNvSpPr/>
              <p:nvPr/>
            </p:nvSpPr>
            <p:spPr>
              <a:xfrm flipV="1">
                <a:off x="2559957" y="2989302"/>
                <a:ext cx="391886" cy="45719"/>
              </a:xfrm>
              <a:prstGeom prst="rect">
                <a:avLst/>
              </a:prstGeom>
              <a:solidFill>
                <a:srgbClr val="DF8A5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36" name="图片 35"/>
            <p:cNvPicPr>
              <a:picLocks noChangeAspect="1"/>
            </p:cNvPicPr>
            <p:nvPr/>
          </p:nvPicPr>
          <p:blipFill rotWithShape="1"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8086" t="1" r="11312" b="407"/>
            <a:stretch/>
          </p:blipFill>
          <p:spPr>
            <a:xfrm rot="16200000">
              <a:off x="3745871" y="3286150"/>
              <a:ext cx="1685926" cy="285701"/>
            </a:xfrm>
            <a:prstGeom prst="rect">
              <a:avLst/>
            </a:prstGeom>
          </p:spPr>
        </p:pic>
        <p:pic>
          <p:nvPicPr>
            <p:cNvPr id="37" name="图片 36"/>
            <p:cNvPicPr>
              <a:picLocks noChangeAspect="1"/>
            </p:cNvPicPr>
            <p:nvPr/>
          </p:nvPicPr>
          <p:blipFill rotWithShape="1"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8086" t="1" r="11312" b="407"/>
            <a:stretch/>
          </p:blipFill>
          <p:spPr>
            <a:xfrm rot="5400000" flipH="1">
              <a:off x="353060" y="3286150"/>
              <a:ext cx="1685926" cy="285701"/>
            </a:xfrm>
            <a:prstGeom prst="rect">
              <a:avLst/>
            </a:prstGeom>
          </p:spPr>
        </p:pic>
      </p:grpSp>
      <p:sp>
        <p:nvSpPr>
          <p:cNvPr id="38" name="文本框 37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 txBox="1"/>
          <p:nvPr/>
        </p:nvSpPr>
        <p:spPr>
          <a:xfrm>
            <a:off x="5375478" y="2967335"/>
            <a:ext cx="572464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5400" b="1" dirty="0">
                <a:blipFill>
                  <a:blip r:embed="rId9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点击添加文章标题</a:t>
            </a:r>
          </a:p>
        </p:txBody>
      </p:sp>
      <p:grpSp>
        <p:nvGrpSpPr>
          <p:cNvPr id="45" name="组合 44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GrpSpPr/>
          <p:nvPr/>
        </p:nvGrpSpPr>
        <p:grpSpPr>
          <a:xfrm>
            <a:off x="10447585" y="344324"/>
            <a:ext cx="1427110" cy="1003321"/>
            <a:chOff x="7285285" y="344324"/>
            <a:chExt cx="1427110" cy="1003321"/>
          </a:xfrm>
        </p:grpSpPr>
        <p:sp>
          <p:nvSpPr>
            <p:cNvPr id="46" name="01"/>
            <p:cNvSpPr/>
            <p:nvPr>
              <p:custDataLst>
                <p:tags r:id="rId4"/>
              </p:custDataLst>
            </p:nvPr>
          </p:nvSpPr>
          <p:spPr>
            <a:xfrm>
              <a:off x="7691499" y="479242"/>
              <a:ext cx="416148" cy="416148"/>
            </a:xfrm>
            <a:prstGeom prst="roundRect">
              <a:avLst/>
            </a:prstGeom>
            <a:gradFill flip="none" rotWithShape="1">
              <a:gsLst>
                <a:gs pos="50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  <a:gs pos="0">
                  <a:sysClr val="window" lastClr="FFFFFF"/>
                </a:gs>
              </a:gsLst>
              <a:lin ang="18900000" scaled="0"/>
              <a:tileRect/>
            </a:gradFill>
            <a:ln w="9525" cap="flat" cmpd="sng" algn="ctr">
              <a:gradFill>
                <a:gsLst>
                  <a:gs pos="100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lin ang="8100000" scaled="0"/>
              </a:gradFill>
              <a:prstDash val="solid"/>
            </a:ln>
            <a:effectLst>
              <a:outerShdw blurRad="444500" dist="254000" dir="8100000" algn="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/>
              <a:endParaRPr lang="en-US" kern="0">
                <a:solidFill>
                  <a:prstClr val="white"/>
                </a:solidFill>
                <a:latin typeface="Calibri"/>
                <a:ea typeface="宋体" panose="02010600030101010101" pitchFamily="2" charset="-122"/>
                <a:sym typeface="+mn-lt"/>
              </a:endParaRPr>
            </a:p>
          </p:txBody>
        </p:sp>
        <p:sp>
          <p:nvSpPr>
            <p:cNvPr id="47" name="01"/>
            <p:cNvSpPr/>
            <p:nvPr>
              <p:custDataLst>
                <p:tags r:id="rId5"/>
              </p:custDataLst>
            </p:nvPr>
          </p:nvSpPr>
          <p:spPr>
            <a:xfrm>
              <a:off x="8181532" y="1075708"/>
              <a:ext cx="271937" cy="271937"/>
            </a:xfrm>
            <a:prstGeom prst="roundRect">
              <a:avLst/>
            </a:prstGeom>
            <a:gradFill flip="none" rotWithShape="1">
              <a:gsLst>
                <a:gs pos="50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  <a:gs pos="0">
                  <a:sysClr val="window" lastClr="FFFFFF"/>
                </a:gs>
              </a:gsLst>
              <a:lin ang="18900000" scaled="0"/>
              <a:tileRect/>
            </a:gradFill>
            <a:ln w="9525" cap="flat" cmpd="sng" algn="ctr">
              <a:gradFill>
                <a:gsLst>
                  <a:gs pos="100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lin ang="8100000" scaled="0"/>
              </a:gradFill>
              <a:prstDash val="solid"/>
            </a:ln>
            <a:effectLst>
              <a:outerShdw blurRad="444500" dist="254000" dir="8100000" algn="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/>
              <a:endParaRPr lang="en-US" kern="0">
                <a:solidFill>
                  <a:prstClr val="white"/>
                </a:solidFill>
                <a:latin typeface="Calibri"/>
                <a:ea typeface="宋体" panose="02010600030101010101" pitchFamily="2" charset="-122"/>
                <a:sym typeface="+mn-lt"/>
              </a:endParaRPr>
            </a:p>
          </p:txBody>
        </p:sp>
        <p:sp>
          <p:nvSpPr>
            <p:cNvPr id="48" name="01"/>
            <p:cNvSpPr/>
            <p:nvPr/>
          </p:nvSpPr>
          <p:spPr>
            <a:xfrm>
              <a:off x="8388395" y="479242"/>
              <a:ext cx="324000" cy="324000"/>
            </a:xfrm>
            <a:prstGeom prst="roundRect">
              <a:avLst/>
            </a:prstGeom>
            <a:gradFill flip="none" rotWithShape="1">
              <a:gsLst>
                <a:gs pos="50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  <a:gs pos="0">
                  <a:sysClr val="window" lastClr="FFFFFF"/>
                </a:gs>
              </a:gsLst>
              <a:lin ang="18900000" scaled="0"/>
              <a:tileRect/>
            </a:gradFill>
            <a:ln w="9525" cap="flat" cmpd="sng" algn="ctr">
              <a:gradFill>
                <a:gsLst>
                  <a:gs pos="100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lin ang="8100000" scaled="0"/>
              </a:gradFill>
              <a:prstDash val="solid"/>
            </a:ln>
            <a:effectLst>
              <a:outerShdw blurRad="444500" dist="254000" dir="8100000" algn="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9" name="01"/>
            <p:cNvSpPr/>
            <p:nvPr>
              <p:custDataLst>
                <p:tags r:id="rId6"/>
              </p:custDataLst>
            </p:nvPr>
          </p:nvSpPr>
          <p:spPr>
            <a:xfrm>
              <a:off x="7285285" y="344324"/>
              <a:ext cx="153681" cy="153681"/>
            </a:xfrm>
            <a:prstGeom prst="roundRect">
              <a:avLst/>
            </a:prstGeom>
            <a:gradFill flip="none" rotWithShape="1">
              <a:gsLst>
                <a:gs pos="50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  <a:gs pos="0">
                  <a:sysClr val="window" lastClr="FFFFFF"/>
                </a:gs>
              </a:gsLst>
              <a:lin ang="18900000" scaled="0"/>
              <a:tileRect/>
            </a:gradFill>
            <a:ln w="9525" cap="flat" cmpd="sng" algn="ctr">
              <a:gradFill>
                <a:gsLst>
                  <a:gs pos="100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lin ang="8100000" scaled="0"/>
              </a:gradFill>
              <a:prstDash val="solid"/>
            </a:ln>
            <a:effectLst>
              <a:outerShdw blurRad="444500" dist="254000" dir="8100000" algn="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/>
              <a:endParaRPr lang="en-US" kern="0">
                <a:solidFill>
                  <a:prstClr val="white"/>
                </a:solidFill>
                <a:latin typeface="Calibri"/>
                <a:ea typeface="宋体" panose="02010600030101010101" pitchFamily="2" charset="-122"/>
                <a:sym typeface="+mn-lt"/>
              </a:endParaRPr>
            </a:p>
          </p:txBody>
        </p:sp>
      </p:grpSp>
      <p:grpSp>
        <p:nvGrpSpPr>
          <p:cNvPr id="50" name="作者 QQ：394222199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GrpSpPr/>
          <p:nvPr/>
        </p:nvGrpSpPr>
        <p:grpSpPr>
          <a:xfrm flipH="1" flipV="1">
            <a:off x="274885" y="5640224"/>
            <a:ext cx="1427110" cy="1003321"/>
            <a:chOff x="7285285" y="344324"/>
            <a:chExt cx="1427110" cy="1003321"/>
          </a:xfrm>
        </p:grpSpPr>
        <p:sp>
          <p:nvSpPr>
            <p:cNvPr id="51" name="01"/>
            <p:cNvSpPr/>
            <p:nvPr>
              <p:custDataLst>
                <p:tags r:id="rId1"/>
              </p:custDataLst>
            </p:nvPr>
          </p:nvSpPr>
          <p:spPr>
            <a:xfrm>
              <a:off x="7691499" y="479242"/>
              <a:ext cx="416148" cy="416148"/>
            </a:xfrm>
            <a:prstGeom prst="roundRect">
              <a:avLst/>
            </a:prstGeom>
            <a:gradFill flip="none" rotWithShape="1">
              <a:gsLst>
                <a:gs pos="50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  <a:gs pos="0">
                  <a:sysClr val="window" lastClr="FFFFFF"/>
                </a:gs>
              </a:gsLst>
              <a:lin ang="18900000" scaled="0"/>
              <a:tileRect/>
            </a:gradFill>
            <a:ln w="9525" cap="flat" cmpd="sng" algn="ctr">
              <a:gradFill>
                <a:gsLst>
                  <a:gs pos="100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lin ang="8100000" scaled="0"/>
              </a:gradFill>
              <a:prstDash val="solid"/>
            </a:ln>
            <a:effectLst>
              <a:outerShdw blurRad="444500" dist="254000" dir="8100000" algn="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/>
              <a:endParaRPr lang="en-US" kern="0">
                <a:solidFill>
                  <a:prstClr val="white"/>
                </a:solidFill>
                <a:latin typeface="Calibri"/>
                <a:ea typeface="宋体" panose="02010600030101010101" pitchFamily="2" charset="-122"/>
                <a:sym typeface="+mn-lt"/>
              </a:endParaRPr>
            </a:p>
          </p:txBody>
        </p:sp>
        <p:sp>
          <p:nvSpPr>
            <p:cNvPr id="52" name="01"/>
            <p:cNvSpPr/>
            <p:nvPr>
              <p:custDataLst>
                <p:tags r:id="rId2"/>
              </p:custDataLst>
            </p:nvPr>
          </p:nvSpPr>
          <p:spPr>
            <a:xfrm>
              <a:off x="8181532" y="1075708"/>
              <a:ext cx="271937" cy="271937"/>
            </a:xfrm>
            <a:prstGeom prst="roundRect">
              <a:avLst/>
            </a:prstGeom>
            <a:gradFill flip="none" rotWithShape="1">
              <a:gsLst>
                <a:gs pos="50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  <a:gs pos="0">
                  <a:sysClr val="window" lastClr="FFFFFF"/>
                </a:gs>
              </a:gsLst>
              <a:lin ang="18900000" scaled="0"/>
              <a:tileRect/>
            </a:gradFill>
            <a:ln w="9525" cap="flat" cmpd="sng" algn="ctr">
              <a:gradFill>
                <a:gsLst>
                  <a:gs pos="100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lin ang="8100000" scaled="0"/>
              </a:gradFill>
              <a:prstDash val="solid"/>
            </a:ln>
            <a:effectLst>
              <a:outerShdw blurRad="444500" dist="254000" dir="8100000" algn="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/>
              <a:endParaRPr lang="en-US" kern="0">
                <a:solidFill>
                  <a:prstClr val="white"/>
                </a:solidFill>
                <a:latin typeface="Calibri"/>
                <a:ea typeface="宋体" panose="02010600030101010101" pitchFamily="2" charset="-122"/>
                <a:sym typeface="+mn-lt"/>
              </a:endParaRPr>
            </a:p>
          </p:txBody>
        </p:sp>
        <p:sp>
          <p:nvSpPr>
            <p:cNvPr id="53" name="01"/>
            <p:cNvSpPr/>
            <p:nvPr/>
          </p:nvSpPr>
          <p:spPr>
            <a:xfrm>
              <a:off x="8388395" y="479242"/>
              <a:ext cx="324000" cy="324000"/>
            </a:xfrm>
            <a:prstGeom prst="roundRect">
              <a:avLst/>
            </a:prstGeom>
            <a:gradFill flip="none" rotWithShape="1">
              <a:gsLst>
                <a:gs pos="50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  <a:gs pos="0">
                  <a:sysClr val="window" lastClr="FFFFFF"/>
                </a:gs>
              </a:gsLst>
              <a:lin ang="18900000" scaled="0"/>
              <a:tileRect/>
            </a:gradFill>
            <a:ln w="9525" cap="flat" cmpd="sng" algn="ctr">
              <a:gradFill>
                <a:gsLst>
                  <a:gs pos="100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lin ang="8100000" scaled="0"/>
              </a:gradFill>
              <a:prstDash val="solid"/>
            </a:ln>
            <a:effectLst>
              <a:outerShdw blurRad="444500" dist="254000" dir="8100000" algn="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4" name="01"/>
            <p:cNvSpPr/>
            <p:nvPr>
              <p:custDataLst>
                <p:tags r:id="rId3"/>
              </p:custDataLst>
            </p:nvPr>
          </p:nvSpPr>
          <p:spPr>
            <a:xfrm>
              <a:off x="7285285" y="344324"/>
              <a:ext cx="153681" cy="153681"/>
            </a:xfrm>
            <a:prstGeom prst="roundRect">
              <a:avLst/>
            </a:prstGeom>
            <a:gradFill flip="none" rotWithShape="1">
              <a:gsLst>
                <a:gs pos="50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  <a:gs pos="0">
                  <a:sysClr val="window" lastClr="FFFFFF"/>
                </a:gs>
              </a:gsLst>
              <a:lin ang="18900000" scaled="0"/>
              <a:tileRect/>
            </a:gradFill>
            <a:ln w="9525" cap="flat" cmpd="sng" algn="ctr">
              <a:gradFill>
                <a:gsLst>
                  <a:gs pos="100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lin ang="8100000" scaled="0"/>
              </a:gradFill>
              <a:prstDash val="solid"/>
            </a:ln>
            <a:effectLst>
              <a:outerShdw blurRad="444500" dist="254000" dir="8100000" algn="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/>
              <a:endParaRPr lang="en-US" kern="0">
                <a:solidFill>
                  <a:prstClr val="white"/>
                </a:solidFill>
                <a:latin typeface="Calibri"/>
                <a:ea typeface="宋体" panose="02010600030101010101" pitchFamily="2" charset="-122"/>
                <a:sym typeface="+mn-lt"/>
              </a:endParaRPr>
            </a:p>
          </p:txBody>
        </p:sp>
      </p:grpSp>
      <p:sp>
        <p:nvSpPr>
          <p:cNvPr id="2" name="e7d195523061f1c0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 hidden="1">
            <a:extLst>
              <a:ext uri="{FF2B5EF4-FFF2-40B4-BE49-F238E27FC236}">
                <a16:creationId xmlns="" xmlns:a16="http://schemas.microsoft.com/office/drawing/2014/main" id="{64AA8D00-D953-4D70-84A6-AED9F94AD855}"/>
              </a:ext>
            </a:extLst>
          </p:cNvPr>
          <p:cNvSpPr txBox="1"/>
          <p:nvPr/>
        </p:nvSpPr>
        <p:spPr>
          <a:xfrm>
            <a:off x="-355600" y="1803400"/>
            <a:ext cx="293927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e7d195523061f1c0dc554706afe4c72a60a25314cbaece805811E654B44695D34D35691164BB3D154CCFD5D798F6FEAD99EAA8F1ADC3D4AFA5BC9ED0BB3A4B45073A038AC38E89AB54D31AA59602B9F119171EA029671D03CC5A9FDF7B6FBD52CFA77A9813EB1C48E56359C7D4F4CC6E1CF6F79A148452085485E677BFBC7D6AE55FD115E9DF0A16</a:t>
            </a:r>
            <a:endParaRPr lang="zh-CN" altLang="en-US" sz="100"/>
          </a:p>
        </p:txBody>
      </p:sp>
    </p:spTree>
    <p:extLst>
      <p:ext uri="{BB962C8B-B14F-4D97-AF65-F5344CB8AC3E}">
        <p14:creationId xmlns:p14="http://schemas.microsoft.com/office/powerpoint/2010/main" val="14246839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 txBox="1"/>
          <p:nvPr/>
        </p:nvSpPr>
        <p:spPr>
          <a:xfrm>
            <a:off x="1023202" y="313942"/>
            <a:ext cx="30572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点击添加文章标题</a:t>
            </a:r>
          </a:p>
        </p:txBody>
      </p:sp>
      <p:grpSp>
        <p:nvGrpSpPr>
          <p:cNvPr id="17" name="组合 16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GrpSpPr/>
          <p:nvPr/>
        </p:nvGrpSpPr>
        <p:grpSpPr>
          <a:xfrm>
            <a:off x="143240" y="192520"/>
            <a:ext cx="743173" cy="743173"/>
            <a:chOff x="181340" y="135370"/>
            <a:chExt cx="743173" cy="743173"/>
          </a:xfrm>
        </p:grpSpPr>
        <p:sp>
          <p:nvSpPr>
            <p:cNvPr id="13" name="菱形 12"/>
            <p:cNvSpPr/>
            <p:nvPr/>
          </p:nvSpPr>
          <p:spPr>
            <a:xfrm>
              <a:off x="181340" y="135370"/>
              <a:ext cx="743173" cy="743173"/>
            </a:xfrm>
            <a:prstGeom prst="diamond">
              <a:avLst/>
            </a:prstGeom>
            <a:noFill/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菱形 13"/>
            <p:cNvSpPr/>
            <p:nvPr/>
          </p:nvSpPr>
          <p:spPr>
            <a:xfrm>
              <a:off x="181340" y="196180"/>
              <a:ext cx="621553" cy="621554"/>
            </a:xfrm>
            <a:prstGeom prst="diamond">
              <a:avLst/>
            </a:prstGeom>
            <a:gradFill flip="none" rotWithShape="1">
              <a:gsLst>
                <a:gs pos="50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  <a:gs pos="0">
                  <a:sysClr val="window" lastClr="FFFFFF"/>
                </a:gs>
              </a:gsLst>
              <a:lin ang="18900000" scaled="0"/>
              <a:tileRect/>
            </a:gradFill>
            <a:ln w="9525" cap="flat" cmpd="sng" algn="ctr">
              <a:gradFill>
                <a:gsLst>
                  <a:gs pos="100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lin ang="8100000" scaled="0"/>
              </a:gradFill>
              <a:prstDash val="solid"/>
            </a:ln>
            <a:effectLst>
              <a:outerShdw blurRad="444500" dist="254000" dir="8100000" algn="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/>
              <a:endParaRPr lang="zh-CN" altLang="en-US" kern="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cxnSp>
        <p:nvCxnSpPr>
          <p:cNvPr id="15" name="直接连接符 14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CxnSpPr/>
          <p:nvPr/>
        </p:nvCxnSpPr>
        <p:spPr>
          <a:xfrm flipH="1">
            <a:off x="4324350" y="526006"/>
            <a:ext cx="7867652" cy="0"/>
          </a:xfrm>
          <a:prstGeom prst="line">
            <a:avLst/>
          </a:prstGeom>
          <a:ln>
            <a:solidFill>
              <a:schemeClr val="bg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弧形 6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/>
          <p:nvPr/>
        </p:nvSpPr>
        <p:spPr>
          <a:xfrm rot="18900000">
            <a:off x="2170255" y="1707195"/>
            <a:ext cx="2288146" cy="2288146"/>
          </a:xfrm>
          <a:prstGeom prst="arc">
            <a:avLst/>
          </a:prstGeom>
          <a:ln w="28575">
            <a:solidFill>
              <a:schemeClr val="bg1"/>
            </a:solidFill>
            <a:headEnd type="none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8" name="椭圆 7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/>
          <p:nvPr/>
        </p:nvSpPr>
        <p:spPr>
          <a:xfrm>
            <a:off x="970719" y="2050558"/>
            <a:ext cx="1843405" cy="1843405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C8C8C8"/>
              </a:gs>
            </a:gsLst>
            <a:lin ang="19800000" scaled="0"/>
            <a:tileRect/>
          </a:gradFill>
          <a:ln w="12700">
            <a:gradFill flip="none" rotWithShape="1">
              <a:gsLst>
                <a:gs pos="53000">
                  <a:schemeClr val="bg1">
                    <a:alpha val="90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lin ang="7200000" scaled="0"/>
              <a:tileRect/>
            </a:gradFill>
          </a:ln>
          <a:effectLst>
            <a:outerShdw blurRad="482600" dist="203200" dir="8100000" algn="tr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</a:pPr>
            <a:endParaRPr lang="zh-CN" altLang="en-US" sz="6000" dirty="0">
              <a:solidFill>
                <a:schemeClr val="bg1"/>
              </a:solidFill>
              <a:latin typeface="AgencyFB Light" pitchFamily="50" charset="0"/>
              <a:ea typeface="微软雅黑 Light" panose="020B0502040204020203" pitchFamily="34" charset="-122"/>
            </a:endParaRPr>
          </a:p>
        </p:txBody>
      </p:sp>
      <p:sp>
        <p:nvSpPr>
          <p:cNvPr id="9" name="椭圆 8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/>
          <p:nvPr/>
        </p:nvSpPr>
        <p:spPr>
          <a:xfrm>
            <a:off x="3814533" y="2050558"/>
            <a:ext cx="1843405" cy="1843405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C8C8C8"/>
              </a:gs>
            </a:gsLst>
            <a:lin ang="19800000" scaled="0"/>
            <a:tileRect/>
          </a:gradFill>
          <a:ln w="12700">
            <a:gradFill flip="none" rotWithShape="1">
              <a:gsLst>
                <a:gs pos="53000">
                  <a:schemeClr val="bg1">
                    <a:alpha val="90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lin ang="7200000" scaled="0"/>
              <a:tileRect/>
            </a:gradFill>
          </a:ln>
          <a:effectLst>
            <a:outerShdw blurRad="482600" dist="203200" dir="8100000" algn="tr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</a:pPr>
            <a:endParaRPr lang="zh-CN" altLang="en-US" sz="6000" dirty="0">
              <a:solidFill>
                <a:schemeClr val="bg1"/>
              </a:solidFill>
              <a:latin typeface="AgencyFB Light" pitchFamily="50" charset="0"/>
              <a:ea typeface="微软雅黑 Light" panose="020B0502040204020203" pitchFamily="34" charset="-122"/>
            </a:endParaRPr>
          </a:p>
        </p:txBody>
      </p:sp>
      <p:sp>
        <p:nvSpPr>
          <p:cNvPr id="10" name="椭圆 9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/>
          <p:nvPr/>
        </p:nvSpPr>
        <p:spPr>
          <a:xfrm>
            <a:off x="6658347" y="2050558"/>
            <a:ext cx="1843405" cy="1843405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C8C8C8"/>
              </a:gs>
            </a:gsLst>
            <a:lin ang="19800000" scaled="0"/>
            <a:tileRect/>
          </a:gradFill>
          <a:ln w="12700">
            <a:gradFill flip="none" rotWithShape="1">
              <a:gsLst>
                <a:gs pos="53000">
                  <a:schemeClr val="bg1">
                    <a:alpha val="90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lin ang="7200000" scaled="0"/>
              <a:tileRect/>
            </a:gradFill>
          </a:ln>
          <a:effectLst>
            <a:outerShdw blurRad="482600" dist="203200" dir="8100000" algn="tr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</a:pPr>
            <a:endParaRPr lang="zh-CN" altLang="en-US" sz="6000" dirty="0">
              <a:solidFill>
                <a:schemeClr val="bg1"/>
              </a:solidFill>
              <a:latin typeface="AgencyFB Light" pitchFamily="50" charset="0"/>
              <a:ea typeface="微软雅黑 Light" panose="020B0502040204020203" pitchFamily="34" charset="-122"/>
            </a:endParaRPr>
          </a:p>
        </p:txBody>
      </p:sp>
      <p:sp>
        <p:nvSpPr>
          <p:cNvPr id="11" name="椭圆 10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/>
          <p:nvPr/>
        </p:nvSpPr>
        <p:spPr>
          <a:xfrm>
            <a:off x="9502161" y="2050558"/>
            <a:ext cx="1843405" cy="1843405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C8C8C8"/>
              </a:gs>
            </a:gsLst>
            <a:lin ang="19800000" scaled="0"/>
            <a:tileRect/>
          </a:gradFill>
          <a:ln w="12700">
            <a:gradFill flip="none" rotWithShape="1">
              <a:gsLst>
                <a:gs pos="53000">
                  <a:schemeClr val="bg1">
                    <a:alpha val="90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lin ang="7200000" scaled="0"/>
              <a:tileRect/>
            </a:gradFill>
          </a:ln>
          <a:effectLst>
            <a:outerShdw blurRad="482600" dist="203200" dir="8100000" algn="tr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</a:pPr>
            <a:endParaRPr lang="zh-CN" altLang="en-US" sz="6000" dirty="0">
              <a:solidFill>
                <a:schemeClr val="bg1"/>
              </a:solidFill>
              <a:latin typeface="AgencyFB Light" pitchFamily="50" charset="0"/>
              <a:ea typeface="微软雅黑 Light" panose="020B0502040204020203" pitchFamily="34" charset="-122"/>
            </a:endParaRPr>
          </a:p>
        </p:txBody>
      </p:sp>
      <p:sp>
        <p:nvSpPr>
          <p:cNvPr id="12" name="弧形 11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/>
          <p:nvPr/>
        </p:nvSpPr>
        <p:spPr>
          <a:xfrm rot="18900000">
            <a:off x="7857884" y="1707195"/>
            <a:ext cx="2288146" cy="2288146"/>
          </a:xfrm>
          <a:prstGeom prst="arc">
            <a:avLst/>
          </a:prstGeom>
          <a:ln w="28575">
            <a:solidFill>
              <a:schemeClr val="bg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6" name="弧形 15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/>
          <p:nvPr/>
        </p:nvSpPr>
        <p:spPr>
          <a:xfrm rot="2700000" flipV="1">
            <a:off x="5014070" y="1989135"/>
            <a:ext cx="2288146" cy="2288146"/>
          </a:xfrm>
          <a:prstGeom prst="arc">
            <a:avLst/>
          </a:prstGeom>
          <a:ln w="28575">
            <a:solidFill>
              <a:schemeClr val="bg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8" name="Freeform 27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 noEditPoints="1"/>
          </p:cNvSpPr>
          <p:nvPr/>
        </p:nvSpPr>
        <p:spPr bwMode="auto">
          <a:xfrm>
            <a:off x="1549314" y="2631375"/>
            <a:ext cx="686214" cy="686214"/>
          </a:xfrm>
          <a:custGeom>
            <a:avLst/>
            <a:gdLst>
              <a:gd name="T0" fmla="*/ 75 w 103"/>
              <a:gd name="T1" fmla="*/ 15 h 103"/>
              <a:gd name="T2" fmla="*/ 86 w 103"/>
              <a:gd name="T3" fmla="*/ 4 h 103"/>
              <a:gd name="T4" fmla="*/ 88 w 103"/>
              <a:gd name="T5" fmla="*/ 5 h 103"/>
              <a:gd name="T6" fmla="*/ 89 w 103"/>
              <a:gd name="T7" fmla="*/ 15 h 103"/>
              <a:gd name="T8" fmla="*/ 99 w 103"/>
              <a:gd name="T9" fmla="*/ 16 h 103"/>
              <a:gd name="T10" fmla="*/ 100 w 103"/>
              <a:gd name="T11" fmla="*/ 17 h 103"/>
              <a:gd name="T12" fmla="*/ 88 w 103"/>
              <a:gd name="T13" fmla="*/ 29 h 103"/>
              <a:gd name="T14" fmla="*/ 85 w 103"/>
              <a:gd name="T15" fmla="*/ 30 h 103"/>
              <a:gd name="T16" fmla="*/ 79 w 103"/>
              <a:gd name="T17" fmla="*/ 29 h 103"/>
              <a:gd name="T18" fmla="*/ 59 w 103"/>
              <a:gd name="T19" fmla="*/ 48 h 103"/>
              <a:gd name="T20" fmla="*/ 58 w 103"/>
              <a:gd name="T21" fmla="*/ 58 h 103"/>
              <a:gd name="T22" fmla="*/ 45 w 103"/>
              <a:gd name="T23" fmla="*/ 58 h 103"/>
              <a:gd name="T24" fmla="*/ 45 w 103"/>
              <a:gd name="T25" fmla="*/ 46 h 103"/>
              <a:gd name="T26" fmla="*/ 55 w 103"/>
              <a:gd name="T27" fmla="*/ 44 h 103"/>
              <a:gd name="T28" fmla="*/ 75 w 103"/>
              <a:gd name="T29" fmla="*/ 25 h 103"/>
              <a:gd name="T30" fmla="*/ 74 w 103"/>
              <a:gd name="T31" fmla="*/ 18 h 103"/>
              <a:gd name="T32" fmla="*/ 75 w 103"/>
              <a:gd name="T33" fmla="*/ 15 h 103"/>
              <a:gd name="T34" fmla="*/ 96 w 103"/>
              <a:gd name="T35" fmla="*/ 25 h 103"/>
              <a:gd name="T36" fmla="*/ 90 w 103"/>
              <a:gd name="T37" fmla="*/ 31 h 103"/>
              <a:gd name="T38" fmla="*/ 87 w 103"/>
              <a:gd name="T39" fmla="*/ 32 h 103"/>
              <a:gd name="T40" fmla="*/ 92 w 103"/>
              <a:gd name="T41" fmla="*/ 52 h 103"/>
              <a:gd name="T42" fmla="*/ 52 w 103"/>
              <a:gd name="T43" fmla="*/ 92 h 103"/>
              <a:gd name="T44" fmla="*/ 11 w 103"/>
              <a:gd name="T45" fmla="*/ 52 h 103"/>
              <a:gd name="T46" fmla="*/ 52 w 103"/>
              <a:gd name="T47" fmla="*/ 12 h 103"/>
              <a:gd name="T48" fmla="*/ 71 w 103"/>
              <a:gd name="T49" fmla="*/ 17 h 103"/>
              <a:gd name="T50" fmla="*/ 73 w 103"/>
              <a:gd name="T51" fmla="*/ 13 h 103"/>
              <a:gd name="T52" fmla="*/ 78 w 103"/>
              <a:gd name="T53" fmla="*/ 8 h 103"/>
              <a:gd name="T54" fmla="*/ 52 w 103"/>
              <a:gd name="T55" fmla="*/ 0 h 103"/>
              <a:gd name="T56" fmla="*/ 0 w 103"/>
              <a:gd name="T57" fmla="*/ 52 h 103"/>
              <a:gd name="T58" fmla="*/ 52 w 103"/>
              <a:gd name="T59" fmla="*/ 103 h 103"/>
              <a:gd name="T60" fmla="*/ 103 w 103"/>
              <a:gd name="T61" fmla="*/ 52 h 103"/>
              <a:gd name="T62" fmla="*/ 96 w 103"/>
              <a:gd name="T63" fmla="*/ 25 h 103"/>
              <a:gd name="T64" fmla="*/ 52 w 103"/>
              <a:gd name="T65" fmla="*/ 35 h 103"/>
              <a:gd name="T66" fmla="*/ 59 w 103"/>
              <a:gd name="T67" fmla="*/ 36 h 103"/>
              <a:gd name="T68" fmla="*/ 69 w 103"/>
              <a:gd name="T69" fmla="*/ 27 h 103"/>
              <a:gd name="T70" fmla="*/ 52 w 103"/>
              <a:gd name="T71" fmla="*/ 22 h 103"/>
              <a:gd name="T72" fmla="*/ 21 w 103"/>
              <a:gd name="T73" fmla="*/ 52 h 103"/>
              <a:gd name="T74" fmla="*/ 52 w 103"/>
              <a:gd name="T75" fmla="*/ 82 h 103"/>
              <a:gd name="T76" fmla="*/ 82 w 103"/>
              <a:gd name="T77" fmla="*/ 52 h 103"/>
              <a:gd name="T78" fmla="*/ 77 w 103"/>
              <a:gd name="T79" fmla="*/ 35 h 103"/>
              <a:gd name="T80" fmla="*/ 67 w 103"/>
              <a:gd name="T81" fmla="*/ 45 h 103"/>
              <a:gd name="T82" fmla="*/ 69 w 103"/>
              <a:gd name="T83" fmla="*/ 52 h 103"/>
              <a:gd name="T84" fmla="*/ 52 w 103"/>
              <a:gd name="T85" fmla="*/ 69 h 103"/>
              <a:gd name="T86" fmla="*/ 34 w 103"/>
              <a:gd name="T87" fmla="*/ 52 h 103"/>
              <a:gd name="T88" fmla="*/ 52 w 103"/>
              <a:gd name="T89" fmla="*/ 35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03" h="103">
                <a:moveTo>
                  <a:pt x="75" y="15"/>
                </a:moveTo>
                <a:cubicBezTo>
                  <a:pt x="86" y="4"/>
                  <a:pt x="86" y="4"/>
                  <a:pt x="86" y="4"/>
                </a:cubicBezTo>
                <a:cubicBezTo>
                  <a:pt x="87" y="3"/>
                  <a:pt x="87" y="4"/>
                  <a:pt x="88" y="5"/>
                </a:cubicBezTo>
                <a:cubicBezTo>
                  <a:pt x="89" y="15"/>
                  <a:pt x="89" y="15"/>
                  <a:pt x="89" y="15"/>
                </a:cubicBezTo>
                <a:cubicBezTo>
                  <a:pt x="99" y="16"/>
                  <a:pt x="99" y="16"/>
                  <a:pt x="99" y="16"/>
                </a:cubicBezTo>
                <a:cubicBezTo>
                  <a:pt x="100" y="16"/>
                  <a:pt x="100" y="17"/>
                  <a:pt x="100" y="17"/>
                </a:cubicBezTo>
                <a:cubicBezTo>
                  <a:pt x="88" y="29"/>
                  <a:pt x="88" y="29"/>
                  <a:pt x="88" y="29"/>
                </a:cubicBezTo>
                <a:cubicBezTo>
                  <a:pt x="88" y="29"/>
                  <a:pt x="86" y="30"/>
                  <a:pt x="85" y="30"/>
                </a:cubicBezTo>
                <a:cubicBezTo>
                  <a:pt x="79" y="29"/>
                  <a:pt x="79" y="29"/>
                  <a:pt x="79" y="29"/>
                </a:cubicBezTo>
                <a:cubicBezTo>
                  <a:pt x="59" y="48"/>
                  <a:pt x="59" y="48"/>
                  <a:pt x="59" y="48"/>
                </a:cubicBezTo>
                <a:cubicBezTo>
                  <a:pt x="61" y="52"/>
                  <a:pt x="60" y="56"/>
                  <a:pt x="58" y="58"/>
                </a:cubicBezTo>
                <a:cubicBezTo>
                  <a:pt x="54" y="62"/>
                  <a:pt x="49" y="62"/>
                  <a:pt x="45" y="58"/>
                </a:cubicBezTo>
                <a:cubicBezTo>
                  <a:pt x="42" y="55"/>
                  <a:pt x="42" y="49"/>
                  <a:pt x="45" y="46"/>
                </a:cubicBezTo>
                <a:cubicBezTo>
                  <a:pt x="48" y="43"/>
                  <a:pt x="52" y="43"/>
                  <a:pt x="55" y="44"/>
                </a:cubicBezTo>
                <a:cubicBezTo>
                  <a:pt x="75" y="25"/>
                  <a:pt x="75" y="25"/>
                  <a:pt x="75" y="25"/>
                </a:cubicBezTo>
                <a:cubicBezTo>
                  <a:pt x="74" y="18"/>
                  <a:pt x="74" y="18"/>
                  <a:pt x="74" y="18"/>
                </a:cubicBezTo>
                <a:cubicBezTo>
                  <a:pt x="74" y="17"/>
                  <a:pt x="74" y="16"/>
                  <a:pt x="75" y="15"/>
                </a:cubicBezTo>
                <a:close/>
                <a:moveTo>
                  <a:pt x="96" y="25"/>
                </a:moveTo>
                <a:cubicBezTo>
                  <a:pt x="90" y="31"/>
                  <a:pt x="90" y="31"/>
                  <a:pt x="90" y="31"/>
                </a:cubicBezTo>
                <a:cubicBezTo>
                  <a:pt x="90" y="31"/>
                  <a:pt x="88" y="32"/>
                  <a:pt x="87" y="32"/>
                </a:cubicBezTo>
                <a:cubicBezTo>
                  <a:pt x="90" y="38"/>
                  <a:pt x="92" y="45"/>
                  <a:pt x="92" y="52"/>
                </a:cubicBezTo>
                <a:cubicBezTo>
                  <a:pt x="92" y="74"/>
                  <a:pt x="74" y="92"/>
                  <a:pt x="52" y="92"/>
                </a:cubicBezTo>
                <a:cubicBezTo>
                  <a:pt x="29" y="92"/>
                  <a:pt x="11" y="74"/>
                  <a:pt x="11" y="52"/>
                </a:cubicBezTo>
                <a:cubicBezTo>
                  <a:pt x="11" y="30"/>
                  <a:pt x="29" y="12"/>
                  <a:pt x="52" y="12"/>
                </a:cubicBezTo>
                <a:cubicBezTo>
                  <a:pt x="59" y="12"/>
                  <a:pt x="65" y="13"/>
                  <a:pt x="71" y="17"/>
                </a:cubicBezTo>
                <a:cubicBezTo>
                  <a:pt x="71" y="15"/>
                  <a:pt x="72" y="14"/>
                  <a:pt x="73" y="13"/>
                </a:cubicBezTo>
                <a:cubicBezTo>
                  <a:pt x="78" y="8"/>
                  <a:pt x="78" y="8"/>
                  <a:pt x="78" y="8"/>
                </a:cubicBezTo>
                <a:cubicBezTo>
                  <a:pt x="71" y="3"/>
                  <a:pt x="61" y="0"/>
                  <a:pt x="52" y="0"/>
                </a:cubicBezTo>
                <a:cubicBezTo>
                  <a:pt x="23" y="0"/>
                  <a:pt x="0" y="23"/>
                  <a:pt x="0" y="52"/>
                </a:cubicBezTo>
                <a:cubicBezTo>
                  <a:pt x="0" y="80"/>
                  <a:pt x="23" y="103"/>
                  <a:pt x="52" y="103"/>
                </a:cubicBezTo>
                <a:cubicBezTo>
                  <a:pt x="80" y="103"/>
                  <a:pt x="103" y="80"/>
                  <a:pt x="103" y="52"/>
                </a:cubicBezTo>
                <a:cubicBezTo>
                  <a:pt x="103" y="42"/>
                  <a:pt x="100" y="33"/>
                  <a:pt x="96" y="25"/>
                </a:cubicBezTo>
                <a:close/>
                <a:moveTo>
                  <a:pt x="52" y="35"/>
                </a:moveTo>
                <a:cubicBezTo>
                  <a:pt x="54" y="35"/>
                  <a:pt x="57" y="35"/>
                  <a:pt x="59" y="36"/>
                </a:cubicBezTo>
                <a:cubicBezTo>
                  <a:pt x="69" y="27"/>
                  <a:pt x="69" y="27"/>
                  <a:pt x="69" y="27"/>
                </a:cubicBezTo>
                <a:cubicBezTo>
                  <a:pt x="64" y="24"/>
                  <a:pt x="58" y="22"/>
                  <a:pt x="52" y="22"/>
                </a:cubicBezTo>
                <a:cubicBezTo>
                  <a:pt x="35" y="22"/>
                  <a:pt x="21" y="35"/>
                  <a:pt x="21" y="52"/>
                </a:cubicBezTo>
                <a:cubicBezTo>
                  <a:pt x="21" y="68"/>
                  <a:pt x="35" y="82"/>
                  <a:pt x="52" y="82"/>
                </a:cubicBezTo>
                <a:cubicBezTo>
                  <a:pt x="68" y="82"/>
                  <a:pt x="82" y="68"/>
                  <a:pt x="82" y="52"/>
                </a:cubicBezTo>
                <a:cubicBezTo>
                  <a:pt x="82" y="46"/>
                  <a:pt x="80" y="40"/>
                  <a:pt x="77" y="35"/>
                </a:cubicBezTo>
                <a:cubicBezTo>
                  <a:pt x="67" y="45"/>
                  <a:pt x="67" y="45"/>
                  <a:pt x="67" y="45"/>
                </a:cubicBezTo>
                <a:cubicBezTo>
                  <a:pt x="68" y="47"/>
                  <a:pt x="69" y="49"/>
                  <a:pt x="69" y="52"/>
                </a:cubicBezTo>
                <a:cubicBezTo>
                  <a:pt x="69" y="61"/>
                  <a:pt x="61" y="69"/>
                  <a:pt x="52" y="69"/>
                </a:cubicBezTo>
                <a:cubicBezTo>
                  <a:pt x="42" y="69"/>
                  <a:pt x="34" y="61"/>
                  <a:pt x="34" y="52"/>
                </a:cubicBezTo>
                <a:cubicBezTo>
                  <a:pt x="34" y="42"/>
                  <a:pt x="42" y="35"/>
                  <a:pt x="52" y="35"/>
                </a:cubicBezTo>
                <a:close/>
              </a:path>
            </a:pathLst>
          </a:custGeom>
          <a:blipFill dpi="0" rotWithShape="1">
            <a:blip r:embed="rId3"/>
            <a:srcRect/>
            <a:tile tx="0" ty="0" sx="100000" sy="100000" flip="none" algn="tl"/>
          </a:blip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9" name="组合 18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GrpSpPr/>
          <p:nvPr/>
        </p:nvGrpSpPr>
        <p:grpSpPr>
          <a:xfrm>
            <a:off x="4358818" y="2739369"/>
            <a:ext cx="754835" cy="470227"/>
            <a:chOff x="7137401" y="2216150"/>
            <a:chExt cx="387350" cy="241301"/>
          </a:xfrm>
        </p:grpSpPr>
        <p:sp>
          <p:nvSpPr>
            <p:cNvPr id="20" name="Freeform 75"/>
            <p:cNvSpPr>
              <a:spLocks noEditPoints="1"/>
            </p:cNvSpPr>
            <p:nvPr/>
          </p:nvSpPr>
          <p:spPr bwMode="auto">
            <a:xfrm>
              <a:off x="7280276" y="2216150"/>
              <a:ext cx="244475" cy="241300"/>
            </a:xfrm>
            <a:custGeom>
              <a:avLst/>
              <a:gdLst>
                <a:gd name="T0" fmla="*/ 64 w 65"/>
                <a:gd name="T1" fmla="*/ 30 h 64"/>
                <a:gd name="T2" fmla="*/ 63 w 65"/>
                <a:gd name="T3" fmla="*/ 28 h 64"/>
                <a:gd name="T4" fmla="*/ 55 w 65"/>
                <a:gd name="T5" fmla="*/ 27 h 64"/>
                <a:gd name="T6" fmla="*/ 53 w 65"/>
                <a:gd name="T7" fmla="*/ 22 h 64"/>
                <a:gd name="T8" fmla="*/ 59 w 65"/>
                <a:gd name="T9" fmla="*/ 16 h 64"/>
                <a:gd name="T10" fmla="*/ 59 w 65"/>
                <a:gd name="T11" fmla="*/ 14 h 64"/>
                <a:gd name="T12" fmla="*/ 54 w 65"/>
                <a:gd name="T13" fmla="*/ 8 h 64"/>
                <a:gd name="T14" fmla="*/ 51 w 65"/>
                <a:gd name="T15" fmla="*/ 8 h 64"/>
                <a:gd name="T16" fmla="*/ 44 w 65"/>
                <a:gd name="T17" fmla="*/ 12 h 64"/>
                <a:gd name="T18" fmla="*/ 40 w 65"/>
                <a:gd name="T19" fmla="*/ 10 h 64"/>
                <a:gd name="T20" fmla="*/ 40 w 65"/>
                <a:gd name="T21" fmla="*/ 2 h 64"/>
                <a:gd name="T22" fmla="*/ 38 w 65"/>
                <a:gd name="T23" fmla="*/ 0 h 64"/>
                <a:gd name="T24" fmla="*/ 30 w 65"/>
                <a:gd name="T25" fmla="*/ 0 h 64"/>
                <a:gd name="T26" fmla="*/ 28 w 65"/>
                <a:gd name="T27" fmla="*/ 1 h 64"/>
                <a:gd name="T28" fmla="*/ 27 w 65"/>
                <a:gd name="T29" fmla="*/ 10 h 64"/>
                <a:gd name="T30" fmla="*/ 22 w 65"/>
                <a:gd name="T31" fmla="*/ 11 h 64"/>
                <a:gd name="T32" fmla="*/ 16 w 65"/>
                <a:gd name="T33" fmla="*/ 5 h 64"/>
                <a:gd name="T34" fmla="*/ 14 w 65"/>
                <a:gd name="T35" fmla="*/ 5 h 64"/>
                <a:gd name="T36" fmla="*/ 8 w 65"/>
                <a:gd name="T37" fmla="*/ 10 h 64"/>
                <a:gd name="T38" fmla="*/ 8 w 65"/>
                <a:gd name="T39" fmla="*/ 13 h 64"/>
                <a:gd name="T40" fmla="*/ 12 w 65"/>
                <a:gd name="T41" fmla="*/ 20 h 64"/>
                <a:gd name="T42" fmla="*/ 10 w 65"/>
                <a:gd name="T43" fmla="*/ 24 h 64"/>
                <a:gd name="T44" fmla="*/ 2 w 65"/>
                <a:gd name="T45" fmla="*/ 25 h 64"/>
                <a:gd name="T46" fmla="*/ 0 w 65"/>
                <a:gd name="T47" fmla="*/ 26 h 64"/>
                <a:gd name="T48" fmla="*/ 0 w 65"/>
                <a:gd name="T49" fmla="*/ 34 h 64"/>
                <a:gd name="T50" fmla="*/ 1 w 65"/>
                <a:gd name="T51" fmla="*/ 36 h 64"/>
                <a:gd name="T52" fmla="*/ 10 w 65"/>
                <a:gd name="T53" fmla="*/ 37 h 64"/>
                <a:gd name="T54" fmla="*/ 11 w 65"/>
                <a:gd name="T55" fmla="*/ 42 h 64"/>
                <a:gd name="T56" fmla="*/ 5 w 65"/>
                <a:gd name="T57" fmla="*/ 48 h 64"/>
                <a:gd name="T58" fmla="*/ 5 w 65"/>
                <a:gd name="T59" fmla="*/ 50 h 64"/>
                <a:gd name="T60" fmla="*/ 10 w 65"/>
                <a:gd name="T61" fmla="*/ 56 h 64"/>
                <a:gd name="T62" fmla="*/ 13 w 65"/>
                <a:gd name="T63" fmla="*/ 56 h 64"/>
                <a:gd name="T64" fmla="*/ 20 w 65"/>
                <a:gd name="T65" fmla="*/ 52 h 64"/>
                <a:gd name="T66" fmla="*/ 24 w 65"/>
                <a:gd name="T67" fmla="*/ 54 h 64"/>
                <a:gd name="T68" fmla="*/ 25 w 65"/>
                <a:gd name="T69" fmla="*/ 62 h 64"/>
                <a:gd name="T70" fmla="*/ 26 w 65"/>
                <a:gd name="T71" fmla="*/ 64 h 64"/>
                <a:gd name="T72" fmla="*/ 34 w 65"/>
                <a:gd name="T73" fmla="*/ 64 h 64"/>
                <a:gd name="T74" fmla="*/ 36 w 65"/>
                <a:gd name="T75" fmla="*/ 63 h 64"/>
                <a:gd name="T76" fmla="*/ 37 w 65"/>
                <a:gd name="T77" fmla="*/ 55 h 64"/>
                <a:gd name="T78" fmla="*/ 42 w 65"/>
                <a:gd name="T79" fmla="*/ 53 h 64"/>
                <a:gd name="T80" fmla="*/ 48 w 65"/>
                <a:gd name="T81" fmla="*/ 59 h 64"/>
                <a:gd name="T82" fmla="*/ 51 w 65"/>
                <a:gd name="T83" fmla="*/ 59 h 64"/>
                <a:gd name="T84" fmla="*/ 56 w 65"/>
                <a:gd name="T85" fmla="*/ 54 h 64"/>
                <a:gd name="T86" fmla="*/ 57 w 65"/>
                <a:gd name="T87" fmla="*/ 51 h 64"/>
                <a:gd name="T88" fmla="*/ 52 w 65"/>
                <a:gd name="T89" fmla="*/ 44 h 64"/>
                <a:gd name="T90" fmla="*/ 54 w 65"/>
                <a:gd name="T91" fmla="*/ 40 h 64"/>
                <a:gd name="T92" fmla="*/ 62 w 65"/>
                <a:gd name="T93" fmla="*/ 40 h 64"/>
                <a:gd name="T94" fmla="*/ 64 w 65"/>
                <a:gd name="T95" fmla="*/ 38 h 64"/>
                <a:gd name="T96" fmla="*/ 64 w 65"/>
                <a:gd name="T97" fmla="*/ 30 h 64"/>
                <a:gd name="T98" fmla="*/ 31 w 65"/>
                <a:gd name="T99" fmla="*/ 46 h 64"/>
                <a:gd name="T100" fmla="*/ 18 w 65"/>
                <a:gd name="T101" fmla="*/ 31 h 64"/>
                <a:gd name="T102" fmla="*/ 33 w 65"/>
                <a:gd name="T103" fmla="*/ 18 h 64"/>
                <a:gd name="T104" fmla="*/ 46 w 65"/>
                <a:gd name="T105" fmla="*/ 33 h 64"/>
                <a:gd name="T106" fmla="*/ 31 w 65"/>
                <a:gd name="T107" fmla="*/ 46 h 64"/>
                <a:gd name="T108" fmla="*/ 42 w 65"/>
                <a:gd name="T109" fmla="*/ 29 h 64"/>
                <a:gd name="T110" fmla="*/ 35 w 65"/>
                <a:gd name="T111" fmla="*/ 41 h 64"/>
                <a:gd name="T112" fmla="*/ 23 w 65"/>
                <a:gd name="T113" fmla="*/ 35 h 64"/>
                <a:gd name="T114" fmla="*/ 29 w 65"/>
                <a:gd name="T115" fmla="*/ 23 h 64"/>
                <a:gd name="T116" fmla="*/ 42 w 65"/>
                <a:gd name="T117" fmla="*/ 29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65" h="64">
                  <a:moveTo>
                    <a:pt x="64" y="30"/>
                  </a:moveTo>
                  <a:cubicBezTo>
                    <a:pt x="65" y="29"/>
                    <a:pt x="64" y="29"/>
                    <a:pt x="63" y="28"/>
                  </a:cubicBezTo>
                  <a:cubicBezTo>
                    <a:pt x="55" y="27"/>
                    <a:pt x="55" y="27"/>
                    <a:pt x="55" y="27"/>
                  </a:cubicBezTo>
                  <a:cubicBezTo>
                    <a:pt x="54" y="25"/>
                    <a:pt x="54" y="24"/>
                    <a:pt x="53" y="22"/>
                  </a:cubicBezTo>
                  <a:cubicBezTo>
                    <a:pt x="59" y="16"/>
                    <a:pt x="59" y="16"/>
                    <a:pt x="59" y="16"/>
                  </a:cubicBezTo>
                  <a:cubicBezTo>
                    <a:pt x="59" y="15"/>
                    <a:pt x="59" y="14"/>
                    <a:pt x="59" y="14"/>
                  </a:cubicBezTo>
                  <a:cubicBezTo>
                    <a:pt x="54" y="8"/>
                    <a:pt x="54" y="8"/>
                    <a:pt x="54" y="8"/>
                  </a:cubicBezTo>
                  <a:cubicBezTo>
                    <a:pt x="53" y="7"/>
                    <a:pt x="52" y="7"/>
                    <a:pt x="51" y="8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3" y="12"/>
                    <a:pt x="42" y="11"/>
                    <a:pt x="40" y="10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1"/>
                    <a:pt x="39" y="0"/>
                    <a:pt x="38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29" y="0"/>
                    <a:pt x="29" y="0"/>
                    <a:pt x="28" y="1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5" y="10"/>
                    <a:pt x="24" y="10"/>
                    <a:pt x="22" y="11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5" y="5"/>
                    <a:pt x="14" y="5"/>
                    <a:pt x="14" y="5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7" y="11"/>
                    <a:pt x="7" y="12"/>
                    <a:pt x="8" y="13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2" y="21"/>
                    <a:pt x="11" y="23"/>
                    <a:pt x="10" y="24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1" y="25"/>
                    <a:pt x="0" y="25"/>
                    <a:pt x="0" y="26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5"/>
                    <a:pt x="0" y="36"/>
                    <a:pt x="1" y="36"/>
                  </a:cubicBezTo>
                  <a:cubicBezTo>
                    <a:pt x="10" y="37"/>
                    <a:pt x="10" y="37"/>
                    <a:pt x="10" y="37"/>
                  </a:cubicBezTo>
                  <a:cubicBezTo>
                    <a:pt x="10" y="39"/>
                    <a:pt x="10" y="40"/>
                    <a:pt x="11" y="42"/>
                  </a:cubicBezTo>
                  <a:cubicBezTo>
                    <a:pt x="5" y="48"/>
                    <a:pt x="5" y="48"/>
                    <a:pt x="5" y="48"/>
                  </a:cubicBezTo>
                  <a:cubicBezTo>
                    <a:pt x="5" y="49"/>
                    <a:pt x="5" y="50"/>
                    <a:pt x="5" y="50"/>
                  </a:cubicBezTo>
                  <a:cubicBezTo>
                    <a:pt x="10" y="56"/>
                    <a:pt x="10" y="56"/>
                    <a:pt x="10" y="56"/>
                  </a:cubicBezTo>
                  <a:cubicBezTo>
                    <a:pt x="11" y="57"/>
                    <a:pt x="12" y="57"/>
                    <a:pt x="13" y="56"/>
                  </a:cubicBezTo>
                  <a:cubicBezTo>
                    <a:pt x="20" y="52"/>
                    <a:pt x="20" y="52"/>
                    <a:pt x="20" y="52"/>
                  </a:cubicBezTo>
                  <a:cubicBezTo>
                    <a:pt x="21" y="52"/>
                    <a:pt x="23" y="53"/>
                    <a:pt x="24" y="54"/>
                  </a:cubicBezTo>
                  <a:cubicBezTo>
                    <a:pt x="25" y="62"/>
                    <a:pt x="25" y="62"/>
                    <a:pt x="25" y="62"/>
                  </a:cubicBezTo>
                  <a:cubicBezTo>
                    <a:pt x="25" y="63"/>
                    <a:pt x="25" y="64"/>
                    <a:pt x="26" y="64"/>
                  </a:cubicBezTo>
                  <a:cubicBezTo>
                    <a:pt x="34" y="64"/>
                    <a:pt x="34" y="64"/>
                    <a:pt x="34" y="64"/>
                  </a:cubicBezTo>
                  <a:cubicBezTo>
                    <a:pt x="35" y="64"/>
                    <a:pt x="36" y="64"/>
                    <a:pt x="36" y="63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9" y="54"/>
                    <a:pt x="40" y="54"/>
                    <a:pt x="42" y="53"/>
                  </a:cubicBezTo>
                  <a:cubicBezTo>
                    <a:pt x="48" y="59"/>
                    <a:pt x="48" y="59"/>
                    <a:pt x="48" y="59"/>
                  </a:cubicBezTo>
                  <a:cubicBezTo>
                    <a:pt x="49" y="59"/>
                    <a:pt x="50" y="59"/>
                    <a:pt x="51" y="59"/>
                  </a:cubicBezTo>
                  <a:cubicBezTo>
                    <a:pt x="56" y="54"/>
                    <a:pt x="56" y="54"/>
                    <a:pt x="56" y="54"/>
                  </a:cubicBezTo>
                  <a:cubicBezTo>
                    <a:pt x="57" y="53"/>
                    <a:pt x="57" y="52"/>
                    <a:pt x="57" y="51"/>
                  </a:cubicBezTo>
                  <a:cubicBezTo>
                    <a:pt x="52" y="44"/>
                    <a:pt x="52" y="44"/>
                    <a:pt x="52" y="44"/>
                  </a:cubicBezTo>
                  <a:cubicBezTo>
                    <a:pt x="53" y="43"/>
                    <a:pt x="53" y="42"/>
                    <a:pt x="54" y="40"/>
                  </a:cubicBezTo>
                  <a:cubicBezTo>
                    <a:pt x="62" y="40"/>
                    <a:pt x="62" y="40"/>
                    <a:pt x="62" y="40"/>
                  </a:cubicBezTo>
                  <a:cubicBezTo>
                    <a:pt x="63" y="40"/>
                    <a:pt x="64" y="39"/>
                    <a:pt x="64" y="38"/>
                  </a:cubicBezTo>
                  <a:lnTo>
                    <a:pt x="64" y="30"/>
                  </a:lnTo>
                  <a:close/>
                  <a:moveTo>
                    <a:pt x="31" y="46"/>
                  </a:moveTo>
                  <a:cubicBezTo>
                    <a:pt x="24" y="45"/>
                    <a:pt x="18" y="39"/>
                    <a:pt x="18" y="31"/>
                  </a:cubicBezTo>
                  <a:cubicBezTo>
                    <a:pt x="19" y="24"/>
                    <a:pt x="25" y="18"/>
                    <a:pt x="33" y="18"/>
                  </a:cubicBezTo>
                  <a:cubicBezTo>
                    <a:pt x="41" y="19"/>
                    <a:pt x="46" y="25"/>
                    <a:pt x="46" y="33"/>
                  </a:cubicBezTo>
                  <a:cubicBezTo>
                    <a:pt x="45" y="41"/>
                    <a:pt x="39" y="46"/>
                    <a:pt x="31" y="46"/>
                  </a:cubicBezTo>
                  <a:close/>
                  <a:moveTo>
                    <a:pt x="42" y="29"/>
                  </a:moveTo>
                  <a:cubicBezTo>
                    <a:pt x="43" y="34"/>
                    <a:pt x="40" y="40"/>
                    <a:pt x="35" y="41"/>
                  </a:cubicBezTo>
                  <a:cubicBezTo>
                    <a:pt x="30" y="43"/>
                    <a:pt x="24" y="40"/>
                    <a:pt x="23" y="35"/>
                  </a:cubicBezTo>
                  <a:cubicBezTo>
                    <a:pt x="21" y="30"/>
                    <a:pt x="24" y="24"/>
                    <a:pt x="29" y="23"/>
                  </a:cubicBezTo>
                  <a:cubicBezTo>
                    <a:pt x="34" y="21"/>
                    <a:pt x="40" y="24"/>
                    <a:pt x="42" y="29"/>
                  </a:cubicBezTo>
                  <a:close/>
                </a:path>
              </a:pathLst>
            </a:custGeom>
            <a:blipFill dpi="0" rotWithShape="1">
              <a:blip r:embed="rId3"/>
              <a:srcRect/>
              <a:tile tx="0" ty="0" sx="100000" sy="100000" flip="none" algn="tl"/>
            </a:blip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235"/>
            <p:cNvSpPr>
              <a:spLocks noEditPoints="1"/>
            </p:cNvSpPr>
            <p:nvPr/>
          </p:nvSpPr>
          <p:spPr bwMode="auto">
            <a:xfrm>
              <a:off x="7137401" y="2325688"/>
              <a:ext cx="128588" cy="131763"/>
            </a:xfrm>
            <a:custGeom>
              <a:avLst/>
              <a:gdLst>
                <a:gd name="T0" fmla="*/ 33 w 34"/>
                <a:gd name="T1" fmla="*/ 21 h 35"/>
                <a:gd name="T2" fmla="*/ 29 w 34"/>
                <a:gd name="T3" fmla="*/ 19 h 35"/>
                <a:gd name="T4" fmla="*/ 29 w 34"/>
                <a:gd name="T5" fmla="*/ 16 h 35"/>
                <a:gd name="T6" fmla="*/ 29 w 34"/>
                <a:gd name="T7" fmla="*/ 14 h 35"/>
                <a:gd name="T8" fmla="*/ 32 w 34"/>
                <a:gd name="T9" fmla="*/ 10 h 35"/>
                <a:gd name="T10" fmla="*/ 32 w 34"/>
                <a:gd name="T11" fmla="*/ 9 h 35"/>
                <a:gd name="T12" fmla="*/ 30 w 34"/>
                <a:gd name="T13" fmla="*/ 6 h 35"/>
                <a:gd name="T14" fmla="*/ 28 w 34"/>
                <a:gd name="T15" fmla="*/ 5 h 35"/>
                <a:gd name="T16" fmla="*/ 24 w 34"/>
                <a:gd name="T17" fmla="*/ 7 h 35"/>
                <a:gd name="T18" fmla="*/ 20 w 34"/>
                <a:gd name="T19" fmla="*/ 5 h 35"/>
                <a:gd name="T20" fmla="*/ 18 w 34"/>
                <a:gd name="T21" fmla="*/ 1 h 35"/>
                <a:gd name="T22" fmla="*/ 17 w 34"/>
                <a:gd name="T23" fmla="*/ 0 h 35"/>
                <a:gd name="T24" fmla="*/ 13 w 34"/>
                <a:gd name="T25" fmla="*/ 0 h 35"/>
                <a:gd name="T26" fmla="*/ 12 w 34"/>
                <a:gd name="T27" fmla="*/ 1 h 35"/>
                <a:gd name="T28" fmla="*/ 12 w 34"/>
                <a:gd name="T29" fmla="*/ 6 h 35"/>
                <a:gd name="T30" fmla="*/ 8 w 34"/>
                <a:gd name="T31" fmla="*/ 9 h 35"/>
                <a:gd name="T32" fmla="*/ 3 w 34"/>
                <a:gd name="T33" fmla="*/ 8 h 35"/>
                <a:gd name="T34" fmla="*/ 2 w 34"/>
                <a:gd name="T35" fmla="*/ 9 h 35"/>
                <a:gd name="T36" fmla="*/ 0 w 34"/>
                <a:gd name="T37" fmla="*/ 12 h 35"/>
                <a:gd name="T38" fmla="*/ 1 w 34"/>
                <a:gd name="T39" fmla="*/ 14 h 35"/>
                <a:gd name="T40" fmla="*/ 5 w 34"/>
                <a:gd name="T41" fmla="*/ 16 h 35"/>
                <a:gd name="T42" fmla="*/ 5 w 34"/>
                <a:gd name="T43" fmla="*/ 19 h 35"/>
                <a:gd name="T44" fmla="*/ 5 w 34"/>
                <a:gd name="T45" fmla="*/ 21 h 35"/>
                <a:gd name="T46" fmla="*/ 2 w 34"/>
                <a:gd name="T47" fmla="*/ 25 h 35"/>
                <a:gd name="T48" fmla="*/ 2 w 34"/>
                <a:gd name="T49" fmla="*/ 26 h 35"/>
                <a:gd name="T50" fmla="*/ 4 w 34"/>
                <a:gd name="T51" fmla="*/ 29 h 35"/>
                <a:gd name="T52" fmla="*/ 5 w 34"/>
                <a:gd name="T53" fmla="*/ 30 h 35"/>
                <a:gd name="T54" fmla="*/ 10 w 34"/>
                <a:gd name="T55" fmla="*/ 27 h 35"/>
                <a:gd name="T56" fmla="*/ 14 w 34"/>
                <a:gd name="T57" fmla="*/ 30 h 35"/>
                <a:gd name="T58" fmla="*/ 16 w 34"/>
                <a:gd name="T59" fmla="*/ 34 h 35"/>
                <a:gd name="T60" fmla="*/ 17 w 34"/>
                <a:gd name="T61" fmla="*/ 35 h 35"/>
                <a:gd name="T62" fmla="*/ 21 w 34"/>
                <a:gd name="T63" fmla="*/ 35 h 35"/>
                <a:gd name="T64" fmla="*/ 22 w 34"/>
                <a:gd name="T65" fmla="*/ 34 h 35"/>
                <a:gd name="T66" fmla="*/ 22 w 34"/>
                <a:gd name="T67" fmla="*/ 29 h 35"/>
                <a:gd name="T68" fmla="*/ 26 w 34"/>
                <a:gd name="T69" fmla="*/ 26 h 35"/>
                <a:gd name="T70" fmla="*/ 31 w 34"/>
                <a:gd name="T71" fmla="*/ 27 h 35"/>
                <a:gd name="T72" fmla="*/ 32 w 34"/>
                <a:gd name="T73" fmla="*/ 26 h 35"/>
                <a:gd name="T74" fmla="*/ 34 w 34"/>
                <a:gd name="T75" fmla="*/ 23 h 35"/>
                <a:gd name="T76" fmla="*/ 33 w 34"/>
                <a:gd name="T77" fmla="*/ 21 h 35"/>
                <a:gd name="T78" fmla="*/ 18 w 34"/>
                <a:gd name="T79" fmla="*/ 24 h 35"/>
                <a:gd name="T80" fmla="*/ 10 w 34"/>
                <a:gd name="T81" fmla="*/ 18 h 35"/>
                <a:gd name="T82" fmla="*/ 16 w 34"/>
                <a:gd name="T83" fmla="*/ 11 h 35"/>
                <a:gd name="T84" fmla="*/ 23 w 34"/>
                <a:gd name="T85" fmla="*/ 17 h 35"/>
                <a:gd name="T86" fmla="*/ 18 w 34"/>
                <a:gd name="T87" fmla="*/ 2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4" h="35">
                  <a:moveTo>
                    <a:pt x="33" y="21"/>
                  </a:moveTo>
                  <a:cubicBezTo>
                    <a:pt x="29" y="19"/>
                    <a:pt x="29" y="19"/>
                    <a:pt x="29" y="19"/>
                  </a:cubicBezTo>
                  <a:cubicBezTo>
                    <a:pt x="29" y="18"/>
                    <a:pt x="29" y="17"/>
                    <a:pt x="29" y="16"/>
                  </a:cubicBezTo>
                  <a:cubicBezTo>
                    <a:pt x="29" y="15"/>
                    <a:pt x="29" y="14"/>
                    <a:pt x="29" y="14"/>
                  </a:cubicBezTo>
                  <a:cubicBezTo>
                    <a:pt x="32" y="10"/>
                    <a:pt x="32" y="10"/>
                    <a:pt x="32" y="10"/>
                  </a:cubicBezTo>
                  <a:cubicBezTo>
                    <a:pt x="33" y="10"/>
                    <a:pt x="33" y="9"/>
                    <a:pt x="32" y="9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30" y="5"/>
                    <a:pt x="29" y="5"/>
                    <a:pt x="28" y="5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3" y="6"/>
                    <a:pt x="21" y="6"/>
                    <a:pt x="20" y="5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8" y="0"/>
                    <a:pt x="18" y="0"/>
                    <a:pt x="17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2" y="1"/>
                    <a:pt x="12" y="1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0" y="7"/>
                    <a:pt x="9" y="8"/>
                    <a:pt x="8" y="9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2" y="8"/>
                    <a:pt x="2" y="9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0" y="13"/>
                    <a:pt x="1" y="14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7"/>
                    <a:pt x="5" y="18"/>
                    <a:pt x="5" y="19"/>
                  </a:cubicBezTo>
                  <a:cubicBezTo>
                    <a:pt x="5" y="20"/>
                    <a:pt x="5" y="20"/>
                    <a:pt x="5" y="21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1" y="25"/>
                    <a:pt x="1" y="26"/>
                    <a:pt x="2" y="26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4" y="30"/>
                    <a:pt x="5" y="30"/>
                    <a:pt x="5" y="30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1" y="28"/>
                    <a:pt x="13" y="29"/>
                    <a:pt x="14" y="30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6" y="35"/>
                    <a:pt x="16" y="35"/>
                    <a:pt x="17" y="35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21" y="35"/>
                    <a:pt x="22" y="34"/>
                    <a:pt x="22" y="34"/>
                  </a:cubicBezTo>
                  <a:cubicBezTo>
                    <a:pt x="22" y="29"/>
                    <a:pt x="22" y="29"/>
                    <a:pt x="22" y="29"/>
                  </a:cubicBezTo>
                  <a:cubicBezTo>
                    <a:pt x="24" y="28"/>
                    <a:pt x="25" y="27"/>
                    <a:pt x="26" y="26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1" y="27"/>
                    <a:pt x="32" y="27"/>
                    <a:pt x="32" y="26"/>
                  </a:cubicBezTo>
                  <a:cubicBezTo>
                    <a:pt x="34" y="23"/>
                    <a:pt x="34" y="23"/>
                    <a:pt x="34" y="23"/>
                  </a:cubicBezTo>
                  <a:cubicBezTo>
                    <a:pt x="34" y="22"/>
                    <a:pt x="34" y="22"/>
                    <a:pt x="33" y="21"/>
                  </a:cubicBezTo>
                  <a:close/>
                  <a:moveTo>
                    <a:pt x="18" y="24"/>
                  </a:moveTo>
                  <a:cubicBezTo>
                    <a:pt x="14" y="24"/>
                    <a:pt x="11" y="22"/>
                    <a:pt x="10" y="18"/>
                  </a:cubicBezTo>
                  <a:cubicBezTo>
                    <a:pt x="10" y="15"/>
                    <a:pt x="13" y="11"/>
                    <a:pt x="16" y="11"/>
                  </a:cubicBezTo>
                  <a:cubicBezTo>
                    <a:pt x="20" y="11"/>
                    <a:pt x="23" y="13"/>
                    <a:pt x="23" y="17"/>
                  </a:cubicBezTo>
                  <a:cubicBezTo>
                    <a:pt x="24" y="20"/>
                    <a:pt x="21" y="24"/>
                    <a:pt x="18" y="24"/>
                  </a:cubicBezTo>
                  <a:close/>
                </a:path>
              </a:pathLst>
            </a:custGeom>
            <a:blipFill dpi="0" rotWithShape="1">
              <a:blip r:embed="rId3"/>
              <a:srcRect/>
              <a:tile tx="0" ty="0" sx="100000" sy="100000" flip="none" algn="tl"/>
            </a:blip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2" name="Freeform 36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 noEditPoints="1"/>
          </p:cNvSpPr>
          <p:nvPr/>
        </p:nvSpPr>
        <p:spPr bwMode="auto">
          <a:xfrm>
            <a:off x="10054179" y="2703793"/>
            <a:ext cx="739368" cy="541378"/>
          </a:xfrm>
          <a:custGeom>
            <a:avLst/>
            <a:gdLst>
              <a:gd name="T0" fmla="*/ 88 w 101"/>
              <a:gd name="T1" fmla="*/ 74 h 74"/>
              <a:gd name="T2" fmla="*/ 0 w 101"/>
              <a:gd name="T3" fmla="*/ 13 h 74"/>
              <a:gd name="T4" fmla="*/ 101 w 101"/>
              <a:gd name="T5" fmla="*/ 13 h 74"/>
              <a:gd name="T6" fmla="*/ 9 w 101"/>
              <a:gd name="T7" fmla="*/ 17 h 74"/>
              <a:gd name="T8" fmla="*/ 9 w 101"/>
              <a:gd name="T9" fmla="*/ 65 h 74"/>
              <a:gd name="T10" fmla="*/ 47 w 101"/>
              <a:gd name="T11" fmla="*/ 21 h 74"/>
              <a:gd name="T12" fmla="*/ 51 w 101"/>
              <a:gd name="T13" fmla="*/ 4 h 74"/>
              <a:gd name="T14" fmla="*/ 95 w 101"/>
              <a:gd name="T15" fmla="*/ 52 h 74"/>
              <a:gd name="T16" fmla="*/ 52 w 101"/>
              <a:gd name="T17" fmla="*/ 52 h 74"/>
              <a:gd name="T18" fmla="*/ 95 w 101"/>
              <a:gd name="T19" fmla="*/ 52 h 74"/>
              <a:gd name="T20" fmla="*/ 54 w 101"/>
              <a:gd name="T21" fmla="*/ 39 h 74"/>
              <a:gd name="T22" fmla="*/ 93 w 101"/>
              <a:gd name="T23" fmla="*/ 43 h 74"/>
              <a:gd name="T24" fmla="*/ 93 w 101"/>
              <a:gd name="T25" fmla="*/ 29 h 74"/>
              <a:gd name="T26" fmla="*/ 54 w 101"/>
              <a:gd name="T27" fmla="*/ 32 h 74"/>
              <a:gd name="T28" fmla="*/ 36 w 101"/>
              <a:gd name="T29" fmla="*/ 58 h 74"/>
              <a:gd name="T30" fmla="*/ 38 w 101"/>
              <a:gd name="T31" fmla="*/ 43 h 74"/>
              <a:gd name="T32" fmla="*/ 33 w 101"/>
              <a:gd name="T33" fmla="*/ 25 h 74"/>
              <a:gd name="T34" fmla="*/ 13 w 101"/>
              <a:gd name="T35" fmla="*/ 38 h 74"/>
              <a:gd name="T36" fmla="*/ 15 w 101"/>
              <a:gd name="T37" fmla="*/ 46 h 74"/>
              <a:gd name="T38" fmla="*/ 24 w 101"/>
              <a:gd name="T39" fmla="*/ 62 h 74"/>
              <a:gd name="T40" fmla="*/ 28 w 101"/>
              <a:gd name="T41" fmla="*/ 62 h 74"/>
              <a:gd name="T42" fmla="*/ 36 w 101"/>
              <a:gd name="T43" fmla="*/ 39 h 74"/>
              <a:gd name="T44" fmla="*/ 26 w 101"/>
              <a:gd name="T45" fmla="*/ 40 h 74"/>
              <a:gd name="T46" fmla="*/ 34 w 101"/>
              <a:gd name="T47" fmla="*/ 45 h 74"/>
              <a:gd name="T48" fmla="*/ 35 w 101"/>
              <a:gd name="T49" fmla="*/ 40 h 74"/>
              <a:gd name="T50" fmla="*/ 23 w 101"/>
              <a:gd name="T51" fmla="*/ 39 h 74"/>
              <a:gd name="T52" fmla="*/ 20 w 101"/>
              <a:gd name="T53" fmla="*/ 39 h 74"/>
              <a:gd name="T54" fmla="*/ 18 w 101"/>
              <a:gd name="T55" fmla="*/ 40 h 74"/>
              <a:gd name="T56" fmla="*/ 22 w 101"/>
              <a:gd name="T57" fmla="*/ 45 h 74"/>
              <a:gd name="T58" fmla="*/ 15 w 101"/>
              <a:gd name="T59" fmla="*/ 44 h 74"/>
              <a:gd name="T60" fmla="*/ 13 w 101"/>
              <a:gd name="T61" fmla="*/ 40 h 74"/>
              <a:gd name="T62" fmla="*/ 14 w 101"/>
              <a:gd name="T63" fmla="*/ 40 h 74"/>
              <a:gd name="T64" fmla="*/ 16 w 101"/>
              <a:gd name="T65" fmla="*/ 43 h 74"/>
              <a:gd name="T66" fmla="*/ 16 w 101"/>
              <a:gd name="T67" fmla="*/ 41 h 74"/>
              <a:gd name="T68" fmla="*/ 26 w 101"/>
              <a:gd name="T69" fmla="*/ 42 h 74"/>
              <a:gd name="T70" fmla="*/ 36 w 101"/>
              <a:gd name="T71" fmla="*/ 41 h 74"/>
              <a:gd name="T72" fmla="*/ 37 w 101"/>
              <a:gd name="T73" fmla="*/ 41 h 74"/>
              <a:gd name="T74" fmla="*/ 37 w 101"/>
              <a:gd name="T75" fmla="*/ 39 h 74"/>
              <a:gd name="T76" fmla="*/ 38 w 101"/>
              <a:gd name="T77" fmla="*/ 39 h 74"/>
              <a:gd name="T78" fmla="*/ 36 w 101"/>
              <a:gd name="T79" fmla="*/ 43 h 74"/>
              <a:gd name="T80" fmla="*/ 15 w 101"/>
              <a:gd name="T81" fmla="*/ 44 h 74"/>
              <a:gd name="T82" fmla="*/ 26 w 101"/>
              <a:gd name="T83" fmla="*/ 55 h 74"/>
              <a:gd name="T84" fmla="*/ 28 w 101"/>
              <a:gd name="T85" fmla="*/ 61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01" h="74">
                <a:moveTo>
                  <a:pt x="101" y="13"/>
                </a:moveTo>
                <a:cubicBezTo>
                  <a:pt x="101" y="61"/>
                  <a:pt x="101" y="61"/>
                  <a:pt x="101" y="61"/>
                </a:cubicBezTo>
                <a:cubicBezTo>
                  <a:pt x="101" y="68"/>
                  <a:pt x="95" y="74"/>
                  <a:pt x="88" y="74"/>
                </a:cubicBezTo>
                <a:cubicBezTo>
                  <a:pt x="13" y="74"/>
                  <a:pt x="13" y="74"/>
                  <a:pt x="13" y="74"/>
                </a:cubicBezTo>
                <a:cubicBezTo>
                  <a:pt x="6" y="74"/>
                  <a:pt x="0" y="68"/>
                  <a:pt x="0" y="61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5"/>
                  <a:pt x="6" y="0"/>
                  <a:pt x="13" y="0"/>
                </a:cubicBezTo>
                <a:cubicBezTo>
                  <a:pt x="88" y="0"/>
                  <a:pt x="88" y="0"/>
                  <a:pt x="88" y="0"/>
                </a:cubicBezTo>
                <a:cubicBezTo>
                  <a:pt x="95" y="0"/>
                  <a:pt x="101" y="5"/>
                  <a:pt x="101" y="13"/>
                </a:cubicBezTo>
                <a:close/>
                <a:moveTo>
                  <a:pt x="47" y="21"/>
                </a:moveTo>
                <a:cubicBezTo>
                  <a:pt x="47" y="19"/>
                  <a:pt x="45" y="17"/>
                  <a:pt x="43" y="17"/>
                </a:cubicBezTo>
                <a:cubicBezTo>
                  <a:pt x="9" y="17"/>
                  <a:pt x="9" y="17"/>
                  <a:pt x="9" y="17"/>
                </a:cubicBezTo>
                <a:cubicBezTo>
                  <a:pt x="7" y="17"/>
                  <a:pt x="5" y="19"/>
                  <a:pt x="5" y="21"/>
                </a:cubicBezTo>
                <a:cubicBezTo>
                  <a:pt x="5" y="61"/>
                  <a:pt x="5" y="61"/>
                  <a:pt x="5" y="61"/>
                </a:cubicBezTo>
                <a:cubicBezTo>
                  <a:pt x="5" y="63"/>
                  <a:pt x="7" y="65"/>
                  <a:pt x="9" y="65"/>
                </a:cubicBezTo>
                <a:cubicBezTo>
                  <a:pt x="43" y="65"/>
                  <a:pt x="43" y="65"/>
                  <a:pt x="43" y="65"/>
                </a:cubicBezTo>
                <a:cubicBezTo>
                  <a:pt x="45" y="65"/>
                  <a:pt x="47" y="63"/>
                  <a:pt x="47" y="61"/>
                </a:cubicBezTo>
                <a:lnTo>
                  <a:pt x="47" y="21"/>
                </a:lnTo>
                <a:close/>
                <a:moveTo>
                  <a:pt x="51" y="12"/>
                </a:moveTo>
                <a:cubicBezTo>
                  <a:pt x="53" y="12"/>
                  <a:pt x="55" y="10"/>
                  <a:pt x="55" y="8"/>
                </a:cubicBezTo>
                <a:cubicBezTo>
                  <a:pt x="55" y="6"/>
                  <a:pt x="53" y="4"/>
                  <a:pt x="51" y="4"/>
                </a:cubicBezTo>
                <a:cubicBezTo>
                  <a:pt x="49" y="4"/>
                  <a:pt x="47" y="6"/>
                  <a:pt x="47" y="8"/>
                </a:cubicBezTo>
                <a:cubicBezTo>
                  <a:pt x="47" y="10"/>
                  <a:pt x="49" y="12"/>
                  <a:pt x="51" y="12"/>
                </a:cubicBezTo>
                <a:close/>
                <a:moveTo>
                  <a:pt x="95" y="52"/>
                </a:moveTo>
                <a:cubicBezTo>
                  <a:pt x="95" y="51"/>
                  <a:pt x="94" y="50"/>
                  <a:pt x="93" y="50"/>
                </a:cubicBezTo>
                <a:cubicBezTo>
                  <a:pt x="54" y="50"/>
                  <a:pt x="54" y="50"/>
                  <a:pt x="54" y="50"/>
                </a:cubicBezTo>
                <a:cubicBezTo>
                  <a:pt x="53" y="50"/>
                  <a:pt x="52" y="51"/>
                  <a:pt x="52" y="52"/>
                </a:cubicBezTo>
                <a:cubicBezTo>
                  <a:pt x="52" y="52"/>
                  <a:pt x="53" y="53"/>
                  <a:pt x="54" y="53"/>
                </a:cubicBezTo>
                <a:cubicBezTo>
                  <a:pt x="93" y="53"/>
                  <a:pt x="93" y="53"/>
                  <a:pt x="93" y="53"/>
                </a:cubicBezTo>
                <a:cubicBezTo>
                  <a:pt x="94" y="53"/>
                  <a:pt x="95" y="52"/>
                  <a:pt x="95" y="52"/>
                </a:cubicBezTo>
                <a:close/>
                <a:moveTo>
                  <a:pt x="95" y="41"/>
                </a:moveTo>
                <a:cubicBezTo>
                  <a:pt x="95" y="40"/>
                  <a:pt x="94" y="39"/>
                  <a:pt x="93" y="39"/>
                </a:cubicBezTo>
                <a:cubicBezTo>
                  <a:pt x="54" y="39"/>
                  <a:pt x="54" y="39"/>
                  <a:pt x="54" y="39"/>
                </a:cubicBezTo>
                <a:cubicBezTo>
                  <a:pt x="53" y="39"/>
                  <a:pt x="52" y="40"/>
                  <a:pt x="52" y="41"/>
                </a:cubicBezTo>
                <a:cubicBezTo>
                  <a:pt x="52" y="42"/>
                  <a:pt x="53" y="43"/>
                  <a:pt x="54" y="43"/>
                </a:cubicBezTo>
                <a:cubicBezTo>
                  <a:pt x="93" y="43"/>
                  <a:pt x="93" y="43"/>
                  <a:pt x="93" y="43"/>
                </a:cubicBezTo>
                <a:cubicBezTo>
                  <a:pt x="94" y="43"/>
                  <a:pt x="95" y="42"/>
                  <a:pt x="95" y="41"/>
                </a:cubicBezTo>
                <a:close/>
                <a:moveTo>
                  <a:pt x="95" y="31"/>
                </a:moveTo>
                <a:cubicBezTo>
                  <a:pt x="95" y="30"/>
                  <a:pt x="94" y="29"/>
                  <a:pt x="93" y="29"/>
                </a:cubicBezTo>
                <a:cubicBezTo>
                  <a:pt x="54" y="29"/>
                  <a:pt x="54" y="29"/>
                  <a:pt x="54" y="29"/>
                </a:cubicBezTo>
                <a:cubicBezTo>
                  <a:pt x="53" y="29"/>
                  <a:pt x="52" y="30"/>
                  <a:pt x="52" y="31"/>
                </a:cubicBezTo>
                <a:cubicBezTo>
                  <a:pt x="52" y="31"/>
                  <a:pt x="53" y="32"/>
                  <a:pt x="54" y="32"/>
                </a:cubicBezTo>
                <a:cubicBezTo>
                  <a:pt x="93" y="32"/>
                  <a:pt x="93" y="32"/>
                  <a:pt x="93" y="32"/>
                </a:cubicBezTo>
                <a:cubicBezTo>
                  <a:pt x="94" y="32"/>
                  <a:pt x="95" y="31"/>
                  <a:pt x="95" y="31"/>
                </a:cubicBezTo>
                <a:close/>
                <a:moveTo>
                  <a:pt x="36" y="58"/>
                </a:moveTo>
                <a:cubicBezTo>
                  <a:pt x="33" y="52"/>
                  <a:pt x="33" y="52"/>
                  <a:pt x="33" y="52"/>
                </a:cubicBezTo>
                <a:cubicBezTo>
                  <a:pt x="34" y="50"/>
                  <a:pt x="36" y="48"/>
                  <a:pt x="36" y="46"/>
                </a:cubicBezTo>
                <a:cubicBezTo>
                  <a:pt x="37" y="45"/>
                  <a:pt x="37" y="44"/>
                  <a:pt x="38" y="43"/>
                </a:cubicBezTo>
                <a:cubicBezTo>
                  <a:pt x="38" y="42"/>
                  <a:pt x="39" y="41"/>
                  <a:pt x="39" y="40"/>
                </a:cubicBezTo>
                <a:cubicBezTo>
                  <a:pt x="39" y="40"/>
                  <a:pt x="39" y="40"/>
                  <a:pt x="39" y="39"/>
                </a:cubicBezTo>
                <a:cubicBezTo>
                  <a:pt x="43" y="29"/>
                  <a:pt x="36" y="25"/>
                  <a:pt x="33" y="25"/>
                </a:cubicBezTo>
                <a:cubicBezTo>
                  <a:pt x="30" y="24"/>
                  <a:pt x="29" y="26"/>
                  <a:pt x="29" y="26"/>
                </a:cubicBezTo>
                <a:cubicBezTo>
                  <a:pt x="27" y="21"/>
                  <a:pt x="15" y="23"/>
                  <a:pt x="13" y="30"/>
                </a:cubicBezTo>
                <a:cubicBezTo>
                  <a:pt x="12" y="34"/>
                  <a:pt x="12" y="36"/>
                  <a:pt x="13" y="38"/>
                </a:cubicBezTo>
                <a:cubicBezTo>
                  <a:pt x="12" y="39"/>
                  <a:pt x="12" y="39"/>
                  <a:pt x="12" y="40"/>
                </a:cubicBezTo>
                <a:cubicBezTo>
                  <a:pt x="12" y="41"/>
                  <a:pt x="13" y="42"/>
                  <a:pt x="14" y="43"/>
                </a:cubicBezTo>
                <a:cubicBezTo>
                  <a:pt x="14" y="44"/>
                  <a:pt x="15" y="45"/>
                  <a:pt x="15" y="46"/>
                </a:cubicBezTo>
                <a:cubicBezTo>
                  <a:pt x="16" y="48"/>
                  <a:pt x="17" y="50"/>
                  <a:pt x="19" y="52"/>
                </a:cubicBezTo>
                <a:cubicBezTo>
                  <a:pt x="15" y="58"/>
                  <a:pt x="15" y="58"/>
                  <a:pt x="15" y="58"/>
                </a:cubicBezTo>
                <a:cubicBezTo>
                  <a:pt x="24" y="62"/>
                  <a:pt x="24" y="62"/>
                  <a:pt x="24" y="62"/>
                </a:cubicBezTo>
                <a:cubicBezTo>
                  <a:pt x="24" y="62"/>
                  <a:pt x="24" y="62"/>
                  <a:pt x="24" y="62"/>
                </a:cubicBezTo>
                <a:cubicBezTo>
                  <a:pt x="28" y="62"/>
                  <a:pt x="28" y="62"/>
                  <a:pt x="28" y="62"/>
                </a:cubicBezTo>
                <a:cubicBezTo>
                  <a:pt x="28" y="62"/>
                  <a:pt x="28" y="62"/>
                  <a:pt x="28" y="62"/>
                </a:cubicBezTo>
                <a:lnTo>
                  <a:pt x="36" y="58"/>
                </a:lnTo>
                <a:close/>
                <a:moveTo>
                  <a:pt x="29" y="31"/>
                </a:moveTo>
                <a:cubicBezTo>
                  <a:pt x="33" y="33"/>
                  <a:pt x="35" y="37"/>
                  <a:pt x="36" y="39"/>
                </a:cubicBezTo>
                <a:cubicBezTo>
                  <a:pt x="35" y="39"/>
                  <a:pt x="34" y="39"/>
                  <a:pt x="32" y="39"/>
                </a:cubicBezTo>
                <a:cubicBezTo>
                  <a:pt x="31" y="39"/>
                  <a:pt x="30" y="39"/>
                  <a:pt x="29" y="39"/>
                </a:cubicBezTo>
                <a:cubicBezTo>
                  <a:pt x="28" y="40"/>
                  <a:pt x="27" y="40"/>
                  <a:pt x="26" y="40"/>
                </a:cubicBezTo>
                <a:cubicBezTo>
                  <a:pt x="25" y="40"/>
                  <a:pt x="24" y="40"/>
                  <a:pt x="23" y="40"/>
                </a:cubicBezTo>
                <a:cubicBezTo>
                  <a:pt x="27" y="36"/>
                  <a:pt x="29" y="31"/>
                  <a:pt x="29" y="31"/>
                </a:cubicBezTo>
                <a:close/>
                <a:moveTo>
                  <a:pt x="34" y="45"/>
                </a:moveTo>
                <a:cubicBezTo>
                  <a:pt x="34" y="46"/>
                  <a:pt x="31" y="46"/>
                  <a:pt x="30" y="45"/>
                </a:cubicBezTo>
                <a:cubicBezTo>
                  <a:pt x="29" y="44"/>
                  <a:pt x="28" y="43"/>
                  <a:pt x="28" y="41"/>
                </a:cubicBezTo>
                <a:cubicBezTo>
                  <a:pt x="28" y="40"/>
                  <a:pt x="34" y="39"/>
                  <a:pt x="35" y="40"/>
                </a:cubicBezTo>
                <a:cubicBezTo>
                  <a:pt x="36" y="42"/>
                  <a:pt x="35" y="44"/>
                  <a:pt x="34" y="45"/>
                </a:cubicBezTo>
                <a:close/>
                <a:moveTo>
                  <a:pt x="26" y="34"/>
                </a:moveTo>
                <a:cubicBezTo>
                  <a:pt x="26" y="36"/>
                  <a:pt x="24" y="39"/>
                  <a:pt x="23" y="39"/>
                </a:cubicBezTo>
                <a:cubicBezTo>
                  <a:pt x="23" y="39"/>
                  <a:pt x="23" y="39"/>
                  <a:pt x="23" y="39"/>
                </a:cubicBezTo>
                <a:cubicBezTo>
                  <a:pt x="22" y="39"/>
                  <a:pt x="21" y="39"/>
                  <a:pt x="20" y="39"/>
                </a:cubicBezTo>
                <a:cubicBezTo>
                  <a:pt x="20" y="39"/>
                  <a:pt x="20" y="39"/>
                  <a:pt x="20" y="39"/>
                </a:cubicBezTo>
                <a:cubicBezTo>
                  <a:pt x="24" y="37"/>
                  <a:pt x="26" y="34"/>
                  <a:pt x="26" y="34"/>
                </a:cubicBezTo>
                <a:close/>
                <a:moveTo>
                  <a:pt x="17" y="40"/>
                </a:moveTo>
                <a:cubicBezTo>
                  <a:pt x="18" y="40"/>
                  <a:pt x="18" y="40"/>
                  <a:pt x="18" y="40"/>
                </a:cubicBezTo>
                <a:cubicBezTo>
                  <a:pt x="18" y="40"/>
                  <a:pt x="18" y="40"/>
                  <a:pt x="18" y="40"/>
                </a:cubicBezTo>
                <a:cubicBezTo>
                  <a:pt x="20" y="39"/>
                  <a:pt x="24" y="40"/>
                  <a:pt x="24" y="41"/>
                </a:cubicBezTo>
                <a:cubicBezTo>
                  <a:pt x="24" y="43"/>
                  <a:pt x="24" y="44"/>
                  <a:pt x="22" y="45"/>
                </a:cubicBezTo>
                <a:cubicBezTo>
                  <a:pt x="21" y="46"/>
                  <a:pt x="19" y="46"/>
                  <a:pt x="18" y="45"/>
                </a:cubicBezTo>
                <a:cubicBezTo>
                  <a:pt x="17" y="44"/>
                  <a:pt x="16" y="42"/>
                  <a:pt x="17" y="40"/>
                </a:cubicBezTo>
                <a:close/>
                <a:moveTo>
                  <a:pt x="15" y="44"/>
                </a:moveTo>
                <a:cubicBezTo>
                  <a:pt x="15" y="43"/>
                  <a:pt x="15" y="43"/>
                  <a:pt x="15" y="43"/>
                </a:cubicBezTo>
                <a:cubicBezTo>
                  <a:pt x="15" y="43"/>
                  <a:pt x="15" y="43"/>
                  <a:pt x="15" y="43"/>
                </a:cubicBezTo>
                <a:cubicBezTo>
                  <a:pt x="14" y="43"/>
                  <a:pt x="13" y="42"/>
                  <a:pt x="13" y="40"/>
                </a:cubicBezTo>
                <a:cubicBezTo>
                  <a:pt x="13" y="40"/>
                  <a:pt x="13" y="40"/>
                  <a:pt x="13" y="39"/>
                </a:cubicBezTo>
                <a:cubicBezTo>
                  <a:pt x="13" y="40"/>
                  <a:pt x="14" y="41"/>
                  <a:pt x="14" y="41"/>
                </a:cubicBezTo>
                <a:cubicBezTo>
                  <a:pt x="14" y="40"/>
                  <a:pt x="14" y="40"/>
                  <a:pt x="14" y="40"/>
                </a:cubicBezTo>
                <a:cubicBezTo>
                  <a:pt x="14" y="41"/>
                  <a:pt x="15" y="42"/>
                  <a:pt x="15" y="42"/>
                </a:cubicBezTo>
                <a:cubicBezTo>
                  <a:pt x="15" y="40"/>
                  <a:pt x="15" y="40"/>
                  <a:pt x="15" y="40"/>
                </a:cubicBezTo>
                <a:cubicBezTo>
                  <a:pt x="15" y="41"/>
                  <a:pt x="16" y="43"/>
                  <a:pt x="16" y="43"/>
                </a:cubicBezTo>
                <a:cubicBezTo>
                  <a:pt x="16" y="42"/>
                  <a:pt x="16" y="41"/>
                  <a:pt x="16" y="41"/>
                </a:cubicBezTo>
                <a:cubicBezTo>
                  <a:pt x="16" y="41"/>
                  <a:pt x="16" y="41"/>
                  <a:pt x="16" y="41"/>
                </a:cubicBezTo>
                <a:cubicBezTo>
                  <a:pt x="16" y="41"/>
                  <a:pt x="16" y="41"/>
                  <a:pt x="16" y="41"/>
                </a:cubicBezTo>
                <a:cubicBezTo>
                  <a:pt x="16" y="45"/>
                  <a:pt x="17" y="46"/>
                  <a:pt x="20" y="46"/>
                </a:cubicBezTo>
                <a:cubicBezTo>
                  <a:pt x="23" y="46"/>
                  <a:pt x="25" y="45"/>
                  <a:pt x="25" y="43"/>
                </a:cubicBezTo>
                <a:cubicBezTo>
                  <a:pt x="25" y="42"/>
                  <a:pt x="26" y="42"/>
                  <a:pt x="26" y="42"/>
                </a:cubicBezTo>
                <a:cubicBezTo>
                  <a:pt x="27" y="42"/>
                  <a:pt x="27" y="42"/>
                  <a:pt x="27" y="43"/>
                </a:cubicBezTo>
                <a:cubicBezTo>
                  <a:pt x="28" y="45"/>
                  <a:pt x="29" y="46"/>
                  <a:pt x="32" y="46"/>
                </a:cubicBezTo>
                <a:cubicBezTo>
                  <a:pt x="35" y="46"/>
                  <a:pt x="36" y="45"/>
                  <a:pt x="36" y="41"/>
                </a:cubicBezTo>
                <a:cubicBezTo>
                  <a:pt x="36" y="41"/>
                  <a:pt x="36" y="41"/>
                  <a:pt x="37" y="41"/>
                </a:cubicBezTo>
                <a:cubicBezTo>
                  <a:pt x="37" y="41"/>
                  <a:pt x="37" y="41"/>
                  <a:pt x="37" y="41"/>
                </a:cubicBezTo>
                <a:cubicBezTo>
                  <a:pt x="37" y="41"/>
                  <a:pt x="37" y="41"/>
                  <a:pt x="37" y="41"/>
                </a:cubicBezTo>
                <a:cubicBezTo>
                  <a:pt x="37" y="41"/>
                  <a:pt x="37" y="41"/>
                  <a:pt x="37" y="41"/>
                </a:cubicBezTo>
                <a:cubicBezTo>
                  <a:pt x="37" y="41"/>
                  <a:pt x="37" y="41"/>
                  <a:pt x="37" y="40"/>
                </a:cubicBezTo>
                <a:cubicBezTo>
                  <a:pt x="37" y="40"/>
                  <a:pt x="37" y="39"/>
                  <a:pt x="37" y="39"/>
                </a:cubicBezTo>
                <a:cubicBezTo>
                  <a:pt x="38" y="40"/>
                  <a:pt x="38" y="40"/>
                  <a:pt x="38" y="40"/>
                </a:cubicBezTo>
                <a:cubicBezTo>
                  <a:pt x="38" y="39"/>
                  <a:pt x="38" y="39"/>
                  <a:pt x="38" y="39"/>
                </a:cubicBezTo>
                <a:cubicBezTo>
                  <a:pt x="38" y="39"/>
                  <a:pt x="38" y="39"/>
                  <a:pt x="38" y="39"/>
                </a:cubicBezTo>
                <a:cubicBezTo>
                  <a:pt x="38" y="40"/>
                  <a:pt x="38" y="40"/>
                  <a:pt x="38" y="40"/>
                </a:cubicBezTo>
                <a:cubicBezTo>
                  <a:pt x="38" y="42"/>
                  <a:pt x="37" y="43"/>
                  <a:pt x="37" y="43"/>
                </a:cubicBezTo>
                <a:cubicBezTo>
                  <a:pt x="36" y="43"/>
                  <a:pt x="36" y="43"/>
                  <a:pt x="36" y="43"/>
                </a:cubicBezTo>
                <a:cubicBezTo>
                  <a:pt x="36" y="44"/>
                  <a:pt x="36" y="44"/>
                  <a:pt x="36" y="44"/>
                </a:cubicBezTo>
                <a:cubicBezTo>
                  <a:pt x="35" y="50"/>
                  <a:pt x="31" y="55"/>
                  <a:pt x="26" y="55"/>
                </a:cubicBezTo>
                <a:cubicBezTo>
                  <a:pt x="21" y="55"/>
                  <a:pt x="16" y="50"/>
                  <a:pt x="15" y="44"/>
                </a:cubicBezTo>
                <a:close/>
                <a:moveTo>
                  <a:pt x="24" y="61"/>
                </a:moveTo>
                <a:cubicBezTo>
                  <a:pt x="19" y="53"/>
                  <a:pt x="19" y="53"/>
                  <a:pt x="19" y="53"/>
                </a:cubicBezTo>
                <a:cubicBezTo>
                  <a:pt x="21" y="54"/>
                  <a:pt x="24" y="55"/>
                  <a:pt x="26" y="55"/>
                </a:cubicBezTo>
                <a:cubicBezTo>
                  <a:pt x="28" y="55"/>
                  <a:pt x="30" y="54"/>
                  <a:pt x="32" y="52"/>
                </a:cubicBezTo>
                <a:cubicBezTo>
                  <a:pt x="32" y="52"/>
                  <a:pt x="32" y="52"/>
                  <a:pt x="32" y="52"/>
                </a:cubicBezTo>
                <a:cubicBezTo>
                  <a:pt x="28" y="61"/>
                  <a:pt x="28" y="61"/>
                  <a:pt x="28" y="61"/>
                </a:cubicBezTo>
                <a:lnTo>
                  <a:pt x="24" y="61"/>
                </a:lnTo>
                <a:close/>
              </a:path>
            </a:pathLst>
          </a:custGeom>
          <a:blipFill dpi="0" rotWithShape="1">
            <a:blip r:embed="rId3"/>
            <a:srcRect/>
            <a:tile tx="0" ty="0" sx="100000" sy="100000" flip="none" algn="tl"/>
          </a:blip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Freeform 5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 noEditPoints="1"/>
          </p:cNvSpPr>
          <p:nvPr/>
        </p:nvSpPr>
        <p:spPr bwMode="auto">
          <a:xfrm>
            <a:off x="7243421" y="2637854"/>
            <a:ext cx="673256" cy="673256"/>
          </a:xfrm>
          <a:custGeom>
            <a:avLst/>
            <a:gdLst>
              <a:gd name="T0" fmla="*/ 210 w 420"/>
              <a:gd name="T1" fmla="*/ 0 h 420"/>
              <a:gd name="T2" fmla="*/ 210 w 420"/>
              <a:gd name="T3" fmla="*/ 387 h 420"/>
              <a:gd name="T4" fmla="*/ 203 w 420"/>
              <a:gd name="T5" fmla="*/ 89 h 420"/>
              <a:gd name="T6" fmla="*/ 217 w 420"/>
              <a:gd name="T7" fmla="*/ 85 h 420"/>
              <a:gd name="T8" fmla="*/ 217 w 420"/>
              <a:gd name="T9" fmla="*/ 77 h 420"/>
              <a:gd name="T10" fmla="*/ 214 w 420"/>
              <a:gd name="T11" fmla="*/ 63 h 420"/>
              <a:gd name="T12" fmla="*/ 227 w 420"/>
              <a:gd name="T13" fmla="*/ 74 h 420"/>
              <a:gd name="T14" fmla="*/ 284 w 420"/>
              <a:gd name="T15" fmla="*/ 79 h 420"/>
              <a:gd name="T16" fmla="*/ 322 w 420"/>
              <a:gd name="T17" fmla="*/ 138 h 420"/>
              <a:gd name="T18" fmla="*/ 337 w 420"/>
              <a:gd name="T19" fmla="*/ 139 h 420"/>
              <a:gd name="T20" fmla="*/ 337 w 420"/>
              <a:gd name="T21" fmla="*/ 161 h 420"/>
              <a:gd name="T22" fmla="*/ 334 w 420"/>
              <a:gd name="T23" fmla="*/ 139 h 420"/>
              <a:gd name="T24" fmla="*/ 351 w 420"/>
              <a:gd name="T25" fmla="*/ 225 h 420"/>
              <a:gd name="T26" fmla="*/ 350 w 420"/>
              <a:gd name="T27" fmla="*/ 222 h 420"/>
              <a:gd name="T28" fmla="*/ 346 w 420"/>
              <a:gd name="T29" fmla="*/ 208 h 420"/>
              <a:gd name="T30" fmla="*/ 339 w 420"/>
              <a:gd name="T31" fmla="*/ 199 h 420"/>
              <a:gd name="T32" fmla="*/ 356 w 420"/>
              <a:gd name="T33" fmla="*/ 218 h 420"/>
              <a:gd name="T34" fmla="*/ 332 w 420"/>
              <a:gd name="T35" fmla="*/ 290 h 420"/>
              <a:gd name="T36" fmla="*/ 323 w 420"/>
              <a:gd name="T37" fmla="*/ 261 h 420"/>
              <a:gd name="T38" fmla="*/ 332 w 420"/>
              <a:gd name="T39" fmla="*/ 281 h 420"/>
              <a:gd name="T40" fmla="*/ 271 w 420"/>
              <a:gd name="T41" fmla="*/ 347 h 420"/>
              <a:gd name="T42" fmla="*/ 285 w 420"/>
              <a:gd name="T43" fmla="*/ 335 h 420"/>
              <a:gd name="T44" fmla="*/ 290 w 420"/>
              <a:gd name="T45" fmla="*/ 322 h 420"/>
              <a:gd name="T46" fmla="*/ 212 w 420"/>
              <a:gd name="T47" fmla="*/ 344 h 420"/>
              <a:gd name="T48" fmla="*/ 219 w 420"/>
              <a:gd name="T49" fmla="*/ 331 h 420"/>
              <a:gd name="T50" fmla="*/ 212 w 420"/>
              <a:gd name="T51" fmla="*/ 362 h 420"/>
              <a:gd name="T52" fmla="*/ 216 w 420"/>
              <a:gd name="T53" fmla="*/ 357 h 420"/>
              <a:gd name="T54" fmla="*/ 212 w 420"/>
              <a:gd name="T55" fmla="*/ 348 h 420"/>
              <a:gd name="T56" fmla="*/ 154 w 420"/>
              <a:gd name="T57" fmla="*/ 318 h 420"/>
              <a:gd name="T58" fmla="*/ 141 w 420"/>
              <a:gd name="T59" fmla="*/ 347 h 420"/>
              <a:gd name="T60" fmla="*/ 150 w 420"/>
              <a:gd name="T61" fmla="*/ 321 h 420"/>
              <a:gd name="T62" fmla="*/ 100 w 420"/>
              <a:gd name="T63" fmla="*/ 268 h 420"/>
              <a:gd name="T64" fmla="*/ 87 w 420"/>
              <a:gd name="T65" fmla="*/ 284 h 420"/>
              <a:gd name="T66" fmla="*/ 104 w 420"/>
              <a:gd name="T67" fmla="*/ 289 h 420"/>
              <a:gd name="T68" fmla="*/ 94 w 420"/>
              <a:gd name="T69" fmla="*/ 269 h 420"/>
              <a:gd name="T70" fmla="*/ 99 w 420"/>
              <a:gd name="T71" fmla="*/ 292 h 420"/>
              <a:gd name="T72" fmla="*/ 101 w 420"/>
              <a:gd name="T73" fmla="*/ 289 h 420"/>
              <a:gd name="T74" fmla="*/ 66 w 420"/>
              <a:gd name="T75" fmla="*/ 213 h 420"/>
              <a:gd name="T76" fmla="*/ 65 w 420"/>
              <a:gd name="T77" fmla="*/ 225 h 420"/>
              <a:gd name="T78" fmla="*/ 82 w 420"/>
              <a:gd name="T79" fmla="*/ 203 h 420"/>
              <a:gd name="T80" fmla="*/ 67 w 420"/>
              <a:gd name="T81" fmla="*/ 206 h 420"/>
              <a:gd name="T82" fmla="*/ 77 w 420"/>
              <a:gd name="T83" fmla="*/ 211 h 420"/>
              <a:gd name="T84" fmla="*/ 87 w 420"/>
              <a:gd name="T85" fmla="*/ 158 h 420"/>
              <a:gd name="T86" fmla="*/ 117 w 420"/>
              <a:gd name="T87" fmla="*/ 154 h 420"/>
              <a:gd name="T88" fmla="*/ 96 w 420"/>
              <a:gd name="T89" fmla="*/ 143 h 420"/>
              <a:gd name="T90" fmla="*/ 115 w 420"/>
              <a:gd name="T91" fmla="*/ 135 h 420"/>
              <a:gd name="T92" fmla="*/ 99 w 420"/>
              <a:gd name="T93" fmla="*/ 143 h 420"/>
              <a:gd name="T94" fmla="*/ 141 w 420"/>
              <a:gd name="T95" fmla="*/ 79 h 420"/>
              <a:gd name="T96" fmla="*/ 153 w 420"/>
              <a:gd name="T97" fmla="*/ 86 h 420"/>
              <a:gd name="T98" fmla="*/ 156 w 420"/>
              <a:gd name="T99" fmla="*/ 108 h 420"/>
              <a:gd name="T100" fmla="*/ 212 w 420"/>
              <a:gd name="T101" fmla="*/ 96 h 420"/>
              <a:gd name="T102" fmla="*/ 108 w 420"/>
              <a:gd name="T103" fmla="*/ 270 h 420"/>
              <a:gd name="T104" fmla="*/ 219 w 420"/>
              <a:gd name="T105" fmla="*/ 200 h 420"/>
              <a:gd name="T106" fmla="*/ 211 w 420"/>
              <a:gd name="T107" fmla="*/ 207 h 4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420" h="420">
                <a:moveTo>
                  <a:pt x="210" y="0"/>
                </a:moveTo>
                <a:cubicBezTo>
                  <a:pt x="94" y="0"/>
                  <a:pt x="0" y="94"/>
                  <a:pt x="0" y="210"/>
                </a:cubicBezTo>
                <a:cubicBezTo>
                  <a:pt x="0" y="326"/>
                  <a:pt x="94" y="420"/>
                  <a:pt x="210" y="420"/>
                </a:cubicBezTo>
                <a:cubicBezTo>
                  <a:pt x="326" y="420"/>
                  <a:pt x="420" y="326"/>
                  <a:pt x="420" y="210"/>
                </a:cubicBezTo>
                <a:cubicBezTo>
                  <a:pt x="420" y="94"/>
                  <a:pt x="326" y="0"/>
                  <a:pt x="210" y="0"/>
                </a:cubicBezTo>
                <a:close/>
                <a:moveTo>
                  <a:pt x="210" y="387"/>
                </a:moveTo>
                <a:cubicBezTo>
                  <a:pt x="112" y="387"/>
                  <a:pt x="33" y="307"/>
                  <a:pt x="33" y="210"/>
                </a:cubicBezTo>
                <a:cubicBezTo>
                  <a:pt x="33" y="112"/>
                  <a:pt x="112" y="33"/>
                  <a:pt x="210" y="33"/>
                </a:cubicBezTo>
                <a:cubicBezTo>
                  <a:pt x="307" y="33"/>
                  <a:pt x="387" y="112"/>
                  <a:pt x="387" y="210"/>
                </a:cubicBezTo>
                <a:cubicBezTo>
                  <a:pt x="387" y="307"/>
                  <a:pt x="307" y="387"/>
                  <a:pt x="210" y="387"/>
                </a:cubicBezTo>
                <a:close/>
                <a:moveTo>
                  <a:pt x="196" y="67"/>
                </a:moveTo>
                <a:cubicBezTo>
                  <a:pt x="195" y="65"/>
                  <a:pt x="195" y="65"/>
                  <a:pt x="195" y="65"/>
                </a:cubicBezTo>
                <a:cubicBezTo>
                  <a:pt x="200" y="60"/>
                  <a:pt x="200" y="60"/>
                  <a:pt x="200" y="60"/>
                </a:cubicBezTo>
                <a:cubicBezTo>
                  <a:pt x="203" y="60"/>
                  <a:pt x="203" y="60"/>
                  <a:pt x="203" y="60"/>
                </a:cubicBezTo>
                <a:cubicBezTo>
                  <a:pt x="203" y="89"/>
                  <a:pt x="203" y="89"/>
                  <a:pt x="203" y="89"/>
                </a:cubicBezTo>
                <a:cubicBezTo>
                  <a:pt x="200" y="89"/>
                  <a:pt x="200" y="89"/>
                  <a:pt x="200" y="89"/>
                </a:cubicBezTo>
                <a:cubicBezTo>
                  <a:pt x="200" y="64"/>
                  <a:pt x="200" y="64"/>
                  <a:pt x="200" y="64"/>
                </a:cubicBezTo>
                <a:lnTo>
                  <a:pt x="196" y="67"/>
                </a:lnTo>
                <a:close/>
                <a:moveTo>
                  <a:pt x="221" y="79"/>
                </a:moveTo>
                <a:cubicBezTo>
                  <a:pt x="219" y="81"/>
                  <a:pt x="217" y="83"/>
                  <a:pt x="217" y="85"/>
                </a:cubicBezTo>
                <a:cubicBezTo>
                  <a:pt x="231" y="85"/>
                  <a:pt x="231" y="85"/>
                  <a:pt x="231" y="85"/>
                </a:cubicBezTo>
                <a:cubicBezTo>
                  <a:pt x="231" y="89"/>
                  <a:pt x="231" y="89"/>
                  <a:pt x="231" y="89"/>
                </a:cubicBezTo>
                <a:cubicBezTo>
                  <a:pt x="214" y="89"/>
                  <a:pt x="214" y="89"/>
                  <a:pt x="214" y="89"/>
                </a:cubicBezTo>
                <a:cubicBezTo>
                  <a:pt x="214" y="88"/>
                  <a:pt x="214" y="87"/>
                  <a:pt x="214" y="87"/>
                </a:cubicBezTo>
                <a:cubicBezTo>
                  <a:pt x="214" y="83"/>
                  <a:pt x="215" y="80"/>
                  <a:pt x="217" y="77"/>
                </a:cubicBezTo>
                <a:cubicBezTo>
                  <a:pt x="218" y="77"/>
                  <a:pt x="220" y="75"/>
                  <a:pt x="224" y="72"/>
                </a:cubicBezTo>
                <a:cubicBezTo>
                  <a:pt x="226" y="70"/>
                  <a:pt x="227" y="68"/>
                  <a:pt x="227" y="67"/>
                </a:cubicBezTo>
                <a:cubicBezTo>
                  <a:pt x="227" y="63"/>
                  <a:pt x="226" y="62"/>
                  <a:pt x="222" y="62"/>
                </a:cubicBezTo>
                <a:cubicBezTo>
                  <a:pt x="220" y="62"/>
                  <a:pt x="217" y="63"/>
                  <a:pt x="216" y="65"/>
                </a:cubicBezTo>
                <a:cubicBezTo>
                  <a:pt x="214" y="63"/>
                  <a:pt x="214" y="63"/>
                  <a:pt x="214" y="63"/>
                </a:cubicBezTo>
                <a:cubicBezTo>
                  <a:pt x="215" y="61"/>
                  <a:pt x="216" y="60"/>
                  <a:pt x="218" y="59"/>
                </a:cubicBezTo>
                <a:cubicBezTo>
                  <a:pt x="220" y="59"/>
                  <a:pt x="221" y="59"/>
                  <a:pt x="222" y="59"/>
                </a:cubicBezTo>
                <a:cubicBezTo>
                  <a:pt x="225" y="59"/>
                  <a:pt x="227" y="59"/>
                  <a:pt x="228" y="61"/>
                </a:cubicBezTo>
                <a:cubicBezTo>
                  <a:pt x="230" y="62"/>
                  <a:pt x="231" y="64"/>
                  <a:pt x="231" y="67"/>
                </a:cubicBezTo>
                <a:cubicBezTo>
                  <a:pt x="231" y="69"/>
                  <a:pt x="230" y="72"/>
                  <a:pt x="227" y="74"/>
                </a:cubicBezTo>
                <a:cubicBezTo>
                  <a:pt x="225" y="75"/>
                  <a:pt x="223" y="77"/>
                  <a:pt x="221" y="79"/>
                </a:cubicBezTo>
                <a:close/>
                <a:moveTo>
                  <a:pt x="277" y="86"/>
                </a:moveTo>
                <a:cubicBezTo>
                  <a:pt x="275" y="84"/>
                  <a:pt x="275" y="84"/>
                  <a:pt x="275" y="84"/>
                </a:cubicBezTo>
                <a:cubicBezTo>
                  <a:pt x="280" y="79"/>
                  <a:pt x="280" y="79"/>
                  <a:pt x="280" y="79"/>
                </a:cubicBezTo>
                <a:cubicBezTo>
                  <a:pt x="284" y="79"/>
                  <a:pt x="284" y="79"/>
                  <a:pt x="284" y="79"/>
                </a:cubicBezTo>
                <a:cubicBezTo>
                  <a:pt x="284" y="108"/>
                  <a:pt x="284" y="108"/>
                  <a:pt x="284" y="108"/>
                </a:cubicBezTo>
                <a:cubicBezTo>
                  <a:pt x="280" y="108"/>
                  <a:pt x="280" y="108"/>
                  <a:pt x="280" y="108"/>
                </a:cubicBezTo>
                <a:cubicBezTo>
                  <a:pt x="280" y="83"/>
                  <a:pt x="280" y="83"/>
                  <a:pt x="280" y="83"/>
                </a:cubicBezTo>
                <a:lnTo>
                  <a:pt x="277" y="86"/>
                </a:lnTo>
                <a:close/>
                <a:moveTo>
                  <a:pt x="322" y="138"/>
                </a:moveTo>
                <a:cubicBezTo>
                  <a:pt x="320" y="135"/>
                  <a:pt x="320" y="135"/>
                  <a:pt x="320" y="135"/>
                </a:cubicBezTo>
                <a:cubicBezTo>
                  <a:pt x="321" y="134"/>
                  <a:pt x="322" y="133"/>
                  <a:pt x="324" y="132"/>
                </a:cubicBezTo>
                <a:cubicBezTo>
                  <a:pt x="326" y="131"/>
                  <a:pt x="327" y="131"/>
                  <a:pt x="329" y="131"/>
                </a:cubicBezTo>
                <a:cubicBezTo>
                  <a:pt x="331" y="131"/>
                  <a:pt x="333" y="132"/>
                  <a:pt x="335" y="133"/>
                </a:cubicBezTo>
                <a:cubicBezTo>
                  <a:pt x="336" y="134"/>
                  <a:pt x="337" y="136"/>
                  <a:pt x="337" y="139"/>
                </a:cubicBezTo>
                <a:cubicBezTo>
                  <a:pt x="337" y="141"/>
                  <a:pt x="336" y="144"/>
                  <a:pt x="334" y="146"/>
                </a:cubicBezTo>
                <a:cubicBezTo>
                  <a:pt x="331" y="148"/>
                  <a:pt x="329" y="149"/>
                  <a:pt x="327" y="151"/>
                </a:cubicBezTo>
                <a:cubicBezTo>
                  <a:pt x="325" y="153"/>
                  <a:pt x="324" y="155"/>
                  <a:pt x="324" y="158"/>
                </a:cubicBezTo>
                <a:cubicBezTo>
                  <a:pt x="337" y="158"/>
                  <a:pt x="337" y="158"/>
                  <a:pt x="337" y="158"/>
                </a:cubicBezTo>
                <a:cubicBezTo>
                  <a:pt x="337" y="161"/>
                  <a:pt x="337" y="161"/>
                  <a:pt x="337" y="161"/>
                </a:cubicBezTo>
                <a:cubicBezTo>
                  <a:pt x="320" y="161"/>
                  <a:pt x="320" y="161"/>
                  <a:pt x="320" y="161"/>
                </a:cubicBezTo>
                <a:cubicBezTo>
                  <a:pt x="320" y="160"/>
                  <a:pt x="320" y="160"/>
                  <a:pt x="320" y="159"/>
                </a:cubicBezTo>
                <a:cubicBezTo>
                  <a:pt x="320" y="155"/>
                  <a:pt x="321" y="152"/>
                  <a:pt x="324" y="150"/>
                </a:cubicBezTo>
                <a:cubicBezTo>
                  <a:pt x="324" y="149"/>
                  <a:pt x="326" y="147"/>
                  <a:pt x="330" y="144"/>
                </a:cubicBezTo>
                <a:cubicBezTo>
                  <a:pt x="332" y="142"/>
                  <a:pt x="334" y="141"/>
                  <a:pt x="334" y="139"/>
                </a:cubicBezTo>
                <a:cubicBezTo>
                  <a:pt x="334" y="136"/>
                  <a:pt x="332" y="134"/>
                  <a:pt x="329" y="134"/>
                </a:cubicBezTo>
                <a:cubicBezTo>
                  <a:pt x="326" y="134"/>
                  <a:pt x="324" y="135"/>
                  <a:pt x="322" y="138"/>
                </a:cubicBezTo>
                <a:close/>
                <a:moveTo>
                  <a:pt x="356" y="218"/>
                </a:moveTo>
                <a:cubicBezTo>
                  <a:pt x="356" y="219"/>
                  <a:pt x="356" y="220"/>
                  <a:pt x="355" y="221"/>
                </a:cubicBezTo>
                <a:cubicBezTo>
                  <a:pt x="354" y="223"/>
                  <a:pt x="353" y="224"/>
                  <a:pt x="351" y="225"/>
                </a:cubicBezTo>
                <a:cubicBezTo>
                  <a:pt x="350" y="226"/>
                  <a:pt x="348" y="227"/>
                  <a:pt x="346" y="227"/>
                </a:cubicBezTo>
                <a:cubicBezTo>
                  <a:pt x="343" y="227"/>
                  <a:pt x="341" y="226"/>
                  <a:pt x="338" y="224"/>
                </a:cubicBezTo>
                <a:cubicBezTo>
                  <a:pt x="338" y="221"/>
                  <a:pt x="338" y="221"/>
                  <a:pt x="338" y="221"/>
                </a:cubicBezTo>
                <a:cubicBezTo>
                  <a:pt x="341" y="222"/>
                  <a:pt x="344" y="223"/>
                  <a:pt x="346" y="223"/>
                </a:cubicBezTo>
                <a:cubicBezTo>
                  <a:pt x="348" y="223"/>
                  <a:pt x="349" y="223"/>
                  <a:pt x="350" y="222"/>
                </a:cubicBezTo>
                <a:cubicBezTo>
                  <a:pt x="352" y="221"/>
                  <a:pt x="353" y="219"/>
                  <a:pt x="353" y="218"/>
                </a:cubicBezTo>
                <a:cubicBezTo>
                  <a:pt x="353" y="214"/>
                  <a:pt x="351" y="212"/>
                  <a:pt x="347" y="212"/>
                </a:cubicBezTo>
                <a:cubicBezTo>
                  <a:pt x="344" y="212"/>
                  <a:pt x="344" y="212"/>
                  <a:pt x="344" y="212"/>
                </a:cubicBezTo>
                <a:cubicBezTo>
                  <a:pt x="344" y="208"/>
                  <a:pt x="344" y="208"/>
                  <a:pt x="344" y="208"/>
                </a:cubicBezTo>
                <a:cubicBezTo>
                  <a:pt x="346" y="208"/>
                  <a:pt x="346" y="208"/>
                  <a:pt x="346" y="208"/>
                </a:cubicBezTo>
                <a:cubicBezTo>
                  <a:pt x="348" y="208"/>
                  <a:pt x="349" y="208"/>
                  <a:pt x="350" y="207"/>
                </a:cubicBezTo>
                <a:cubicBezTo>
                  <a:pt x="351" y="206"/>
                  <a:pt x="352" y="205"/>
                  <a:pt x="352" y="204"/>
                </a:cubicBezTo>
                <a:cubicBezTo>
                  <a:pt x="352" y="202"/>
                  <a:pt x="351" y="201"/>
                  <a:pt x="350" y="200"/>
                </a:cubicBezTo>
                <a:cubicBezTo>
                  <a:pt x="349" y="199"/>
                  <a:pt x="347" y="199"/>
                  <a:pt x="346" y="199"/>
                </a:cubicBezTo>
                <a:cubicBezTo>
                  <a:pt x="343" y="199"/>
                  <a:pt x="341" y="199"/>
                  <a:pt x="339" y="199"/>
                </a:cubicBezTo>
                <a:cubicBezTo>
                  <a:pt x="339" y="196"/>
                  <a:pt x="339" y="196"/>
                  <a:pt x="339" y="196"/>
                </a:cubicBezTo>
                <a:cubicBezTo>
                  <a:pt x="341" y="196"/>
                  <a:pt x="343" y="196"/>
                  <a:pt x="344" y="196"/>
                </a:cubicBezTo>
                <a:cubicBezTo>
                  <a:pt x="351" y="196"/>
                  <a:pt x="355" y="198"/>
                  <a:pt x="355" y="203"/>
                </a:cubicBezTo>
                <a:cubicBezTo>
                  <a:pt x="355" y="206"/>
                  <a:pt x="354" y="208"/>
                  <a:pt x="352" y="210"/>
                </a:cubicBezTo>
                <a:cubicBezTo>
                  <a:pt x="354" y="211"/>
                  <a:pt x="356" y="214"/>
                  <a:pt x="356" y="218"/>
                </a:cubicBezTo>
                <a:close/>
                <a:moveTo>
                  <a:pt x="332" y="281"/>
                </a:moveTo>
                <a:cubicBezTo>
                  <a:pt x="338" y="281"/>
                  <a:pt x="338" y="281"/>
                  <a:pt x="338" y="281"/>
                </a:cubicBezTo>
                <a:cubicBezTo>
                  <a:pt x="338" y="284"/>
                  <a:pt x="338" y="284"/>
                  <a:pt x="338" y="284"/>
                </a:cubicBezTo>
                <a:cubicBezTo>
                  <a:pt x="332" y="284"/>
                  <a:pt x="332" y="284"/>
                  <a:pt x="332" y="284"/>
                </a:cubicBezTo>
                <a:cubicBezTo>
                  <a:pt x="332" y="290"/>
                  <a:pt x="332" y="290"/>
                  <a:pt x="332" y="290"/>
                </a:cubicBezTo>
                <a:cubicBezTo>
                  <a:pt x="329" y="290"/>
                  <a:pt x="329" y="290"/>
                  <a:pt x="329" y="290"/>
                </a:cubicBezTo>
                <a:cubicBezTo>
                  <a:pt x="329" y="284"/>
                  <a:pt x="329" y="284"/>
                  <a:pt x="329" y="284"/>
                </a:cubicBezTo>
                <a:cubicBezTo>
                  <a:pt x="315" y="284"/>
                  <a:pt x="315" y="284"/>
                  <a:pt x="315" y="284"/>
                </a:cubicBezTo>
                <a:cubicBezTo>
                  <a:pt x="316" y="278"/>
                  <a:pt x="318" y="270"/>
                  <a:pt x="319" y="261"/>
                </a:cubicBezTo>
                <a:cubicBezTo>
                  <a:pt x="323" y="261"/>
                  <a:pt x="323" y="261"/>
                  <a:pt x="323" y="261"/>
                </a:cubicBezTo>
                <a:cubicBezTo>
                  <a:pt x="322" y="265"/>
                  <a:pt x="321" y="272"/>
                  <a:pt x="319" y="281"/>
                </a:cubicBezTo>
                <a:cubicBezTo>
                  <a:pt x="329" y="281"/>
                  <a:pt x="329" y="281"/>
                  <a:pt x="329" y="281"/>
                </a:cubicBezTo>
                <a:cubicBezTo>
                  <a:pt x="329" y="271"/>
                  <a:pt x="329" y="271"/>
                  <a:pt x="329" y="271"/>
                </a:cubicBezTo>
                <a:cubicBezTo>
                  <a:pt x="332" y="271"/>
                  <a:pt x="332" y="271"/>
                  <a:pt x="332" y="271"/>
                </a:cubicBezTo>
                <a:lnTo>
                  <a:pt x="332" y="281"/>
                </a:lnTo>
                <a:close/>
                <a:moveTo>
                  <a:pt x="287" y="332"/>
                </a:moveTo>
                <a:cubicBezTo>
                  <a:pt x="289" y="333"/>
                  <a:pt x="290" y="336"/>
                  <a:pt x="290" y="339"/>
                </a:cubicBezTo>
                <a:cubicBezTo>
                  <a:pt x="290" y="342"/>
                  <a:pt x="289" y="344"/>
                  <a:pt x="287" y="346"/>
                </a:cubicBezTo>
                <a:cubicBezTo>
                  <a:pt x="285" y="348"/>
                  <a:pt x="282" y="349"/>
                  <a:pt x="280" y="349"/>
                </a:cubicBezTo>
                <a:cubicBezTo>
                  <a:pt x="276" y="349"/>
                  <a:pt x="273" y="348"/>
                  <a:pt x="271" y="347"/>
                </a:cubicBezTo>
                <a:cubicBezTo>
                  <a:pt x="271" y="344"/>
                  <a:pt x="271" y="344"/>
                  <a:pt x="271" y="344"/>
                </a:cubicBezTo>
                <a:cubicBezTo>
                  <a:pt x="273" y="345"/>
                  <a:pt x="276" y="345"/>
                  <a:pt x="279" y="345"/>
                </a:cubicBezTo>
                <a:cubicBezTo>
                  <a:pt x="281" y="345"/>
                  <a:pt x="283" y="345"/>
                  <a:pt x="284" y="344"/>
                </a:cubicBezTo>
                <a:cubicBezTo>
                  <a:pt x="286" y="342"/>
                  <a:pt x="287" y="341"/>
                  <a:pt x="287" y="339"/>
                </a:cubicBezTo>
                <a:cubicBezTo>
                  <a:pt x="287" y="337"/>
                  <a:pt x="286" y="336"/>
                  <a:pt x="285" y="335"/>
                </a:cubicBezTo>
                <a:cubicBezTo>
                  <a:pt x="284" y="334"/>
                  <a:pt x="282" y="333"/>
                  <a:pt x="280" y="333"/>
                </a:cubicBezTo>
                <a:cubicBezTo>
                  <a:pt x="272" y="333"/>
                  <a:pt x="272" y="333"/>
                  <a:pt x="272" y="333"/>
                </a:cubicBezTo>
                <a:cubicBezTo>
                  <a:pt x="272" y="319"/>
                  <a:pt x="272" y="319"/>
                  <a:pt x="272" y="319"/>
                </a:cubicBezTo>
                <a:cubicBezTo>
                  <a:pt x="290" y="319"/>
                  <a:pt x="290" y="319"/>
                  <a:pt x="290" y="319"/>
                </a:cubicBezTo>
                <a:cubicBezTo>
                  <a:pt x="290" y="322"/>
                  <a:pt x="290" y="322"/>
                  <a:pt x="290" y="322"/>
                </a:cubicBezTo>
                <a:cubicBezTo>
                  <a:pt x="276" y="322"/>
                  <a:pt x="276" y="322"/>
                  <a:pt x="276" y="322"/>
                </a:cubicBezTo>
                <a:cubicBezTo>
                  <a:pt x="276" y="330"/>
                  <a:pt x="276" y="330"/>
                  <a:pt x="276" y="330"/>
                </a:cubicBezTo>
                <a:cubicBezTo>
                  <a:pt x="280" y="330"/>
                  <a:pt x="280" y="330"/>
                  <a:pt x="280" y="330"/>
                </a:cubicBezTo>
                <a:cubicBezTo>
                  <a:pt x="283" y="330"/>
                  <a:pt x="285" y="330"/>
                  <a:pt x="287" y="332"/>
                </a:cubicBezTo>
                <a:close/>
                <a:moveTo>
                  <a:pt x="212" y="344"/>
                </a:moveTo>
                <a:cubicBezTo>
                  <a:pt x="210" y="344"/>
                  <a:pt x="207" y="345"/>
                  <a:pt x="205" y="347"/>
                </a:cubicBezTo>
                <a:cubicBezTo>
                  <a:pt x="205" y="344"/>
                  <a:pt x="206" y="341"/>
                  <a:pt x="207" y="339"/>
                </a:cubicBezTo>
                <a:cubicBezTo>
                  <a:pt x="209" y="336"/>
                  <a:pt x="212" y="335"/>
                  <a:pt x="216" y="335"/>
                </a:cubicBezTo>
                <a:cubicBezTo>
                  <a:pt x="219" y="335"/>
                  <a:pt x="219" y="335"/>
                  <a:pt x="219" y="335"/>
                </a:cubicBezTo>
                <a:cubicBezTo>
                  <a:pt x="219" y="331"/>
                  <a:pt x="219" y="331"/>
                  <a:pt x="219" y="331"/>
                </a:cubicBezTo>
                <a:cubicBezTo>
                  <a:pt x="215" y="331"/>
                  <a:pt x="215" y="331"/>
                  <a:pt x="215" y="331"/>
                </a:cubicBezTo>
                <a:cubicBezTo>
                  <a:pt x="211" y="331"/>
                  <a:pt x="207" y="333"/>
                  <a:pt x="205" y="336"/>
                </a:cubicBezTo>
                <a:cubicBezTo>
                  <a:pt x="202" y="339"/>
                  <a:pt x="201" y="343"/>
                  <a:pt x="201" y="347"/>
                </a:cubicBezTo>
                <a:cubicBezTo>
                  <a:pt x="201" y="351"/>
                  <a:pt x="202" y="355"/>
                  <a:pt x="203" y="357"/>
                </a:cubicBezTo>
                <a:cubicBezTo>
                  <a:pt x="205" y="361"/>
                  <a:pt x="208" y="362"/>
                  <a:pt x="212" y="362"/>
                </a:cubicBezTo>
                <a:cubicBezTo>
                  <a:pt x="214" y="362"/>
                  <a:pt x="217" y="361"/>
                  <a:pt x="218" y="359"/>
                </a:cubicBezTo>
                <a:cubicBezTo>
                  <a:pt x="220" y="358"/>
                  <a:pt x="221" y="355"/>
                  <a:pt x="221" y="353"/>
                </a:cubicBezTo>
                <a:cubicBezTo>
                  <a:pt x="221" y="350"/>
                  <a:pt x="220" y="348"/>
                  <a:pt x="218" y="346"/>
                </a:cubicBezTo>
                <a:cubicBezTo>
                  <a:pt x="216" y="345"/>
                  <a:pt x="214" y="344"/>
                  <a:pt x="212" y="344"/>
                </a:cubicBezTo>
                <a:close/>
                <a:moveTo>
                  <a:pt x="216" y="357"/>
                </a:moveTo>
                <a:cubicBezTo>
                  <a:pt x="215" y="358"/>
                  <a:pt x="213" y="359"/>
                  <a:pt x="212" y="359"/>
                </a:cubicBezTo>
                <a:cubicBezTo>
                  <a:pt x="210" y="359"/>
                  <a:pt x="208" y="358"/>
                  <a:pt x="207" y="356"/>
                </a:cubicBezTo>
                <a:cubicBezTo>
                  <a:pt x="206" y="355"/>
                  <a:pt x="205" y="353"/>
                  <a:pt x="205" y="351"/>
                </a:cubicBezTo>
                <a:cubicBezTo>
                  <a:pt x="206" y="350"/>
                  <a:pt x="207" y="349"/>
                  <a:pt x="208" y="349"/>
                </a:cubicBezTo>
                <a:cubicBezTo>
                  <a:pt x="209" y="348"/>
                  <a:pt x="211" y="348"/>
                  <a:pt x="212" y="348"/>
                </a:cubicBezTo>
                <a:cubicBezTo>
                  <a:pt x="213" y="348"/>
                  <a:pt x="215" y="348"/>
                  <a:pt x="216" y="349"/>
                </a:cubicBezTo>
                <a:cubicBezTo>
                  <a:pt x="217" y="350"/>
                  <a:pt x="218" y="351"/>
                  <a:pt x="218" y="353"/>
                </a:cubicBezTo>
                <a:cubicBezTo>
                  <a:pt x="218" y="354"/>
                  <a:pt x="217" y="356"/>
                  <a:pt x="216" y="357"/>
                </a:cubicBezTo>
                <a:close/>
                <a:moveTo>
                  <a:pt x="136" y="318"/>
                </a:moveTo>
                <a:cubicBezTo>
                  <a:pt x="154" y="318"/>
                  <a:pt x="154" y="318"/>
                  <a:pt x="154" y="318"/>
                </a:cubicBezTo>
                <a:cubicBezTo>
                  <a:pt x="154" y="321"/>
                  <a:pt x="154" y="321"/>
                  <a:pt x="154" y="321"/>
                </a:cubicBezTo>
                <a:cubicBezTo>
                  <a:pt x="153" y="323"/>
                  <a:pt x="151" y="326"/>
                  <a:pt x="149" y="328"/>
                </a:cubicBezTo>
                <a:cubicBezTo>
                  <a:pt x="146" y="331"/>
                  <a:pt x="144" y="334"/>
                  <a:pt x="143" y="336"/>
                </a:cubicBezTo>
                <a:cubicBezTo>
                  <a:pt x="141" y="339"/>
                  <a:pt x="141" y="342"/>
                  <a:pt x="141" y="345"/>
                </a:cubicBezTo>
                <a:cubicBezTo>
                  <a:pt x="141" y="346"/>
                  <a:pt x="141" y="346"/>
                  <a:pt x="141" y="347"/>
                </a:cubicBezTo>
                <a:cubicBezTo>
                  <a:pt x="137" y="347"/>
                  <a:pt x="137" y="347"/>
                  <a:pt x="137" y="347"/>
                </a:cubicBezTo>
                <a:cubicBezTo>
                  <a:pt x="137" y="346"/>
                  <a:pt x="137" y="346"/>
                  <a:pt x="137" y="345"/>
                </a:cubicBezTo>
                <a:cubicBezTo>
                  <a:pt x="137" y="342"/>
                  <a:pt x="137" y="339"/>
                  <a:pt x="139" y="336"/>
                </a:cubicBezTo>
                <a:cubicBezTo>
                  <a:pt x="140" y="333"/>
                  <a:pt x="142" y="331"/>
                  <a:pt x="144" y="328"/>
                </a:cubicBezTo>
                <a:cubicBezTo>
                  <a:pt x="146" y="326"/>
                  <a:pt x="148" y="323"/>
                  <a:pt x="150" y="321"/>
                </a:cubicBezTo>
                <a:cubicBezTo>
                  <a:pt x="136" y="321"/>
                  <a:pt x="136" y="321"/>
                  <a:pt x="136" y="321"/>
                </a:cubicBezTo>
                <a:lnTo>
                  <a:pt x="136" y="318"/>
                </a:lnTo>
                <a:close/>
                <a:moveTo>
                  <a:pt x="97" y="280"/>
                </a:moveTo>
                <a:cubicBezTo>
                  <a:pt x="101" y="278"/>
                  <a:pt x="103" y="275"/>
                  <a:pt x="103" y="273"/>
                </a:cubicBezTo>
                <a:cubicBezTo>
                  <a:pt x="103" y="271"/>
                  <a:pt x="102" y="269"/>
                  <a:pt x="100" y="268"/>
                </a:cubicBezTo>
                <a:cubicBezTo>
                  <a:pt x="99" y="267"/>
                  <a:pt x="97" y="266"/>
                  <a:pt x="94" y="266"/>
                </a:cubicBezTo>
                <a:cubicBezTo>
                  <a:pt x="92" y="266"/>
                  <a:pt x="90" y="267"/>
                  <a:pt x="88" y="268"/>
                </a:cubicBezTo>
                <a:cubicBezTo>
                  <a:pt x="87" y="269"/>
                  <a:pt x="86" y="271"/>
                  <a:pt x="86" y="273"/>
                </a:cubicBezTo>
                <a:cubicBezTo>
                  <a:pt x="86" y="275"/>
                  <a:pt x="88" y="278"/>
                  <a:pt x="91" y="280"/>
                </a:cubicBezTo>
                <a:cubicBezTo>
                  <a:pt x="89" y="282"/>
                  <a:pt x="87" y="283"/>
                  <a:pt x="87" y="284"/>
                </a:cubicBezTo>
                <a:cubicBezTo>
                  <a:pt x="85" y="285"/>
                  <a:pt x="85" y="287"/>
                  <a:pt x="85" y="289"/>
                </a:cubicBezTo>
                <a:cubicBezTo>
                  <a:pt x="85" y="291"/>
                  <a:pt x="85" y="293"/>
                  <a:pt x="87" y="294"/>
                </a:cubicBezTo>
                <a:cubicBezTo>
                  <a:pt x="89" y="296"/>
                  <a:pt x="91" y="297"/>
                  <a:pt x="94" y="297"/>
                </a:cubicBezTo>
                <a:cubicBezTo>
                  <a:pt x="97" y="297"/>
                  <a:pt x="100" y="296"/>
                  <a:pt x="102" y="294"/>
                </a:cubicBezTo>
                <a:cubicBezTo>
                  <a:pt x="103" y="293"/>
                  <a:pt x="104" y="291"/>
                  <a:pt x="104" y="289"/>
                </a:cubicBezTo>
                <a:cubicBezTo>
                  <a:pt x="104" y="287"/>
                  <a:pt x="103" y="285"/>
                  <a:pt x="102" y="284"/>
                </a:cubicBezTo>
                <a:cubicBezTo>
                  <a:pt x="101" y="283"/>
                  <a:pt x="100" y="282"/>
                  <a:pt x="97" y="280"/>
                </a:cubicBezTo>
                <a:close/>
                <a:moveTo>
                  <a:pt x="89" y="273"/>
                </a:moveTo>
                <a:cubicBezTo>
                  <a:pt x="89" y="272"/>
                  <a:pt x="90" y="271"/>
                  <a:pt x="91" y="270"/>
                </a:cubicBezTo>
                <a:cubicBezTo>
                  <a:pt x="92" y="269"/>
                  <a:pt x="93" y="269"/>
                  <a:pt x="94" y="269"/>
                </a:cubicBezTo>
                <a:cubicBezTo>
                  <a:pt x="96" y="269"/>
                  <a:pt x="97" y="269"/>
                  <a:pt x="98" y="270"/>
                </a:cubicBezTo>
                <a:cubicBezTo>
                  <a:pt x="99" y="271"/>
                  <a:pt x="100" y="272"/>
                  <a:pt x="100" y="273"/>
                </a:cubicBezTo>
                <a:cubicBezTo>
                  <a:pt x="100" y="275"/>
                  <a:pt x="98" y="277"/>
                  <a:pt x="94" y="278"/>
                </a:cubicBezTo>
                <a:cubicBezTo>
                  <a:pt x="91" y="277"/>
                  <a:pt x="89" y="275"/>
                  <a:pt x="89" y="273"/>
                </a:cubicBezTo>
                <a:close/>
                <a:moveTo>
                  <a:pt x="99" y="292"/>
                </a:moveTo>
                <a:cubicBezTo>
                  <a:pt x="98" y="293"/>
                  <a:pt x="96" y="294"/>
                  <a:pt x="94" y="294"/>
                </a:cubicBezTo>
                <a:cubicBezTo>
                  <a:pt x="92" y="294"/>
                  <a:pt x="91" y="293"/>
                  <a:pt x="90" y="292"/>
                </a:cubicBezTo>
                <a:cubicBezTo>
                  <a:pt x="88" y="291"/>
                  <a:pt x="88" y="290"/>
                  <a:pt x="88" y="289"/>
                </a:cubicBezTo>
                <a:cubicBezTo>
                  <a:pt x="88" y="286"/>
                  <a:pt x="90" y="284"/>
                  <a:pt x="94" y="282"/>
                </a:cubicBezTo>
                <a:cubicBezTo>
                  <a:pt x="99" y="284"/>
                  <a:pt x="101" y="286"/>
                  <a:pt x="101" y="289"/>
                </a:cubicBezTo>
                <a:cubicBezTo>
                  <a:pt x="101" y="290"/>
                  <a:pt x="100" y="291"/>
                  <a:pt x="99" y="292"/>
                </a:cubicBezTo>
                <a:close/>
                <a:moveTo>
                  <a:pt x="74" y="197"/>
                </a:moveTo>
                <a:cubicBezTo>
                  <a:pt x="71" y="197"/>
                  <a:pt x="68" y="198"/>
                  <a:pt x="67" y="200"/>
                </a:cubicBezTo>
                <a:cubicBezTo>
                  <a:pt x="65" y="201"/>
                  <a:pt x="64" y="204"/>
                  <a:pt x="64" y="206"/>
                </a:cubicBezTo>
                <a:cubicBezTo>
                  <a:pt x="64" y="209"/>
                  <a:pt x="64" y="211"/>
                  <a:pt x="66" y="213"/>
                </a:cubicBezTo>
                <a:cubicBezTo>
                  <a:pt x="68" y="215"/>
                  <a:pt x="70" y="216"/>
                  <a:pt x="73" y="216"/>
                </a:cubicBezTo>
                <a:cubicBezTo>
                  <a:pt x="75" y="216"/>
                  <a:pt x="77" y="215"/>
                  <a:pt x="80" y="213"/>
                </a:cubicBezTo>
                <a:cubicBezTo>
                  <a:pt x="80" y="216"/>
                  <a:pt x="79" y="219"/>
                  <a:pt x="77" y="221"/>
                </a:cubicBezTo>
                <a:cubicBezTo>
                  <a:pt x="76" y="224"/>
                  <a:pt x="73" y="225"/>
                  <a:pt x="70" y="225"/>
                </a:cubicBezTo>
                <a:cubicBezTo>
                  <a:pt x="69" y="225"/>
                  <a:pt x="67" y="225"/>
                  <a:pt x="65" y="225"/>
                </a:cubicBezTo>
                <a:cubicBezTo>
                  <a:pt x="65" y="228"/>
                  <a:pt x="65" y="228"/>
                  <a:pt x="65" y="228"/>
                </a:cubicBezTo>
                <a:cubicBezTo>
                  <a:pt x="67" y="228"/>
                  <a:pt x="69" y="228"/>
                  <a:pt x="71" y="228"/>
                </a:cubicBezTo>
                <a:cubicBezTo>
                  <a:pt x="75" y="228"/>
                  <a:pt x="78" y="227"/>
                  <a:pt x="80" y="223"/>
                </a:cubicBezTo>
                <a:cubicBezTo>
                  <a:pt x="83" y="220"/>
                  <a:pt x="84" y="217"/>
                  <a:pt x="84" y="213"/>
                </a:cubicBezTo>
                <a:cubicBezTo>
                  <a:pt x="84" y="209"/>
                  <a:pt x="83" y="205"/>
                  <a:pt x="82" y="203"/>
                </a:cubicBezTo>
                <a:cubicBezTo>
                  <a:pt x="80" y="199"/>
                  <a:pt x="77" y="197"/>
                  <a:pt x="74" y="197"/>
                </a:cubicBezTo>
                <a:close/>
                <a:moveTo>
                  <a:pt x="77" y="211"/>
                </a:moveTo>
                <a:cubicBezTo>
                  <a:pt x="75" y="212"/>
                  <a:pt x="74" y="212"/>
                  <a:pt x="73" y="212"/>
                </a:cubicBezTo>
                <a:cubicBezTo>
                  <a:pt x="71" y="212"/>
                  <a:pt x="70" y="212"/>
                  <a:pt x="69" y="211"/>
                </a:cubicBezTo>
                <a:cubicBezTo>
                  <a:pt x="68" y="209"/>
                  <a:pt x="67" y="208"/>
                  <a:pt x="67" y="206"/>
                </a:cubicBezTo>
                <a:cubicBezTo>
                  <a:pt x="67" y="205"/>
                  <a:pt x="68" y="203"/>
                  <a:pt x="69" y="202"/>
                </a:cubicBezTo>
                <a:cubicBezTo>
                  <a:pt x="70" y="202"/>
                  <a:pt x="72" y="201"/>
                  <a:pt x="74" y="201"/>
                </a:cubicBezTo>
                <a:cubicBezTo>
                  <a:pt x="75" y="201"/>
                  <a:pt x="77" y="202"/>
                  <a:pt x="78" y="204"/>
                </a:cubicBezTo>
                <a:cubicBezTo>
                  <a:pt x="79" y="205"/>
                  <a:pt x="80" y="207"/>
                  <a:pt x="80" y="208"/>
                </a:cubicBezTo>
                <a:cubicBezTo>
                  <a:pt x="79" y="210"/>
                  <a:pt x="78" y="210"/>
                  <a:pt x="77" y="211"/>
                </a:cubicBezTo>
                <a:close/>
                <a:moveTo>
                  <a:pt x="80" y="136"/>
                </a:moveTo>
                <a:cubicBezTo>
                  <a:pt x="79" y="134"/>
                  <a:pt x="79" y="134"/>
                  <a:pt x="79" y="134"/>
                </a:cubicBezTo>
                <a:cubicBezTo>
                  <a:pt x="84" y="129"/>
                  <a:pt x="84" y="129"/>
                  <a:pt x="84" y="129"/>
                </a:cubicBezTo>
                <a:cubicBezTo>
                  <a:pt x="87" y="129"/>
                  <a:pt x="87" y="129"/>
                  <a:pt x="87" y="129"/>
                </a:cubicBezTo>
                <a:cubicBezTo>
                  <a:pt x="87" y="158"/>
                  <a:pt x="87" y="158"/>
                  <a:pt x="87" y="158"/>
                </a:cubicBezTo>
                <a:cubicBezTo>
                  <a:pt x="84" y="158"/>
                  <a:pt x="84" y="158"/>
                  <a:pt x="84" y="158"/>
                </a:cubicBezTo>
                <a:cubicBezTo>
                  <a:pt x="84" y="133"/>
                  <a:pt x="84" y="133"/>
                  <a:pt x="84" y="133"/>
                </a:cubicBezTo>
                <a:lnTo>
                  <a:pt x="80" y="136"/>
                </a:lnTo>
                <a:close/>
                <a:moveTo>
                  <a:pt x="108" y="159"/>
                </a:moveTo>
                <a:cubicBezTo>
                  <a:pt x="112" y="159"/>
                  <a:pt x="115" y="157"/>
                  <a:pt x="117" y="154"/>
                </a:cubicBezTo>
                <a:cubicBezTo>
                  <a:pt x="119" y="151"/>
                  <a:pt x="120" y="148"/>
                  <a:pt x="120" y="143"/>
                </a:cubicBezTo>
                <a:cubicBezTo>
                  <a:pt x="120" y="139"/>
                  <a:pt x="119" y="135"/>
                  <a:pt x="117" y="133"/>
                </a:cubicBezTo>
                <a:cubicBezTo>
                  <a:pt x="115" y="129"/>
                  <a:pt x="112" y="128"/>
                  <a:pt x="108" y="128"/>
                </a:cubicBezTo>
                <a:cubicBezTo>
                  <a:pt x="104" y="128"/>
                  <a:pt x="101" y="129"/>
                  <a:pt x="99" y="133"/>
                </a:cubicBezTo>
                <a:cubicBezTo>
                  <a:pt x="97" y="135"/>
                  <a:pt x="96" y="139"/>
                  <a:pt x="96" y="143"/>
                </a:cubicBezTo>
                <a:cubicBezTo>
                  <a:pt x="96" y="147"/>
                  <a:pt x="97" y="151"/>
                  <a:pt x="99" y="154"/>
                </a:cubicBezTo>
                <a:cubicBezTo>
                  <a:pt x="101" y="157"/>
                  <a:pt x="104" y="159"/>
                  <a:pt x="108" y="159"/>
                </a:cubicBezTo>
                <a:close/>
                <a:moveTo>
                  <a:pt x="102" y="135"/>
                </a:moveTo>
                <a:cubicBezTo>
                  <a:pt x="103" y="132"/>
                  <a:pt x="105" y="131"/>
                  <a:pt x="108" y="131"/>
                </a:cubicBezTo>
                <a:cubicBezTo>
                  <a:pt x="111" y="131"/>
                  <a:pt x="113" y="132"/>
                  <a:pt x="115" y="135"/>
                </a:cubicBezTo>
                <a:cubicBezTo>
                  <a:pt x="116" y="137"/>
                  <a:pt x="117" y="140"/>
                  <a:pt x="117" y="143"/>
                </a:cubicBezTo>
                <a:cubicBezTo>
                  <a:pt x="117" y="146"/>
                  <a:pt x="116" y="149"/>
                  <a:pt x="115" y="152"/>
                </a:cubicBezTo>
                <a:cubicBezTo>
                  <a:pt x="113" y="154"/>
                  <a:pt x="111" y="156"/>
                  <a:pt x="108" y="156"/>
                </a:cubicBezTo>
                <a:cubicBezTo>
                  <a:pt x="105" y="156"/>
                  <a:pt x="103" y="154"/>
                  <a:pt x="102" y="152"/>
                </a:cubicBezTo>
                <a:cubicBezTo>
                  <a:pt x="100" y="149"/>
                  <a:pt x="99" y="146"/>
                  <a:pt x="99" y="143"/>
                </a:cubicBezTo>
                <a:cubicBezTo>
                  <a:pt x="99" y="140"/>
                  <a:pt x="100" y="137"/>
                  <a:pt x="102" y="135"/>
                </a:cubicBezTo>
                <a:close/>
                <a:moveTo>
                  <a:pt x="134" y="86"/>
                </a:moveTo>
                <a:cubicBezTo>
                  <a:pt x="132" y="84"/>
                  <a:pt x="132" y="84"/>
                  <a:pt x="132" y="84"/>
                </a:cubicBezTo>
                <a:cubicBezTo>
                  <a:pt x="137" y="79"/>
                  <a:pt x="137" y="79"/>
                  <a:pt x="137" y="79"/>
                </a:cubicBezTo>
                <a:cubicBezTo>
                  <a:pt x="141" y="79"/>
                  <a:pt x="141" y="79"/>
                  <a:pt x="141" y="79"/>
                </a:cubicBezTo>
                <a:cubicBezTo>
                  <a:pt x="141" y="108"/>
                  <a:pt x="141" y="108"/>
                  <a:pt x="141" y="108"/>
                </a:cubicBezTo>
                <a:cubicBezTo>
                  <a:pt x="137" y="108"/>
                  <a:pt x="137" y="108"/>
                  <a:pt x="137" y="108"/>
                </a:cubicBezTo>
                <a:cubicBezTo>
                  <a:pt x="137" y="83"/>
                  <a:pt x="137" y="83"/>
                  <a:pt x="137" y="83"/>
                </a:cubicBezTo>
                <a:lnTo>
                  <a:pt x="134" y="86"/>
                </a:lnTo>
                <a:close/>
                <a:moveTo>
                  <a:pt x="153" y="86"/>
                </a:moveTo>
                <a:cubicBezTo>
                  <a:pt x="151" y="84"/>
                  <a:pt x="151" y="84"/>
                  <a:pt x="151" y="84"/>
                </a:cubicBezTo>
                <a:cubicBezTo>
                  <a:pt x="156" y="79"/>
                  <a:pt x="156" y="79"/>
                  <a:pt x="156" y="79"/>
                </a:cubicBezTo>
                <a:cubicBezTo>
                  <a:pt x="160" y="79"/>
                  <a:pt x="160" y="79"/>
                  <a:pt x="160" y="79"/>
                </a:cubicBezTo>
                <a:cubicBezTo>
                  <a:pt x="160" y="108"/>
                  <a:pt x="160" y="108"/>
                  <a:pt x="160" y="108"/>
                </a:cubicBezTo>
                <a:cubicBezTo>
                  <a:pt x="156" y="108"/>
                  <a:pt x="156" y="108"/>
                  <a:pt x="156" y="108"/>
                </a:cubicBezTo>
                <a:cubicBezTo>
                  <a:pt x="156" y="83"/>
                  <a:pt x="156" y="83"/>
                  <a:pt x="156" y="83"/>
                </a:cubicBezTo>
                <a:lnTo>
                  <a:pt x="153" y="86"/>
                </a:lnTo>
                <a:close/>
                <a:moveTo>
                  <a:pt x="219" y="200"/>
                </a:moveTo>
                <a:cubicBezTo>
                  <a:pt x="219" y="101"/>
                  <a:pt x="219" y="101"/>
                  <a:pt x="219" y="101"/>
                </a:cubicBezTo>
                <a:cubicBezTo>
                  <a:pt x="219" y="98"/>
                  <a:pt x="216" y="96"/>
                  <a:pt x="212" y="96"/>
                </a:cubicBezTo>
                <a:cubicBezTo>
                  <a:pt x="208" y="96"/>
                  <a:pt x="205" y="98"/>
                  <a:pt x="205" y="101"/>
                </a:cubicBezTo>
                <a:cubicBezTo>
                  <a:pt x="205" y="200"/>
                  <a:pt x="205" y="200"/>
                  <a:pt x="205" y="200"/>
                </a:cubicBezTo>
                <a:cubicBezTo>
                  <a:pt x="201" y="202"/>
                  <a:pt x="198" y="206"/>
                  <a:pt x="197" y="211"/>
                </a:cubicBezTo>
                <a:cubicBezTo>
                  <a:pt x="109" y="262"/>
                  <a:pt x="109" y="262"/>
                  <a:pt x="109" y="262"/>
                </a:cubicBezTo>
                <a:cubicBezTo>
                  <a:pt x="107" y="263"/>
                  <a:pt x="106" y="267"/>
                  <a:pt x="108" y="270"/>
                </a:cubicBezTo>
                <a:cubicBezTo>
                  <a:pt x="110" y="274"/>
                  <a:pt x="114" y="275"/>
                  <a:pt x="116" y="274"/>
                </a:cubicBezTo>
                <a:cubicBezTo>
                  <a:pt x="202" y="224"/>
                  <a:pt x="202" y="224"/>
                  <a:pt x="202" y="224"/>
                </a:cubicBezTo>
                <a:cubicBezTo>
                  <a:pt x="204" y="227"/>
                  <a:pt x="208" y="229"/>
                  <a:pt x="212" y="229"/>
                </a:cubicBezTo>
                <a:cubicBezTo>
                  <a:pt x="220" y="229"/>
                  <a:pt x="227" y="222"/>
                  <a:pt x="227" y="214"/>
                </a:cubicBezTo>
                <a:cubicBezTo>
                  <a:pt x="227" y="208"/>
                  <a:pt x="224" y="203"/>
                  <a:pt x="219" y="200"/>
                </a:cubicBezTo>
                <a:close/>
                <a:moveTo>
                  <a:pt x="212" y="220"/>
                </a:moveTo>
                <a:cubicBezTo>
                  <a:pt x="211" y="220"/>
                  <a:pt x="210" y="220"/>
                  <a:pt x="210" y="220"/>
                </a:cubicBezTo>
                <a:cubicBezTo>
                  <a:pt x="207" y="219"/>
                  <a:pt x="205" y="216"/>
                  <a:pt x="205" y="214"/>
                </a:cubicBezTo>
                <a:cubicBezTo>
                  <a:pt x="205" y="213"/>
                  <a:pt x="205" y="213"/>
                  <a:pt x="205" y="213"/>
                </a:cubicBezTo>
                <a:cubicBezTo>
                  <a:pt x="206" y="210"/>
                  <a:pt x="208" y="208"/>
                  <a:pt x="211" y="207"/>
                </a:cubicBezTo>
                <a:cubicBezTo>
                  <a:pt x="211" y="207"/>
                  <a:pt x="212" y="207"/>
                  <a:pt x="212" y="207"/>
                </a:cubicBezTo>
                <a:cubicBezTo>
                  <a:pt x="216" y="207"/>
                  <a:pt x="218" y="210"/>
                  <a:pt x="219" y="213"/>
                </a:cubicBezTo>
                <a:cubicBezTo>
                  <a:pt x="219" y="213"/>
                  <a:pt x="219" y="213"/>
                  <a:pt x="219" y="214"/>
                </a:cubicBezTo>
                <a:cubicBezTo>
                  <a:pt x="219" y="217"/>
                  <a:pt x="216" y="220"/>
                  <a:pt x="212" y="220"/>
                </a:cubicBezTo>
                <a:close/>
              </a:path>
            </a:pathLst>
          </a:custGeom>
          <a:blipFill dpi="0" rotWithShape="1">
            <a:blip r:embed="rId3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GrpSpPr/>
          <p:nvPr/>
        </p:nvGrpSpPr>
        <p:grpSpPr>
          <a:xfrm>
            <a:off x="876023" y="4538112"/>
            <a:ext cx="2032796" cy="1093797"/>
            <a:chOff x="876023" y="4538112"/>
            <a:chExt cx="2032796" cy="1093797"/>
          </a:xfrm>
        </p:grpSpPr>
        <p:sp>
          <p:nvSpPr>
            <p:cNvPr id="24" name="矩形 23"/>
            <p:cNvSpPr/>
            <p:nvPr/>
          </p:nvSpPr>
          <p:spPr>
            <a:xfrm>
              <a:off x="876023" y="4538112"/>
              <a:ext cx="203279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UUS UN INCHIKE" panose="02020603070505020304" pitchFamily="18" charset="0"/>
                  <a:sym typeface="+mn-lt"/>
                </a:rPr>
                <a:t>TEXT HERE</a:t>
              </a:r>
            </a:p>
          </p:txBody>
        </p:sp>
        <p:sp>
          <p:nvSpPr>
            <p:cNvPr id="4" name="矩形 3"/>
            <p:cNvSpPr/>
            <p:nvPr/>
          </p:nvSpPr>
          <p:spPr>
            <a:xfrm>
              <a:off x="958971" y="4862468"/>
              <a:ext cx="1866900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en-US" altLang="zh-CN" sz="1100" dirty="0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UUS UN INCHIKE" panose="02020603070505020304" pitchFamily="18" charset="0"/>
                  <a:sym typeface="+mn-lt"/>
                </a:rPr>
                <a:t>Lorem ipsum dolor sit </a:t>
              </a:r>
              <a:r>
                <a:rPr lang="en-US" altLang="zh-CN" sz="1100" dirty="0" err="1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UUS UN INCHIKE" panose="02020603070505020304" pitchFamily="18" charset="0"/>
                  <a:sym typeface="+mn-lt"/>
                </a:rPr>
                <a:t>amet</a:t>
              </a:r>
              <a:r>
                <a:rPr lang="en-US" altLang="zh-CN" sz="1100" dirty="0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UUS UN INCHIKE" panose="02020603070505020304" pitchFamily="18" charset="0"/>
                  <a:sym typeface="+mn-lt"/>
                </a:rPr>
                <a:t>, </a:t>
              </a:r>
              <a:r>
                <a:rPr lang="en-US" altLang="zh-CN" sz="1100" dirty="0" err="1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UUS UN INCHIKE" panose="02020603070505020304" pitchFamily="18" charset="0"/>
                  <a:sym typeface="+mn-lt"/>
                </a:rPr>
                <a:t>consectetuer</a:t>
              </a:r>
              <a:r>
                <a:rPr lang="en-US" altLang="zh-CN" sz="1100" dirty="0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UUS UN INCHIKE" panose="02020603070505020304" pitchFamily="18" charset="0"/>
                  <a:sym typeface="+mn-lt"/>
                </a:rPr>
                <a:t> </a:t>
              </a:r>
              <a:r>
                <a:rPr lang="en-US" altLang="zh-CN" sz="1100" dirty="0" err="1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UUS UN INCHIKE" panose="02020603070505020304" pitchFamily="18" charset="0"/>
                  <a:sym typeface="+mn-lt"/>
                </a:rPr>
                <a:t>adipiscing</a:t>
              </a:r>
              <a:r>
                <a:rPr lang="en-US" altLang="zh-CN" sz="1100" dirty="0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UUS UN INCHIKE" panose="02020603070505020304" pitchFamily="18" charset="0"/>
                  <a:sym typeface="+mn-lt"/>
                </a:rPr>
                <a:t> </a:t>
              </a:r>
              <a:r>
                <a:rPr lang="en-US" altLang="zh-CN" sz="1100" dirty="0" err="1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UUS UN INCHIKE" panose="02020603070505020304" pitchFamily="18" charset="0"/>
                  <a:sym typeface="+mn-lt"/>
                </a:rPr>
                <a:t>elit</a:t>
              </a:r>
              <a:r>
                <a:rPr lang="en-US" altLang="zh-CN" sz="1100" dirty="0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UUS UN INCHIKE" panose="02020603070505020304" pitchFamily="18" charset="0"/>
                  <a:sym typeface="+mn-lt"/>
                </a:rPr>
                <a:t>. Maecenas </a:t>
              </a:r>
              <a:r>
                <a:rPr lang="en-US" altLang="zh-CN" sz="1100" dirty="0" err="1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UUS UN INCHIKE" panose="02020603070505020304" pitchFamily="18" charset="0"/>
                  <a:sym typeface="+mn-lt"/>
                </a:rPr>
                <a:t>porttitor</a:t>
              </a:r>
              <a:r>
                <a:rPr lang="en-US" altLang="zh-CN" sz="1100" dirty="0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UUS UN INCHIKE" panose="02020603070505020304" pitchFamily="18" charset="0"/>
                  <a:sym typeface="+mn-lt"/>
                </a:rPr>
                <a:t> </a:t>
              </a:r>
              <a:r>
                <a:rPr lang="en-US" altLang="zh-CN" sz="1100" dirty="0" err="1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UUS UN INCHIKE" panose="02020603070505020304" pitchFamily="18" charset="0"/>
                  <a:sym typeface="+mn-lt"/>
                </a:rPr>
                <a:t>congue</a:t>
              </a:r>
              <a:r>
                <a:rPr lang="en-US" altLang="zh-CN" sz="1100" dirty="0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UUS UN INCHIKE" panose="02020603070505020304" pitchFamily="18" charset="0"/>
                  <a:sym typeface="+mn-lt"/>
                </a:rPr>
                <a:t> </a:t>
              </a:r>
              <a:r>
                <a:rPr lang="en-US" altLang="zh-CN" sz="1100" dirty="0" err="1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UUS UN INCHIKE" panose="02020603070505020304" pitchFamily="18" charset="0"/>
                  <a:sym typeface="+mn-lt"/>
                </a:rPr>
                <a:t>massa</a:t>
              </a:r>
              <a:endParaRPr lang="zh-CN" altLang="en-US" sz="1100" dirty="0">
                <a:solidFill>
                  <a:prstClr val="whit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UUS UN INCHIKE" panose="02020603070505020304" pitchFamily="18" charset="0"/>
                <a:sym typeface="+mn-lt"/>
              </a:endParaRPr>
            </a:p>
          </p:txBody>
        </p:sp>
      </p:grpSp>
      <p:grpSp>
        <p:nvGrpSpPr>
          <p:cNvPr id="5" name="组合 4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GrpSpPr/>
          <p:nvPr/>
        </p:nvGrpSpPr>
        <p:grpSpPr>
          <a:xfrm>
            <a:off x="3718789" y="4538112"/>
            <a:ext cx="2032796" cy="1093797"/>
            <a:chOff x="3718789" y="4538112"/>
            <a:chExt cx="2032796" cy="1093797"/>
          </a:xfrm>
        </p:grpSpPr>
        <p:sp>
          <p:nvSpPr>
            <p:cNvPr id="25" name="矩形 24"/>
            <p:cNvSpPr/>
            <p:nvPr/>
          </p:nvSpPr>
          <p:spPr>
            <a:xfrm>
              <a:off x="3718789" y="4538112"/>
              <a:ext cx="203279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UUS UN INCHIKE" panose="02020603070505020304" pitchFamily="18" charset="0"/>
                  <a:sym typeface="+mn-lt"/>
                </a:rPr>
                <a:t>TEXT HERE</a:t>
              </a:r>
            </a:p>
          </p:txBody>
        </p:sp>
        <p:sp>
          <p:nvSpPr>
            <p:cNvPr id="28" name="矩形 27"/>
            <p:cNvSpPr/>
            <p:nvPr/>
          </p:nvSpPr>
          <p:spPr>
            <a:xfrm>
              <a:off x="3801737" y="4862468"/>
              <a:ext cx="1866900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en-US" altLang="zh-CN" sz="1100" dirty="0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UUS UN INCHIKE" panose="02020603070505020304" pitchFamily="18" charset="0"/>
                  <a:sym typeface="+mn-lt"/>
                </a:rPr>
                <a:t>Lorem ipsum dolor sit </a:t>
              </a:r>
              <a:r>
                <a:rPr lang="en-US" altLang="zh-CN" sz="1100" dirty="0" err="1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UUS UN INCHIKE" panose="02020603070505020304" pitchFamily="18" charset="0"/>
                  <a:sym typeface="+mn-lt"/>
                </a:rPr>
                <a:t>amet</a:t>
              </a:r>
              <a:r>
                <a:rPr lang="en-US" altLang="zh-CN" sz="1100" dirty="0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UUS UN INCHIKE" panose="02020603070505020304" pitchFamily="18" charset="0"/>
                  <a:sym typeface="+mn-lt"/>
                </a:rPr>
                <a:t>, </a:t>
              </a:r>
              <a:r>
                <a:rPr lang="en-US" altLang="zh-CN" sz="1100" dirty="0" err="1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UUS UN INCHIKE" panose="02020603070505020304" pitchFamily="18" charset="0"/>
                  <a:sym typeface="+mn-lt"/>
                </a:rPr>
                <a:t>consectetuer</a:t>
              </a:r>
              <a:r>
                <a:rPr lang="en-US" altLang="zh-CN" sz="1100" dirty="0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UUS UN INCHIKE" panose="02020603070505020304" pitchFamily="18" charset="0"/>
                  <a:sym typeface="+mn-lt"/>
                </a:rPr>
                <a:t> </a:t>
              </a:r>
              <a:r>
                <a:rPr lang="en-US" altLang="zh-CN" sz="1100" dirty="0" err="1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UUS UN INCHIKE" panose="02020603070505020304" pitchFamily="18" charset="0"/>
                  <a:sym typeface="+mn-lt"/>
                </a:rPr>
                <a:t>adipiscing</a:t>
              </a:r>
              <a:r>
                <a:rPr lang="en-US" altLang="zh-CN" sz="1100" dirty="0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UUS UN INCHIKE" panose="02020603070505020304" pitchFamily="18" charset="0"/>
                  <a:sym typeface="+mn-lt"/>
                </a:rPr>
                <a:t> </a:t>
              </a:r>
              <a:r>
                <a:rPr lang="en-US" altLang="zh-CN" sz="1100" dirty="0" err="1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UUS UN INCHIKE" panose="02020603070505020304" pitchFamily="18" charset="0"/>
                  <a:sym typeface="+mn-lt"/>
                </a:rPr>
                <a:t>elit</a:t>
              </a:r>
              <a:r>
                <a:rPr lang="en-US" altLang="zh-CN" sz="1100" dirty="0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UUS UN INCHIKE" panose="02020603070505020304" pitchFamily="18" charset="0"/>
                  <a:sym typeface="+mn-lt"/>
                </a:rPr>
                <a:t>. Maecenas </a:t>
              </a:r>
              <a:r>
                <a:rPr lang="en-US" altLang="zh-CN" sz="1100" dirty="0" err="1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UUS UN INCHIKE" panose="02020603070505020304" pitchFamily="18" charset="0"/>
                  <a:sym typeface="+mn-lt"/>
                </a:rPr>
                <a:t>porttitor</a:t>
              </a:r>
              <a:r>
                <a:rPr lang="en-US" altLang="zh-CN" sz="1100" dirty="0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UUS UN INCHIKE" panose="02020603070505020304" pitchFamily="18" charset="0"/>
                  <a:sym typeface="+mn-lt"/>
                </a:rPr>
                <a:t> </a:t>
              </a:r>
              <a:r>
                <a:rPr lang="en-US" altLang="zh-CN" sz="1100" dirty="0" err="1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UUS UN INCHIKE" panose="02020603070505020304" pitchFamily="18" charset="0"/>
                  <a:sym typeface="+mn-lt"/>
                </a:rPr>
                <a:t>congue</a:t>
              </a:r>
              <a:r>
                <a:rPr lang="en-US" altLang="zh-CN" sz="1100" dirty="0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UUS UN INCHIKE" panose="02020603070505020304" pitchFamily="18" charset="0"/>
                  <a:sym typeface="+mn-lt"/>
                </a:rPr>
                <a:t> </a:t>
              </a:r>
              <a:r>
                <a:rPr lang="en-US" altLang="zh-CN" sz="1100" dirty="0" err="1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UUS UN INCHIKE" panose="02020603070505020304" pitchFamily="18" charset="0"/>
                  <a:sym typeface="+mn-lt"/>
                </a:rPr>
                <a:t>massa</a:t>
              </a:r>
              <a:endParaRPr lang="zh-CN" altLang="en-US" sz="1100" dirty="0">
                <a:solidFill>
                  <a:prstClr val="whit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UUS UN INCHIKE" panose="02020603070505020304" pitchFamily="18" charset="0"/>
                <a:sym typeface="+mn-lt"/>
              </a:endParaRPr>
            </a:p>
          </p:txBody>
        </p:sp>
      </p:grpSp>
      <p:grpSp>
        <p:nvGrpSpPr>
          <p:cNvPr id="6" name="组合 5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GrpSpPr/>
          <p:nvPr/>
        </p:nvGrpSpPr>
        <p:grpSpPr>
          <a:xfrm>
            <a:off x="6561555" y="4538112"/>
            <a:ext cx="2032796" cy="1093797"/>
            <a:chOff x="6561555" y="4538112"/>
            <a:chExt cx="2032796" cy="1093797"/>
          </a:xfrm>
        </p:grpSpPr>
        <p:sp>
          <p:nvSpPr>
            <p:cNvPr id="26" name="矩形 25"/>
            <p:cNvSpPr/>
            <p:nvPr/>
          </p:nvSpPr>
          <p:spPr>
            <a:xfrm>
              <a:off x="6561555" y="4538112"/>
              <a:ext cx="203279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UUS UN INCHIKE" panose="02020603070505020304" pitchFamily="18" charset="0"/>
                  <a:sym typeface="+mn-lt"/>
                </a:rPr>
                <a:t>TEXT HERE</a:t>
              </a:r>
            </a:p>
          </p:txBody>
        </p:sp>
        <p:sp>
          <p:nvSpPr>
            <p:cNvPr id="29" name="矩形 28"/>
            <p:cNvSpPr/>
            <p:nvPr/>
          </p:nvSpPr>
          <p:spPr>
            <a:xfrm>
              <a:off x="6644503" y="4862468"/>
              <a:ext cx="1866900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en-US" altLang="zh-CN" sz="1100" dirty="0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UUS UN INCHIKE" panose="02020603070505020304" pitchFamily="18" charset="0"/>
                  <a:sym typeface="+mn-lt"/>
                </a:rPr>
                <a:t>Lorem ipsum dolor sit </a:t>
              </a:r>
              <a:r>
                <a:rPr lang="en-US" altLang="zh-CN" sz="1100" dirty="0" err="1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UUS UN INCHIKE" panose="02020603070505020304" pitchFamily="18" charset="0"/>
                  <a:sym typeface="+mn-lt"/>
                </a:rPr>
                <a:t>amet</a:t>
              </a:r>
              <a:r>
                <a:rPr lang="en-US" altLang="zh-CN" sz="1100" dirty="0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UUS UN INCHIKE" panose="02020603070505020304" pitchFamily="18" charset="0"/>
                  <a:sym typeface="+mn-lt"/>
                </a:rPr>
                <a:t>, </a:t>
              </a:r>
              <a:r>
                <a:rPr lang="en-US" altLang="zh-CN" sz="1100" dirty="0" err="1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UUS UN INCHIKE" panose="02020603070505020304" pitchFamily="18" charset="0"/>
                  <a:sym typeface="+mn-lt"/>
                </a:rPr>
                <a:t>consectetuer</a:t>
              </a:r>
              <a:r>
                <a:rPr lang="en-US" altLang="zh-CN" sz="1100" dirty="0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UUS UN INCHIKE" panose="02020603070505020304" pitchFamily="18" charset="0"/>
                  <a:sym typeface="+mn-lt"/>
                </a:rPr>
                <a:t> </a:t>
              </a:r>
              <a:r>
                <a:rPr lang="en-US" altLang="zh-CN" sz="1100" dirty="0" err="1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UUS UN INCHIKE" panose="02020603070505020304" pitchFamily="18" charset="0"/>
                  <a:sym typeface="+mn-lt"/>
                </a:rPr>
                <a:t>adipiscing</a:t>
              </a:r>
              <a:r>
                <a:rPr lang="en-US" altLang="zh-CN" sz="1100" dirty="0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UUS UN INCHIKE" panose="02020603070505020304" pitchFamily="18" charset="0"/>
                  <a:sym typeface="+mn-lt"/>
                </a:rPr>
                <a:t> </a:t>
              </a:r>
              <a:r>
                <a:rPr lang="en-US" altLang="zh-CN" sz="1100" dirty="0" err="1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UUS UN INCHIKE" panose="02020603070505020304" pitchFamily="18" charset="0"/>
                  <a:sym typeface="+mn-lt"/>
                </a:rPr>
                <a:t>elit</a:t>
              </a:r>
              <a:r>
                <a:rPr lang="en-US" altLang="zh-CN" sz="1100" dirty="0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UUS UN INCHIKE" panose="02020603070505020304" pitchFamily="18" charset="0"/>
                  <a:sym typeface="+mn-lt"/>
                </a:rPr>
                <a:t>. Maecenas </a:t>
              </a:r>
              <a:r>
                <a:rPr lang="en-US" altLang="zh-CN" sz="1100" dirty="0" err="1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UUS UN INCHIKE" panose="02020603070505020304" pitchFamily="18" charset="0"/>
                  <a:sym typeface="+mn-lt"/>
                </a:rPr>
                <a:t>porttitor</a:t>
              </a:r>
              <a:r>
                <a:rPr lang="en-US" altLang="zh-CN" sz="1100" dirty="0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UUS UN INCHIKE" panose="02020603070505020304" pitchFamily="18" charset="0"/>
                  <a:sym typeface="+mn-lt"/>
                </a:rPr>
                <a:t> </a:t>
              </a:r>
              <a:r>
                <a:rPr lang="en-US" altLang="zh-CN" sz="1100" dirty="0" err="1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UUS UN INCHIKE" panose="02020603070505020304" pitchFamily="18" charset="0"/>
                  <a:sym typeface="+mn-lt"/>
                </a:rPr>
                <a:t>congue</a:t>
              </a:r>
              <a:r>
                <a:rPr lang="en-US" altLang="zh-CN" sz="1100" dirty="0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UUS UN INCHIKE" panose="02020603070505020304" pitchFamily="18" charset="0"/>
                  <a:sym typeface="+mn-lt"/>
                </a:rPr>
                <a:t> </a:t>
              </a:r>
              <a:r>
                <a:rPr lang="en-US" altLang="zh-CN" sz="1100" dirty="0" err="1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UUS UN INCHIKE" panose="02020603070505020304" pitchFamily="18" charset="0"/>
                  <a:sym typeface="+mn-lt"/>
                </a:rPr>
                <a:t>massa</a:t>
              </a:r>
              <a:endParaRPr lang="zh-CN" altLang="en-US" sz="1100" dirty="0">
                <a:solidFill>
                  <a:prstClr val="whit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UUS UN INCHIKE" panose="02020603070505020304" pitchFamily="18" charset="0"/>
                <a:sym typeface="+mn-lt"/>
              </a:endParaRPr>
            </a:p>
          </p:txBody>
        </p:sp>
      </p:grpSp>
      <p:grpSp>
        <p:nvGrpSpPr>
          <p:cNvPr id="31" name="作者 QQ：394222199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GrpSpPr/>
          <p:nvPr/>
        </p:nvGrpSpPr>
        <p:grpSpPr>
          <a:xfrm>
            <a:off x="9404320" y="4538112"/>
            <a:ext cx="2032796" cy="1093797"/>
            <a:chOff x="9404320" y="4538112"/>
            <a:chExt cx="2032796" cy="1093797"/>
          </a:xfrm>
        </p:grpSpPr>
        <p:sp>
          <p:nvSpPr>
            <p:cNvPr id="27" name="矩形 26"/>
            <p:cNvSpPr/>
            <p:nvPr/>
          </p:nvSpPr>
          <p:spPr>
            <a:xfrm>
              <a:off x="9404320" y="4538112"/>
              <a:ext cx="203279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UUS UN INCHIKE" panose="02020603070505020304" pitchFamily="18" charset="0"/>
                  <a:sym typeface="+mn-lt"/>
                </a:rPr>
                <a:t>TEXT HERE</a:t>
              </a:r>
            </a:p>
          </p:txBody>
        </p:sp>
        <p:sp>
          <p:nvSpPr>
            <p:cNvPr id="30" name="矩形 29"/>
            <p:cNvSpPr/>
            <p:nvPr/>
          </p:nvSpPr>
          <p:spPr>
            <a:xfrm>
              <a:off x="9487268" y="4862468"/>
              <a:ext cx="1866900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en-US" altLang="zh-CN" sz="1100" dirty="0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UUS UN INCHIKE" panose="02020603070505020304" pitchFamily="18" charset="0"/>
                  <a:sym typeface="+mn-lt"/>
                </a:rPr>
                <a:t>Lorem ipsum dolor sit </a:t>
              </a:r>
              <a:r>
                <a:rPr lang="en-US" altLang="zh-CN" sz="1100" dirty="0" err="1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UUS UN INCHIKE" panose="02020603070505020304" pitchFamily="18" charset="0"/>
                  <a:sym typeface="+mn-lt"/>
                </a:rPr>
                <a:t>amet</a:t>
              </a:r>
              <a:r>
                <a:rPr lang="en-US" altLang="zh-CN" sz="1100" dirty="0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UUS UN INCHIKE" panose="02020603070505020304" pitchFamily="18" charset="0"/>
                  <a:sym typeface="+mn-lt"/>
                </a:rPr>
                <a:t>, </a:t>
              </a:r>
              <a:r>
                <a:rPr lang="en-US" altLang="zh-CN" sz="1100" dirty="0" err="1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UUS UN INCHIKE" panose="02020603070505020304" pitchFamily="18" charset="0"/>
                  <a:sym typeface="+mn-lt"/>
                </a:rPr>
                <a:t>consectetuer</a:t>
              </a:r>
              <a:r>
                <a:rPr lang="en-US" altLang="zh-CN" sz="1100" dirty="0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UUS UN INCHIKE" panose="02020603070505020304" pitchFamily="18" charset="0"/>
                  <a:sym typeface="+mn-lt"/>
                </a:rPr>
                <a:t> </a:t>
              </a:r>
              <a:r>
                <a:rPr lang="en-US" altLang="zh-CN" sz="1100" dirty="0" err="1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UUS UN INCHIKE" panose="02020603070505020304" pitchFamily="18" charset="0"/>
                  <a:sym typeface="+mn-lt"/>
                </a:rPr>
                <a:t>adipiscing</a:t>
              </a:r>
              <a:r>
                <a:rPr lang="en-US" altLang="zh-CN" sz="1100" dirty="0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UUS UN INCHIKE" panose="02020603070505020304" pitchFamily="18" charset="0"/>
                  <a:sym typeface="+mn-lt"/>
                </a:rPr>
                <a:t> </a:t>
              </a:r>
              <a:r>
                <a:rPr lang="en-US" altLang="zh-CN" sz="1100" dirty="0" err="1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UUS UN INCHIKE" panose="02020603070505020304" pitchFamily="18" charset="0"/>
                  <a:sym typeface="+mn-lt"/>
                </a:rPr>
                <a:t>elit</a:t>
              </a:r>
              <a:r>
                <a:rPr lang="en-US" altLang="zh-CN" sz="1100" dirty="0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UUS UN INCHIKE" panose="02020603070505020304" pitchFamily="18" charset="0"/>
                  <a:sym typeface="+mn-lt"/>
                </a:rPr>
                <a:t>. Maecenas </a:t>
              </a:r>
              <a:r>
                <a:rPr lang="en-US" altLang="zh-CN" sz="1100" dirty="0" err="1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UUS UN INCHIKE" panose="02020603070505020304" pitchFamily="18" charset="0"/>
                  <a:sym typeface="+mn-lt"/>
                </a:rPr>
                <a:t>porttitor</a:t>
              </a:r>
              <a:r>
                <a:rPr lang="en-US" altLang="zh-CN" sz="1100" dirty="0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UUS UN INCHIKE" panose="02020603070505020304" pitchFamily="18" charset="0"/>
                  <a:sym typeface="+mn-lt"/>
                </a:rPr>
                <a:t> </a:t>
              </a:r>
              <a:r>
                <a:rPr lang="en-US" altLang="zh-CN" sz="1100" dirty="0" err="1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UUS UN INCHIKE" panose="02020603070505020304" pitchFamily="18" charset="0"/>
                  <a:sym typeface="+mn-lt"/>
                </a:rPr>
                <a:t>congue</a:t>
              </a:r>
              <a:r>
                <a:rPr lang="en-US" altLang="zh-CN" sz="1100" dirty="0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UUS UN INCHIKE" panose="02020603070505020304" pitchFamily="18" charset="0"/>
                  <a:sym typeface="+mn-lt"/>
                </a:rPr>
                <a:t> </a:t>
              </a:r>
              <a:r>
                <a:rPr lang="en-US" altLang="zh-CN" sz="1100" dirty="0" err="1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UUS UN INCHIKE" panose="02020603070505020304" pitchFamily="18" charset="0"/>
                  <a:sym typeface="+mn-lt"/>
                </a:rPr>
                <a:t>massa</a:t>
              </a:r>
              <a:endParaRPr lang="zh-CN" altLang="en-US" sz="1100" dirty="0">
                <a:solidFill>
                  <a:prstClr val="whit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UUS UN INCHIKE" panose="02020603070505020304" pitchFamily="18" charset="0"/>
                <a:sym typeface="+mn-lt"/>
              </a:endParaRPr>
            </a:p>
          </p:txBody>
        </p:sp>
      </p:grpSp>
      <p:sp>
        <p:nvSpPr>
          <p:cNvPr id="32" name="e7d195523061f1c0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 hidden="1">
            <a:extLst>
              <a:ext uri="{FF2B5EF4-FFF2-40B4-BE49-F238E27FC236}">
                <a16:creationId xmlns="" xmlns:a16="http://schemas.microsoft.com/office/drawing/2014/main" id="{D73DF523-1042-4BF5-9FC6-4897827FDEC8}"/>
              </a:ext>
            </a:extLst>
          </p:cNvPr>
          <p:cNvSpPr txBox="1"/>
          <p:nvPr/>
        </p:nvSpPr>
        <p:spPr>
          <a:xfrm>
            <a:off x="-355600" y="1803400"/>
            <a:ext cx="293927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e7d195523061f1c0dc554706afe4c72a60a25314cbaece805811E654B44695D34D35691164BB3D154CCFD5D798F6FEAD99EAA8F1ADC3D4AFA5BC9ED0BB3A4B45073A038AC38E89AB54D31AA59602B9F119171EA029671D03CC5A9FDF7B6FBD52CFA77A9813EB1C48E56359C7D4F4CC6E1CF6F79A148452085485E677BFBC7D6AE55FD115E9DF0A16</a:t>
            </a:r>
            <a:endParaRPr lang="zh-CN" altLang="en-US" sz="100"/>
          </a:p>
        </p:txBody>
      </p:sp>
    </p:spTree>
    <p:extLst>
      <p:ext uri="{BB962C8B-B14F-4D97-AF65-F5344CB8AC3E}">
        <p14:creationId xmlns:p14="http://schemas.microsoft.com/office/powerpoint/2010/main" val="1410586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 txBox="1"/>
          <p:nvPr/>
        </p:nvSpPr>
        <p:spPr>
          <a:xfrm>
            <a:off x="1023202" y="313942"/>
            <a:ext cx="30572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点击添加文章标题</a:t>
            </a:r>
          </a:p>
        </p:txBody>
      </p:sp>
      <p:grpSp>
        <p:nvGrpSpPr>
          <p:cNvPr id="17" name="组合 16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GrpSpPr/>
          <p:nvPr/>
        </p:nvGrpSpPr>
        <p:grpSpPr>
          <a:xfrm>
            <a:off x="143240" y="192520"/>
            <a:ext cx="743173" cy="743173"/>
            <a:chOff x="181340" y="135370"/>
            <a:chExt cx="743173" cy="743173"/>
          </a:xfrm>
        </p:grpSpPr>
        <p:sp>
          <p:nvSpPr>
            <p:cNvPr id="13" name="菱形 12"/>
            <p:cNvSpPr/>
            <p:nvPr/>
          </p:nvSpPr>
          <p:spPr>
            <a:xfrm>
              <a:off x="181340" y="135370"/>
              <a:ext cx="743173" cy="743173"/>
            </a:xfrm>
            <a:prstGeom prst="diamond">
              <a:avLst/>
            </a:prstGeom>
            <a:noFill/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菱形 13"/>
            <p:cNvSpPr/>
            <p:nvPr/>
          </p:nvSpPr>
          <p:spPr>
            <a:xfrm>
              <a:off x="181340" y="196180"/>
              <a:ext cx="621553" cy="621554"/>
            </a:xfrm>
            <a:prstGeom prst="diamond">
              <a:avLst/>
            </a:prstGeom>
            <a:gradFill flip="none" rotWithShape="1">
              <a:gsLst>
                <a:gs pos="50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  <a:gs pos="0">
                  <a:sysClr val="window" lastClr="FFFFFF"/>
                </a:gs>
              </a:gsLst>
              <a:lin ang="18900000" scaled="0"/>
              <a:tileRect/>
            </a:gradFill>
            <a:ln w="9525" cap="flat" cmpd="sng" algn="ctr">
              <a:gradFill>
                <a:gsLst>
                  <a:gs pos="100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lin ang="8100000" scaled="0"/>
              </a:gradFill>
              <a:prstDash val="solid"/>
            </a:ln>
            <a:effectLst>
              <a:outerShdw blurRad="444500" dist="254000" dir="8100000" algn="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/>
              <a:endParaRPr lang="zh-CN" altLang="en-US" kern="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sp>
        <p:nvSpPr>
          <p:cNvPr id="151" name="Freeform 239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 noEditPoints="1"/>
          </p:cNvSpPr>
          <p:nvPr/>
        </p:nvSpPr>
        <p:spPr bwMode="auto">
          <a:xfrm>
            <a:off x="8972550" y="2081969"/>
            <a:ext cx="2667000" cy="2667000"/>
          </a:xfrm>
          <a:custGeom>
            <a:avLst/>
            <a:gdLst>
              <a:gd name="T0" fmla="*/ 2116 w 2116"/>
              <a:gd name="T1" fmla="*/ 1052 h 2116"/>
              <a:gd name="T2" fmla="*/ 1925 w 2116"/>
              <a:gd name="T3" fmla="*/ 883 h 2116"/>
              <a:gd name="T4" fmla="*/ 2038 w 2116"/>
              <a:gd name="T5" fmla="*/ 652 h 2116"/>
              <a:gd name="T6" fmla="*/ 1795 w 2116"/>
              <a:gd name="T7" fmla="*/ 570 h 2116"/>
              <a:gd name="T8" fmla="*/ 1802 w 2116"/>
              <a:gd name="T9" fmla="*/ 305 h 2116"/>
              <a:gd name="T10" fmla="*/ 1548 w 2116"/>
              <a:gd name="T11" fmla="*/ 321 h 2116"/>
              <a:gd name="T12" fmla="*/ 1464 w 2116"/>
              <a:gd name="T13" fmla="*/ 80 h 2116"/>
              <a:gd name="T14" fmla="*/ 1234 w 2116"/>
              <a:gd name="T15" fmla="*/ 191 h 2116"/>
              <a:gd name="T16" fmla="*/ 1052 w 2116"/>
              <a:gd name="T17" fmla="*/ 0 h 2116"/>
              <a:gd name="T18" fmla="*/ 884 w 2116"/>
              <a:gd name="T19" fmla="*/ 191 h 2116"/>
              <a:gd name="T20" fmla="*/ 653 w 2116"/>
              <a:gd name="T21" fmla="*/ 78 h 2116"/>
              <a:gd name="T22" fmla="*/ 570 w 2116"/>
              <a:gd name="T23" fmla="*/ 321 h 2116"/>
              <a:gd name="T24" fmla="*/ 305 w 2116"/>
              <a:gd name="T25" fmla="*/ 314 h 2116"/>
              <a:gd name="T26" fmla="*/ 322 w 2116"/>
              <a:gd name="T27" fmla="*/ 568 h 2116"/>
              <a:gd name="T28" fmla="*/ 81 w 2116"/>
              <a:gd name="T29" fmla="*/ 652 h 2116"/>
              <a:gd name="T30" fmla="*/ 192 w 2116"/>
              <a:gd name="T31" fmla="*/ 882 h 2116"/>
              <a:gd name="T32" fmla="*/ 0 w 2116"/>
              <a:gd name="T33" fmla="*/ 1064 h 2116"/>
              <a:gd name="T34" fmla="*/ 191 w 2116"/>
              <a:gd name="T35" fmla="*/ 1233 h 2116"/>
              <a:gd name="T36" fmla="*/ 78 w 2116"/>
              <a:gd name="T37" fmla="*/ 1463 h 2116"/>
              <a:gd name="T38" fmla="*/ 321 w 2116"/>
              <a:gd name="T39" fmla="*/ 1546 h 2116"/>
              <a:gd name="T40" fmla="*/ 314 w 2116"/>
              <a:gd name="T41" fmla="*/ 1811 h 2116"/>
              <a:gd name="T42" fmla="*/ 569 w 2116"/>
              <a:gd name="T43" fmla="*/ 1794 h 2116"/>
              <a:gd name="T44" fmla="*/ 653 w 2116"/>
              <a:gd name="T45" fmla="*/ 2035 h 2116"/>
              <a:gd name="T46" fmla="*/ 882 w 2116"/>
              <a:gd name="T47" fmla="*/ 1925 h 2116"/>
              <a:gd name="T48" fmla="*/ 1064 w 2116"/>
              <a:gd name="T49" fmla="*/ 2116 h 2116"/>
              <a:gd name="T50" fmla="*/ 1233 w 2116"/>
              <a:gd name="T51" fmla="*/ 1925 h 2116"/>
              <a:gd name="T52" fmla="*/ 1464 w 2116"/>
              <a:gd name="T53" fmla="*/ 2038 h 2116"/>
              <a:gd name="T54" fmla="*/ 1546 w 2116"/>
              <a:gd name="T55" fmla="*/ 1795 h 2116"/>
              <a:gd name="T56" fmla="*/ 1811 w 2116"/>
              <a:gd name="T57" fmla="*/ 1802 h 2116"/>
              <a:gd name="T58" fmla="*/ 1795 w 2116"/>
              <a:gd name="T59" fmla="*/ 1547 h 2116"/>
              <a:gd name="T60" fmla="*/ 2036 w 2116"/>
              <a:gd name="T61" fmla="*/ 1463 h 2116"/>
              <a:gd name="T62" fmla="*/ 1925 w 2116"/>
              <a:gd name="T63" fmla="*/ 1234 h 2116"/>
              <a:gd name="T64" fmla="*/ 1358 w 2116"/>
              <a:gd name="T65" fmla="*/ 1669 h 2116"/>
              <a:gd name="T66" fmla="*/ 759 w 2116"/>
              <a:gd name="T67" fmla="*/ 447 h 2116"/>
              <a:gd name="T68" fmla="*/ 1358 w 2116"/>
              <a:gd name="T69" fmla="*/ 1669 h 2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116" h="2116">
                <a:moveTo>
                  <a:pt x="1941" y="1111"/>
                </a:moveTo>
                <a:cubicBezTo>
                  <a:pt x="2116" y="1052"/>
                  <a:pt x="2116" y="1052"/>
                  <a:pt x="2116" y="1052"/>
                </a:cubicBezTo>
                <a:cubicBezTo>
                  <a:pt x="2107" y="917"/>
                  <a:pt x="2107" y="917"/>
                  <a:pt x="2107" y="917"/>
                </a:cubicBezTo>
                <a:cubicBezTo>
                  <a:pt x="1925" y="883"/>
                  <a:pt x="1925" y="883"/>
                  <a:pt x="1925" y="883"/>
                </a:cubicBezTo>
                <a:cubicBezTo>
                  <a:pt x="1918" y="847"/>
                  <a:pt x="1908" y="810"/>
                  <a:pt x="1896" y="774"/>
                </a:cubicBezTo>
                <a:cubicBezTo>
                  <a:pt x="2038" y="652"/>
                  <a:pt x="2038" y="652"/>
                  <a:pt x="2038" y="652"/>
                </a:cubicBezTo>
                <a:cubicBezTo>
                  <a:pt x="1979" y="532"/>
                  <a:pt x="1979" y="532"/>
                  <a:pt x="1979" y="532"/>
                </a:cubicBezTo>
                <a:cubicBezTo>
                  <a:pt x="1795" y="570"/>
                  <a:pt x="1795" y="570"/>
                  <a:pt x="1795" y="570"/>
                </a:cubicBezTo>
                <a:cubicBezTo>
                  <a:pt x="1772" y="535"/>
                  <a:pt x="1747" y="502"/>
                  <a:pt x="1720" y="471"/>
                </a:cubicBezTo>
                <a:cubicBezTo>
                  <a:pt x="1802" y="305"/>
                  <a:pt x="1802" y="305"/>
                  <a:pt x="1802" y="305"/>
                </a:cubicBezTo>
                <a:cubicBezTo>
                  <a:pt x="1700" y="217"/>
                  <a:pt x="1700" y="217"/>
                  <a:pt x="1700" y="217"/>
                </a:cubicBezTo>
                <a:cubicBezTo>
                  <a:pt x="1548" y="321"/>
                  <a:pt x="1548" y="321"/>
                  <a:pt x="1548" y="321"/>
                </a:cubicBezTo>
                <a:cubicBezTo>
                  <a:pt x="1516" y="301"/>
                  <a:pt x="1483" y="282"/>
                  <a:pt x="1450" y="265"/>
                </a:cubicBezTo>
                <a:cubicBezTo>
                  <a:pt x="1464" y="80"/>
                  <a:pt x="1464" y="80"/>
                  <a:pt x="1464" y="80"/>
                </a:cubicBezTo>
                <a:cubicBezTo>
                  <a:pt x="1336" y="37"/>
                  <a:pt x="1336" y="37"/>
                  <a:pt x="1336" y="37"/>
                </a:cubicBezTo>
                <a:cubicBezTo>
                  <a:pt x="1234" y="191"/>
                  <a:pt x="1234" y="191"/>
                  <a:pt x="1234" y="191"/>
                </a:cubicBezTo>
                <a:cubicBezTo>
                  <a:pt x="1194" y="183"/>
                  <a:pt x="1152" y="178"/>
                  <a:pt x="1111" y="175"/>
                </a:cubicBezTo>
                <a:cubicBezTo>
                  <a:pt x="1052" y="0"/>
                  <a:pt x="1052" y="0"/>
                  <a:pt x="1052" y="0"/>
                </a:cubicBezTo>
                <a:cubicBezTo>
                  <a:pt x="918" y="9"/>
                  <a:pt x="918" y="9"/>
                  <a:pt x="918" y="9"/>
                </a:cubicBezTo>
                <a:cubicBezTo>
                  <a:pt x="884" y="191"/>
                  <a:pt x="884" y="191"/>
                  <a:pt x="884" y="191"/>
                </a:cubicBezTo>
                <a:cubicBezTo>
                  <a:pt x="847" y="198"/>
                  <a:pt x="810" y="208"/>
                  <a:pt x="774" y="220"/>
                </a:cubicBezTo>
                <a:cubicBezTo>
                  <a:pt x="653" y="78"/>
                  <a:pt x="653" y="78"/>
                  <a:pt x="653" y="78"/>
                </a:cubicBezTo>
                <a:cubicBezTo>
                  <a:pt x="532" y="137"/>
                  <a:pt x="532" y="137"/>
                  <a:pt x="532" y="137"/>
                </a:cubicBezTo>
                <a:cubicBezTo>
                  <a:pt x="570" y="321"/>
                  <a:pt x="570" y="321"/>
                  <a:pt x="570" y="321"/>
                </a:cubicBezTo>
                <a:cubicBezTo>
                  <a:pt x="535" y="344"/>
                  <a:pt x="502" y="369"/>
                  <a:pt x="471" y="396"/>
                </a:cubicBezTo>
                <a:cubicBezTo>
                  <a:pt x="305" y="314"/>
                  <a:pt x="305" y="314"/>
                  <a:pt x="305" y="314"/>
                </a:cubicBezTo>
                <a:cubicBezTo>
                  <a:pt x="217" y="416"/>
                  <a:pt x="217" y="416"/>
                  <a:pt x="217" y="416"/>
                </a:cubicBezTo>
                <a:cubicBezTo>
                  <a:pt x="322" y="568"/>
                  <a:pt x="322" y="568"/>
                  <a:pt x="322" y="568"/>
                </a:cubicBezTo>
                <a:cubicBezTo>
                  <a:pt x="301" y="600"/>
                  <a:pt x="282" y="633"/>
                  <a:pt x="265" y="666"/>
                </a:cubicBezTo>
                <a:cubicBezTo>
                  <a:pt x="81" y="652"/>
                  <a:pt x="81" y="652"/>
                  <a:pt x="81" y="652"/>
                </a:cubicBezTo>
                <a:cubicBezTo>
                  <a:pt x="37" y="780"/>
                  <a:pt x="37" y="780"/>
                  <a:pt x="37" y="780"/>
                </a:cubicBezTo>
                <a:cubicBezTo>
                  <a:pt x="192" y="882"/>
                  <a:pt x="192" y="882"/>
                  <a:pt x="192" y="882"/>
                </a:cubicBezTo>
                <a:cubicBezTo>
                  <a:pt x="183" y="923"/>
                  <a:pt x="178" y="964"/>
                  <a:pt x="175" y="1005"/>
                </a:cubicBezTo>
                <a:cubicBezTo>
                  <a:pt x="0" y="1064"/>
                  <a:pt x="0" y="1064"/>
                  <a:pt x="0" y="1064"/>
                </a:cubicBezTo>
                <a:cubicBezTo>
                  <a:pt x="9" y="1198"/>
                  <a:pt x="9" y="1198"/>
                  <a:pt x="9" y="1198"/>
                </a:cubicBezTo>
                <a:cubicBezTo>
                  <a:pt x="191" y="1233"/>
                  <a:pt x="191" y="1233"/>
                  <a:pt x="191" y="1233"/>
                </a:cubicBezTo>
                <a:cubicBezTo>
                  <a:pt x="199" y="1269"/>
                  <a:pt x="208" y="1306"/>
                  <a:pt x="221" y="1342"/>
                </a:cubicBezTo>
                <a:cubicBezTo>
                  <a:pt x="78" y="1463"/>
                  <a:pt x="78" y="1463"/>
                  <a:pt x="78" y="1463"/>
                </a:cubicBezTo>
                <a:cubicBezTo>
                  <a:pt x="138" y="1584"/>
                  <a:pt x="138" y="1584"/>
                  <a:pt x="138" y="1584"/>
                </a:cubicBezTo>
                <a:cubicBezTo>
                  <a:pt x="321" y="1546"/>
                  <a:pt x="321" y="1546"/>
                  <a:pt x="321" y="1546"/>
                </a:cubicBezTo>
                <a:cubicBezTo>
                  <a:pt x="344" y="1581"/>
                  <a:pt x="369" y="1614"/>
                  <a:pt x="397" y="1645"/>
                </a:cubicBezTo>
                <a:cubicBezTo>
                  <a:pt x="314" y="1811"/>
                  <a:pt x="314" y="1811"/>
                  <a:pt x="314" y="1811"/>
                </a:cubicBezTo>
                <a:cubicBezTo>
                  <a:pt x="416" y="1899"/>
                  <a:pt x="416" y="1899"/>
                  <a:pt x="416" y="1899"/>
                </a:cubicBezTo>
                <a:cubicBezTo>
                  <a:pt x="569" y="1794"/>
                  <a:pt x="569" y="1794"/>
                  <a:pt x="569" y="1794"/>
                </a:cubicBezTo>
                <a:cubicBezTo>
                  <a:pt x="600" y="1815"/>
                  <a:pt x="633" y="1834"/>
                  <a:pt x="667" y="1851"/>
                </a:cubicBezTo>
                <a:cubicBezTo>
                  <a:pt x="653" y="2035"/>
                  <a:pt x="653" y="2035"/>
                  <a:pt x="653" y="2035"/>
                </a:cubicBezTo>
                <a:cubicBezTo>
                  <a:pt x="780" y="2079"/>
                  <a:pt x="780" y="2079"/>
                  <a:pt x="780" y="2079"/>
                </a:cubicBezTo>
                <a:cubicBezTo>
                  <a:pt x="882" y="1925"/>
                  <a:pt x="882" y="1925"/>
                  <a:pt x="882" y="1925"/>
                </a:cubicBezTo>
                <a:cubicBezTo>
                  <a:pt x="923" y="1933"/>
                  <a:pt x="964" y="1938"/>
                  <a:pt x="1005" y="1941"/>
                </a:cubicBezTo>
                <a:cubicBezTo>
                  <a:pt x="1064" y="2116"/>
                  <a:pt x="1064" y="2116"/>
                  <a:pt x="1064" y="2116"/>
                </a:cubicBezTo>
                <a:cubicBezTo>
                  <a:pt x="1199" y="2107"/>
                  <a:pt x="1199" y="2107"/>
                  <a:pt x="1199" y="2107"/>
                </a:cubicBezTo>
                <a:cubicBezTo>
                  <a:pt x="1233" y="1925"/>
                  <a:pt x="1233" y="1925"/>
                  <a:pt x="1233" y="1925"/>
                </a:cubicBezTo>
                <a:cubicBezTo>
                  <a:pt x="1269" y="1918"/>
                  <a:pt x="1306" y="1908"/>
                  <a:pt x="1342" y="1896"/>
                </a:cubicBezTo>
                <a:cubicBezTo>
                  <a:pt x="1464" y="2038"/>
                  <a:pt x="1464" y="2038"/>
                  <a:pt x="1464" y="2038"/>
                </a:cubicBezTo>
                <a:cubicBezTo>
                  <a:pt x="1584" y="1979"/>
                  <a:pt x="1584" y="1979"/>
                  <a:pt x="1584" y="1979"/>
                </a:cubicBezTo>
                <a:cubicBezTo>
                  <a:pt x="1546" y="1795"/>
                  <a:pt x="1546" y="1795"/>
                  <a:pt x="1546" y="1795"/>
                </a:cubicBezTo>
                <a:cubicBezTo>
                  <a:pt x="1581" y="1772"/>
                  <a:pt x="1614" y="1747"/>
                  <a:pt x="1645" y="1719"/>
                </a:cubicBezTo>
                <a:cubicBezTo>
                  <a:pt x="1811" y="1802"/>
                  <a:pt x="1811" y="1802"/>
                  <a:pt x="1811" y="1802"/>
                </a:cubicBezTo>
                <a:cubicBezTo>
                  <a:pt x="1899" y="1700"/>
                  <a:pt x="1899" y="1700"/>
                  <a:pt x="1899" y="1700"/>
                </a:cubicBezTo>
                <a:cubicBezTo>
                  <a:pt x="1795" y="1547"/>
                  <a:pt x="1795" y="1547"/>
                  <a:pt x="1795" y="1547"/>
                </a:cubicBezTo>
                <a:cubicBezTo>
                  <a:pt x="1816" y="1516"/>
                  <a:pt x="1834" y="1483"/>
                  <a:pt x="1851" y="1450"/>
                </a:cubicBezTo>
                <a:cubicBezTo>
                  <a:pt x="2036" y="1463"/>
                  <a:pt x="2036" y="1463"/>
                  <a:pt x="2036" y="1463"/>
                </a:cubicBezTo>
                <a:cubicBezTo>
                  <a:pt x="2079" y="1336"/>
                  <a:pt x="2079" y="1336"/>
                  <a:pt x="2079" y="1336"/>
                </a:cubicBezTo>
                <a:cubicBezTo>
                  <a:pt x="1925" y="1234"/>
                  <a:pt x="1925" y="1234"/>
                  <a:pt x="1925" y="1234"/>
                </a:cubicBezTo>
                <a:cubicBezTo>
                  <a:pt x="1933" y="1193"/>
                  <a:pt x="1938" y="1152"/>
                  <a:pt x="1941" y="1111"/>
                </a:cubicBezTo>
                <a:close/>
                <a:moveTo>
                  <a:pt x="1358" y="1669"/>
                </a:moveTo>
                <a:cubicBezTo>
                  <a:pt x="1020" y="1834"/>
                  <a:pt x="613" y="1695"/>
                  <a:pt x="447" y="1357"/>
                </a:cubicBezTo>
                <a:cubicBezTo>
                  <a:pt x="282" y="1020"/>
                  <a:pt x="421" y="613"/>
                  <a:pt x="759" y="447"/>
                </a:cubicBezTo>
                <a:cubicBezTo>
                  <a:pt x="1096" y="282"/>
                  <a:pt x="1504" y="421"/>
                  <a:pt x="1669" y="759"/>
                </a:cubicBezTo>
                <a:cubicBezTo>
                  <a:pt x="1834" y="1096"/>
                  <a:pt x="1695" y="1503"/>
                  <a:pt x="1358" y="1669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C8C8C8"/>
              </a:gs>
            </a:gsLst>
            <a:lin ang="19800000" scaled="0"/>
            <a:tileRect/>
          </a:gradFill>
          <a:ln w="12700">
            <a:gradFill flip="none" rotWithShape="1">
              <a:gsLst>
                <a:gs pos="53000">
                  <a:schemeClr val="bg1">
                    <a:alpha val="90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lin ang="7200000" scaled="0"/>
              <a:tileRect/>
            </a:gradFill>
          </a:ln>
          <a:effectLst>
            <a:outerShdw blurRad="482600" dist="203200" dir="8100000" algn="tr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</a:pPr>
            <a:endParaRPr lang="id-ID" sz="6000">
              <a:solidFill>
                <a:schemeClr val="bg1"/>
              </a:solidFill>
              <a:latin typeface="AgencyFB Light" pitchFamily="50" charset="0"/>
              <a:ea typeface="微软雅黑 Light" panose="020B0502040204020203" pitchFamily="34" charset="-122"/>
            </a:endParaRPr>
          </a:p>
        </p:txBody>
      </p:sp>
      <p:sp>
        <p:nvSpPr>
          <p:cNvPr id="152" name="Freeform 240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 noEditPoints="1"/>
          </p:cNvSpPr>
          <p:nvPr/>
        </p:nvSpPr>
        <p:spPr bwMode="auto">
          <a:xfrm>
            <a:off x="7092950" y="1096131"/>
            <a:ext cx="2319338" cy="2319337"/>
          </a:xfrm>
          <a:custGeom>
            <a:avLst/>
            <a:gdLst>
              <a:gd name="T0" fmla="*/ 1840 w 1840"/>
              <a:gd name="T1" fmla="*/ 964 h 1840"/>
              <a:gd name="T2" fmla="*/ 1682 w 1840"/>
              <a:gd name="T3" fmla="*/ 808 h 1840"/>
              <a:gd name="T4" fmla="*/ 1791 w 1840"/>
              <a:gd name="T5" fmla="*/ 614 h 1840"/>
              <a:gd name="T6" fmla="*/ 1578 w 1840"/>
              <a:gd name="T7" fmla="*/ 521 h 1840"/>
              <a:gd name="T8" fmla="*/ 1602 w 1840"/>
              <a:gd name="T9" fmla="*/ 301 h 1840"/>
              <a:gd name="T10" fmla="*/ 1379 w 1840"/>
              <a:gd name="T11" fmla="*/ 303 h 1840"/>
              <a:gd name="T12" fmla="*/ 1318 w 1840"/>
              <a:gd name="T13" fmla="*/ 90 h 1840"/>
              <a:gd name="T14" fmla="*/ 1103 w 1840"/>
              <a:gd name="T15" fmla="*/ 173 h 1840"/>
              <a:gd name="T16" fmla="*/ 964 w 1840"/>
              <a:gd name="T17" fmla="*/ 0 h 1840"/>
              <a:gd name="T18" fmla="*/ 808 w 1840"/>
              <a:gd name="T19" fmla="*/ 159 h 1840"/>
              <a:gd name="T20" fmla="*/ 613 w 1840"/>
              <a:gd name="T21" fmla="*/ 49 h 1840"/>
              <a:gd name="T22" fmla="*/ 521 w 1840"/>
              <a:gd name="T23" fmla="*/ 262 h 1840"/>
              <a:gd name="T24" fmla="*/ 301 w 1840"/>
              <a:gd name="T25" fmla="*/ 239 h 1840"/>
              <a:gd name="T26" fmla="*/ 303 w 1840"/>
              <a:gd name="T27" fmla="*/ 461 h 1840"/>
              <a:gd name="T28" fmla="*/ 89 w 1840"/>
              <a:gd name="T29" fmla="*/ 522 h 1840"/>
              <a:gd name="T30" fmla="*/ 173 w 1840"/>
              <a:gd name="T31" fmla="*/ 737 h 1840"/>
              <a:gd name="T32" fmla="*/ 0 w 1840"/>
              <a:gd name="T33" fmla="*/ 877 h 1840"/>
              <a:gd name="T34" fmla="*/ 159 w 1840"/>
              <a:gd name="T35" fmla="*/ 1032 h 1840"/>
              <a:gd name="T36" fmla="*/ 49 w 1840"/>
              <a:gd name="T37" fmla="*/ 1227 h 1840"/>
              <a:gd name="T38" fmla="*/ 262 w 1840"/>
              <a:gd name="T39" fmla="*/ 1320 h 1840"/>
              <a:gd name="T40" fmla="*/ 239 w 1840"/>
              <a:gd name="T41" fmla="*/ 1540 h 1840"/>
              <a:gd name="T42" fmla="*/ 461 w 1840"/>
              <a:gd name="T43" fmla="*/ 1538 h 1840"/>
              <a:gd name="T44" fmla="*/ 522 w 1840"/>
              <a:gd name="T45" fmla="*/ 1751 h 1840"/>
              <a:gd name="T46" fmla="*/ 737 w 1840"/>
              <a:gd name="T47" fmla="*/ 1668 h 1840"/>
              <a:gd name="T48" fmla="*/ 876 w 1840"/>
              <a:gd name="T49" fmla="*/ 1840 h 1840"/>
              <a:gd name="T50" fmla="*/ 1032 w 1840"/>
              <a:gd name="T51" fmla="*/ 1682 h 1840"/>
              <a:gd name="T52" fmla="*/ 1227 w 1840"/>
              <a:gd name="T53" fmla="*/ 1791 h 1840"/>
              <a:gd name="T54" fmla="*/ 1319 w 1840"/>
              <a:gd name="T55" fmla="*/ 1579 h 1840"/>
              <a:gd name="T56" fmla="*/ 1540 w 1840"/>
              <a:gd name="T57" fmla="*/ 1602 h 1840"/>
              <a:gd name="T58" fmla="*/ 1538 w 1840"/>
              <a:gd name="T59" fmla="*/ 1380 h 1840"/>
              <a:gd name="T60" fmla="*/ 1751 w 1840"/>
              <a:gd name="T61" fmla="*/ 1318 h 1840"/>
              <a:gd name="T62" fmla="*/ 1668 w 1840"/>
              <a:gd name="T63" fmla="*/ 1104 h 1840"/>
              <a:gd name="T64" fmla="*/ 1081 w 1840"/>
              <a:gd name="T65" fmla="*/ 1490 h 1840"/>
              <a:gd name="T66" fmla="*/ 759 w 1840"/>
              <a:gd name="T67" fmla="*/ 351 h 1840"/>
              <a:gd name="T68" fmla="*/ 1081 w 1840"/>
              <a:gd name="T69" fmla="*/ 1490 h 18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840" h="1840">
                <a:moveTo>
                  <a:pt x="1827" y="1080"/>
                </a:moveTo>
                <a:cubicBezTo>
                  <a:pt x="1840" y="964"/>
                  <a:pt x="1840" y="964"/>
                  <a:pt x="1840" y="964"/>
                </a:cubicBezTo>
                <a:cubicBezTo>
                  <a:pt x="1690" y="906"/>
                  <a:pt x="1690" y="906"/>
                  <a:pt x="1690" y="906"/>
                </a:cubicBezTo>
                <a:cubicBezTo>
                  <a:pt x="1689" y="874"/>
                  <a:pt x="1687" y="841"/>
                  <a:pt x="1682" y="808"/>
                </a:cubicBezTo>
                <a:cubicBezTo>
                  <a:pt x="1823" y="726"/>
                  <a:pt x="1823" y="726"/>
                  <a:pt x="1823" y="726"/>
                </a:cubicBezTo>
                <a:cubicBezTo>
                  <a:pt x="1791" y="614"/>
                  <a:pt x="1791" y="614"/>
                  <a:pt x="1791" y="614"/>
                </a:cubicBezTo>
                <a:cubicBezTo>
                  <a:pt x="1628" y="618"/>
                  <a:pt x="1628" y="618"/>
                  <a:pt x="1628" y="618"/>
                </a:cubicBezTo>
                <a:cubicBezTo>
                  <a:pt x="1614" y="584"/>
                  <a:pt x="1597" y="552"/>
                  <a:pt x="1578" y="521"/>
                </a:cubicBezTo>
                <a:cubicBezTo>
                  <a:pt x="1675" y="392"/>
                  <a:pt x="1675" y="392"/>
                  <a:pt x="1675" y="392"/>
                </a:cubicBezTo>
                <a:cubicBezTo>
                  <a:pt x="1602" y="301"/>
                  <a:pt x="1602" y="301"/>
                  <a:pt x="1602" y="301"/>
                </a:cubicBezTo>
                <a:cubicBezTo>
                  <a:pt x="1455" y="366"/>
                  <a:pt x="1455" y="366"/>
                  <a:pt x="1455" y="366"/>
                </a:cubicBezTo>
                <a:cubicBezTo>
                  <a:pt x="1431" y="344"/>
                  <a:pt x="1406" y="322"/>
                  <a:pt x="1379" y="303"/>
                </a:cubicBezTo>
                <a:cubicBezTo>
                  <a:pt x="1420" y="147"/>
                  <a:pt x="1420" y="147"/>
                  <a:pt x="1420" y="147"/>
                </a:cubicBezTo>
                <a:cubicBezTo>
                  <a:pt x="1318" y="90"/>
                  <a:pt x="1318" y="90"/>
                  <a:pt x="1318" y="90"/>
                </a:cubicBezTo>
                <a:cubicBezTo>
                  <a:pt x="1206" y="206"/>
                  <a:pt x="1206" y="206"/>
                  <a:pt x="1206" y="206"/>
                </a:cubicBezTo>
                <a:cubicBezTo>
                  <a:pt x="1173" y="193"/>
                  <a:pt x="1139" y="181"/>
                  <a:pt x="1103" y="173"/>
                </a:cubicBezTo>
                <a:cubicBezTo>
                  <a:pt x="1080" y="13"/>
                  <a:pt x="1080" y="13"/>
                  <a:pt x="1080" y="13"/>
                </a:cubicBezTo>
                <a:cubicBezTo>
                  <a:pt x="964" y="0"/>
                  <a:pt x="964" y="0"/>
                  <a:pt x="964" y="0"/>
                </a:cubicBezTo>
                <a:cubicBezTo>
                  <a:pt x="906" y="151"/>
                  <a:pt x="906" y="151"/>
                  <a:pt x="906" y="151"/>
                </a:cubicBezTo>
                <a:cubicBezTo>
                  <a:pt x="874" y="151"/>
                  <a:pt x="841" y="154"/>
                  <a:pt x="808" y="159"/>
                </a:cubicBezTo>
                <a:cubicBezTo>
                  <a:pt x="726" y="17"/>
                  <a:pt x="726" y="17"/>
                  <a:pt x="726" y="17"/>
                </a:cubicBezTo>
                <a:cubicBezTo>
                  <a:pt x="613" y="49"/>
                  <a:pt x="613" y="49"/>
                  <a:pt x="613" y="49"/>
                </a:cubicBezTo>
                <a:cubicBezTo>
                  <a:pt x="617" y="213"/>
                  <a:pt x="617" y="213"/>
                  <a:pt x="617" y="213"/>
                </a:cubicBezTo>
                <a:cubicBezTo>
                  <a:pt x="584" y="227"/>
                  <a:pt x="552" y="244"/>
                  <a:pt x="521" y="262"/>
                </a:cubicBezTo>
                <a:cubicBezTo>
                  <a:pt x="392" y="166"/>
                  <a:pt x="392" y="166"/>
                  <a:pt x="392" y="166"/>
                </a:cubicBezTo>
                <a:cubicBezTo>
                  <a:pt x="301" y="239"/>
                  <a:pt x="301" y="239"/>
                  <a:pt x="301" y="239"/>
                </a:cubicBezTo>
                <a:cubicBezTo>
                  <a:pt x="366" y="386"/>
                  <a:pt x="366" y="386"/>
                  <a:pt x="366" y="386"/>
                </a:cubicBezTo>
                <a:cubicBezTo>
                  <a:pt x="343" y="410"/>
                  <a:pt x="322" y="435"/>
                  <a:pt x="303" y="461"/>
                </a:cubicBezTo>
                <a:cubicBezTo>
                  <a:pt x="147" y="420"/>
                  <a:pt x="147" y="420"/>
                  <a:pt x="147" y="420"/>
                </a:cubicBezTo>
                <a:cubicBezTo>
                  <a:pt x="89" y="522"/>
                  <a:pt x="89" y="522"/>
                  <a:pt x="89" y="522"/>
                </a:cubicBezTo>
                <a:cubicBezTo>
                  <a:pt x="206" y="634"/>
                  <a:pt x="206" y="634"/>
                  <a:pt x="206" y="634"/>
                </a:cubicBezTo>
                <a:cubicBezTo>
                  <a:pt x="192" y="668"/>
                  <a:pt x="181" y="702"/>
                  <a:pt x="173" y="737"/>
                </a:cubicBezTo>
                <a:cubicBezTo>
                  <a:pt x="13" y="760"/>
                  <a:pt x="13" y="760"/>
                  <a:pt x="13" y="760"/>
                </a:cubicBezTo>
                <a:cubicBezTo>
                  <a:pt x="0" y="877"/>
                  <a:pt x="0" y="877"/>
                  <a:pt x="0" y="877"/>
                </a:cubicBezTo>
                <a:cubicBezTo>
                  <a:pt x="151" y="934"/>
                  <a:pt x="151" y="934"/>
                  <a:pt x="151" y="934"/>
                </a:cubicBezTo>
                <a:cubicBezTo>
                  <a:pt x="151" y="967"/>
                  <a:pt x="154" y="1000"/>
                  <a:pt x="159" y="1032"/>
                </a:cubicBezTo>
                <a:cubicBezTo>
                  <a:pt x="17" y="1115"/>
                  <a:pt x="17" y="1115"/>
                  <a:pt x="17" y="1115"/>
                </a:cubicBezTo>
                <a:cubicBezTo>
                  <a:pt x="49" y="1227"/>
                  <a:pt x="49" y="1227"/>
                  <a:pt x="49" y="1227"/>
                </a:cubicBezTo>
                <a:cubicBezTo>
                  <a:pt x="212" y="1223"/>
                  <a:pt x="212" y="1223"/>
                  <a:pt x="212" y="1223"/>
                </a:cubicBezTo>
                <a:cubicBezTo>
                  <a:pt x="227" y="1257"/>
                  <a:pt x="243" y="1289"/>
                  <a:pt x="262" y="1320"/>
                </a:cubicBezTo>
                <a:cubicBezTo>
                  <a:pt x="166" y="1449"/>
                  <a:pt x="166" y="1449"/>
                  <a:pt x="166" y="1449"/>
                </a:cubicBezTo>
                <a:cubicBezTo>
                  <a:pt x="239" y="1540"/>
                  <a:pt x="239" y="1540"/>
                  <a:pt x="239" y="1540"/>
                </a:cubicBezTo>
                <a:cubicBezTo>
                  <a:pt x="386" y="1474"/>
                  <a:pt x="386" y="1474"/>
                  <a:pt x="386" y="1474"/>
                </a:cubicBezTo>
                <a:cubicBezTo>
                  <a:pt x="410" y="1497"/>
                  <a:pt x="435" y="1518"/>
                  <a:pt x="461" y="1538"/>
                </a:cubicBezTo>
                <a:cubicBezTo>
                  <a:pt x="420" y="1694"/>
                  <a:pt x="420" y="1694"/>
                  <a:pt x="420" y="1694"/>
                </a:cubicBezTo>
                <a:cubicBezTo>
                  <a:pt x="522" y="1751"/>
                  <a:pt x="522" y="1751"/>
                  <a:pt x="522" y="1751"/>
                </a:cubicBezTo>
                <a:cubicBezTo>
                  <a:pt x="634" y="1635"/>
                  <a:pt x="634" y="1635"/>
                  <a:pt x="634" y="1635"/>
                </a:cubicBezTo>
                <a:cubicBezTo>
                  <a:pt x="667" y="1648"/>
                  <a:pt x="702" y="1659"/>
                  <a:pt x="737" y="1668"/>
                </a:cubicBezTo>
                <a:cubicBezTo>
                  <a:pt x="760" y="1827"/>
                  <a:pt x="760" y="1827"/>
                  <a:pt x="760" y="1827"/>
                </a:cubicBezTo>
                <a:cubicBezTo>
                  <a:pt x="876" y="1840"/>
                  <a:pt x="876" y="1840"/>
                  <a:pt x="876" y="1840"/>
                </a:cubicBezTo>
                <a:cubicBezTo>
                  <a:pt x="934" y="1690"/>
                  <a:pt x="934" y="1690"/>
                  <a:pt x="934" y="1690"/>
                </a:cubicBezTo>
                <a:cubicBezTo>
                  <a:pt x="967" y="1689"/>
                  <a:pt x="1000" y="1687"/>
                  <a:pt x="1032" y="1682"/>
                </a:cubicBezTo>
                <a:cubicBezTo>
                  <a:pt x="1114" y="1823"/>
                  <a:pt x="1114" y="1823"/>
                  <a:pt x="1114" y="1823"/>
                </a:cubicBezTo>
                <a:cubicBezTo>
                  <a:pt x="1227" y="1791"/>
                  <a:pt x="1227" y="1791"/>
                  <a:pt x="1227" y="1791"/>
                </a:cubicBezTo>
                <a:cubicBezTo>
                  <a:pt x="1223" y="1628"/>
                  <a:pt x="1223" y="1628"/>
                  <a:pt x="1223" y="1628"/>
                </a:cubicBezTo>
                <a:cubicBezTo>
                  <a:pt x="1256" y="1614"/>
                  <a:pt x="1289" y="1597"/>
                  <a:pt x="1319" y="1579"/>
                </a:cubicBezTo>
                <a:cubicBezTo>
                  <a:pt x="1448" y="1675"/>
                  <a:pt x="1448" y="1675"/>
                  <a:pt x="1448" y="1675"/>
                </a:cubicBezTo>
                <a:cubicBezTo>
                  <a:pt x="1540" y="1602"/>
                  <a:pt x="1540" y="1602"/>
                  <a:pt x="1540" y="1602"/>
                </a:cubicBezTo>
                <a:cubicBezTo>
                  <a:pt x="1474" y="1455"/>
                  <a:pt x="1474" y="1455"/>
                  <a:pt x="1474" y="1455"/>
                </a:cubicBezTo>
                <a:cubicBezTo>
                  <a:pt x="1497" y="1431"/>
                  <a:pt x="1518" y="1406"/>
                  <a:pt x="1538" y="1380"/>
                </a:cubicBezTo>
                <a:cubicBezTo>
                  <a:pt x="1694" y="1420"/>
                  <a:pt x="1694" y="1420"/>
                  <a:pt x="1694" y="1420"/>
                </a:cubicBezTo>
                <a:cubicBezTo>
                  <a:pt x="1751" y="1318"/>
                  <a:pt x="1751" y="1318"/>
                  <a:pt x="1751" y="1318"/>
                </a:cubicBezTo>
                <a:cubicBezTo>
                  <a:pt x="1635" y="1207"/>
                  <a:pt x="1635" y="1207"/>
                  <a:pt x="1635" y="1207"/>
                </a:cubicBezTo>
                <a:cubicBezTo>
                  <a:pt x="1648" y="1173"/>
                  <a:pt x="1659" y="1139"/>
                  <a:pt x="1668" y="1104"/>
                </a:cubicBezTo>
                <a:lnTo>
                  <a:pt x="1827" y="1080"/>
                </a:lnTo>
                <a:close/>
                <a:moveTo>
                  <a:pt x="1081" y="1490"/>
                </a:moveTo>
                <a:cubicBezTo>
                  <a:pt x="766" y="1579"/>
                  <a:pt x="439" y="1396"/>
                  <a:pt x="350" y="1081"/>
                </a:cubicBezTo>
                <a:cubicBezTo>
                  <a:pt x="262" y="767"/>
                  <a:pt x="445" y="439"/>
                  <a:pt x="759" y="351"/>
                </a:cubicBezTo>
                <a:cubicBezTo>
                  <a:pt x="1074" y="262"/>
                  <a:pt x="1401" y="445"/>
                  <a:pt x="1490" y="760"/>
                </a:cubicBezTo>
                <a:cubicBezTo>
                  <a:pt x="1579" y="1074"/>
                  <a:pt x="1396" y="1401"/>
                  <a:pt x="1081" y="149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C8C8C8"/>
              </a:gs>
            </a:gsLst>
            <a:lin ang="19800000" scaled="0"/>
            <a:tileRect/>
          </a:gradFill>
          <a:ln w="12700">
            <a:gradFill flip="none" rotWithShape="1">
              <a:gsLst>
                <a:gs pos="53000">
                  <a:schemeClr val="bg1">
                    <a:alpha val="90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lin ang="7200000" scaled="0"/>
              <a:tileRect/>
            </a:gradFill>
          </a:ln>
          <a:effectLst>
            <a:outerShdw blurRad="482600" dist="203200" dir="8100000" algn="tr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</a:pPr>
            <a:endParaRPr lang="id-ID" sz="6000">
              <a:solidFill>
                <a:schemeClr val="bg1"/>
              </a:solidFill>
              <a:latin typeface="AgencyFB Light" pitchFamily="50" charset="0"/>
              <a:ea typeface="微软雅黑 Light" panose="020B0502040204020203" pitchFamily="34" charset="-122"/>
            </a:endParaRPr>
          </a:p>
        </p:txBody>
      </p:sp>
      <p:sp>
        <p:nvSpPr>
          <p:cNvPr id="153" name="Freeform 241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 noEditPoints="1"/>
          </p:cNvSpPr>
          <p:nvPr/>
        </p:nvSpPr>
        <p:spPr bwMode="auto">
          <a:xfrm>
            <a:off x="9023350" y="334132"/>
            <a:ext cx="1682750" cy="1682750"/>
          </a:xfrm>
          <a:custGeom>
            <a:avLst/>
            <a:gdLst>
              <a:gd name="T0" fmla="*/ 1335 w 1335"/>
              <a:gd name="T1" fmla="*/ 699 h 1335"/>
              <a:gd name="T2" fmla="*/ 1220 w 1335"/>
              <a:gd name="T3" fmla="*/ 586 h 1335"/>
              <a:gd name="T4" fmla="*/ 1300 w 1335"/>
              <a:gd name="T5" fmla="*/ 445 h 1335"/>
              <a:gd name="T6" fmla="*/ 1145 w 1335"/>
              <a:gd name="T7" fmla="*/ 378 h 1335"/>
              <a:gd name="T8" fmla="*/ 1162 w 1335"/>
              <a:gd name="T9" fmla="*/ 218 h 1335"/>
              <a:gd name="T10" fmla="*/ 1001 w 1335"/>
              <a:gd name="T11" fmla="*/ 219 h 1335"/>
              <a:gd name="T12" fmla="*/ 956 w 1335"/>
              <a:gd name="T13" fmla="*/ 65 h 1335"/>
              <a:gd name="T14" fmla="*/ 801 w 1335"/>
              <a:gd name="T15" fmla="*/ 125 h 1335"/>
              <a:gd name="T16" fmla="*/ 699 w 1335"/>
              <a:gd name="T17" fmla="*/ 0 h 1335"/>
              <a:gd name="T18" fmla="*/ 586 w 1335"/>
              <a:gd name="T19" fmla="*/ 115 h 1335"/>
              <a:gd name="T20" fmla="*/ 445 w 1335"/>
              <a:gd name="T21" fmla="*/ 35 h 1335"/>
              <a:gd name="T22" fmla="*/ 378 w 1335"/>
              <a:gd name="T23" fmla="*/ 190 h 1335"/>
              <a:gd name="T24" fmla="*/ 218 w 1335"/>
              <a:gd name="T25" fmla="*/ 173 h 1335"/>
              <a:gd name="T26" fmla="*/ 220 w 1335"/>
              <a:gd name="T27" fmla="*/ 334 h 1335"/>
              <a:gd name="T28" fmla="*/ 65 w 1335"/>
              <a:gd name="T29" fmla="*/ 379 h 1335"/>
              <a:gd name="T30" fmla="*/ 125 w 1335"/>
              <a:gd name="T31" fmla="*/ 535 h 1335"/>
              <a:gd name="T32" fmla="*/ 0 w 1335"/>
              <a:gd name="T33" fmla="*/ 636 h 1335"/>
              <a:gd name="T34" fmla="*/ 115 w 1335"/>
              <a:gd name="T35" fmla="*/ 749 h 1335"/>
              <a:gd name="T36" fmla="*/ 35 w 1335"/>
              <a:gd name="T37" fmla="*/ 890 h 1335"/>
              <a:gd name="T38" fmla="*/ 190 w 1335"/>
              <a:gd name="T39" fmla="*/ 957 h 1335"/>
              <a:gd name="T40" fmla="*/ 173 w 1335"/>
              <a:gd name="T41" fmla="*/ 1117 h 1335"/>
              <a:gd name="T42" fmla="*/ 334 w 1335"/>
              <a:gd name="T43" fmla="*/ 1116 h 1335"/>
              <a:gd name="T44" fmla="*/ 379 w 1335"/>
              <a:gd name="T45" fmla="*/ 1270 h 1335"/>
              <a:gd name="T46" fmla="*/ 535 w 1335"/>
              <a:gd name="T47" fmla="*/ 1210 h 1335"/>
              <a:gd name="T48" fmla="*/ 636 w 1335"/>
              <a:gd name="T49" fmla="*/ 1335 h 1335"/>
              <a:gd name="T50" fmla="*/ 749 w 1335"/>
              <a:gd name="T51" fmla="*/ 1220 h 1335"/>
              <a:gd name="T52" fmla="*/ 890 w 1335"/>
              <a:gd name="T53" fmla="*/ 1299 h 1335"/>
              <a:gd name="T54" fmla="*/ 957 w 1335"/>
              <a:gd name="T55" fmla="*/ 1145 h 1335"/>
              <a:gd name="T56" fmla="*/ 1117 w 1335"/>
              <a:gd name="T57" fmla="*/ 1162 h 1335"/>
              <a:gd name="T58" fmla="*/ 1116 w 1335"/>
              <a:gd name="T59" fmla="*/ 1001 h 1335"/>
              <a:gd name="T60" fmla="*/ 1271 w 1335"/>
              <a:gd name="T61" fmla="*/ 956 h 1335"/>
              <a:gd name="T62" fmla="*/ 1210 w 1335"/>
              <a:gd name="T63" fmla="*/ 801 h 1335"/>
              <a:gd name="T64" fmla="*/ 776 w 1335"/>
              <a:gd name="T65" fmla="*/ 1050 h 1335"/>
              <a:gd name="T66" fmla="*/ 560 w 1335"/>
              <a:gd name="T67" fmla="*/ 286 h 1335"/>
              <a:gd name="T68" fmla="*/ 776 w 1335"/>
              <a:gd name="T69" fmla="*/ 1050 h 13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335" h="1335">
                <a:moveTo>
                  <a:pt x="1326" y="784"/>
                </a:moveTo>
                <a:cubicBezTo>
                  <a:pt x="1335" y="699"/>
                  <a:pt x="1335" y="699"/>
                  <a:pt x="1335" y="699"/>
                </a:cubicBezTo>
                <a:cubicBezTo>
                  <a:pt x="1226" y="658"/>
                  <a:pt x="1226" y="658"/>
                  <a:pt x="1226" y="658"/>
                </a:cubicBezTo>
                <a:cubicBezTo>
                  <a:pt x="1226" y="634"/>
                  <a:pt x="1224" y="610"/>
                  <a:pt x="1220" y="586"/>
                </a:cubicBezTo>
                <a:cubicBezTo>
                  <a:pt x="1323" y="527"/>
                  <a:pt x="1323" y="527"/>
                  <a:pt x="1323" y="527"/>
                </a:cubicBezTo>
                <a:cubicBezTo>
                  <a:pt x="1300" y="445"/>
                  <a:pt x="1300" y="445"/>
                  <a:pt x="1300" y="445"/>
                </a:cubicBezTo>
                <a:cubicBezTo>
                  <a:pt x="1181" y="448"/>
                  <a:pt x="1181" y="448"/>
                  <a:pt x="1181" y="448"/>
                </a:cubicBezTo>
                <a:cubicBezTo>
                  <a:pt x="1171" y="424"/>
                  <a:pt x="1159" y="400"/>
                  <a:pt x="1145" y="378"/>
                </a:cubicBezTo>
                <a:cubicBezTo>
                  <a:pt x="1215" y="284"/>
                  <a:pt x="1215" y="284"/>
                  <a:pt x="1215" y="284"/>
                </a:cubicBezTo>
                <a:cubicBezTo>
                  <a:pt x="1162" y="218"/>
                  <a:pt x="1162" y="218"/>
                  <a:pt x="1162" y="218"/>
                </a:cubicBezTo>
                <a:cubicBezTo>
                  <a:pt x="1055" y="266"/>
                  <a:pt x="1055" y="266"/>
                  <a:pt x="1055" y="266"/>
                </a:cubicBezTo>
                <a:cubicBezTo>
                  <a:pt x="1038" y="249"/>
                  <a:pt x="1020" y="234"/>
                  <a:pt x="1001" y="219"/>
                </a:cubicBezTo>
                <a:cubicBezTo>
                  <a:pt x="1031" y="106"/>
                  <a:pt x="1031" y="106"/>
                  <a:pt x="1031" y="106"/>
                </a:cubicBezTo>
                <a:cubicBezTo>
                  <a:pt x="956" y="65"/>
                  <a:pt x="956" y="65"/>
                  <a:pt x="956" y="65"/>
                </a:cubicBezTo>
                <a:cubicBezTo>
                  <a:pt x="875" y="149"/>
                  <a:pt x="875" y="149"/>
                  <a:pt x="875" y="149"/>
                </a:cubicBezTo>
                <a:cubicBezTo>
                  <a:pt x="851" y="139"/>
                  <a:pt x="826" y="131"/>
                  <a:pt x="801" y="125"/>
                </a:cubicBezTo>
                <a:cubicBezTo>
                  <a:pt x="784" y="9"/>
                  <a:pt x="784" y="9"/>
                  <a:pt x="784" y="9"/>
                </a:cubicBezTo>
                <a:cubicBezTo>
                  <a:pt x="699" y="0"/>
                  <a:pt x="699" y="0"/>
                  <a:pt x="699" y="0"/>
                </a:cubicBezTo>
                <a:cubicBezTo>
                  <a:pt x="658" y="109"/>
                  <a:pt x="658" y="109"/>
                  <a:pt x="658" y="109"/>
                </a:cubicBezTo>
                <a:cubicBezTo>
                  <a:pt x="634" y="109"/>
                  <a:pt x="610" y="111"/>
                  <a:pt x="586" y="115"/>
                </a:cubicBezTo>
                <a:cubicBezTo>
                  <a:pt x="527" y="12"/>
                  <a:pt x="527" y="12"/>
                  <a:pt x="527" y="12"/>
                </a:cubicBezTo>
                <a:cubicBezTo>
                  <a:pt x="445" y="35"/>
                  <a:pt x="445" y="35"/>
                  <a:pt x="445" y="35"/>
                </a:cubicBezTo>
                <a:cubicBezTo>
                  <a:pt x="448" y="154"/>
                  <a:pt x="448" y="154"/>
                  <a:pt x="448" y="154"/>
                </a:cubicBezTo>
                <a:cubicBezTo>
                  <a:pt x="424" y="164"/>
                  <a:pt x="400" y="176"/>
                  <a:pt x="378" y="190"/>
                </a:cubicBezTo>
                <a:cubicBezTo>
                  <a:pt x="284" y="120"/>
                  <a:pt x="284" y="120"/>
                  <a:pt x="284" y="120"/>
                </a:cubicBezTo>
                <a:cubicBezTo>
                  <a:pt x="218" y="173"/>
                  <a:pt x="218" y="173"/>
                  <a:pt x="218" y="173"/>
                </a:cubicBezTo>
                <a:cubicBezTo>
                  <a:pt x="266" y="280"/>
                  <a:pt x="266" y="280"/>
                  <a:pt x="266" y="280"/>
                </a:cubicBezTo>
                <a:cubicBezTo>
                  <a:pt x="249" y="297"/>
                  <a:pt x="234" y="315"/>
                  <a:pt x="220" y="334"/>
                </a:cubicBezTo>
                <a:cubicBezTo>
                  <a:pt x="106" y="305"/>
                  <a:pt x="106" y="305"/>
                  <a:pt x="106" y="305"/>
                </a:cubicBezTo>
                <a:cubicBezTo>
                  <a:pt x="65" y="379"/>
                  <a:pt x="65" y="379"/>
                  <a:pt x="65" y="379"/>
                </a:cubicBezTo>
                <a:cubicBezTo>
                  <a:pt x="149" y="460"/>
                  <a:pt x="149" y="460"/>
                  <a:pt x="149" y="460"/>
                </a:cubicBezTo>
                <a:cubicBezTo>
                  <a:pt x="139" y="484"/>
                  <a:pt x="131" y="509"/>
                  <a:pt x="125" y="535"/>
                </a:cubicBezTo>
                <a:cubicBezTo>
                  <a:pt x="9" y="551"/>
                  <a:pt x="9" y="551"/>
                  <a:pt x="9" y="551"/>
                </a:cubicBezTo>
                <a:cubicBezTo>
                  <a:pt x="0" y="636"/>
                  <a:pt x="0" y="636"/>
                  <a:pt x="0" y="636"/>
                </a:cubicBezTo>
                <a:cubicBezTo>
                  <a:pt x="109" y="678"/>
                  <a:pt x="109" y="678"/>
                  <a:pt x="109" y="678"/>
                </a:cubicBezTo>
                <a:cubicBezTo>
                  <a:pt x="110" y="701"/>
                  <a:pt x="111" y="725"/>
                  <a:pt x="115" y="749"/>
                </a:cubicBezTo>
                <a:cubicBezTo>
                  <a:pt x="12" y="809"/>
                  <a:pt x="12" y="809"/>
                  <a:pt x="12" y="809"/>
                </a:cubicBezTo>
                <a:cubicBezTo>
                  <a:pt x="35" y="890"/>
                  <a:pt x="35" y="890"/>
                  <a:pt x="35" y="890"/>
                </a:cubicBezTo>
                <a:cubicBezTo>
                  <a:pt x="154" y="887"/>
                  <a:pt x="154" y="887"/>
                  <a:pt x="154" y="887"/>
                </a:cubicBezTo>
                <a:cubicBezTo>
                  <a:pt x="164" y="912"/>
                  <a:pt x="177" y="935"/>
                  <a:pt x="190" y="957"/>
                </a:cubicBezTo>
                <a:cubicBezTo>
                  <a:pt x="120" y="1051"/>
                  <a:pt x="120" y="1051"/>
                  <a:pt x="120" y="1051"/>
                </a:cubicBezTo>
                <a:cubicBezTo>
                  <a:pt x="173" y="1117"/>
                  <a:pt x="173" y="1117"/>
                  <a:pt x="173" y="1117"/>
                </a:cubicBezTo>
                <a:cubicBezTo>
                  <a:pt x="280" y="1070"/>
                  <a:pt x="280" y="1070"/>
                  <a:pt x="280" y="1070"/>
                </a:cubicBezTo>
                <a:cubicBezTo>
                  <a:pt x="297" y="1086"/>
                  <a:pt x="315" y="1102"/>
                  <a:pt x="334" y="1116"/>
                </a:cubicBezTo>
                <a:cubicBezTo>
                  <a:pt x="305" y="1229"/>
                  <a:pt x="305" y="1229"/>
                  <a:pt x="305" y="1229"/>
                </a:cubicBezTo>
                <a:cubicBezTo>
                  <a:pt x="379" y="1270"/>
                  <a:pt x="379" y="1270"/>
                  <a:pt x="379" y="1270"/>
                </a:cubicBezTo>
                <a:cubicBezTo>
                  <a:pt x="460" y="1186"/>
                  <a:pt x="460" y="1186"/>
                  <a:pt x="460" y="1186"/>
                </a:cubicBezTo>
                <a:cubicBezTo>
                  <a:pt x="484" y="1196"/>
                  <a:pt x="509" y="1204"/>
                  <a:pt x="535" y="1210"/>
                </a:cubicBezTo>
                <a:cubicBezTo>
                  <a:pt x="551" y="1326"/>
                  <a:pt x="551" y="1326"/>
                  <a:pt x="551" y="1326"/>
                </a:cubicBezTo>
                <a:cubicBezTo>
                  <a:pt x="636" y="1335"/>
                  <a:pt x="636" y="1335"/>
                  <a:pt x="636" y="1335"/>
                </a:cubicBezTo>
                <a:cubicBezTo>
                  <a:pt x="678" y="1226"/>
                  <a:pt x="678" y="1226"/>
                  <a:pt x="678" y="1226"/>
                </a:cubicBezTo>
                <a:cubicBezTo>
                  <a:pt x="701" y="1226"/>
                  <a:pt x="725" y="1224"/>
                  <a:pt x="749" y="1220"/>
                </a:cubicBezTo>
                <a:cubicBezTo>
                  <a:pt x="808" y="1323"/>
                  <a:pt x="808" y="1323"/>
                  <a:pt x="808" y="1323"/>
                </a:cubicBezTo>
                <a:cubicBezTo>
                  <a:pt x="890" y="1299"/>
                  <a:pt x="890" y="1299"/>
                  <a:pt x="890" y="1299"/>
                </a:cubicBezTo>
                <a:cubicBezTo>
                  <a:pt x="887" y="1181"/>
                  <a:pt x="887" y="1181"/>
                  <a:pt x="887" y="1181"/>
                </a:cubicBezTo>
                <a:cubicBezTo>
                  <a:pt x="912" y="1171"/>
                  <a:pt x="935" y="1159"/>
                  <a:pt x="957" y="1145"/>
                </a:cubicBezTo>
                <a:cubicBezTo>
                  <a:pt x="1051" y="1215"/>
                  <a:pt x="1051" y="1215"/>
                  <a:pt x="1051" y="1215"/>
                </a:cubicBezTo>
                <a:cubicBezTo>
                  <a:pt x="1117" y="1162"/>
                  <a:pt x="1117" y="1162"/>
                  <a:pt x="1117" y="1162"/>
                </a:cubicBezTo>
                <a:cubicBezTo>
                  <a:pt x="1070" y="1055"/>
                  <a:pt x="1070" y="1055"/>
                  <a:pt x="1070" y="1055"/>
                </a:cubicBezTo>
                <a:cubicBezTo>
                  <a:pt x="1086" y="1038"/>
                  <a:pt x="1102" y="1020"/>
                  <a:pt x="1116" y="1001"/>
                </a:cubicBezTo>
                <a:cubicBezTo>
                  <a:pt x="1229" y="1031"/>
                  <a:pt x="1229" y="1031"/>
                  <a:pt x="1229" y="1031"/>
                </a:cubicBezTo>
                <a:cubicBezTo>
                  <a:pt x="1271" y="956"/>
                  <a:pt x="1271" y="956"/>
                  <a:pt x="1271" y="956"/>
                </a:cubicBezTo>
                <a:cubicBezTo>
                  <a:pt x="1186" y="875"/>
                  <a:pt x="1186" y="875"/>
                  <a:pt x="1186" y="875"/>
                </a:cubicBezTo>
                <a:cubicBezTo>
                  <a:pt x="1196" y="851"/>
                  <a:pt x="1204" y="826"/>
                  <a:pt x="1210" y="801"/>
                </a:cubicBezTo>
                <a:lnTo>
                  <a:pt x="1326" y="784"/>
                </a:lnTo>
                <a:close/>
                <a:moveTo>
                  <a:pt x="776" y="1050"/>
                </a:moveTo>
                <a:cubicBezTo>
                  <a:pt x="565" y="1109"/>
                  <a:pt x="345" y="986"/>
                  <a:pt x="286" y="775"/>
                </a:cubicBezTo>
                <a:cubicBezTo>
                  <a:pt x="226" y="564"/>
                  <a:pt x="349" y="345"/>
                  <a:pt x="560" y="286"/>
                </a:cubicBezTo>
                <a:cubicBezTo>
                  <a:pt x="771" y="226"/>
                  <a:pt x="990" y="349"/>
                  <a:pt x="1050" y="560"/>
                </a:cubicBezTo>
                <a:cubicBezTo>
                  <a:pt x="1109" y="771"/>
                  <a:pt x="987" y="990"/>
                  <a:pt x="776" y="105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C8C8C8"/>
              </a:gs>
            </a:gsLst>
            <a:lin ang="19800000" scaled="0"/>
            <a:tileRect/>
          </a:gradFill>
          <a:ln w="12700">
            <a:gradFill flip="none" rotWithShape="1">
              <a:gsLst>
                <a:gs pos="53000">
                  <a:schemeClr val="bg1">
                    <a:alpha val="90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lin ang="7200000" scaled="0"/>
              <a:tileRect/>
            </a:gradFill>
          </a:ln>
          <a:effectLst>
            <a:outerShdw blurRad="482600" dist="203200" dir="8100000" algn="tr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</a:pPr>
            <a:endParaRPr lang="id-ID" sz="6000">
              <a:solidFill>
                <a:schemeClr val="bg1"/>
              </a:solidFill>
              <a:latin typeface="AgencyFB Light" pitchFamily="50" charset="0"/>
              <a:ea typeface="微软雅黑 Light" panose="020B0502040204020203" pitchFamily="34" charset="-122"/>
            </a:endParaRPr>
          </a:p>
        </p:txBody>
      </p:sp>
      <p:sp>
        <p:nvSpPr>
          <p:cNvPr id="154" name="Freeform 242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 noEditPoints="1"/>
          </p:cNvSpPr>
          <p:nvPr/>
        </p:nvSpPr>
        <p:spPr bwMode="auto">
          <a:xfrm>
            <a:off x="8628063" y="4372731"/>
            <a:ext cx="1430338" cy="1428750"/>
          </a:xfrm>
          <a:custGeom>
            <a:avLst/>
            <a:gdLst>
              <a:gd name="T0" fmla="*/ 1013 w 1135"/>
              <a:gd name="T1" fmla="*/ 544 h 1134"/>
              <a:gd name="T2" fmla="*/ 1135 w 1135"/>
              <a:gd name="T3" fmla="*/ 472 h 1134"/>
              <a:gd name="T4" fmla="*/ 1107 w 1135"/>
              <a:gd name="T5" fmla="*/ 367 h 1134"/>
              <a:gd name="T6" fmla="*/ 965 w 1135"/>
              <a:gd name="T7" fmla="*/ 366 h 1134"/>
              <a:gd name="T8" fmla="*/ 866 w 1135"/>
              <a:gd name="T9" fmla="*/ 237 h 1134"/>
              <a:gd name="T10" fmla="*/ 901 w 1135"/>
              <a:gd name="T11" fmla="*/ 99 h 1134"/>
              <a:gd name="T12" fmla="*/ 808 w 1135"/>
              <a:gd name="T13" fmla="*/ 45 h 1134"/>
              <a:gd name="T14" fmla="*/ 706 w 1135"/>
              <a:gd name="T15" fmla="*/ 144 h 1134"/>
              <a:gd name="T16" fmla="*/ 544 w 1135"/>
              <a:gd name="T17" fmla="*/ 123 h 1134"/>
              <a:gd name="T18" fmla="*/ 472 w 1135"/>
              <a:gd name="T19" fmla="*/ 0 h 1134"/>
              <a:gd name="T20" fmla="*/ 367 w 1135"/>
              <a:gd name="T21" fmla="*/ 28 h 1134"/>
              <a:gd name="T22" fmla="*/ 365 w 1135"/>
              <a:gd name="T23" fmla="*/ 170 h 1134"/>
              <a:gd name="T24" fmla="*/ 237 w 1135"/>
              <a:gd name="T25" fmla="*/ 269 h 1134"/>
              <a:gd name="T26" fmla="*/ 99 w 1135"/>
              <a:gd name="T27" fmla="*/ 234 h 1134"/>
              <a:gd name="T28" fmla="*/ 45 w 1135"/>
              <a:gd name="T29" fmla="*/ 327 h 1134"/>
              <a:gd name="T30" fmla="*/ 144 w 1135"/>
              <a:gd name="T31" fmla="*/ 429 h 1134"/>
              <a:gd name="T32" fmla="*/ 123 w 1135"/>
              <a:gd name="T33" fmla="*/ 590 h 1134"/>
              <a:gd name="T34" fmla="*/ 0 w 1135"/>
              <a:gd name="T35" fmla="*/ 663 h 1134"/>
              <a:gd name="T36" fmla="*/ 28 w 1135"/>
              <a:gd name="T37" fmla="*/ 767 h 1134"/>
              <a:gd name="T38" fmla="*/ 171 w 1135"/>
              <a:gd name="T39" fmla="*/ 769 h 1134"/>
              <a:gd name="T40" fmla="*/ 269 w 1135"/>
              <a:gd name="T41" fmla="*/ 898 h 1134"/>
              <a:gd name="T42" fmla="*/ 234 w 1135"/>
              <a:gd name="T43" fmla="*/ 1036 h 1134"/>
              <a:gd name="T44" fmla="*/ 328 w 1135"/>
              <a:gd name="T45" fmla="*/ 1090 h 1134"/>
              <a:gd name="T46" fmla="*/ 429 w 1135"/>
              <a:gd name="T47" fmla="*/ 991 h 1134"/>
              <a:gd name="T48" fmla="*/ 591 w 1135"/>
              <a:gd name="T49" fmla="*/ 1012 h 1134"/>
              <a:gd name="T50" fmla="*/ 664 w 1135"/>
              <a:gd name="T51" fmla="*/ 1134 h 1134"/>
              <a:gd name="T52" fmla="*/ 768 w 1135"/>
              <a:gd name="T53" fmla="*/ 1106 h 1134"/>
              <a:gd name="T54" fmla="*/ 770 w 1135"/>
              <a:gd name="T55" fmla="*/ 964 h 1134"/>
              <a:gd name="T56" fmla="*/ 899 w 1135"/>
              <a:gd name="T57" fmla="*/ 865 h 1134"/>
              <a:gd name="T58" fmla="*/ 1036 w 1135"/>
              <a:gd name="T59" fmla="*/ 900 h 1134"/>
              <a:gd name="T60" fmla="*/ 1090 w 1135"/>
              <a:gd name="T61" fmla="*/ 807 h 1134"/>
              <a:gd name="T62" fmla="*/ 992 w 1135"/>
              <a:gd name="T63" fmla="*/ 705 h 1134"/>
              <a:gd name="T64" fmla="*/ 1013 w 1135"/>
              <a:gd name="T65" fmla="*/ 544 h 1134"/>
              <a:gd name="T66" fmla="*/ 593 w 1135"/>
              <a:gd name="T67" fmla="*/ 879 h 1134"/>
              <a:gd name="T68" fmla="*/ 256 w 1135"/>
              <a:gd name="T69" fmla="*/ 593 h 1134"/>
              <a:gd name="T70" fmla="*/ 543 w 1135"/>
              <a:gd name="T71" fmla="*/ 256 h 1134"/>
              <a:gd name="T72" fmla="*/ 879 w 1135"/>
              <a:gd name="T73" fmla="*/ 542 h 1134"/>
              <a:gd name="T74" fmla="*/ 593 w 1135"/>
              <a:gd name="T75" fmla="*/ 879 h 1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135" h="1134">
                <a:moveTo>
                  <a:pt x="1013" y="544"/>
                </a:moveTo>
                <a:cubicBezTo>
                  <a:pt x="1135" y="472"/>
                  <a:pt x="1135" y="472"/>
                  <a:pt x="1135" y="472"/>
                </a:cubicBezTo>
                <a:cubicBezTo>
                  <a:pt x="1107" y="367"/>
                  <a:pt x="1107" y="367"/>
                  <a:pt x="1107" y="367"/>
                </a:cubicBezTo>
                <a:cubicBezTo>
                  <a:pt x="965" y="366"/>
                  <a:pt x="965" y="366"/>
                  <a:pt x="965" y="366"/>
                </a:cubicBezTo>
                <a:cubicBezTo>
                  <a:pt x="940" y="317"/>
                  <a:pt x="906" y="273"/>
                  <a:pt x="866" y="237"/>
                </a:cubicBezTo>
                <a:cubicBezTo>
                  <a:pt x="901" y="99"/>
                  <a:pt x="901" y="99"/>
                  <a:pt x="901" y="99"/>
                </a:cubicBezTo>
                <a:cubicBezTo>
                  <a:pt x="808" y="45"/>
                  <a:pt x="808" y="45"/>
                  <a:pt x="808" y="45"/>
                </a:cubicBezTo>
                <a:cubicBezTo>
                  <a:pt x="706" y="144"/>
                  <a:pt x="706" y="144"/>
                  <a:pt x="706" y="144"/>
                </a:cubicBezTo>
                <a:cubicBezTo>
                  <a:pt x="655" y="127"/>
                  <a:pt x="601" y="120"/>
                  <a:pt x="544" y="123"/>
                </a:cubicBezTo>
                <a:cubicBezTo>
                  <a:pt x="472" y="0"/>
                  <a:pt x="472" y="0"/>
                  <a:pt x="472" y="0"/>
                </a:cubicBezTo>
                <a:cubicBezTo>
                  <a:pt x="367" y="28"/>
                  <a:pt x="367" y="28"/>
                  <a:pt x="367" y="28"/>
                </a:cubicBezTo>
                <a:cubicBezTo>
                  <a:pt x="365" y="170"/>
                  <a:pt x="365" y="170"/>
                  <a:pt x="365" y="170"/>
                </a:cubicBezTo>
                <a:cubicBezTo>
                  <a:pt x="317" y="195"/>
                  <a:pt x="273" y="229"/>
                  <a:pt x="237" y="269"/>
                </a:cubicBezTo>
                <a:cubicBezTo>
                  <a:pt x="99" y="234"/>
                  <a:pt x="99" y="234"/>
                  <a:pt x="99" y="234"/>
                </a:cubicBezTo>
                <a:cubicBezTo>
                  <a:pt x="45" y="327"/>
                  <a:pt x="45" y="327"/>
                  <a:pt x="45" y="327"/>
                </a:cubicBezTo>
                <a:cubicBezTo>
                  <a:pt x="144" y="429"/>
                  <a:pt x="144" y="429"/>
                  <a:pt x="144" y="429"/>
                </a:cubicBezTo>
                <a:cubicBezTo>
                  <a:pt x="128" y="480"/>
                  <a:pt x="120" y="534"/>
                  <a:pt x="123" y="590"/>
                </a:cubicBezTo>
                <a:cubicBezTo>
                  <a:pt x="0" y="663"/>
                  <a:pt x="0" y="663"/>
                  <a:pt x="0" y="663"/>
                </a:cubicBezTo>
                <a:cubicBezTo>
                  <a:pt x="28" y="767"/>
                  <a:pt x="28" y="767"/>
                  <a:pt x="28" y="767"/>
                </a:cubicBezTo>
                <a:cubicBezTo>
                  <a:pt x="171" y="769"/>
                  <a:pt x="171" y="769"/>
                  <a:pt x="171" y="769"/>
                </a:cubicBezTo>
                <a:cubicBezTo>
                  <a:pt x="195" y="818"/>
                  <a:pt x="229" y="862"/>
                  <a:pt x="269" y="898"/>
                </a:cubicBezTo>
                <a:cubicBezTo>
                  <a:pt x="234" y="1036"/>
                  <a:pt x="234" y="1036"/>
                  <a:pt x="234" y="1036"/>
                </a:cubicBezTo>
                <a:cubicBezTo>
                  <a:pt x="328" y="1090"/>
                  <a:pt x="328" y="1090"/>
                  <a:pt x="328" y="1090"/>
                </a:cubicBezTo>
                <a:cubicBezTo>
                  <a:pt x="429" y="991"/>
                  <a:pt x="429" y="991"/>
                  <a:pt x="429" y="991"/>
                </a:cubicBezTo>
                <a:cubicBezTo>
                  <a:pt x="480" y="1008"/>
                  <a:pt x="535" y="1015"/>
                  <a:pt x="591" y="1012"/>
                </a:cubicBezTo>
                <a:cubicBezTo>
                  <a:pt x="664" y="1134"/>
                  <a:pt x="664" y="1134"/>
                  <a:pt x="664" y="1134"/>
                </a:cubicBezTo>
                <a:cubicBezTo>
                  <a:pt x="768" y="1106"/>
                  <a:pt x="768" y="1106"/>
                  <a:pt x="768" y="1106"/>
                </a:cubicBezTo>
                <a:cubicBezTo>
                  <a:pt x="770" y="964"/>
                  <a:pt x="770" y="964"/>
                  <a:pt x="770" y="964"/>
                </a:cubicBezTo>
                <a:cubicBezTo>
                  <a:pt x="819" y="939"/>
                  <a:pt x="863" y="906"/>
                  <a:pt x="899" y="865"/>
                </a:cubicBezTo>
                <a:cubicBezTo>
                  <a:pt x="1036" y="900"/>
                  <a:pt x="1036" y="900"/>
                  <a:pt x="1036" y="900"/>
                </a:cubicBezTo>
                <a:cubicBezTo>
                  <a:pt x="1090" y="807"/>
                  <a:pt x="1090" y="807"/>
                  <a:pt x="1090" y="807"/>
                </a:cubicBezTo>
                <a:cubicBezTo>
                  <a:pt x="992" y="705"/>
                  <a:pt x="992" y="705"/>
                  <a:pt x="992" y="705"/>
                </a:cubicBezTo>
                <a:cubicBezTo>
                  <a:pt x="1008" y="654"/>
                  <a:pt x="1015" y="600"/>
                  <a:pt x="1013" y="544"/>
                </a:cubicBezTo>
                <a:close/>
                <a:moveTo>
                  <a:pt x="593" y="879"/>
                </a:moveTo>
                <a:cubicBezTo>
                  <a:pt x="421" y="893"/>
                  <a:pt x="270" y="764"/>
                  <a:pt x="256" y="593"/>
                </a:cubicBezTo>
                <a:cubicBezTo>
                  <a:pt x="243" y="421"/>
                  <a:pt x="371" y="270"/>
                  <a:pt x="543" y="256"/>
                </a:cubicBezTo>
                <a:cubicBezTo>
                  <a:pt x="714" y="242"/>
                  <a:pt x="865" y="370"/>
                  <a:pt x="879" y="542"/>
                </a:cubicBezTo>
                <a:cubicBezTo>
                  <a:pt x="893" y="714"/>
                  <a:pt x="765" y="865"/>
                  <a:pt x="593" y="879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C8C8C8"/>
              </a:gs>
            </a:gsLst>
            <a:lin ang="19800000" scaled="0"/>
            <a:tileRect/>
          </a:gradFill>
          <a:ln w="12700">
            <a:gradFill flip="none" rotWithShape="1">
              <a:gsLst>
                <a:gs pos="53000">
                  <a:schemeClr val="bg1">
                    <a:alpha val="90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lin ang="7200000" scaled="0"/>
              <a:tileRect/>
            </a:gradFill>
          </a:ln>
          <a:effectLst>
            <a:outerShdw blurRad="482600" dist="203200" dir="8100000" algn="tr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</a:pPr>
            <a:endParaRPr lang="id-ID" sz="6000">
              <a:solidFill>
                <a:schemeClr val="bg1"/>
              </a:solidFill>
              <a:latin typeface="AgencyFB Light" pitchFamily="50" charset="0"/>
              <a:ea typeface="微软雅黑 Light" panose="020B0502040204020203" pitchFamily="34" charset="-122"/>
            </a:endParaRPr>
          </a:p>
        </p:txBody>
      </p:sp>
      <p:sp>
        <p:nvSpPr>
          <p:cNvPr id="155" name="Freeform 243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9877425" y="5804656"/>
            <a:ext cx="254000" cy="236537"/>
          </a:xfrm>
          <a:custGeom>
            <a:avLst/>
            <a:gdLst>
              <a:gd name="T0" fmla="*/ 127 w 202"/>
              <a:gd name="T1" fmla="*/ 3 h 188"/>
              <a:gd name="T2" fmla="*/ 104 w 202"/>
              <a:gd name="T3" fmla="*/ 0 h 188"/>
              <a:gd name="T4" fmla="*/ 12 w 202"/>
              <a:gd name="T5" fmla="*/ 72 h 188"/>
              <a:gd name="T6" fmla="*/ 81 w 202"/>
              <a:gd name="T7" fmla="*/ 186 h 188"/>
              <a:gd name="T8" fmla="*/ 104 w 202"/>
              <a:gd name="T9" fmla="*/ 188 h 188"/>
              <a:gd name="T10" fmla="*/ 104 w 202"/>
              <a:gd name="T11" fmla="*/ 188 h 188"/>
              <a:gd name="T12" fmla="*/ 196 w 202"/>
              <a:gd name="T13" fmla="*/ 117 h 188"/>
              <a:gd name="T14" fmla="*/ 185 w 202"/>
              <a:gd name="T15" fmla="*/ 46 h 188"/>
              <a:gd name="T16" fmla="*/ 127 w 202"/>
              <a:gd name="T17" fmla="*/ 3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02" h="188">
                <a:moveTo>
                  <a:pt x="127" y="3"/>
                </a:moveTo>
                <a:cubicBezTo>
                  <a:pt x="119" y="1"/>
                  <a:pt x="112" y="0"/>
                  <a:pt x="104" y="0"/>
                </a:cubicBezTo>
                <a:cubicBezTo>
                  <a:pt x="60" y="0"/>
                  <a:pt x="23" y="30"/>
                  <a:pt x="12" y="72"/>
                </a:cubicBezTo>
                <a:cubicBezTo>
                  <a:pt x="0" y="122"/>
                  <a:pt x="30" y="173"/>
                  <a:pt x="81" y="186"/>
                </a:cubicBezTo>
                <a:cubicBezTo>
                  <a:pt x="89" y="188"/>
                  <a:pt x="96" y="188"/>
                  <a:pt x="104" y="188"/>
                </a:cubicBezTo>
                <a:cubicBezTo>
                  <a:pt x="104" y="188"/>
                  <a:pt x="104" y="188"/>
                  <a:pt x="104" y="188"/>
                </a:cubicBezTo>
                <a:cubicBezTo>
                  <a:pt x="147" y="188"/>
                  <a:pt x="185" y="159"/>
                  <a:pt x="196" y="117"/>
                </a:cubicBezTo>
                <a:cubicBezTo>
                  <a:pt x="202" y="93"/>
                  <a:pt x="198" y="68"/>
                  <a:pt x="185" y="46"/>
                </a:cubicBezTo>
                <a:cubicBezTo>
                  <a:pt x="172" y="24"/>
                  <a:pt x="151" y="9"/>
                  <a:pt x="127" y="3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C8C8C8"/>
              </a:gs>
            </a:gsLst>
            <a:lin ang="19800000" scaled="0"/>
            <a:tileRect/>
          </a:gradFill>
          <a:ln w="12700">
            <a:gradFill flip="none" rotWithShape="1">
              <a:gsLst>
                <a:gs pos="53000">
                  <a:schemeClr val="bg1">
                    <a:alpha val="90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lin ang="7200000" scaled="0"/>
              <a:tileRect/>
            </a:gradFill>
          </a:ln>
          <a:effectLst>
            <a:outerShdw blurRad="482600" dist="203200" dir="8100000" algn="tr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</a:pPr>
            <a:endParaRPr lang="id-ID" sz="6000">
              <a:solidFill>
                <a:schemeClr val="bg1"/>
              </a:solidFill>
              <a:latin typeface="AgencyFB Light" pitchFamily="50" charset="0"/>
              <a:ea typeface="微软雅黑 Light" panose="020B0502040204020203" pitchFamily="34" charset="-122"/>
            </a:endParaRPr>
          </a:p>
        </p:txBody>
      </p:sp>
      <p:sp>
        <p:nvSpPr>
          <p:cNvPr id="156" name="Freeform 244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 noEditPoints="1"/>
          </p:cNvSpPr>
          <p:nvPr/>
        </p:nvSpPr>
        <p:spPr bwMode="auto">
          <a:xfrm>
            <a:off x="9542463" y="5460169"/>
            <a:ext cx="930275" cy="930275"/>
          </a:xfrm>
          <a:custGeom>
            <a:avLst/>
            <a:gdLst>
              <a:gd name="T0" fmla="*/ 730 w 738"/>
              <a:gd name="T1" fmla="*/ 444 h 738"/>
              <a:gd name="T2" fmla="*/ 738 w 738"/>
              <a:gd name="T3" fmla="*/ 357 h 738"/>
              <a:gd name="T4" fmla="*/ 646 w 738"/>
              <a:gd name="T5" fmla="*/ 318 h 738"/>
              <a:gd name="T6" fmla="*/ 624 w 738"/>
              <a:gd name="T7" fmla="*/ 249 h 738"/>
              <a:gd name="T8" fmla="*/ 677 w 738"/>
              <a:gd name="T9" fmla="*/ 167 h 738"/>
              <a:gd name="T10" fmla="*/ 621 w 738"/>
              <a:gd name="T11" fmla="*/ 99 h 738"/>
              <a:gd name="T12" fmla="*/ 530 w 738"/>
              <a:gd name="T13" fmla="*/ 137 h 738"/>
              <a:gd name="T14" fmla="*/ 468 w 738"/>
              <a:gd name="T15" fmla="*/ 104 h 738"/>
              <a:gd name="T16" fmla="*/ 447 w 738"/>
              <a:gd name="T17" fmla="*/ 8 h 738"/>
              <a:gd name="T18" fmla="*/ 360 w 738"/>
              <a:gd name="T19" fmla="*/ 0 h 738"/>
              <a:gd name="T20" fmla="*/ 322 w 738"/>
              <a:gd name="T21" fmla="*/ 90 h 738"/>
              <a:gd name="T22" fmla="*/ 252 w 738"/>
              <a:gd name="T23" fmla="*/ 112 h 738"/>
              <a:gd name="T24" fmla="*/ 169 w 738"/>
              <a:gd name="T25" fmla="*/ 58 h 738"/>
              <a:gd name="T26" fmla="*/ 102 w 738"/>
              <a:gd name="T27" fmla="*/ 114 h 738"/>
              <a:gd name="T28" fmla="*/ 139 w 738"/>
              <a:gd name="T29" fmla="*/ 205 h 738"/>
              <a:gd name="T30" fmla="*/ 105 w 738"/>
              <a:gd name="T31" fmla="*/ 270 h 738"/>
              <a:gd name="T32" fmla="*/ 8 w 738"/>
              <a:gd name="T33" fmla="*/ 291 h 738"/>
              <a:gd name="T34" fmla="*/ 0 w 738"/>
              <a:gd name="T35" fmla="*/ 379 h 738"/>
              <a:gd name="T36" fmla="*/ 92 w 738"/>
              <a:gd name="T37" fmla="*/ 417 h 738"/>
              <a:gd name="T38" fmla="*/ 113 w 738"/>
              <a:gd name="T39" fmla="*/ 485 h 738"/>
              <a:gd name="T40" fmla="*/ 59 w 738"/>
              <a:gd name="T41" fmla="*/ 569 h 738"/>
              <a:gd name="T42" fmla="*/ 115 w 738"/>
              <a:gd name="T43" fmla="*/ 637 h 738"/>
              <a:gd name="T44" fmla="*/ 208 w 738"/>
              <a:gd name="T45" fmla="*/ 599 h 738"/>
              <a:gd name="T46" fmla="*/ 269 w 738"/>
              <a:gd name="T47" fmla="*/ 631 h 738"/>
              <a:gd name="T48" fmla="*/ 290 w 738"/>
              <a:gd name="T49" fmla="*/ 729 h 738"/>
              <a:gd name="T50" fmla="*/ 378 w 738"/>
              <a:gd name="T51" fmla="*/ 738 h 738"/>
              <a:gd name="T52" fmla="*/ 417 w 738"/>
              <a:gd name="T53" fmla="*/ 645 h 738"/>
              <a:gd name="T54" fmla="*/ 484 w 738"/>
              <a:gd name="T55" fmla="*/ 625 h 738"/>
              <a:gd name="T56" fmla="*/ 568 w 738"/>
              <a:gd name="T57" fmla="*/ 679 h 738"/>
              <a:gd name="T58" fmla="*/ 636 w 738"/>
              <a:gd name="T59" fmla="*/ 623 h 738"/>
              <a:gd name="T60" fmla="*/ 599 w 738"/>
              <a:gd name="T61" fmla="*/ 531 h 738"/>
              <a:gd name="T62" fmla="*/ 633 w 738"/>
              <a:gd name="T63" fmla="*/ 465 h 738"/>
              <a:gd name="T64" fmla="*/ 730 w 738"/>
              <a:gd name="T65" fmla="*/ 444 h 738"/>
              <a:gd name="T66" fmla="*/ 503 w 738"/>
              <a:gd name="T67" fmla="*/ 401 h 738"/>
              <a:gd name="T68" fmla="*/ 369 w 738"/>
              <a:gd name="T69" fmla="*/ 505 h 738"/>
              <a:gd name="T70" fmla="*/ 369 w 738"/>
              <a:gd name="T71" fmla="*/ 505 h 738"/>
              <a:gd name="T72" fmla="*/ 335 w 738"/>
              <a:gd name="T73" fmla="*/ 502 h 738"/>
              <a:gd name="T74" fmla="*/ 234 w 738"/>
              <a:gd name="T75" fmla="*/ 334 h 738"/>
              <a:gd name="T76" fmla="*/ 369 w 738"/>
              <a:gd name="T77" fmla="*/ 229 h 738"/>
              <a:gd name="T78" fmla="*/ 403 w 738"/>
              <a:gd name="T79" fmla="*/ 233 h 738"/>
              <a:gd name="T80" fmla="*/ 488 w 738"/>
              <a:gd name="T81" fmla="*/ 297 h 738"/>
              <a:gd name="T82" fmla="*/ 503 w 738"/>
              <a:gd name="T83" fmla="*/ 401 h 7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738" h="738">
                <a:moveTo>
                  <a:pt x="730" y="444"/>
                </a:moveTo>
                <a:cubicBezTo>
                  <a:pt x="738" y="357"/>
                  <a:pt x="738" y="357"/>
                  <a:pt x="738" y="357"/>
                </a:cubicBezTo>
                <a:cubicBezTo>
                  <a:pt x="646" y="318"/>
                  <a:pt x="646" y="318"/>
                  <a:pt x="646" y="318"/>
                </a:cubicBezTo>
                <a:cubicBezTo>
                  <a:pt x="642" y="294"/>
                  <a:pt x="635" y="271"/>
                  <a:pt x="624" y="249"/>
                </a:cubicBezTo>
                <a:cubicBezTo>
                  <a:pt x="677" y="167"/>
                  <a:pt x="677" y="167"/>
                  <a:pt x="677" y="167"/>
                </a:cubicBezTo>
                <a:cubicBezTo>
                  <a:pt x="621" y="99"/>
                  <a:pt x="621" y="99"/>
                  <a:pt x="621" y="99"/>
                </a:cubicBezTo>
                <a:cubicBezTo>
                  <a:pt x="530" y="137"/>
                  <a:pt x="530" y="137"/>
                  <a:pt x="530" y="137"/>
                </a:cubicBezTo>
                <a:cubicBezTo>
                  <a:pt x="511" y="124"/>
                  <a:pt x="490" y="113"/>
                  <a:pt x="468" y="104"/>
                </a:cubicBezTo>
                <a:cubicBezTo>
                  <a:pt x="447" y="8"/>
                  <a:pt x="447" y="8"/>
                  <a:pt x="447" y="8"/>
                </a:cubicBezTo>
                <a:cubicBezTo>
                  <a:pt x="360" y="0"/>
                  <a:pt x="360" y="0"/>
                  <a:pt x="360" y="0"/>
                </a:cubicBezTo>
                <a:cubicBezTo>
                  <a:pt x="322" y="90"/>
                  <a:pt x="322" y="90"/>
                  <a:pt x="322" y="90"/>
                </a:cubicBezTo>
                <a:cubicBezTo>
                  <a:pt x="298" y="94"/>
                  <a:pt x="274" y="102"/>
                  <a:pt x="252" y="112"/>
                </a:cubicBezTo>
                <a:cubicBezTo>
                  <a:pt x="169" y="58"/>
                  <a:pt x="169" y="58"/>
                  <a:pt x="169" y="58"/>
                </a:cubicBezTo>
                <a:cubicBezTo>
                  <a:pt x="102" y="114"/>
                  <a:pt x="102" y="114"/>
                  <a:pt x="102" y="114"/>
                </a:cubicBezTo>
                <a:cubicBezTo>
                  <a:pt x="139" y="205"/>
                  <a:pt x="139" y="205"/>
                  <a:pt x="139" y="205"/>
                </a:cubicBezTo>
                <a:cubicBezTo>
                  <a:pt x="125" y="225"/>
                  <a:pt x="113" y="247"/>
                  <a:pt x="105" y="270"/>
                </a:cubicBezTo>
                <a:cubicBezTo>
                  <a:pt x="8" y="291"/>
                  <a:pt x="8" y="291"/>
                  <a:pt x="8" y="291"/>
                </a:cubicBezTo>
                <a:cubicBezTo>
                  <a:pt x="0" y="379"/>
                  <a:pt x="0" y="379"/>
                  <a:pt x="0" y="379"/>
                </a:cubicBezTo>
                <a:cubicBezTo>
                  <a:pt x="92" y="417"/>
                  <a:pt x="92" y="417"/>
                  <a:pt x="92" y="417"/>
                </a:cubicBezTo>
                <a:cubicBezTo>
                  <a:pt x="96" y="441"/>
                  <a:pt x="103" y="464"/>
                  <a:pt x="113" y="485"/>
                </a:cubicBezTo>
                <a:cubicBezTo>
                  <a:pt x="59" y="569"/>
                  <a:pt x="59" y="569"/>
                  <a:pt x="59" y="569"/>
                </a:cubicBezTo>
                <a:cubicBezTo>
                  <a:pt x="115" y="637"/>
                  <a:pt x="115" y="637"/>
                  <a:pt x="115" y="637"/>
                </a:cubicBezTo>
                <a:cubicBezTo>
                  <a:pt x="208" y="599"/>
                  <a:pt x="208" y="599"/>
                  <a:pt x="208" y="599"/>
                </a:cubicBezTo>
                <a:cubicBezTo>
                  <a:pt x="226" y="612"/>
                  <a:pt x="247" y="623"/>
                  <a:pt x="269" y="631"/>
                </a:cubicBezTo>
                <a:cubicBezTo>
                  <a:pt x="290" y="729"/>
                  <a:pt x="290" y="729"/>
                  <a:pt x="290" y="729"/>
                </a:cubicBezTo>
                <a:cubicBezTo>
                  <a:pt x="378" y="738"/>
                  <a:pt x="378" y="738"/>
                  <a:pt x="378" y="738"/>
                </a:cubicBezTo>
                <a:cubicBezTo>
                  <a:pt x="417" y="645"/>
                  <a:pt x="417" y="645"/>
                  <a:pt x="417" y="645"/>
                </a:cubicBezTo>
                <a:cubicBezTo>
                  <a:pt x="440" y="641"/>
                  <a:pt x="463" y="634"/>
                  <a:pt x="484" y="625"/>
                </a:cubicBezTo>
                <a:cubicBezTo>
                  <a:pt x="568" y="679"/>
                  <a:pt x="568" y="679"/>
                  <a:pt x="568" y="679"/>
                </a:cubicBezTo>
                <a:cubicBezTo>
                  <a:pt x="636" y="623"/>
                  <a:pt x="636" y="623"/>
                  <a:pt x="636" y="623"/>
                </a:cubicBezTo>
                <a:cubicBezTo>
                  <a:pt x="599" y="531"/>
                  <a:pt x="599" y="531"/>
                  <a:pt x="599" y="531"/>
                </a:cubicBezTo>
                <a:cubicBezTo>
                  <a:pt x="613" y="511"/>
                  <a:pt x="624" y="489"/>
                  <a:pt x="633" y="465"/>
                </a:cubicBezTo>
                <a:lnTo>
                  <a:pt x="730" y="444"/>
                </a:lnTo>
                <a:close/>
                <a:moveTo>
                  <a:pt x="503" y="401"/>
                </a:moveTo>
                <a:cubicBezTo>
                  <a:pt x="488" y="463"/>
                  <a:pt x="433" y="505"/>
                  <a:pt x="369" y="505"/>
                </a:cubicBezTo>
                <a:cubicBezTo>
                  <a:pt x="369" y="505"/>
                  <a:pt x="369" y="505"/>
                  <a:pt x="369" y="505"/>
                </a:cubicBezTo>
                <a:cubicBezTo>
                  <a:pt x="358" y="505"/>
                  <a:pt x="346" y="504"/>
                  <a:pt x="335" y="502"/>
                </a:cubicBezTo>
                <a:cubicBezTo>
                  <a:pt x="261" y="483"/>
                  <a:pt x="216" y="408"/>
                  <a:pt x="234" y="334"/>
                </a:cubicBezTo>
                <a:cubicBezTo>
                  <a:pt x="250" y="272"/>
                  <a:pt x="305" y="229"/>
                  <a:pt x="369" y="229"/>
                </a:cubicBezTo>
                <a:cubicBezTo>
                  <a:pt x="380" y="229"/>
                  <a:pt x="392" y="231"/>
                  <a:pt x="403" y="233"/>
                </a:cubicBezTo>
                <a:cubicBezTo>
                  <a:pt x="439" y="242"/>
                  <a:pt x="469" y="265"/>
                  <a:pt x="488" y="297"/>
                </a:cubicBezTo>
                <a:cubicBezTo>
                  <a:pt x="507" y="328"/>
                  <a:pt x="512" y="365"/>
                  <a:pt x="503" y="401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C8C8C8"/>
              </a:gs>
            </a:gsLst>
            <a:lin ang="19800000" scaled="0"/>
            <a:tileRect/>
          </a:gradFill>
          <a:ln w="12700">
            <a:gradFill flip="none" rotWithShape="1">
              <a:gsLst>
                <a:gs pos="53000">
                  <a:schemeClr val="bg1">
                    <a:alpha val="90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lin ang="7200000" scaled="0"/>
              <a:tileRect/>
            </a:gradFill>
          </a:ln>
          <a:effectLst>
            <a:outerShdw blurRad="482600" dist="203200" dir="8100000" algn="tr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</a:pPr>
            <a:endParaRPr lang="id-ID" sz="6000">
              <a:solidFill>
                <a:schemeClr val="bg1"/>
              </a:solidFill>
              <a:latin typeface="AgencyFB Light" pitchFamily="50" charset="0"/>
              <a:ea typeface="微软雅黑 Light" panose="020B0502040204020203" pitchFamily="34" charset="-122"/>
            </a:endParaRPr>
          </a:p>
        </p:txBody>
      </p:sp>
      <p:sp>
        <p:nvSpPr>
          <p:cNvPr id="157" name="Freeform 245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10814050" y="1658106"/>
            <a:ext cx="254000" cy="238125"/>
          </a:xfrm>
          <a:custGeom>
            <a:avLst/>
            <a:gdLst>
              <a:gd name="T0" fmla="*/ 128 w 202"/>
              <a:gd name="T1" fmla="*/ 3 h 189"/>
              <a:gd name="T2" fmla="*/ 104 w 202"/>
              <a:gd name="T3" fmla="*/ 0 h 189"/>
              <a:gd name="T4" fmla="*/ 13 w 202"/>
              <a:gd name="T5" fmla="*/ 71 h 189"/>
              <a:gd name="T6" fmla="*/ 82 w 202"/>
              <a:gd name="T7" fmla="*/ 186 h 189"/>
              <a:gd name="T8" fmla="*/ 105 w 202"/>
              <a:gd name="T9" fmla="*/ 189 h 189"/>
              <a:gd name="T10" fmla="*/ 196 w 202"/>
              <a:gd name="T11" fmla="*/ 117 h 189"/>
              <a:gd name="T12" fmla="*/ 186 w 202"/>
              <a:gd name="T13" fmla="*/ 46 h 189"/>
              <a:gd name="T14" fmla="*/ 128 w 202"/>
              <a:gd name="T15" fmla="*/ 3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02" h="189">
                <a:moveTo>
                  <a:pt x="128" y="3"/>
                </a:moveTo>
                <a:cubicBezTo>
                  <a:pt x="120" y="1"/>
                  <a:pt x="112" y="0"/>
                  <a:pt x="104" y="0"/>
                </a:cubicBezTo>
                <a:cubicBezTo>
                  <a:pt x="61" y="0"/>
                  <a:pt x="23" y="29"/>
                  <a:pt x="13" y="71"/>
                </a:cubicBezTo>
                <a:cubicBezTo>
                  <a:pt x="0" y="122"/>
                  <a:pt x="31" y="173"/>
                  <a:pt x="82" y="186"/>
                </a:cubicBezTo>
                <a:cubicBezTo>
                  <a:pt x="89" y="188"/>
                  <a:pt x="97" y="189"/>
                  <a:pt x="105" y="189"/>
                </a:cubicBezTo>
                <a:cubicBezTo>
                  <a:pt x="148" y="189"/>
                  <a:pt x="186" y="160"/>
                  <a:pt x="196" y="117"/>
                </a:cubicBezTo>
                <a:cubicBezTo>
                  <a:pt x="202" y="93"/>
                  <a:pt x="199" y="67"/>
                  <a:pt x="186" y="46"/>
                </a:cubicBezTo>
                <a:cubicBezTo>
                  <a:pt x="173" y="24"/>
                  <a:pt x="152" y="9"/>
                  <a:pt x="128" y="3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C8C8C8"/>
              </a:gs>
            </a:gsLst>
            <a:lin ang="19800000" scaled="0"/>
            <a:tileRect/>
          </a:gradFill>
          <a:ln w="12700">
            <a:gradFill flip="none" rotWithShape="1">
              <a:gsLst>
                <a:gs pos="53000">
                  <a:schemeClr val="bg1">
                    <a:alpha val="90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lin ang="7200000" scaled="0"/>
              <a:tileRect/>
            </a:gradFill>
          </a:ln>
          <a:effectLst>
            <a:outerShdw blurRad="482600" dist="203200" dir="8100000" algn="tr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</a:pPr>
            <a:endParaRPr lang="id-ID" sz="6000">
              <a:solidFill>
                <a:schemeClr val="bg1"/>
              </a:solidFill>
              <a:latin typeface="AgencyFB Light" pitchFamily="50" charset="0"/>
              <a:ea typeface="微软雅黑 Light" panose="020B0502040204020203" pitchFamily="34" charset="-122"/>
            </a:endParaRPr>
          </a:p>
        </p:txBody>
      </p:sp>
      <p:sp>
        <p:nvSpPr>
          <p:cNvPr id="158" name="Freeform 246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 noEditPoints="1"/>
          </p:cNvSpPr>
          <p:nvPr/>
        </p:nvSpPr>
        <p:spPr bwMode="auto">
          <a:xfrm>
            <a:off x="10479088" y="1312031"/>
            <a:ext cx="930275" cy="930275"/>
          </a:xfrm>
          <a:custGeom>
            <a:avLst/>
            <a:gdLst>
              <a:gd name="T0" fmla="*/ 730 w 738"/>
              <a:gd name="T1" fmla="*/ 445 h 738"/>
              <a:gd name="T2" fmla="*/ 738 w 738"/>
              <a:gd name="T3" fmla="*/ 357 h 738"/>
              <a:gd name="T4" fmla="*/ 647 w 738"/>
              <a:gd name="T5" fmla="*/ 319 h 738"/>
              <a:gd name="T6" fmla="*/ 625 w 738"/>
              <a:gd name="T7" fmla="*/ 250 h 738"/>
              <a:gd name="T8" fmla="*/ 678 w 738"/>
              <a:gd name="T9" fmla="*/ 168 h 738"/>
              <a:gd name="T10" fmla="*/ 622 w 738"/>
              <a:gd name="T11" fmla="*/ 100 h 738"/>
              <a:gd name="T12" fmla="*/ 530 w 738"/>
              <a:gd name="T13" fmla="*/ 137 h 738"/>
              <a:gd name="T14" fmla="*/ 469 w 738"/>
              <a:gd name="T15" fmla="*/ 105 h 738"/>
              <a:gd name="T16" fmla="*/ 448 w 738"/>
              <a:gd name="T17" fmla="*/ 9 h 738"/>
              <a:gd name="T18" fmla="*/ 360 w 738"/>
              <a:gd name="T19" fmla="*/ 0 h 738"/>
              <a:gd name="T20" fmla="*/ 322 w 738"/>
              <a:gd name="T21" fmla="*/ 91 h 738"/>
              <a:gd name="T22" fmla="*/ 253 w 738"/>
              <a:gd name="T23" fmla="*/ 112 h 738"/>
              <a:gd name="T24" fmla="*/ 170 w 738"/>
              <a:gd name="T25" fmla="*/ 59 h 738"/>
              <a:gd name="T26" fmla="*/ 102 w 738"/>
              <a:gd name="T27" fmla="*/ 115 h 738"/>
              <a:gd name="T28" fmla="*/ 139 w 738"/>
              <a:gd name="T29" fmla="*/ 206 h 738"/>
              <a:gd name="T30" fmla="*/ 105 w 738"/>
              <a:gd name="T31" fmla="*/ 271 h 738"/>
              <a:gd name="T32" fmla="*/ 8 w 738"/>
              <a:gd name="T33" fmla="*/ 292 h 738"/>
              <a:gd name="T34" fmla="*/ 0 w 738"/>
              <a:gd name="T35" fmla="*/ 379 h 738"/>
              <a:gd name="T36" fmla="*/ 92 w 738"/>
              <a:gd name="T37" fmla="*/ 418 h 738"/>
              <a:gd name="T38" fmla="*/ 113 w 738"/>
              <a:gd name="T39" fmla="*/ 486 h 738"/>
              <a:gd name="T40" fmla="*/ 59 w 738"/>
              <a:gd name="T41" fmla="*/ 570 h 738"/>
              <a:gd name="T42" fmla="*/ 116 w 738"/>
              <a:gd name="T43" fmla="*/ 637 h 738"/>
              <a:gd name="T44" fmla="*/ 208 w 738"/>
              <a:gd name="T45" fmla="*/ 599 h 738"/>
              <a:gd name="T46" fmla="*/ 270 w 738"/>
              <a:gd name="T47" fmla="*/ 632 h 738"/>
              <a:gd name="T48" fmla="*/ 291 w 738"/>
              <a:gd name="T49" fmla="*/ 730 h 738"/>
              <a:gd name="T50" fmla="*/ 379 w 738"/>
              <a:gd name="T51" fmla="*/ 738 h 738"/>
              <a:gd name="T52" fmla="*/ 417 w 738"/>
              <a:gd name="T53" fmla="*/ 646 h 738"/>
              <a:gd name="T54" fmla="*/ 485 w 738"/>
              <a:gd name="T55" fmla="*/ 625 h 738"/>
              <a:gd name="T56" fmla="*/ 569 w 738"/>
              <a:gd name="T57" fmla="*/ 680 h 738"/>
              <a:gd name="T58" fmla="*/ 637 w 738"/>
              <a:gd name="T59" fmla="*/ 623 h 738"/>
              <a:gd name="T60" fmla="*/ 599 w 738"/>
              <a:gd name="T61" fmla="*/ 532 h 738"/>
              <a:gd name="T62" fmla="*/ 634 w 738"/>
              <a:gd name="T63" fmla="*/ 466 h 738"/>
              <a:gd name="T64" fmla="*/ 730 w 738"/>
              <a:gd name="T65" fmla="*/ 445 h 738"/>
              <a:gd name="T66" fmla="*/ 504 w 738"/>
              <a:gd name="T67" fmla="*/ 402 h 738"/>
              <a:gd name="T68" fmla="*/ 370 w 738"/>
              <a:gd name="T69" fmla="*/ 507 h 738"/>
              <a:gd name="T70" fmla="*/ 336 w 738"/>
              <a:gd name="T71" fmla="*/ 503 h 738"/>
              <a:gd name="T72" fmla="*/ 235 w 738"/>
              <a:gd name="T73" fmla="*/ 335 h 738"/>
              <a:gd name="T74" fmla="*/ 369 w 738"/>
              <a:gd name="T75" fmla="*/ 230 h 738"/>
              <a:gd name="T76" fmla="*/ 403 w 738"/>
              <a:gd name="T77" fmla="*/ 234 h 738"/>
              <a:gd name="T78" fmla="*/ 488 w 738"/>
              <a:gd name="T79" fmla="*/ 297 h 738"/>
              <a:gd name="T80" fmla="*/ 504 w 738"/>
              <a:gd name="T81" fmla="*/ 402 h 7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738" h="738">
                <a:moveTo>
                  <a:pt x="730" y="445"/>
                </a:moveTo>
                <a:cubicBezTo>
                  <a:pt x="738" y="357"/>
                  <a:pt x="738" y="357"/>
                  <a:pt x="738" y="357"/>
                </a:cubicBezTo>
                <a:cubicBezTo>
                  <a:pt x="647" y="319"/>
                  <a:pt x="647" y="319"/>
                  <a:pt x="647" y="319"/>
                </a:cubicBezTo>
                <a:cubicBezTo>
                  <a:pt x="643" y="295"/>
                  <a:pt x="635" y="272"/>
                  <a:pt x="625" y="250"/>
                </a:cubicBezTo>
                <a:cubicBezTo>
                  <a:pt x="678" y="168"/>
                  <a:pt x="678" y="168"/>
                  <a:pt x="678" y="168"/>
                </a:cubicBezTo>
                <a:cubicBezTo>
                  <a:pt x="622" y="100"/>
                  <a:pt x="622" y="100"/>
                  <a:pt x="622" y="100"/>
                </a:cubicBezTo>
                <a:cubicBezTo>
                  <a:pt x="530" y="137"/>
                  <a:pt x="530" y="137"/>
                  <a:pt x="530" y="137"/>
                </a:cubicBezTo>
                <a:cubicBezTo>
                  <a:pt x="512" y="124"/>
                  <a:pt x="491" y="113"/>
                  <a:pt x="469" y="105"/>
                </a:cubicBezTo>
                <a:cubicBezTo>
                  <a:pt x="448" y="9"/>
                  <a:pt x="448" y="9"/>
                  <a:pt x="448" y="9"/>
                </a:cubicBezTo>
                <a:cubicBezTo>
                  <a:pt x="360" y="0"/>
                  <a:pt x="360" y="0"/>
                  <a:pt x="360" y="0"/>
                </a:cubicBezTo>
                <a:cubicBezTo>
                  <a:pt x="322" y="91"/>
                  <a:pt x="322" y="91"/>
                  <a:pt x="322" y="91"/>
                </a:cubicBezTo>
                <a:cubicBezTo>
                  <a:pt x="298" y="95"/>
                  <a:pt x="275" y="102"/>
                  <a:pt x="253" y="112"/>
                </a:cubicBezTo>
                <a:cubicBezTo>
                  <a:pt x="170" y="59"/>
                  <a:pt x="170" y="59"/>
                  <a:pt x="170" y="59"/>
                </a:cubicBezTo>
                <a:cubicBezTo>
                  <a:pt x="102" y="115"/>
                  <a:pt x="102" y="115"/>
                  <a:pt x="102" y="115"/>
                </a:cubicBezTo>
                <a:cubicBezTo>
                  <a:pt x="139" y="206"/>
                  <a:pt x="139" y="206"/>
                  <a:pt x="139" y="206"/>
                </a:cubicBezTo>
                <a:cubicBezTo>
                  <a:pt x="125" y="226"/>
                  <a:pt x="114" y="247"/>
                  <a:pt x="105" y="271"/>
                </a:cubicBezTo>
                <a:cubicBezTo>
                  <a:pt x="8" y="292"/>
                  <a:pt x="8" y="292"/>
                  <a:pt x="8" y="292"/>
                </a:cubicBezTo>
                <a:cubicBezTo>
                  <a:pt x="0" y="379"/>
                  <a:pt x="0" y="379"/>
                  <a:pt x="0" y="379"/>
                </a:cubicBezTo>
                <a:cubicBezTo>
                  <a:pt x="92" y="418"/>
                  <a:pt x="92" y="418"/>
                  <a:pt x="92" y="418"/>
                </a:cubicBezTo>
                <a:cubicBezTo>
                  <a:pt x="97" y="441"/>
                  <a:pt x="104" y="464"/>
                  <a:pt x="113" y="486"/>
                </a:cubicBezTo>
                <a:cubicBezTo>
                  <a:pt x="59" y="570"/>
                  <a:pt x="59" y="570"/>
                  <a:pt x="59" y="570"/>
                </a:cubicBezTo>
                <a:cubicBezTo>
                  <a:pt x="116" y="637"/>
                  <a:pt x="116" y="637"/>
                  <a:pt x="116" y="637"/>
                </a:cubicBezTo>
                <a:cubicBezTo>
                  <a:pt x="208" y="599"/>
                  <a:pt x="208" y="599"/>
                  <a:pt x="208" y="599"/>
                </a:cubicBezTo>
                <a:cubicBezTo>
                  <a:pt x="227" y="612"/>
                  <a:pt x="248" y="623"/>
                  <a:pt x="270" y="632"/>
                </a:cubicBezTo>
                <a:cubicBezTo>
                  <a:pt x="291" y="730"/>
                  <a:pt x="291" y="730"/>
                  <a:pt x="291" y="730"/>
                </a:cubicBezTo>
                <a:cubicBezTo>
                  <a:pt x="379" y="738"/>
                  <a:pt x="379" y="738"/>
                  <a:pt x="379" y="738"/>
                </a:cubicBezTo>
                <a:cubicBezTo>
                  <a:pt x="417" y="646"/>
                  <a:pt x="417" y="646"/>
                  <a:pt x="417" y="646"/>
                </a:cubicBezTo>
                <a:cubicBezTo>
                  <a:pt x="441" y="642"/>
                  <a:pt x="463" y="635"/>
                  <a:pt x="485" y="625"/>
                </a:cubicBezTo>
                <a:cubicBezTo>
                  <a:pt x="569" y="680"/>
                  <a:pt x="569" y="680"/>
                  <a:pt x="569" y="680"/>
                </a:cubicBezTo>
                <a:cubicBezTo>
                  <a:pt x="637" y="623"/>
                  <a:pt x="637" y="623"/>
                  <a:pt x="637" y="623"/>
                </a:cubicBezTo>
                <a:cubicBezTo>
                  <a:pt x="599" y="532"/>
                  <a:pt x="599" y="532"/>
                  <a:pt x="599" y="532"/>
                </a:cubicBezTo>
                <a:cubicBezTo>
                  <a:pt x="613" y="512"/>
                  <a:pt x="625" y="490"/>
                  <a:pt x="634" y="466"/>
                </a:cubicBezTo>
                <a:lnTo>
                  <a:pt x="730" y="445"/>
                </a:lnTo>
                <a:close/>
                <a:moveTo>
                  <a:pt x="504" y="402"/>
                </a:moveTo>
                <a:cubicBezTo>
                  <a:pt x="489" y="464"/>
                  <a:pt x="433" y="507"/>
                  <a:pt x="370" y="507"/>
                </a:cubicBezTo>
                <a:cubicBezTo>
                  <a:pt x="358" y="507"/>
                  <a:pt x="347" y="506"/>
                  <a:pt x="336" y="503"/>
                </a:cubicBezTo>
                <a:cubicBezTo>
                  <a:pt x="262" y="484"/>
                  <a:pt x="217" y="409"/>
                  <a:pt x="235" y="335"/>
                </a:cubicBezTo>
                <a:cubicBezTo>
                  <a:pt x="251" y="273"/>
                  <a:pt x="306" y="230"/>
                  <a:pt x="369" y="230"/>
                </a:cubicBezTo>
                <a:cubicBezTo>
                  <a:pt x="381" y="230"/>
                  <a:pt x="392" y="231"/>
                  <a:pt x="403" y="234"/>
                </a:cubicBezTo>
                <a:cubicBezTo>
                  <a:pt x="439" y="243"/>
                  <a:pt x="469" y="265"/>
                  <a:pt x="488" y="297"/>
                </a:cubicBezTo>
                <a:cubicBezTo>
                  <a:pt x="508" y="329"/>
                  <a:pt x="513" y="366"/>
                  <a:pt x="504" y="402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C8C8C8"/>
              </a:gs>
            </a:gsLst>
            <a:lin ang="19800000" scaled="0"/>
            <a:tileRect/>
          </a:gradFill>
          <a:ln w="12700">
            <a:gradFill flip="none" rotWithShape="1">
              <a:gsLst>
                <a:gs pos="53000">
                  <a:schemeClr val="bg1">
                    <a:alpha val="90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lin ang="7200000" scaled="0"/>
              <a:tileRect/>
            </a:gradFill>
          </a:ln>
          <a:effectLst>
            <a:outerShdw blurRad="482600" dist="203200" dir="8100000" algn="tr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</a:pPr>
            <a:endParaRPr lang="id-ID" sz="6000">
              <a:solidFill>
                <a:schemeClr val="bg1"/>
              </a:solidFill>
              <a:latin typeface="AgencyFB Light" pitchFamily="50" charset="0"/>
              <a:ea typeface="微软雅黑 Light" panose="020B0502040204020203" pitchFamily="34" charset="-122"/>
            </a:endParaRPr>
          </a:p>
        </p:txBody>
      </p:sp>
      <p:sp>
        <p:nvSpPr>
          <p:cNvPr id="159" name="Freeform 247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 noEditPoints="1"/>
          </p:cNvSpPr>
          <p:nvPr/>
        </p:nvSpPr>
        <p:spPr bwMode="auto">
          <a:xfrm>
            <a:off x="7937500" y="1942269"/>
            <a:ext cx="630238" cy="628650"/>
          </a:xfrm>
          <a:custGeom>
            <a:avLst/>
            <a:gdLst>
              <a:gd name="T0" fmla="*/ 250 w 500"/>
              <a:gd name="T1" fmla="*/ 499 h 499"/>
              <a:gd name="T2" fmla="*/ 0 w 500"/>
              <a:gd name="T3" fmla="*/ 249 h 499"/>
              <a:gd name="T4" fmla="*/ 250 w 500"/>
              <a:gd name="T5" fmla="*/ 0 h 499"/>
              <a:gd name="T6" fmla="*/ 500 w 500"/>
              <a:gd name="T7" fmla="*/ 249 h 499"/>
              <a:gd name="T8" fmla="*/ 250 w 500"/>
              <a:gd name="T9" fmla="*/ 499 h 499"/>
              <a:gd name="T10" fmla="*/ 250 w 500"/>
              <a:gd name="T11" fmla="*/ 140 h 499"/>
              <a:gd name="T12" fmla="*/ 140 w 500"/>
              <a:gd name="T13" fmla="*/ 249 h 499"/>
              <a:gd name="T14" fmla="*/ 250 w 500"/>
              <a:gd name="T15" fmla="*/ 359 h 499"/>
              <a:gd name="T16" fmla="*/ 360 w 500"/>
              <a:gd name="T17" fmla="*/ 249 h 499"/>
              <a:gd name="T18" fmla="*/ 250 w 500"/>
              <a:gd name="T19" fmla="*/ 140 h 4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00" h="499">
                <a:moveTo>
                  <a:pt x="250" y="499"/>
                </a:moveTo>
                <a:cubicBezTo>
                  <a:pt x="112" y="499"/>
                  <a:pt x="0" y="387"/>
                  <a:pt x="0" y="249"/>
                </a:cubicBezTo>
                <a:cubicBezTo>
                  <a:pt x="0" y="112"/>
                  <a:pt x="112" y="0"/>
                  <a:pt x="250" y="0"/>
                </a:cubicBezTo>
                <a:cubicBezTo>
                  <a:pt x="388" y="0"/>
                  <a:pt x="500" y="112"/>
                  <a:pt x="500" y="249"/>
                </a:cubicBezTo>
                <a:cubicBezTo>
                  <a:pt x="500" y="387"/>
                  <a:pt x="388" y="499"/>
                  <a:pt x="250" y="499"/>
                </a:cubicBezTo>
                <a:close/>
                <a:moveTo>
                  <a:pt x="250" y="140"/>
                </a:moveTo>
                <a:cubicBezTo>
                  <a:pt x="190" y="140"/>
                  <a:pt x="140" y="189"/>
                  <a:pt x="140" y="249"/>
                </a:cubicBezTo>
                <a:cubicBezTo>
                  <a:pt x="140" y="310"/>
                  <a:pt x="190" y="359"/>
                  <a:pt x="250" y="359"/>
                </a:cubicBezTo>
                <a:cubicBezTo>
                  <a:pt x="311" y="359"/>
                  <a:pt x="360" y="310"/>
                  <a:pt x="360" y="249"/>
                </a:cubicBezTo>
                <a:cubicBezTo>
                  <a:pt x="360" y="189"/>
                  <a:pt x="311" y="140"/>
                  <a:pt x="250" y="14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C8C8C8"/>
              </a:gs>
            </a:gsLst>
            <a:lin ang="19800000" scaled="0"/>
            <a:tileRect/>
          </a:gradFill>
          <a:ln w="12700">
            <a:gradFill flip="none" rotWithShape="1">
              <a:gsLst>
                <a:gs pos="53000">
                  <a:schemeClr val="bg1">
                    <a:alpha val="90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lin ang="7200000" scaled="0"/>
              <a:tileRect/>
            </a:gradFill>
          </a:ln>
          <a:effectLst>
            <a:outerShdw blurRad="482600" dist="203200" dir="8100000" algn="tr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</a:pPr>
            <a:endParaRPr lang="id-ID" sz="6000">
              <a:solidFill>
                <a:schemeClr val="bg1"/>
              </a:solidFill>
              <a:latin typeface="AgencyFB Light" pitchFamily="50" charset="0"/>
              <a:ea typeface="微软雅黑 Light" panose="020B0502040204020203" pitchFamily="34" charset="-122"/>
            </a:endParaRPr>
          </a:p>
        </p:txBody>
      </p:sp>
      <p:sp>
        <p:nvSpPr>
          <p:cNvPr id="160" name="Freeform 248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 noEditPoints="1"/>
          </p:cNvSpPr>
          <p:nvPr/>
        </p:nvSpPr>
        <p:spPr bwMode="auto">
          <a:xfrm>
            <a:off x="9958388" y="3053519"/>
            <a:ext cx="722313" cy="725487"/>
          </a:xfrm>
          <a:custGeom>
            <a:avLst/>
            <a:gdLst>
              <a:gd name="T0" fmla="*/ 287 w 574"/>
              <a:gd name="T1" fmla="*/ 575 h 575"/>
              <a:gd name="T2" fmla="*/ 0 w 574"/>
              <a:gd name="T3" fmla="*/ 287 h 575"/>
              <a:gd name="T4" fmla="*/ 287 w 574"/>
              <a:gd name="T5" fmla="*/ 0 h 575"/>
              <a:gd name="T6" fmla="*/ 574 w 574"/>
              <a:gd name="T7" fmla="*/ 287 h 575"/>
              <a:gd name="T8" fmla="*/ 287 w 574"/>
              <a:gd name="T9" fmla="*/ 575 h 575"/>
              <a:gd name="T10" fmla="*/ 287 w 574"/>
              <a:gd name="T11" fmla="*/ 160 h 575"/>
              <a:gd name="T12" fmla="*/ 160 w 574"/>
              <a:gd name="T13" fmla="*/ 287 h 575"/>
              <a:gd name="T14" fmla="*/ 287 w 574"/>
              <a:gd name="T15" fmla="*/ 415 h 575"/>
              <a:gd name="T16" fmla="*/ 414 w 574"/>
              <a:gd name="T17" fmla="*/ 287 h 575"/>
              <a:gd name="T18" fmla="*/ 287 w 574"/>
              <a:gd name="T19" fmla="*/ 160 h 5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74" h="575">
                <a:moveTo>
                  <a:pt x="287" y="575"/>
                </a:moveTo>
                <a:cubicBezTo>
                  <a:pt x="129" y="575"/>
                  <a:pt x="0" y="446"/>
                  <a:pt x="0" y="287"/>
                </a:cubicBezTo>
                <a:cubicBezTo>
                  <a:pt x="0" y="129"/>
                  <a:pt x="129" y="0"/>
                  <a:pt x="287" y="0"/>
                </a:cubicBezTo>
                <a:cubicBezTo>
                  <a:pt x="446" y="0"/>
                  <a:pt x="574" y="129"/>
                  <a:pt x="574" y="287"/>
                </a:cubicBezTo>
                <a:cubicBezTo>
                  <a:pt x="574" y="446"/>
                  <a:pt x="446" y="575"/>
                  <a:pt x="287" y="575"/>
                </a:cubicBezTo>
                <a:close/>
                <a:moveTo>
                  <a:pt x="287" y="160"/>
                </a:moveTo>
                <a:cubicBezTo>
                  <a:pt x="217" y="160"/>
                  <a:pt x="160" y="217"/>
                  <a:pt x="160" y="287"/>
                </a:cubicBezTo>
                <a:cubicBezTo>
                  <a:pt x="160" y="358"/>
                  <a:pt x="217" y="415"/>
                  <a:pt x="287" y="415"/>
                </a:cubicBezTo>
                <a:cubicBezTo>
                  <a:pt x="357" y="415"/>
                  <a:pt x="414" y="358"/>
                  <a:pt x="414" y="287"/>
                </a:cubicBezTo>
                <a:cubicBezTo>
                  <a:pt x="414" y="217"/>
                  <a:pt x="357" y="160"/>
                  <a:pt x="287" y="16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C8C8C8"/>
              </a:gs>
            </a:gsLst>
            <a:lin ang="19800000" scaled="0"/>
            <a:tileRect/>
          </a:gradFill>
          <a:ln w="12700">
            <a:gradFill flip="none" rotWithShape="1">
              <a:gsLst>
                <a:gs pos="53000">
                  <a:schemeClr val="bg1">
                    <a:alpha val="90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lin ang="7200000" scaled="0"/>
              <a:tileRect/>
            </a:gradFill>
          </a:ln>
          <a:effectLst>
            <a:outerShdw blurRad="482600" dist="203200" dir="8100000" algn="tr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</a:pPr>
            <a:endParaRPr lang="id-ID" sz="6000">
              <a:solidFill>
                <a:schemeClr val="bg1"/>
              </a:solidFill>
              <a:latin typeface="AgencyFB Light" pitchFamily="50" charset="0"/>
              <a:ea typeface="微软雅黑 Light" panose="020B0502040204020203" pitchFamily="34" charset="-122"/>
            </a:endParaRPr>
          </a:p>
        </p:txBody>
      </p:sp>
      <p:sp>
        <p:nvSpPr>
          <p:cNvPr id="161" name="Freeform 249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 noEditPoints="1"/>
          </p:cNvSpPr>
          <p:nvPr/>
        </p:nvSpPr>
        <p:spPr bwMode="auto">
          <a:xfrm>
            <a:off x="9637713" y="950081"/>
            <a:ext cx="457200" cy="457200"/>
          </a:xfrm>
          <a:custGeom>
            <a:avLst/>
            <a:gdLst>
              <a:gd name="T0" fmla="*/ 181 w 363"/>
              <a:gd name="T1" fmla="*/ 363 h 363"/>
              <a:gd name="T2" fmla="*/ 0 w 363"/>
              <a:gd name="T3" fmla="*/ 181 h 363"/>
              <a:gd name="T4" fmla="*/ 181 w 363"/>
              <a:gd name="T5" fmla="*/ 0 h 363"/>
              <a:gd name="T6" fmla="*/ 363 w 363"/>
              <a:gd name="T7" fmla="*/ 181 h 363"/>
              <a:gd name="T8" fmla="*/ 181 w 363"/>
              <a:gd name="T9" fmla="*/ 363 h 363"/>
              <a:gd name="T10" fmla="*/ 181 w 363"/>
              <a:gd name="T11" fmla="*/ 120 h 363"/>
              <a:gd name="T12" fmla="*/ 120 w 363"/>
              <a:gd name="T13" fmla="*/ 181 h 363"/>
              <a:gd name="T14" fmla="*/ 181 w 363"/>
              <a:gd name="T15" fmla="*/ 243 h 363"/>
              <a:gd name="T16" fmla="*/ 243 w 363"/>
              <a:gd name="T17" fmla="*/ 181 h 363"/>
              <a:gd name="T18" fmla="*/ 181 w 363"/>
              <a:gd name="T19" fmla="*/ 120 h 3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63" h="363">
                <a:moveTo>
                  <a:pt x="181" y="363"/>
                </a:moveTo>
                <a:cubicBezTo>
                  <a:pt x="81" y="363"/>
                  <a:pt x="0" y="282"/>
                  <a:pt x="0" y="181"/>
                </a:cubicBezTo>
                <a:cubicBezTo>
                  <a:pt x="0" y="81"/>
                  <a:pt x="81" y="0"/>
                  <a:pt x="181" y="0"/>
                </a:cubicBezTo>
                <a:cubicBezTo>
                  <a:pt x="281" y="0"/>
                  <a:pt x="363" y="81"/>
                  <a:pt x="363" y="181"/>
                </a:cubicBezTo>
                <a:cubicBezTo>
                  <a:pt x="363" y="282"/>
                  <a:pt x="281" y="363"/>
                  <a:pt x="181" y="363"/>
                </a:cubicBezTo>
                <a:close/>
                <a:moveTo>
                  <a:pt x="181" y="120"/>
                </a:moveTo>
                <a:cubicBezTo>
                  <a:pt x="147" y="120"/>
                  <a:pt x="120" y="147"/>
                  <a:pt x="120" y="181"/>
                </a:cubicBezTo>
                <a:cubicBezTo>
                  <a:pt x="120" y="215"/>
                  <a:pt x="147" y="243"/>
                  <a:pt x="181" y="243"/>
                </a:cubicBezTo>
                <a:cubicBezTo>
                  <a:pt x="215" y="243"/>
                  <a:pt x="243" y="215"/>
                  <a:pt x="243" y="181"/>
                </a:cubicBezTo>
                <a:cubicBezTo>
                  <a:pt x="243" y="147"/>
                  <a:pt x="215" y="120"/>
                  <a:pt x="181" y="12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C8C8C8"/>
              </a:gs>
            </a:gsLst>
            <a:lin ang="19800000" scaled="0"/>
            <a:tileRect/>
          </a:gradFill>
          <a:ln w="12700">
            <a:gradFill flip="none" rotWithShape="1">
              <a:gsLst>
                <a:gs pos="53000">
                  <a:schemeClr val="bg1">
                    <a:alpha val="90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lin ang="7200000" scaled="0"/>
              <a:tileRect/>
            </a:gradFill>
          </a:ln>
          <a:effectLst>
            <a:outerShdw blurRad="482600" dist="203200" dir="8100000" algn="tr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</a:pPr>
            <a:endParaRPr lang="id-ID" sz="6000">
              <a:solidFill>
                <a:schemeClr val="bg1"/>
              </a:solidFill>
              <a:latin typeface="AgencyFB Light" pitchFamily="50" charset="0"/>
              <a:ea typeface="微软雅黑 Light" panose="020B0502040204020203" pitchFamily="34" charset="-122"/>
            </a:endParaRPr>
          </a:p>
        </p:txBody>
      </p:sp>
      <p:sp>
        <p:nvSpPr>
          <p:cNvPr id="162" name="Freeform 250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 noEditPoints="1"/>
          </p:cNvSpPr>
          <p:nvPr/>
        </p:nvSpPr>
        <p:spPr bwMode="auto">
          <a:xfrm>
            <a:off x="9126538" y="4872794"/>
            <a:ext cx="431800" cy="433387"/>
          </a:xfrm>
          <a:custGeom>
            <a:avLst/>
            <a:gdLst>
              <a:gd name="T0" fmla="*/ 171 w 343"/>
              <a:gd name="T1" fmla="*/ 343 h 343"/>
              <a:gd name="T2" fmla="*/ 0 w 343"/>
              <a:gd name="T3" fmla="*/ 171 h 343"/>
              <a:gd name="T4" fmla="*/ 171 w 343"/>
              <a:gd name="T5" fmla="*/ 0 h 343"/>
              <a:gd name="T6" fmla="*/ 343 w 343"/>
              <a:gd name="T7" fmla="*/ 171 h 343"/>
              <a:gd name="T8" fmla="*/ 171 w 343"/>
              <a:gd name="T9" fmla="*/ 343 h 343"/>
              <a:gd name="T10" fmla="*/ 171 w 343"/>
              <a:gd name="T11" fmla="*/ 100 h 343"/>
              <a:gd name="T12" fmla="*/ 100 w 343"/>
              <a:gd name="T13" fmla="*/ 171 h 343"/>
              <a:gd name="T14" fmla="*/ 171 w 343"/>
              <a:gd name="T15" fmla="*/ 243 h 343"/>
              <a:gd name="T16" fmla="*/ 243 w 343"/>
              <a:gd name="T17" fmla="*/ 171 h 343"/>
              <a:gd name="T18" fmla="*/ 171 w 343"/>
              <a:gd name="T19" fmla="*/ 100 h 3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43" h="343">
                <a:moveTo>
                  <a:pt x="171" y="343"/>
                </a:moveTo>
                <a:cubicBezTo>
                  <a:pt x="77" y="343"/>
                  <a:pt x="0" y="266"/>
                  <a:pt x="0" y="171"/>
                </a:cubicBezTo>
                <a:cubicBezTo>
                  <a:pt x="0" y="77"/>
                  <a:pt x="77" y="0"/>
                  <a:pt x="171" y="0"/>
                </a:cubicBezTo>
                <a:cubicBezTo>
                  <a:pt x="266" y="0"/>
                  <a:pt x="343" y="77"/>
                  <a:pt x="343" y="171"/>
                </a:cubicBezTo>
                <a:cubicBezTo>
                  <a:pt x="343" y="266"/>
                  <a:pt x="266" y="343"/>
                  <a:pt x="171" y="343"/>
                </a:cubicBezTo>
                <a:close/>
                <a:moveTo>
                  <a:pt x="171" y="100"/>
                </a:moveTo>
                <a:cubicBezTo>
                  <a:pt x="132" y="100"/>
                  <a:pt x="100" y="132"/>
                  <a:pt x="100" y="171"/>
                </a:cubicBezTo>
                <a:cubicBezTo>
                  <a:pt x="100" y="211"/>
                  <a:pt x="132" y="243"/>
                  <a:pt x="171" y="243"/>
                </a:cubicBezTo>
                <a:cubicBezTo>
                  <a:pt x="211" y="243"/>
                  <a:pt x="243" y="211"/>
                  <a:pt x="243" y="171"/>
                </a:cubicBezTo>
                <a:cubicBezTo>
                  <a:pt x="243" y="132"/>
                  <a:pt x="211" y="100"/>
                  <a:pt x="171" y="10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C8C8C8"/>
              </a:gs>
            </a:gsLst>
            <a:lin ang="19800000" scaled="0"/>
            <a:tileRect/>
          </a:gradFill>
          <a:ln w="12700">
            <a:gradFill flip="none" rotWithShape="1">
              <a:gsLst>
                <a:gs pos="53000">
                  <a:schemeClr val="bg1">
                    <a:alpha val="90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lin ang="7200000" scaled="0"/>
              <a:tileRect/>
            </a:gradFill>
          </a:ln>
          <a:effectLst>
            <a:outerShdw blurRad="482600" dist="203200" dir="8100000" algn="tr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</a:pPr>
            <a:endParaRPr lang="id-ID" sz="6000">
              <a:solidFill>
                <a:schemeClr val="bg1"/>
              </a:solidFill>
              <a:latin typeface="AgencyFB Light" pitchFamily="50" charset="0"/>
              <a:ea typeface="微软雅黑 Light" panose="020B0502040204020203" pitchFamily="34" charset="-122"/>
            </a:endParaRPr>
          </a:p>
        </p:txBody>
      </p:sp>
      <p:sp>
        <p:nvSpPr>
          <p:cNvPr id="163" name="Freeform 254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7460580" y="3593266"/>
            <a:ext cx="735013" cy="352425"/>
          </a:xfrm>
          <a:custGeom>
            <a:avLst/>
            <a:gdLst>
              <a:gd name="T0" fmla="*/ 630 w 651"/>
              <a:gd name="T1" fmla="*/ 273 h 313"/>
              <a:gd name="T2" fmla="*/ 589 w 651"/>
              <a:gd name="T3" fmla="*/ 273 h 313"/>
              <a:gd name="T4" fmla="*/ 304 w 651"/>
              <a:gd name="T5" fmla="*/ 0 h 313"/>
              <a:gd name="T6" fmla="*/ 19 w 651"/>
              <a:gd name="T7" fmla="*/ 271 h 313"/>
              <a:gd name="T8" fmla="*/ 0 w 651"/>
              <a:gd name="T9" fmla="*/ 292 h 313"/>
              <a:gd name="T10" fmla="*/ 21 w 651"/>
              <a:gd name="T11" fmla="*/ 313 h 313"/>
              <a:gd name="T12" fmla="*/ 630 w 651"/>
              <a:gd name="T13" fmla="*/ 313 h 313"/>
              <a:gd name="T14" fmla="*/ 651 w 651"/>
              <a:gd name="T15" fmla="*/ 293 h 313"/>
              <a:gd name="T16" fmla="*/ 630 w 651"/>
              <a:gd name="T17" fmla="*/ 273 h 3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51" h="313">
                <a:moveTo>
                  <a:pt x="630" y="273"/>
                </a:moveTo>
                <a:cubicBezTo>
                  <a:pt x="589" y="273"/>
                  <a:pt x="589" y="273"/>
                  <a:pt x="589" y="273"/>
                </a:cubicBezTo>
                <a:cubicBezTo>
                  <a:pt x="578" y="113"/>
                  <a:pt x="454" y="0"/>
                  <a:pt x="304" y="0"/>
                </a:cubicBezTo>
                <a:cubicBezTo>
                  <a:pt x="153" y="0"/>
                  <a:pt x="30" y="116"/>
                  <a:pt x="19" y="271"/>
                </a:cubicBezTo>
                <a:cubicBezTo>
                  <a:pt x="9" y="272"/>
                  <a:pt x="0" y="281"/>
                  <a:pt x="0" y="292"/>
                </a:cubicBezTo>
                <a:cubicBezTo>
                  <a:pt x="0" y="303"/>
                  <a:pt x="10" y="313"/>
                  <a:pt x="21" y="313"/>
                </a:cubicBezTo>
                <a:cubicBezTo>
                  <a:pt x="630" y="313"/>
                  <a:pt x="630" y="313"/>
                  <a:pt x="630" y="313"/>
                </a:cubicBezTo>
                <a:cubicBezTo>
                  <a:pt x="642" y="313"/>
                  <a:pt x="651" y="304"/>
                  <a:pt x="651" y="293"/>
                </a:cubicBezTo>
                <a:cubicBezTo>
                  <a:pt x="651" y="282"/>
                  <a:pt x="642" y="273"/>
                  <a:pt x="630" y="273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C8C8C8"/>
              </a:gs>
            </a:gsLst>
            <a:lin ang="19800000" scaled="0"/>
            <a:tileRect/>
          </a:gradFill>
          <a:ln w="12700">
            <a:gradFill flip="none" rotWithShape="1">
              <a:gsLst>
                <a:gs pos="53000">
                  <a:schemeClr val="bg1">
                    <a:alpha val="90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lin ang="7200000" scaled="0"/>
              <a:tileRect/>
            </a:gradFill>
          </a:ln>
          <a:effectLst>
            <a:outerShdw blurRad="482600" dist="203200" dir="8100000" algn="tr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</a:pPr>
            <a:endParaRPr lang="id-ID" sz="6000">
              <a:solidFill>
                <a:schemeClr val="bg1"/>
              </a:solidFill>
              <a:latin typeface="AgencyFB Light" pitchFamily="50" charset="0"/>
              <a:ea typeface="微软雅黑 Light" panose="020B0502040204020203" pitchFamily="34" charset="-122"/>
            </a:endParaRPr>
          </a:p>
        </p:txBody>
      </p:sp>
      <p:sp>
        <p:nvSpPr>
          <p:cNvPr id="164" name="Freeform 255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7291348" y="3698960"/>
            <a:ext cx="1474828" cy="2827101"/>
          </a:xfrm>
          <a:custGeom>
            <a:avLst/>
            <a:gdLst>
              <a:gd name="T0" fmla="*/ 835 w 1488"/>
              <a:gd name="T1" fmla="*/ 717 h 2854"/>
              <a:gd name="T2" fmla="*/ 851 w 1488"/>
              <a:gd name="T3" fmla="*/ 708 h 2854"/>
              <a:gd name="T4" fmla="*/ 1249 w 1488"/>
              <a:gd name="T5" fmla="*/ 68 h 2854"/>
              <a:gd name="T6" fmla="*/ 1417 w 1488"/>
              <a:gd name="T7" fmla="*/ 36 h 2854"/>
              <a:gd name="T8" fmla="*/ 1451 w 1488"/>
              <a:gd name="T9" fmla="*/ 199 h 2854"/>
              <a:gd name="T10" fmla="*/ 890 w 1488"/>
              <a:gd name="T11" fmla="*/ 1074 h 2854"/>
              <a:gd name="T12" fmla="*/ 887 w 1488"/>
              <a:gd name="T13" fmla="*/ 1085 h 2854"/>
              <a:gd name="T14" fmla="*/ 887 w 1488"/>
              <a:gd name="T15" fmla="*/ 1839 h 2854"/>
              <a:gd name="T16" fmla="*/ 887 w 1488"/>
              <a:gd name="T17" fmla="*/ 1906 h 2854"/>
              <a:gd name="T18" fmla="*/ 887 w 1488"/>
              <a:gd name="T19" fmla="*/ 2723 h 2854"/>
              <a:gd name="T20" fmla="*/ 751 w 1488"/>
              <a:gd name="T21" fmla="*/ 2854 h 2854"/>
              <a:gd name="T22" fmla="*/ 749 w 1488"/>
              <a:gd name="T23" fmla="*/ 2854 h 2854"/>
              <a:gd name="T24" fmla="*/ 614 w 1488"/>
              <a:gd name="T25" fmla="*/ 2723 h 2854"/>
              <a:gd name="T26" fmla="*/ 614 w 1488"/>
              <a:gd name="T27" fmla="*/ 1925 h 2854"/>
              <a:gd name="T28" fmla="*/ 595 w 1488"/>
              <a:gd name="T29" fmla="*/ 1906 h 2854"/>
              <a:gd name="T30" fmla="*/ 576 w 1488"/>
              <a:gd name="T31" fmla="*/ 1906 h 2854"/>
              <a:gd name="T32" fmla="*/ 557 w 1488"/>
              <a:gd name="T33" fmla="*/ 1925 h 2854"/>
              <a:gd name="T34" fmla="*/ 557 w 1488"/>
              <a:gd name="T35" fmla="*/ 2723 h 2854"/>
              <a:gd name="T36" fmla="*/ 421 w 1488"/>
              <a:gd name="T37" fmla="*/ 2854 h 2854"/>
              <a:gd name="T38" fmla="*/ 419 w 1488"/>
              <a:gd name="T39" fmla="*/ 2854 h 2854"/>
              <a:gd name="T40" fmla="*/ 283 w 1488"/>
              <a:gd name="T41" fmla="*/ 2723 h 2854"/>
              <a:gd name="T42" fmla="*/ 283 w 1488"/>
              <a:gd name="T43" fmla="*/ 1906 h 2854"/>
              <a:gd name="T44" fmla="*/ 283 w 1488"/>
              <a:gd name="T45" fmla="*/ 1839 h 2854"/>
              <a:gd name="T46" fmla="*/ 283 w 1488"/>
              <a:gd name="T47" fmla="*/ 1103 h 2854"/>
              <a:gd name="T48" fmla="*/ 263 w 1488"/>
              <a:gd name="T49" fmla="*/ 1085 h 2854"/>
              <a:gd name="T50" fmla="*/ 263 w 1488"/>
              <a:gd name="T51" fmla="*/ 1085 h 2854"/>
              <a:gd name="T52" fmla="*/ 246 w 1488"/>
              <a:gd name="T53" fmla="*/ 1103 h 2854"/>
              <a:gd name="T54" fmla="*/ 246 w 1488"/>
              <a:gd name="T55" fmla="*/ 1712 h 2854"/>
              <a:gd name="T56" fmla="*/ 123 w 1488"/>
              <a:gd name="T57" fmla="*/ 1830 h 2854"/>
              <a:gd name="T58" fmla="*/ 0 w 1488"/>
              <a:gd name="T59" fmla="*/ 1712 h 2854"/>
              <a:gd name="T60" fmla="*/ 0 w 1488"/>
              <a:gd name="T61" fmla="*/ 1170 h 2854"/>
              <a:gd name="T62" fmla="*/ 0 w 1488"/>
              <a:gd name="T63" fmla="*/ 1024 h 2854"/>
              <a:gd name="T64" fmla="*/ 0 w 1488"/>
              <a:gd name="T65" fmla="*/ 736 h 2854"/>
              <a:gd name="T66" fmla="*/ 19 w 1488"/>
              <a:gd name="T67" fmla="*/ 717 h 2854"/>
              <a:gd name="T68" fmla="*/ 835 w 1488"/>
              <a:gd name="T69" fmla="*/ 717 h 28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488" h="2854">
                <a:moveTo>
                  <a:pt x="835" y="717"/>
                </a:moveTo>
                <a:cubicBezTo>
                  <a:pt x="841" y="717"/>
                  <a:pt x="847" y="714"/>
                  <a:pt x="851" y="708"/>
                </a:cubicBezTo>
                <a:cubicBezTo>
                  <a:pt x="1249" y="68"/>
                  <a:pt x="1249" y="68"/>
                  <a:pt x="1249" y="68"/>
                </a:cubicBezTo>
                <a:cubicBezTo>
                  <a:pt x="1286" y="14"/>
                  <a:pt x="1361" y="0"/>
                  <a:pt x="1417" y="36"/>
                </a:cubicBezTo>
                <a:cubicBezTo>
                  <a:pt x="1473" y="72"/>
                  <a:pt x="1488" y="145"/>
                  <a:pt x="1451" y="199"/>
                </a:cubicBezTo>
                <a:cubicBezTo>
                  <a:pt x="890" y="1074"/>
                  <a:pt x="890" y="1074"/>
                  <a:pt x="890" y="1074"/>
                </a:cubicBezTo>
                <a:cubicBezTo>
                  <a:pt x="888" y="1077"/>
                  <a:pt x="887" y="1081"/>
                  <a:pt x="887" y="1085"/>
                </a:cubicBezTo>
                <a:cubicBezTo>
                  <a:pt x="887" y="1839"/>
                  <a:pt x="887" y="1839"/>
                  <a:pt x="887" y="1839"/>
                </a:cubicBezTo>
                <a:cubicBezTo>
                  <a:pt x="887" y="1906"/>
                  <a:pt x="887" y="1906"/>
                  <a:pt x="887" y="1906"/>
                </a:cubicBezTo>
                <a:cubicBezTo>
                  <a:pt x="887" y="2723"/>
                  <a:pt x="887" y="2723"/>
                  <a:pt x="887" y="2723"/>
                </a:cubicBezTo>
                <a:cubicBezTo>
                  <a:pt x="887" y="2795"/>
                  <a:pt x="826" y="2854"/>
                  <a:pt x="751" y="2854"/>
                </a:cubicBezTo>
                <a:cubicBezTo>
                  <a:pt x="749" y="2854"/>
                  <a:pt x="749" y="2854"/>
                  <a:pt x="749" y="2854"/>
                </a:cubicBezTo>
                <a:cubicBezTo>
                  <a:pt x="675" y="2854"/>
                  <a:pt x="614" y="2795"/>
                  <a:pt x="614" y="2723"/>
                </a:cubicBezTo>
                <a:cubicBezTo>
                  <a:pt x="614" y="1925"/>
                  <a:pt x="614" y="1925"/>
                  <a:pt x="614" y="1925"/>
                </a:cubicBezTo>
                <a:cubicBezTo>
                  <a:pt x="614" y="1914"/>
                  <a:pt x="605" y="1906"/>
                  <a:pt x="595" y="1906"/>
                </a:cubicBezTo>
                <a:cubicBezTo>
                  <a:pt x="576" y="1906"/>
                  <a:pt x="576" y="1906"/>
                  <a:pt x="576" y="1906"/>
                </a:cubicBezTo>
                <a:cubicBezTo>
                  <a:pt x="565" y="1906"/>
                  <a:pt x="557" y="1914"/>
                  <a:pt x="557" y="1925"/>
                </a:cubicBezTo>
                <a:cubicBezTo>
                  <a:pt x="557" y="2723"/>
                  <a:pt x="557" y="2723"/>
                  <a:pt x="557" y="2723"/>
                </a:cubicBezTo>
                <a:cubicBezTo>
                  <a:pt x="557" y="2795"/>
                  <a:pt x="495" y="2854"/>
                  <a:pt x="421" y="2854"/>
                </a:cubicBezTo>
                <a:cubicBezTo>
                  <a:pt x="419" y="2854"/>
                  <a:pt x="419" y="2854"/>
                  <a:pt x="419" y="2854"/>
                </a:cubicBezTo>
                <a:cubicBezTo>
                  <a:pt x="344" y="2854"/>
                  <a:pt x="283" y="2795"/>
                  <a:pt x="283" y="2723"/>
                </a:cubicBezTo>
                <a:cubicBezTo>
                  <a:pt x="283" y="1906"/>
                  <a:pt x="283" y="1906"/>
                  <a:pt x="283" y="1906"/>
                </a:cubicBezTo>
                <a:cubicBezTo>
                  <a:pt x="283" y="1839"/>
                  <a:pt x="283" y="1839"/>
                  <a:pt x="283" y="1839"/>
                </a:cubicBezTo>
                <a:cubicBezTo>
                  <a:pt x="283" y="1103"/>
                  <a:pt x="283" y="1103"/>
                  <a:pt x="283" y="1103"/>
                </a:cubicBezTo>
                <a:cubicBezTo>
                  <a:pt x="283" y="1092"/>
                  <a:pt x="274" y="1084"/>
                  <a:pt x="263" y="1085"/>
                </a:cubicBezTo>
                <a:cubicBezTo>
                  <a:pt x="263" y="1085"/>
                  <a:pt x="263" y="1085"/>
                  <a:pt x="263" y="1085"/>
                </a:cubicBezTo>
                <a:cubicBezTo>
                  <a:pt x="253" y="1086"/>
                  <a:pt x="246" y="1094"/>
                  <a:pt x="246" y="1103"/>
                </a:cubicBezTo>
                <a:cubicBezTo>
                  <a:pt x="246" y="1712"/>
                  <a:pt x="246" y="1712"/>
                  <a:pt x="246" y="1712"/>
                </a:cubicBezTo>
                <a:cubicBezTo>
                  <a:pt x="246" y="1778"/>
                  <a:pt x="190" y="1830"/>
                  <a:pt x="123" y="1830"/>
                </a:cubicBezTo>
                <a:cubicBezTo>
                  <a:pt x="56" y="1830"/>
                  <a:pt x="0" y="1778"/>
                  <a:pt x="0" y="1712"/>
                </a:cubicBezTo>
                <a:cubicBezTo>
                  <a:pt x="0" y="1170"/>
                  <a:pt x="0" y="1170"/>
                  <a:pt x="0" y="1170"/>
                </a:cubicBezTo>
                <a:cubicBezTo>
                  <a:pt x="0" y="1024"/>
                  <a:pt x="0" y="1024"/>
                  <a:pt x="0" y="1024"/>
                </a:cubicBezTo>
                <a:cubicBezTo>
                  <a:pt x="0" y="736"/>
                  <a:pt x="0" y="736"/>
                  <a:pt x="0" y="736"/>
                </a:cubicBezTo>
                <a:cubicBezTo>
                  <a:pt x="0" y="726"/>
                  <a:pt x="9" y="717"/>
                  <a:pt x="19" y="717"/>
                </a:cubicBezTo>
                <a:lnTo>
                  <a:pt x="835" y="717"/>
                </a:ln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C8C8C8"/>
              </a:gs>
            </a:gsLst>
            <a:lin ang="19800000" scaled="0"/>
            <a:tileRect/>
          </a:gradFill>
          <a:ln w="12700">
            <a:gradFill flip="none" rotWithShape="1">
              <a:gsLst>
                <a:gs pos="53000">
                  <a:schemeClr val="bg1">
                    <a:alpha val="90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lin ang="7200000" scaled="0"/>
              <a:tileRect/>
            </a:gradFill>
          </a:ln>
          <a:effectLst>
            <a:outerShdw blurRad="482600" dist="203200" dir="8100000" algn="tr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</a:pPr>
            <a:endParaRPr lang="id-ID" sz="6000">
              <a:solidFill>
                <a:schemeClr val="bg1"/>
              </a:solidFill>
              <a:latin typeface="AgencyFB Light" pitchFamily="50" charset="0"/>
              <a:ea typeface="微软雅黑 Light" panose="020B0502040204020203" pitchFamily="34" charset="-122"/>
            </a:endParaRPr>
          </a:p>
        </p:txBody>
      </p:sp>
      <p:sp>
        <p:nvSpPr>
          <p:cNvPr id="165" name="Freeform 256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7508205" y="4013954"/>
            <a:ext cx="604838" cy="327025"/>
          </a:xfrm>
          <a:custGeom>
            <a:avLst/>
            <a:gdLst>
              <a:gd name="T0" fmla="*/ 1 w 535"/>
              <a:gd name="T1" fmla="*/ 0 h 290"/>
              <a:gd name="T2" fmla="*/ 0 w 535"/>
              <a:gd name="T3" fmla="*/ 22 h 290"/>
              <a:gd name="T4" fmla="*/ 267 w 535"/>
              <a:gd name="T5" fmla="*/ 290 h 290"/>
              <a:gd name="T6" fmla="*/ 535 w 535"/>
              <a:gd name="T7" fmla="*/ 22 h 290"/>
              <a:gd name="T8" fmla="*/ 534 w 535"/>
              <a:gd name="T9" fmla="*/ 0 h 290"/>
              <a:gd name="T10" fmla="*/ 1 w 535"/>
              <a:gd name="T11" fmla="*/ 0 h 2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35" h="290">
                <a:moveTo>
                  <a:pt x="1" y="0"/>
                </a:moveTo>
                <a:cubicBezTo>
                  <a:pt x="0" y="7"/>
                  <a:pt x="0" y="15"/>
                  <a:pt x="0" y="22"/>
                </a:cubicBezTo>
                <a:cubicBezTo>
                  <a:pt x="0" y="170"/>
                  <a:pt x="120" y="290"/>
                  <a:pt x="267" y="290"/>
                </a:cubicBezTo>
                <a:cubicBezTo>
                  <a:pt x="415" y="290"/>
                  <a:pt x="535" y="170"/>
                  <a:pt x="535" y="22"/>
                </a:cubicBezTo>
                <a:cubicBezTo>
                  <a:pt x="535" y="15"/>
                  <a:pt x="534" y="7"/>
                  <a:pt x="534" y="0"/>
                </a:cubicBezTo>
                <a:lnTo>
                  <a:pt x="1" y="0"/>
                </a:ln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C8C8C8"/>
              </a:gs>
            </a:gsLst>
            <a:lin ang="19800000" scaled="0"/>
            <a:tileRect/>
          </a:gradFill>
          <a:ln w="12700">
            <a:gradFill flip="none" rotWithShape="1">
              <a:gsLst>
                <a:gs pos="53000">
                  <a:schemeClr val="bg1">
                    <a:alpha val="90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lin ang="7200000" scaled="0"/>
              <a:tileRect/>
            </a:gradFill>
          </a:ln>
          <a:effectLst>
            <a:outerShdw blurRad="482600" dist="203200" dir="8100000" algn="tr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</a:pPr>
            <a:endParaRPr lang="id-ID" sz="6000">
              <a:solidFill>
                <a:schemeClr val="bg1"/>
              </a:solidFill>
              <a:latin typeface="AgencyFB Light" pitchFamily="50" charset="0"/>
              <a:ea typeface="微软雅黑 Light" panose="020B0502040204020203" pitchFamily="34" charset="-122"/>
            </a:endParaRPr>
          </a:p>
        </p:txBody>
      </p:sp>
      <p:grpSp>
        <p:nvGrpSpPr>
          <p:cNvPr id="3" name="组合 2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GrpSpPr/>
          <p:nvPr/>
        </p:nvGrpSpPr>
        <p:grpSpPr>
          <a:xfrm>
            <a:off x="1188754" y="1678186"/>
            <a:ext cx="4449199" cy="1191828"/>
            <a:chOff x="1188754" y="1678186"/>
            <a:chExt cx="4449199" cy="1191828"/>
          </a:xfrm>
        </p:grpSpPr>
        <p:sp>
          <p:nvSpPr>
            <p:cNvPr id="167" name="Content Placeholder 2"/>
            <p:cNvSpPr txBox="1">
              <a:spLocks/>
            </p:cNvSpPr>
            <p:nvPr/>
          </p:nvSpPr>
          <p:spPr>
            <a:xfrm>
              <a:off x="1701516" y="1678186"/>
              <a:ext cx="3936437" cy="1191828"/>
            </a:xfrm>
            <a:prstGeom prst="rect">
              <a:avLst/>
            </a:prstGeom>
          </p:spPr>
          <p:txBody>
            <a:bodyPr vert="horz" lIns="121920" tIns="60960" rIns="121920" bIns="6096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>
                <a:buNone/>
              </a:pPr>
              <a:r>
                <a:rPr lang="en-US" sz="1600" b="1" dirty="0">
                  <a:solidFill>
                    <a:schemeClr val="bg1"/>
                  </a:solidFill>
                </a:rPr>
                <a:t>MORE THAN  TEMPLATE</a:t>
              </a: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/>
                </a:rPr>
                <a:t/>
              </a:r>
              <a:b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/>
                </a:rPr>
              </a:b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/>
                </a:rPr>
                <a:t>Lorem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/>
                </a:rPr>
                <a:t> </a:t>
              </a: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/>
                </a:rPr>
                <a:t>ipsum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/>
                </a:rPr>
                <a:t> dolor sit </a:t>
              </a: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/>
                </a:rPr>
                <a:t>amet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/>
                </a:rPr>
                <a:t>, </a:t>
              </a: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/>
                </a:rPr>
                <a:t>consectetur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/>
                </a:rPr>
                <a:t> </a:t>
              </a: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/>
                </a:rPr>
                <a:t>adipiscing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/>
                </a:rPr>
                <a:t> </a:t>
              </a: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/>
                </a:rPr>
                <a:t>elit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/>
                </a:rPr>
                <a:t>. </a:t>
              </a: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/>
                </a:rPr>
                <a:t>Curabitur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/>
                </a:rPr>
                <a:t> </a:t>
              </a: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/>
                </a:rPr>
                <a:t>elementum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/>
                </a:rPr>
                <a:t> </a:t>
              </a: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/>
                </a:rPr>
                <a:t>posuere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/>
                </a:rPr>
                <a:t> </a:t>
              </a: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/>
                </a:rPr>
                <a:t>pretium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/>
                </a:rPr>
                <a:t>. </a:t>
              </a: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/>
                </a:rPr>
                <a:t>Quisque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/>
                </a:rPr>
                <a:t> </a:t>
              </a: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/>
                </a:rPr>
                <a:t>nibh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/>
                </a:rPr>
                <a:t> dolor, </a:t>
              </a: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/>
                </a:rPr>
                <a:t>dignissim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/>
                </a:rPr>
                <a:t> ac </a:t>
              </a: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/>
                </a:rPr>
                <a:t>dignissim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/>
                </a:rPr>
                <a:t> </a:t>
              </a: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/>
                </a:rPr>
                <a:t>ut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/>
                </a:rPr>
                <a:t>, </a:t>
              </a: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/>
                </a:rPr>
                <a:t>luctus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/>
                </a:rPr>
                <a:t> ac </a:t>
              </a: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/>
                </a:rPr>
                <a:t>urna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/>
                </a:rPr>
                <a:t>. </a:t>
              </a: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/>
                </a:rPr>
                <a:t>Aliquam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/>
                </a:rPr>
                <a:t> </a:t>
              </a: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/>
                </a:rPr>
                <a:t>aliquet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/>
                </a:rPr>
                <a:t> non </a:t>
              </a: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/>
                </a:rPr>
                <a:t>massa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/>
                </a:rPr>
                <a:t> </a:t>
              </a: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/>
                </a:rPr>
                <a:t>quis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/>
                </a:rPr>
                <a:t> </a:t>
              </a: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/>
                </a:rPr>
                <a:t>tincidunt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/>
                </a:rPr>
                <a:t>.</a:t>
              </a:r>
            </a:p>
          </p:txBody>
        </p:sp>
        <p:sp>
          <p:nvSpPr>
            <p:cNvPr id="168" name="Freeform 242"/>
            <p:cNvSpPr>
              <a:spLocks noEditPoints="1"/>
            </p:cNvSpPr>
            <p:nvPr/>
          </p:nvSpPr>
          <p:spPr bwMode="auto">
            <a:xfrm>
              <a:off x="1188754" y="1800981"/>
              <a:ext cx="500619" cy="500063"/>
            </a:xfrm>
            <a:custGeom>
              <a:avLst/>
              <a:gdLst>
                <a:gd name="T0" fmla="*/ 1013 w 1135"/>
                <a:gd name="T1" fmla="*/ 544 h 1134"/>
                <a:gd name="T2" fmla="*/ 1135 w 1135"/>
                <a:gd name="T3" fmla="*/ 472 h 1134"/>
                <a:gd name="T4" fmla="*/ 1107 w 1135"/>
                <a:gd name="T5" fmla="*/ 367 h 1134"/>
                <a:gd name="T6" fmla="*/ 965 w 1135"/>
                <a:gd name="T7" fmla="*/ 366 h 1134"/>
                <a:gd name="T8" fmla="*/ 866 w 1135"/>
                <a:gd name="T9" fmla="*/ 237 h 1134"/>
                <a:gd name="T10" fmla="*/ 901 w 1135"/>
                <a:gd name="T11" fmla="*/ 99 h 1134"/>
                <a:gd name="T12" fmla="*/ 808 w 1135"/>
                <a:gd name="T13" fmla="*/ 45 h 1134"/>
                <a:gd name="T14" fmla="*/ 706 w 1135"/>
                <a:gd name="T15" fmla="*/ 144 h 1134"/>
                <a:gd name="T16" fmla="*/ 544 w 1135"/>
                <a:gd name="T17" fmla="*/ 123 h 1134"/>
                <a:gd name="T18" fmla="*/ 472 w 1135"/>
                <a:gd name="T19" fmla="*/ 0 h 1134"/>
                <a:gd name="T20" fmla="*/ 367 w 1135"/>
                <a:gd name="T21" fmla="*/ 28 h 1134"/>
                <a:gd name="T22" fmla="*/ 365 w 1135"/>
                <a:gd name="T23" fmla="*/ 170 h 1134"/>
                <a:gd name="T24" fmla="*/ 237 w 1135"/>
                <a:gd name="T25" fmla="*/ 269 h 1134"/>
                <a:gd name="T26" fmla="*/ 99 w 1135"/>
                <a:gd name="T27" fmla="*/ 234 h 1134"/>
                <a:gd name="T28" fmla="*/ 45 w 1135"/>
                <a:gd name="T29" fmla="*/ 327 h 1134"/>
                <a:gd name="T30" fmla="*/ 144 w 1135"/>
                <a:gd name="T31" fmla="*/ 429 h 1134"/>
                <a:gd name="T32" fmla="*/ 123 w 1135"/>
                <a:gd name="T33" fmla="*/ 590 h 1134"/>
                <a:gd name="T34" fmla="*/ 0 w 1135"/>
                <a:gd name="T35" fmla="*/ 663 h 1134"/>
                <a:gd name="T36" fmla="*/ 28 w 1135"/>
                <a:gd name="T37" fmla="*/ 767 h 1134"/>
                <a:gd name="T38" fmla="*/ 171 w 1135"/>
                <a:gd name="T39" fmla="*/ 769 h 1134"/>
                <a:gd name="T40" fmla="*/ 269 w 1135"/>
                <a:gd name="T41" fmla="*/ 898 h 1134"/>
                <a:gd name="T42" fmla="*/ 234 w 1135"/>
                <a:gd name="T43" fmla="*/ 1036 h 1134"/>
                <a:gd name="T44" fmla="*/ 328 w 1135"/>
                <a:gd name="T45" fmla="*/ 1090 h 1134"/>
                <a:gd name="T46" fmla="*/ 429 w 1135"/>
                <a:gd name="T47" fmla="*/ 991 h 1134"/>
                <a:gd name="T48" fmla="*/ 591 w 1135"/>
                <a:gd name="T49" fmla="*/ 1012 h 1134"/>
                <a:gd name="T50" fmla="*/ 664 w 1135"/>
                <a:gd name="T51" fmla="*/ 1134 h 1134"/>
                <a:gd name="T52" fmla="*/ 768 w 1135"/>
                <a:gd name="T53" fmla="*/ 1106 h 1134"/>
                <a:gd name="T54" fmla="*/ 770 w 1135"/>
                <a:gd name="T55" fmla="*/ 964 h 1134"/>
                <a:gd name="T56" fmla="*/ 899 w 1135"/>
                <a:gd name="T57" fmla="*/ 865 h 1134"/>
                <a:gd name="T58" fmla="*/ 1036 w 1135"/>
                <a:gd name="T59" fmla="*/ 900 h 1134"/>
                <a:gd name="T60" fmla="*/ 1090 w 1135"/>
                <a:gd name="T61" fmla="*/ 807 h 1134"/>
                <a:gd name="T62" fmla="*/ 992 w 1135"/>
                <a:gd name="T63" fmla="*/ 705 h 1134"/>
                <a:gd name="T64" fmla="*/ 1013 w 1135"/>
                <a:gd name="T65" fmla="*/ 544 h 1134"/>
                <a:gd name="T66" fmla="*/ 593 w 1135"/>
                <a:gd name="T67" fmla="*/ 879 h 1134"/>
                <a:gd name="T68" fmla="*/ 256 w 1135"/>
                <a:gd name="T69" fmla="*/ 593 h 1134"/>
                <a:gd name="T70" fmla="*/ 543 w 1135"/>
                <a:gd name="T71" fmla="*/ 256 h 1134"/>
                <a:gd name="T72" fmla="*/ 879 w 1135"/>
                <a:gd name="T73" fmla="*/ 542 h 1134"/>
                <a:gd name="T74" fmla="*/ 593 w 1135"/>
                <a:gd name="T75" fmla="*/ 879 h 1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135" h="1134">
                  <a:moveTo>
                    <a:pt x="1013" y="544"/>
                  </a:moveTo>
                  <a:cubicBezTo>
                    <a:pt x="1135" y="472"/>
                    <a:pt x="1135" y="472"/>
                    <a:pt x="1135" y="472"/>
                  </a:cubicBezTo>
                  <a:cubicBezTo>
                    <a:pt x="1107" y="367"/>
                    <a:pt x="1107" y="367"/>
                    <a:pt x="1107" y="367"/>
                  </a:cubicBezTo>
                  <a:cubicBezTo>
                    <a:pt x="965" y="366"/>
                    <a:pt x="965" y="366"/>
                    <a:pt x="965" y="366"/>
                  </a:cubicBezTo>
                  <a:cubicBezTo>
                    <a:pt x="940" y="317"/>
                    <a:pt x="906" y="273"/>
                    <a:pt x="866" y="237"/>
                  </a:cubicBezTo>
                  <a:cubicBezTo>
                    <a:pt x="901" y="99"/>
                    <a:pt x="901" y="99"/>
                    <a:pt x="901" y="99"/>
                  </a:cubicBezTo>
                  <a:cubicBezTo>
                    <a:pt x="808" y="45"/>
                    <a:pt x="808" y="45"/>
                    <a:pt x="808" y="45"/>
                  </a:cubicBezTo>
                  <a:cubicBezTo>
                    <a:pt x="706" y="144"/>
                    <a:pt x="706" y="144"/>
                    <a:pt x="706" y="144"/>
                  </a:cubicBezTo>
                  <a:cubicBezTo>
                    <a:pt x="655" y="127"/>
                    <a:pt x="601" y="120"/>
                    <a:pt x="544" y="123"/>
                  </a:cubicBezTo>
                  <a:cubicBezTo>
                    <a:pt x="472" y="0"/>
                    <a:pt x="472" y="0"/>
                    <a:pt x="472" y="0"/>
                  </a:cubicBezTo>
                  <a:cubicBezTo>
                    <a:pt x="367" y="28"/>
                    <a:pt x="367" y="28"/>
                    <a:pt x="367" y="28"/>
                  </a:cubicBezTo>
                  <a:cubicBezTo>
                    <a:pt x="365" y="170"/>
                    <a:pt x="365" y="170"/>
                    <a:pt x="365" y="170"/>
                  </a:cubicBezTo>
                  <a:cubicBezTo>
                    <a:pt x="317" y="195"/>
                    <a:pt x="273" y="229"/>
                    <a:pt x="237" y="269"/>
                  </a:cubicBezTo>
                  <a:cubicBezTo>
                    <a:pt x="99" y="234"/>
                    <a:pt x="99" y="234"/>
                    <a:pt x="99" y="234"/>
                  </a:cubicBezTo>
                  <a:cubicBezTo>
                    <a:pt x="45" y="327"/>
                    <a:pt x="45" y="327"/>
                    <a:pt x="45" y="327"/>
                  </a:cubicBezTo>
                  <a:cubicBezTo>
                    <a:pt x="144" y="429"/>
                    <a:pt x="144" y="429"/>
                    <a:pt x="144" y="429"/>
                  </a:cubicBezTo>
                  <a:cubicBezTo>
                    <a:pt x="128" y="480"/>
                    <a:pt x="120" y="534"/>
                    <a:pt x="123" y="590"/>
                  </a:cubicBezTo>
                  <a:cubicBezTo>
                    <a:pt x="0" y="663"/>
                    <a:pt x="0" y="663"/>
                    <a:pt x="0" y="663"/>
                  </a:cubicBezTo>
                  <a:cubicBezTo>
                    <a:pt x="28" y="767"/>
                    <a:pt x="28" y="767"/>
                    <a:pt x="28" y="767"/>
                  </a:cubicBezTo>
                  <a:cubicBezTo>
                    <a:pt x="171" y="769"/>
                    <a:pt x="171" y="769"/>
                    <a:pt x="171" y="769"/>
                  </a:cubicBezTo>
                  <a:cubicBezTo>
                    <a:pt x="195" y="818"/>
                    <a:pt x="229" y="862"/>
                    <a:pt x="269" y="898"/>
                  </a:cubicBezTo>
                  <a:cubicBezTo>
                    <a:pt x="234" y="1036"/>
                    <a:pt x="234" y="1036"/>
                    <a:pt x="234" y="1036"/>
                  </a:cubicBezTo>
                  <a:cubicBezTo>
                    <a:pt x="328" y="1090"/>
                    <a:pt x="328" y="1090"/>
                    <a:pt x="328" y="1090"/>
                  </a:cubicBezTo>
                  <a:cubicBezTo>
                    <a:pt x="429" y="991"/>
                    <a:pt x="429" y="991"/>
                    <a:pt x="429" y="991"/>
                  </a:cubicBezTo>
                  <a:cubicBezTo>
                    <a:pt x="480" y="1008"/>
                    <a:pt x="535" y="1015"/>
                    <a:pt x="591" y="1012"/>
                  </a:cubicBezTo>
                  <a:cubicBezTo>
                    <a:pt x="664" y="1134"/>
                    <a:pt x="664" y="1134"/>
                    <a:pt x="664" y="1134"/>
                  </a:cubicBezTo>
                  <a:cubicBezTo>
                    <a:pt x="768" y="1106"/>
                    <a:pt x="768" y="1106"/>
                    <a:pt x="768" y="1106"/>
                  </a:cubicBezTo>
                  <a:cubicBezTo>
                    <a:pt x="770" y="964"/>
                    <a:pt x="770" y="964"/>
                    <a:pt x="770" y="964"/>
                  </a:cubicBezTo>
                  <a:cubicBezTo>
                    <a:pt x="819" y="939"/>
                    <a:pt x="863" y="906"/>
                    <a:pt x="899" y="865"/>
                  </a:cubicBezTo>
                  <a:cubicBezTo>
                    <a:pt x="1036" y="900"/>
                    <a:pt x="1036" y="900"/>
                    <a:pt x="1036" y="900"/>
                  </a:cubicBezTo>
                  <a:cubicBezTo>
                    <a:pt x="1090" y="807"/>
                    <a:pt x="1090" y="807"/>
                    <a:pt x="1090" y="807"/>
                  </a:cubicBezTo>
                  <a:cubicBezTo>
                    <a:pt x="992" y="705"/>
                    <a:pt x="992" y="705"/>
                    <a:pt x="992" y="705"/>
                  </a:cubicBezTo>
                  <a:cubicBezTo>
                    <a:pt x="1008" y="654"/>
                    <a:pt x="1015" y="600"/>
                    <a:pt x="1013" y="544"/>
                  </a:cubicBezTo>
                  <a:close/>
                  <a:moveTo>
                    <a:pt x="593" y="879"/>
                  </a:moveTo>
                  <a:cubicBezTo>
                    <a:pt x="421" y="893"/>
                    <a:pt x="270" y="764"/>
                    <a:pt x="256" y="593"/>
                  </a:cubicBezTo>
                  <a:cubicBezTo>
                    <a:pt x="243" y="421"/>
                    <a:pt x="371" y="270"/>
                    <a:pt x="543" y="256"/>
                  </a:cubicBezTo>
                  <a:cubicBezTo>
                    <a:pt x="714" y="242"/>
                    <a:pt x="865" y="370"/>
                    <a:pt x="879" y="542"/>
                  </a:cubicBezTo>
                  <a:cubicBezTo>
                    <a:pt x="893" y="714"/>
                    <a:pt x="765" y="865"/>
                    <a:pt x="593" y="879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C8C8C8"/>
                </a:gs>
              </a:gsLst>
              <a:lin ang="19800000" scaled="0"/>
              <a:tileRect/>
            </a:gradFill>
            <a:ln w="12700">
              <a:gradFill flip="none" rotWithShape="1">
                <a:gsLst>
                  <a:gs pos="53000">
                    <a:schemeClr val="bg1">
                      <a:alpha val="90000"/>
                    </a:schemeClr>
                  </a:gs>
                  <a:gs pos="100000">
                    <a:schemeClr val="tx1">
                      <a:lumMod val="50000"/>
                      <a:lumOff val="50000"/>
                    </a:schemeClr>
                  </a:gs>
                </a:gsLst>
                <a:lin ang="7200000" scaled="0"/>
                <a:tileRect/>
              </a:gradFill>
            </a:ln>
            <a:effectLst>
              <a:outerShdw blurRad="482600" dist="203200" dir="8100000" algn="tr" rotWithShape="0">
                <a:prstClr val="black">
                  <a:alpha val="2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</a:pPr>
              <a:endParaRPr lang="id-ID" sz="6000">
                <a:solidFill>
                  <a:schemeClr val="bg1"/>
                </a:solidFill>
                <a:latin typeface="AgencyFB Light" pitchFamily="50" charset="0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4" name="组合 3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GrpSpPr/>
          <p:nvPr/>
        </p:nvGrpSpPr>
        <p:grpSpPr>
          <a:xfrm>
            <a:off x="1188754" y="2989243"/>
            <a:ext cx="4449199" cy="1191828"/>
            <a:chOff x="1188754" y="2989243"/>
            <a:chExt cx="4449199" cy="1191828"/>
          </a:xfrm>
        </p:grpSpPr>
        <p:sp>
          <p:nvSpPr>
            <p:cNvPr id="170" name="Content Placeholder 2"/>
            <p:cNvSpPr txBox="1">
              <a:spLocks/>
            </p:cNvSpPr>
            <p:nvPr/>
          </p:nvSpPr>
          <p:spPr>
            <a:xfrm>
              <a:off x="1701516" y="2989243"/>
              <a:ext cx="3936437" cy="1191828"/>
            </a:xfrm>
            <a:prstGeom prst="rect">
              <a:avLst/>
            </a:prstGeom>
          </p:spPr>
          <p:txBody>
            <a:bodyPr vert="horz" lIns="121920" tIns="60960" rIns="121920" bIns="6096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>
                <a:buNone/>
              </a:pPr>
              <a:r>
                <a:rPr lang="en-US" sz="1600" b="1" dirty="0">
                  <a:solidFill>
                    <a:schemeClr val="bg1"/>
                  </a:solidFill>
                </a:rPr>
                <a:t>MORE THAN  TEMPLATE</a:t>
              </a: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/>
                </a:rPr>
                <a:t/>
              </a:r>
              <a:b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/>
                </a:rPr>
              </a:b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/>
                </a:rPr>
                <a:t>Lorem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/>
                </a:rPr>
                <a:t> </a:t>
              </a: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/>
                </a:rPr>
                <a:t>ipsum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/>
                </a:rPr>
                <a:t> dolor sit </a:t>
              </a: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/>
                </a:rPr>
                <a:t>amet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/>
                </a:rPr>
                <a:t>, </a:t>
              </a: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/>
                </a:rPr>
                <a:t>consectetur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/>
                </a:rPr>
                <a:t> </a:t>
              </a: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/>
                </a:rPr>
                <a:t>adipiscing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/>
                </a:rPr>
                <a:t> </a:t>
              </a: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/>
                </a:rPr>
                <a:t>elit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/>
                </a:rPr>
                <a:t>. </a:t>
              </a: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/>
                </a:rPr>
                <a:t>Curabitur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/>
                </a:rPr>
                <a:t> </a:t>
              </a: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/>
                </a:rPr>
                <a:t>elementum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/>
                </a:rPr>
                <a:t> </a:t>
              </a: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/>
                </a:rPr>
                <a:t>posuere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/>
                </a:rPr>
                <a:t> </a:t>
              </a: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/>
                </a:rPr>
                <a:t>pretium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/>
                </a:rPr>
                <a:t>. </a:t>
              </a: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/>
                </a:rPr>
                <a:t>Quisque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/>
                </a:rPr>
                <a:t> </a:t>
              </a: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/>
                </a:rPr>
                <a:t>nibh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/>
                </a:rPr>
                <a:t> dolor, </a:t>
              </a: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/>
                </a:rPr>
                <a:t>dignissim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/>
                </a:rPr>
                <a:t> ac </a:t>
              </a: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/>
                </a:rPr>
                <a:t>dignissim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/>
                </a:rPr>
                <a:t> </a:t>
              </a: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/>
                </a:rPr>
                <a:t>ut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/>
                </a:rPr>
                <a:t>, </a:t>
              </a: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/>
                </a:rPr>
                <a:t>luctus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/>
                </a:rPr>
                <a:t> ac </a:t>
              </a: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/>
                </a:rPr>
                <a:t>urna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/>
                </a:rPr>
                <a:t>. </a:t>
              </a: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/>
                </a:rPr>
                <a:t>Aliquam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/>
                </a:rPr>
                <a:t> </a:t>
              </a: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/>
                </a:rPr>
                <a:t>aliquet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/>
                </a:rPr>
                <a:t> non </a:t>
              </a: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/>
                </a:rPr>
                <a:t>massa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/>
                </a:rPr>
                <a:t> </a:t>
              </a: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/>
                </a:rPr>
                <a:t>quis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/>
                </a:rPr>
                <a:t> </a:t>
              </a: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/>
                </a:rPr>
                <a:t>tincidunt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/>
                </a:rPr>
                <a:t>.</a:t>
              </a:r>
            </a:p>
          </p:txBody>
        </p:sp>
        <p:sp>
          <p:nvSpPr>
            <p:cNvPr id="171" name="Freeform 242"/>
            <p:cNvSpPr>
              <a:spLocks noEditPoints="1"/>
            </p:cNvSpPr>
            <p:nvPr/>
          </p:nvSpPr>
          <p:spPr bwMode="auto">
            <a:xfrm>
              <a:off x="1188754" y="3145890"/>
              <a:ext cx="500619" cy="500063"/>
            </a:xfrm>
            <a:custGeom>
              <a:avLst/>
              <a:gdLst>
                <a:gd name="T0" fmla="*/ 1013 w 1135"/>
                <a:gd name="T1" fmla="*/ 544 h 1134"/>
                <a:gd name="T2" fmla="*/ 1135 w 1135"/>
                <a:gd name="T3" fmla="*/ 472 h 1134"/>
                <a:gd name="T4" fmla="*/ 1107 w 1135"/>
                <a:gd name="T5" fmla="*/ 367 h 1134"/>
                <a:gd name="T6" fmla="*/ 965 w 1135"/>
                <a:gd name="T7" fmla="*/ 366 h 1134"/>
                <a:gd name="T8" fmla="*/ 866 w 1135"/>
                <a:gd name="T9" fmla="*/ 237 h 1134"/>
                <a:gd name="T10" fmla="*/ 901 w 1135"/>
                <a:gd name="T11" fmla="*/ 99 h 1134"/>
                <a:gd name="T12" fmla="*/ 808 w 1135"/>
                <a:gd name="T13" fmla="*/ 45 h 1134"/>
                <a:gd name="T14" fmla="*/ 706 w 1135"/>
                <a:gd name="T15" fmla="*/ 144 h 1134"/>
                <a:gd name="T16" fmla="*/ 544 w 1135"/>
                <a:gd name="T17" fmla="*/ 123 h 1134"/>
                <a:gd name="T18" fmla="*/ 472 w 1135"/>
                <a:gd name="T19" fmla="*/ 0 h 1134"/>
                <a:gd name="T20" fmla="*/ 367 w 1135"/>
                <a:gd name="T21" fmla="*/ 28 h 1134"/>
                <a:gd name="T22" fmla="*/ 365 w 1135"/>
                <a:gd name="T23" fmla="*/ 170 h 1134"/>
                <a:gd name="T24" fmla="*/ 237 w 1135"/>
                <a:gd name="T25" fmla="*/ 269 h 1134"/>
                <a:gd name="T26" fmla="*/ 99 w 1135"/>
                <a:gd name="T27" fmla="*/ 234 h 1134"/>
                <a:gd name="T28" fmla="*/ 45 w 1135"/>
                <a:gd name="T29" fmla="*/ 327 h 1134"/>
                <a:gd name="T30" fmla="*/ 144 w 1135"/>
                <a:gd name="T31" fmla="*/ 429 h 1134"/>
                <a:gd name="T32" fmla="*/ 123 w 1135"/>
                <a:gd name="T33" fmla="*/ 590 h 1134"/>
                <a:gd name="T34" fmla="*/ 0 w 1135"/>
                <a:gd name="T35" fmla="*/ 663 h 1134"/>
                <a:gd name="T36" fmla="*/ 28 w 1135"/>
                <a:gd name="T37" fmla="*/ 767 h 1134"/>
                <a:gd name="T38" fmla="*/ 171 w 1135"/>
                <a:gd name="T39" fmla="*/ 769 h 1134"/>
                <a:gd name="T40" fmla="*/ 269 w 1135"/>
                <a:gd name="T41" fmla="*/ 898 h 1134"/>
                <a:gd name="T42" fmla="*/ 234 w 1135"/>
                <a:gd name="T43" fmla="*/ 1036 h 1134"/>
                <a:gd name="T44" fmla="*/ 328 w 1135"/>
                <a:gd name="T45" fmla="*/ 1090 h 1134"/>
                <a:gd name="T46" fmla="*/ 429 w 1135"/>
                <a:gd name="T47" fmla="*/ 991 h 1134"/>
                <a:gd name="T48" fmla="*/ 591 w 1135"/>
                <a:gd name="T49" fmla="*/ 1012 h 1134"/>
                <a:gd name="T50" fmla="*/ 664 w 1135"/>
                <a:gd name="T51" fmla="*/ 1134 h 1134"/>
                <a:gd name="T52" fmla="*/ 768 w 1135"/>
                <a:gd name="T53" fmla="*/ 1106 h 1134"/>
                <a:gd name="T54" fmla="*/ 770 w 1135"/>
                <a:gd name="T55" fmla="*/ 964 h 1134"/>
                <a:gd name="T56" fmla="*/ 899 w 1135"/>
                <a:gd name="T57" fmla="*/ 865 h 1134"/>
                <a:gd name="T58" fmla="*/ 1036 w 1135"/>
                <a:gd name="T59" fmla="*/ 900 h 1134"/>
                <a:gd name="T60" fmla="*/ 1090 w 1135"/>
                <a:gd name="T61" fmla="*/ 807 h 1134"/>
                <a:gd name="T62" fmla="*/ 992 w 1135"/>
                <a:gd name="T63" fmla="*/ 705 h 1134"/>
                <a:gd name="T64" fmla="*/ 1013 w 1135"/>
                <a:gd name="T65" fmla="*/ 544 h 1134"/>
                <a:gd name="T66" fmla="*/ 593 w 1135"/>
                <a:gd name="T67" fmla="*/ 879 h 1134"/>
                <a:gd name="T68" fmla="*/ 256 w 1135"/>
                <a:gd name="T69" fmla="*/ 593 h 1134"/>
                <a:gd name="T70" fmla="*/ 543 w 1135"/>
                <a:gd name="T71" fmla="*/ 256 h 1134"/>
                <a:gd name="T72" fmla="*/ 879 w 1135"/>
                <a:gd name="T73" fmla="*/ 542 h 1134"/>
                <a:gd name="T74" fmla="*/ 593 w 1135"/>
                <a:gd name="T75" fmla="*/ 879 h 1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135" h="1134">
                  <a:moveTo>
                    <a:pt x="1013" y="544"/>
                  </a:moveTo>
                  <a:cubicBezTo>
                    <a:pt x="1135" y="472"/>
                    <a:pt x="1135" y="472"/>
                    <a:pt x="1135" y="472"/>
                  </a:cubicBezTo>
                  <a:cubicBezTo>
                    <a:pt x="1107" y="367"/>
                    <a:pt x="1107" y="367"/>
                    <a:pt x="1107" y="367"/>
                  </a:cubicBezTo>
                  <a:cubicBezTo>
                    <a:pt x="965" y="366"/>
                    <a:pt x="965" y="366"/>
                    <a:pt x="965" y="366"/>
                  </a:cubicBezTo>
                  <a:cubicBezTo>
                    <a:pt x="940" y="317"/>
                    <a:pt x="906" y="273"/>
                    <a:pt x="866" y="237"/>
                  </a:cubicBezTo>
                  <a:cubicBezTo>
                    <a:pt x="901" y="99"/>
                    <a:pt x="901" y="99"/>
                    <a:pt x="901" y="99"/>
                  </a:cubicBezTo>
                  <a:cubicBezTo>
                    <a:pt x="808" y="45"/>
                    <a:pt x="808" y="45"/>
                    <a:pt x="808" y="45"/>
                  </a:cubicBezTo>
                  <a:cubicBezTo>
                    <a:pt x="706" y="144"/>
                    <a:pt x="706" y="144"/>
                    <a:pt x="706" y="144"/>
                  </a:cubicBezTo>
                  <a:cubicBezTo>
                    <a:pt x="655" y="127"/>
                    <a:pt x="601" y="120"/>
                    <a:pt x="544" y="123"/>
                  </a:cubicBezTo>
                  <a:cubicBezTo>
                    <a:pt x="472" y="0"/>
                    <a:pt x="472" y="0"/>
                    <a:pt x="472" y="0"/>
                  </a:cubicBezTo>
                  <a:cubicBezTo>
                    <a:pt x="367" y="28"/>
                    <a:pt x="367" y="28"/>
                    <a:pt x="367" y="28"/>
                  </a:cubicBezTo>
                  <a:cubicBezTo>
                    <a:pt x="365" y="170"/>
                    <a:pt x="365" y="170"/>
                    <a:pt x="365" y="170"/>
                  </a:cubicBezTo>
                  <a:cubicBezTo>
                    <a:pt x="317" y="195"/>
                    <a:pt x="273" y="229"/>
                    <a:pt x="237" y="269"/>
                  </a:cubicBezTo>
                  <a:cubicBezTo>
                    <a:pt x="99" y="234"/>
                    <a:pt x="99" y="234"/>
                    <a:pt x="99" y="234"/>
                  </a:cubicBezTo>
                  <a:cubicBezTo>
                    <a:pt x="45" y="327"/>
                    <a:pt x="45" y="327"/>
                    <a:pt x="45" y="327"/>
                  </a:cubicBezTo>
                  <a:cubicBezTo>
                    <a:pt x="144" y="429"/>
                    <a:pt x="144" y="429"/>
                    <a:pt x="144" y="429"/>
                  </a:cubicBezTo>
                  <a:cubicBezTo>
                    <a:pt x="128" y="480"/>
                    <a:pt x="120" y="534"/>
                    <a:pt x="123" y="590"/>
                  </a:cubicBezTo>
                  <a:cubicBezTo>
                    <a:pt x="0" y="663"/>
                    <a:pt x="0" y="663"/>
                    <a:pt x="0" y="663"/>
                  </a:cubicBezTo>
                  <a:cubicBezTo>
                    <a:pt x="28" y="767"/>
                    <a:pt x="28" y="767"/>
                    <a:pt x="28" y="767"/>
                  </a:cubicBezTo>
                  <a:cubicBezTo>
                    <a:pt x="171" y="769"/>
                    <a:pt x="171" y="769"/>
                    <a:pt x="171" y="769"/>
                  </a:cubicBezTo>
                  <a:cubicBezTo>
                    <a:pt x="195" y="818"/>
                    <a:pt x="229" y="862"/>
                    <a:pt x="269" y="898"/>
                  </a:cubicBezTo>
                  <a:cubicBezTo>
                    <a:pt x="234" y="1036"/>
                    <a:pt x="234" y="1036"/>
                    <a:pt x="234" y="1036"/>
                  </a:cubicBezTo>
                  <a:cubicBezTo>
                    <a:pt x="328" y="1090"/>
                    <a:pt x="328" y="1090"/>
                    <a:pt x="328" y="1090"/>
                  </a:cubicBezTo>
                  <a:cubicBezTo>
                    <a:pt x="429" y="991"/>
                    <a:pt x="429" y="991"/>
                    <a:pt x="429" y="991"/>
                  </a:cubicBezTo>
                  <a:cubicBezTo>
                    <a:pt x="480" y="1008"/>
                    <a:pt x="535" y="1015"/>
                    <a:pt x="591" y="1012"/>
                  </a:cubicBezTo>
                  <a:cubicBezTo>
                    <a:pt x="664" y="1134"/>
                    <a:pt x="664" y="1134"/>
                    <a:pt x="664" y="1134"/>
                  </a:cubicBezTo>
                  <a:cubicBezTo>
                    <a:pt x="768" y="1106"/>
                    <a:pt x="768" y="1106"/>
                    <a:pt x="768" y="1106"/>
                  </a:cubicBezTo>
                  <a:cubicBezTo>
                    <a:pt x="770" y="964"/>
                    <a:pt x="770" y="964"/>
                    <a:pt x="770" y="964"/>
                  </a:cubicBezTo>
                  <a:cubicBezTo>
                    <a:pt x="819" y="939"/>
                    <a:pt x="863" y="906"/>
                    <a:pt x="899" y="865"/>
                  </a:cubicBezTo>
                  <a:cubicBezTo>
                    <a:pt x="1036" y="900"/>
                    <a:pt x="1036" y="900"/>
                    <a:pt x="1036" y="900"/>
                  </a:cubicBezTo>
                  <a:cubicBezTo>
                    <a:pt x="1090" y="807"/>
                    <a:pt x="1090" y="807"/>
                    <a:pt x="1090" y="807"/>
                  </a:cubicBezTo>
                  <a:cubicBezTo>
                    <a:pt x="992" y="705"/>
                    <a:pt x="992" y="705"/>
                    <a:pt x="992" y="705"/>
                  </a:cubicBezTo>
                  <a:cubicBezTo>
                    <a:pt x="1008" y="654"/>
                    <a:pt x="1015" y="600"/>
                    <a:pt x="1013" y="544"/>
                  </a:cubicBezTo>
                  <a:close/>
                  <a:moveTo>
                    <a:pt x="593" y="879"/>
                  </a:moveTo>
                  <a:cubicBezTo>
                    <a:pt x="421" y="893"/>
                    <a:pt x="270" y="764"/>
                    <a:pt x="256" y="593"/>
                  </a:cubicBezTo>
                  <a:cubicBezTo>
                    <a:pt x="243" y="421"/>
                    <a:pt x="371" y="270"/>
                    <a:pt x="543" y="256"/>
                  </a:cubicBezTo>
                  <a:cubicBezTo>
                    <a:pt x="714" y="242"/>
                    <a:pt x="865" y="370"/>
                    <a:pt x="879" y="542"/>
                  </a:cubicBezTo>
                  <a:cubicBezTo>
                    <a:pt x="893" y="714"/>
                    <a:pt x="765" y="865"/>
                    <a:pt x="593" y="879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C8C8C8"/>
                </a:gs>
              </a:gsLst>
              <a:lin ang="19800000" scaled="0"/>
              <a:tileRect/>
            </a:gradFill>
            <a:ln w="12700">
              <a:gradFill flip="none" rotWithShape="1">
                <a:gsLst>
                  <a:gs pos="53000">
                    <a:schemeClr val="bg1">
                      <a:alpha val="90000"/>
                    </a:schemeClr>
                  </a:gs>
                  <a:gs pos="100000">
                    <a:schemeClr val="tx1">
                      <a:lumMod val="50000"/>
                      <a:lumOff val="50000"/>
                    </a:schemeClr>
                  </a:gs>
                </a:gsLst>
                <a:lin ang="7200000" scaled="0"/>
                <a:tileRect/>
              </a:gradFill>
            </a:ln>
            <a:effectLst>
              <a:outerShdw blurRad="482600" dist="203200" dir="8100000" algn="tr" rotWithShape="0">
                <a:prstClr val="black">
                  <a:alpha val="2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</a:pPr>
              <a:endParaRPr lang="id-ID" sz="6000">
                <a:solidFill>
                  <a:schemeClr val="bg1"/>
                </a:solidFill>
                <a:latin typeface="AgencyFB Light" pitchFamily="50" charset="0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5" name="作者 QQ：394222199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GrpSpPr/>
          <p:nvPr/>
        </p:nvGrpSpPr>
        <p:grpSpPr>
          <a:xfrm>
            <a:off x="1188754" y="4300300"/>
            <a:ext cx="4449199" cy="1191828"/>
            <a:chOff x="1188754" y="4300300"/>
            <a:chExt cx="4449199" cy="1191828"/>
          </a:xfrm>
        </p:grpSpPr>
        <p:sp>
          <p:nvSpPr>
            <p:cNvPr id="173" name="Content Placeholder 2"/>
            <p:cNvSpPr txBox="1">
              <a:spLocks/>
            </p:cNvSpPr>
            <p:nvPr/>
          </p:nvSpPr>
          <p:spPr>
            <a:xfrm>
              <a:off x="1701516" y="4300300"/>
              <a:ext cx="3936437" cy="1191828"/>
            </a:xfrm>
            <a:prstGeom prst="rect">
              <a:avLst/>
            </a:prstGeom>
          </p:spPr>
          <p:txBody>
            <a:bodyPr vert="horz" lIns="121920" tIns="60960" rIns="121920" bIns="6096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>
                <a:buNone/>
              </a:pPr>
              <a:r>
                <a:rPr lang="en-US" sz="1600" b="1" dirty="0">
                  <a:solidFill>
                    <a:schemeClr val="bg1"/>
                  </a:solidFill>
                </a:rPr>
                <a:t>MORE THAN  TEMPLATE</a:t>
              </a: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/>
                </a:rPr>
                <a:t/>
              </a:r>
              <a:b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/>
                </a:rPr>
              </a:b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/>
                </a:rPr>
                <a:t>Lorem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/>
                </a:rPr>
                <a:t> </a:t>
              </a: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/>
                </a:rPr>
                <a:t>ipsum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/>
                </a:rPr>
                <a:t> dolor sit </a:t>
              </a: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/>
                </a:rPr>
                <a:t>amet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/>
                </a:rPr>
                <a:t>, </a:t>
              </a: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/>
                </a:rPr>
                <a:t>consectetur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/>
                </a:rPr>
                <a:t> </a:t>
              </a: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/>
                </a:rPr>
                <a:t>adipiscing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/>
                </a:rPr>
                <a:t> </a:t>
              </a: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/>
                </a:rPr>
                <a:t>elit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/>
                </a:rPr>
                <a:t>. </a:t>
              </a: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/>
                </a:rPr>
                <a:t>Curabitur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/>
                </a:rPr>
                <a:t> </a:t>
              </a: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/>
                </a:rPr>
                <a:t>elementum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/>
                </a:rPr>
                <a:t> </a:t>
              </a: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/>
                </a:rPr>
                <a:t>posuere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/>
                </a:rPr>
                <a:t> </a:t>
              </a: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/>
                </a:rPr>
                <a:t>pretium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/>
                </a:rPr>
                <a:t>. </a:t>
              </a: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/>
                </a:rPr>
                <a:t>Quisque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/>
                </a:rPr>
                <a:t> </a:t>
              </a: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/>
                </a:rPr>
                <a:t>nibh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/>
                </a:rPr>
                <a:t> dolor, </a:t>
              </a: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/>
                </a:rPr>
                <a:t>dignissim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/>
                </a:rPr>
                <a:t> ac </a:t>
              </a: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/>
                </a:rPr>
                <a:t>dignissim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/>
                </a:rPr>
                <a:t> </a:t>
              </a: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/>
                </a:rPr>
                <a:t>ut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/>
                </a:rPr>
                <a:t>, </a:t>
              </a: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/>
                </a:rPr>
                <a:t>luctus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/>
                </a:rPr>
                <a:t> ac </a:t>
              </a: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/>
                </a:rPr>
                <a:t>urna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/>
                </a:rPr>
                <a:t>. </a:t>
              </a: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/>
                </a:rPr>
                <a:t>Aliquam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/>
                </a:rPr>
                <a:t> </a:t>
              </a: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/>
                </a:rPr>
                <a:t>aliquet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/>
                </a:rPr>
                <a:t> non </a:t>
              </a: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/>
                </a:rPr>
                <a:t>massa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/>
                </a:rPr>
                <a:t> </a:t>
              </a: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/>
                </a:rPr>
                <a:t>quis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/>
                </a:rPr>
                <a:t> </a:t>
              </a: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/>
                </a:rPr>
                <a:t>tincidunt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/>
                </a:rPr>
                <a:t>.</a:t>
              </a:r>
            </a:p>
          </p:txBody>
        </p:sp>
        <p:sp>
          <p:nvSpPr>
            <p:cNvPr id="174" name="Freeform 242"/>
            <p:cNvSpPr>
              <a:spLocks noEditPoints="1"/>
            </p:cNvSpPr>
            <p:nvPr/>
          </p:nvSpPr>
          <p:spPr bwMode="auto">
            <a:xfrm>
              <a:off x="1188754" y="4490799"/>
              <a:ext cx="500619" cy="500063"/>
            </a:xfrm>
            <a:custGeom>
              <a:avLst/>
              <a:gdLst>
                <a:gd name="T0" fmla="*/ 1013 w 1135"/>
                <a:gd name="T1" fmla="*/ 544 h 1134"/>
                <a:gd name="T2" fmla="*/ 1135 w 1135"/>
                <a:gd name="T3" fmla="*/ 472 h 1134"/>
                <a:gd name="T4" fmla="*/ 1107 w 1135"/>
                <a:gd name="T5" fmla="*/ 367 h 1134"/>
                <a:gd name="T6" fmla="*/ 965 w 1135"/>
                <a:gd name="T7" fmla="*/ 366 h 1134"/>
                <a:gd name="T8" fmla="*/ 866 w 1135"/>
                <a:gd name="T9" fmla="*/ 237 h 1134"/>
                <a:gd name="T10" fmla="*/ 901 w 1135"/>
                <a:gd name="T11" fmla="*/ 99 h 1134"/>
                <a:gd name="T12" fmla="*/ 808 w 1135"/>
                <a:gd name="T13" fmla="*/ 45 h 1134"/>
                <a:gd name="T14" fmla="*/ 706 w 1135"/>
                <a:gd name="T15" fmla="*/ 144 h 1134"/>
                <a:gd name="T16" fmla="*/ 544 w 1135"/>
                <a:gd name="T17" fmla="*/ 123 h 1134"/>
                <a:gd name="T18" fmla="*/ 472 w 1135"/>
                <a:gd name="T19" fmla="*/ 0 h 1134"/>
                <a:gd name="T20" fmla="*/ 367 w 1135"/>
                <a:gd name="T21" fmla="*/ 28 h 1134"/>
                <a:gd name="T22" fmla="*/ 365 w 1135"/>
                <a:gd name="T23" fmla="*/ 170 h 1134"/>
                <a:gd name="T24" fmla="*/ 237 w 1135"/>
                <a:gd name="T25" fmla="*/ 269 h 1134"/>
                <a:gd name="T26" fmla="*/ 99 w 1135"/>
                <a:gd name="T27" fmla="*/ 234 h 1134"/>
                <a:gd name="T28" fmla="*/ 45 w 1135"/>
                <a:gd name="T29" fmla="*/ 327 h 1134"/>
                <a:gd name="T30" fmla="*/ 144 w 1135"/>
                <a:gd name="T31" fmla="*/ 429 h 1134"/>
                <a:gd name="T32" fmla="*/ 123 w 1135"/>
                <a:gd name="T33" fmla="*/ 590 h 1134"/>
                <a:gd name="T34" fmla="*/ 0 w 1135"/>
                <a:gd name="T35" fmla="*/ 663 h 1134"/>
                <a:gd name="T36" fmla="*/ 28 w 1135"/>
                <a:gd name="T37" fmla="*/ 767 h 1134"/>
                <a:gd name="T38" fmla="*/ 171 w 1135"/>
                <a:gd name="T39" fmla="*/ 769 h 1134"/>
                <a:gd name="T40" fmla="*/ 269 w 1135"/>
                <a:gd name="T41" fmla="*/ 898 h 1134"/>
                <a:gd name="T42" fmla="*/ 234 w 1135"/>
                <a:gd name="T43" fmla="*/ 1036 h 1134"/>
                <a:gd name="T44" fmla="*/ 328 w 1135"/>
                <a:gd name="T45" fmla="*/ 1090 h 1134"/>
                <a:gd name="T46" fmla="*/ 429 w 1135"/>
                <a:gd name="T47" fmla="*/ 991 h 1134"/>
                <a:gd name="T48" fmla="*/ 591 w 1135"/>
                <a:gd name="T49" fmla="*/ 1012 h 1134"/>
                <a:gd name="T50" fmla="*/ 664 w 1135"/>
                <a:gd name="T51" fmla="*/ 1134 h 1134"/>
                <a:gd name="T52" fmla="*/ 768 w 1135"/>
                <a:gd name="T53" fmla="*/ 1106 h 1134"/>
                <a:gd name="T54" fmla="*/ 770 w 1135"/>
                <a:gd name="T55" fmla="*/ 964 h 1134"/>
                <a:gd name="T56" fmla="*/ 899 w 1135"/>
                <a:gd name="T57" fmla="*/ 865 h 1134"/>
                <a:gd name="T58" fmla="*/ 1036 w 1135"/>
                <a:gd name="T59" fmla="*/ 900 h 1134"/>
                <a:gd name="T60" fmla="*/ 1090 w 1135"/>
                <a:gd name="T61" fmla="*/ 807 h 1134"/>
                <a:gd name="T62" fmla="*/ 992 w 1135"/>
                <a:gd name="T63" fmla="*/ 705 h 1134"/>
                <a:gd name="T64" fmla="*/ 1013 w 1135"/>
                <a:gd name="T65" fmla="*/ 544 h 1134"/>
                <a:gd name="T66" fmla="*/ 593 w 1135"/>
                <a:gd name="T67" fmla="*/ 879 h 1134"/>
                <a:gd name="T68" fmla="*/ 256 w 1135"/>
                <a:gd name="T69" fmla="*/ 593 h 1134"/>
                <a:gd name="T70" fmla="*/ 543 w 1135"/>
                <a:gd name="T71" fmla="*/ 256 h 1134"/>
                <a:gd name="T72" fmla="*/ 879 w 1135"/>
                <a:gd name="T73" fmla="*/ 542 h 1134"/>
                <a:gd name="T74" fmla="*/ 593 w 1135"/>
                <a:gd name="T75" fmla="*/ 879 h 1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135" h="1134">
                  <a:moveTo>
                    <a:pt x="1013" y="544"/>
                  </a:moveTo>
                  <a:cubicBezTo>
                    <a:pt x="1135" y="472"/>
                    <a:pt x="1135" y="472"/>
                    <a:pt x="1135" y="472"/>
                  </a:cubicBezTo>
                  <a:cubicBezTo>
                    <a:pt x="1107" y="367"/>
                    <a:pt x="1107" y="367"/>
                    <a:pt x="1107" y="367"/>
                  </a:cubicBezTo>
                  <a:cubicBezTo>
                    <a:pt x="965" y="366"/>
                    <a:pt x="965" y="366"/>
                    <a:pt x="965" y="366"/>
                  </a:cubicBezTo>
                  <a:cubicBezTo>
                    <a:pt x="940" y="317"/>
                    <a:pt x="906" y="273"/>
                    <a:pt x="866" y="237"/>
                  </a:cubicBezTo>
                  <a:cubicBezTo>
                    <a:pt x="901" y="99"/>
                    <a:pt x="901" y="99"/>
                    <a:pt x="901" y="99"/>
                  </a:cubicBezTo>
                  <a:cubicBezTo>
                    <a:pt x="808" y="45"/>
                    <a:pt x="808" y="45"/>
                    <a:pt x="808" y="45"/>
                  </a:cubicBezTo>
                  <a:cubicBezTo>
                    <a:pt x="706" y="144"/>
                    <a:pt x="706" y="144"/>
                    <a:pt x="706" y="144"/>
                  </a:cubicBezTo>
                  <a:cubicBezTo>
                    <a:pt x="655" y="127"/>
                    <a:pt x="601" y="120"/>
                    <a:pt x="544" y="123"/>
                  </a:cubicBezTo>
                  <a:cubicBezTo>
                    <a:pt x="472" y="0"/>
                    <a:pt x="472" y="0"/>
                    <a:pt x="472" y="0"/>
                  </a:cubicBezTo>
                  <a:cubicBezTo>
                    <a:pt x="367" y="28"/>
                    <a:pt x="367" y="28"/>
                    <a:pt x="367" y="28"/>
                  </a:cubicBezTo>
                  <a:cubicBezTo>
                    <a:pt x="365" y="170"/>
                    <a:pt x="365" y="170"/>
                    <a:pt x="365" y="170"/>
                  </a:cubicBezTo>
                  <a:cubicBezTo>
                    <a:pt x="317" y="195"/>
                    <a:pt x="273" y="229"/>
                    <a:pt x="237" y="269"/>
                  </a:cubicBezTo>
                  <a:cubicBezTo>
                    <a:pt x="99" y="234"/>
                    <a:pt x="99" y="234"/>
                    <a:pt x="99" y="234"/>
                  </a:cubicBezTo>
                  <a:cubicBezTo>
                    <a:pt x="45" y="327"/>
                    <a:pt x="45" y="327"/>
                    <a:pt x="45" y="327"/>
                  </a:cubicBezTo>
                  <a:cubicBezTo>
                    <a:pt x="144" y="429"/>
                    <a:pt x="144" y="429"/>
                    <a:pt x="144" y="429"/>
                  </a:cubicBezTo>
                  <a:cubicBezTo>
                    <a:pt x="128" y="480"/>
                    <a:pt x="120" y="534"/>
                    <a:pt x="123" y="590"/>
                  </a:cubicBezTo>
                  <a:cubicBezTo>
                    <a:pt x="0" y="663"/>
                    <a:pt x="0" y="663"/>
                    <a:pt x="0" y="663"/>
                  </a:cubicBezTo>
                  <a:cubicBezTo>
                    <a:pt x="28" y="767"/>
                    <a:pt x="28" y="767"/>
                    <a:pt x="28" y="767"/>
                  </a:cubicBezTo>
                  <a:cubicBezTo>
                    <a:pt x="171" y="769"/>
                    <a:pt x="171" y="769"/>
                    <a:pt x="171" y="769"/>
                  </a:cubicBezTo>
                  <a:cubicBezTo>
                    <a:pt x="195" y="818"/>
                    <a:pt x="229" y="862"/>
                    <a:pt x="269" y="898"/>
                  </a:cubicBezTo>
                  <a:cubicBezTo>
                    <a:pt x="234" y="1036"/>
                    <a:pt x="234" y="1036"/>
                    <a:pt x="234" y="1036"/>
                  </a:cubicBezTo>
                  <a:cubicBezTo>
                    <a:pt x="328" y="1090"/>
                    <a:pt x="328" y="1090"/>
                    <a:pt x="328" y="1090"/>
                  </a:cubicBezTo>
                  <a:cubicBezTo>
                    <a:pt x="429" y="991"/>
                    <a:pt x="429" y="991"/>
                    <a:pt x="429" y="991"/>
                  </a:cubicBezTo>
                  <a:cubicBezTo>
                    <a:pt x="480" y="1008"/>
                    <a:pt x="535" y="1015"/>
                    <a:pt x="591" y="1012"/>
                  </a:cubicBezTo>
                  <a:cubicBezTo>
                    <a:pt x="664" y="1134"/>
                    <a:pt x="664" y="1134"/>
                    <a:pt x="664" y="1134"/>
                  </a:cubicBezTo>
                  <a:cubicBezTo>
                    <a:pt x="768" y="1106"/>
                    <a:pt x="768" y="1106"/>
                    <a:pt x="768" y="1106"/>
                  </a:cubicBezTo>
                  <a:cubicBezTo>
                    <a:pt x="770" y="964"/>
                    <a:pt x="770" y="964"/>
                    <a:pt x="770" y="964"/>
                  </a:cubicBezTo>
                  <a:cubicBezTo>
                    <a:pt x="819" y="939"/>
                    <a:pt x="863" y="906"/>
                    <a:pt x="899" y="865"/>
                  </a:cubicBezTo>
                  <a:cubicBezTo>
                    <a:pt x="1036" y="900"/>
                    <a:pt x="1036" y="900"/>
                    <a:pt x="1036" y="900"/>
                  </a:cubicBezTo>
                  <a:cubicBezTo>
                    <a:pt x="1090" y="807"/>
                    <a:pt x="1090" y="807"/>
                    <a:pt x="1090" y="807"/>
                  </a:cubicBezTo>
                  <a:cubicBezTo>
                    <a:pt x="992" y="705"/>
                    <a:pt x="992" y="705"/>
                    <a:pt x="992" y="705"/>
                  </a:cubicBezTo>
                  <a:cubicBezTo>
                    <a:pt x="1008" y="654"/>
                    <a:pt x="1015" y="600"/>
                    <a:pt x="1013" y="544"/>
                  </a:cubicBezTo>
                  <a:close/>
                  <a:moveTo>
                    <a:pt x="593" y="879"/>
                  </a:moveTo>
                  <a:cubicBezTo>
                    <a:pt x="421" y="893"/>
                    <a:pt x="270" y="764"/>
                    <a:pt x="256" y="593"/>
                  </a:cubicBezTo>
                  <a:cubicBezTo>
                    <a:pt x="243" y="421"/>
                    <a:pt x="371" y="270"/>
                    <a:pt x="543" y="256"/>
                  </a:cubicBezTo>
                  <a:cubicBezTo>
                    <a:pt x="714" y="242"/>
                    <a:pt x="865" y="370"/>
                    <a:pt x="879" y="542"/>
                  </a:cubicBezTo>
                  <a:cubicBezTo>
                    <a:pt x="893" y="714"/>
                    <a:pt x="765" y="865"/>
                    <a:pt x="593" y="879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C8C8C8"/>
                </a:gs>
              </a:gsLst>
              <a:lin ang="19800000" scaled="0"/>
              <a:tileRect/>
            </a:gradFill>
            <a:ln w="12700">
              <a:gradFill flip="none" rotWithShape="1">
                <a:gsLst>
                  <a:gs pos="53000">
                    <a:schemeClr val="bg1">
                      <a:alpha val="90000"/>
                    </a:schemeClr>
                  </a:gs>
                  <a:gs pos="100000">
                    <a:schemeClr val="tx1">
                      <a:lumMod val="50000"/>
                      <a:lumOff val="50000"/>
                    </a:schemeClr>
                  </a:gs>
                </a:gsLst>
                <a:lin ang="7200000" scaled="0"/>
                <a:tileRect/>
              </a:gradFill>
            </a:ln>
            <a:effectLst>
              <a:outerShdw blurRad="482600" dist="203200" dir="8100000" algn="tr" rotWithShape="0">
                <a:prstClr val="black">
                  <a:alpha val="2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</a:pPr>
              <a:endParaRPr lang="id-ID" sz="6000">
                <a:solidFill>
                  <a:schemeClr val="bg1"/>
                </a:solidFill>
                <a:latin typeface="AgencyFB Light" pitchFamily="50" charset="0"/>
                <a:ea typeface="微软雅黑 Light" panose="020B0502040204020203" pitchFamily="34" charset="-122"/>
              </a:endParaRPr>
            </a:p>
          </p:txBody>
        </p:sp>
      </p:grpSp>
      <p:sp>
        <p:nvSpPr>
          <p:cNvPr id="6" name="e7d195523061f1c0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 hidden="1">
            <a:extLst>
              <a:ext uri="{FF2B5EF4-FFF2-40B4-BE49-F238E27FC236}">
                <a16:creationId xmlns="" xmlns:a16="http://schemas.microsoft.com/office/drawing/2014/main" id="{61550EBB-2C96-4BBC-8B1E-2183326843EB}"/>
              </a:ext>
            </a:extLst>
          </p:cNvPr>
          <p:cNvSpPr txBox="1"/>
          <p:nvPr/>
        </p:nvSpPr>
        <p:spPr>
          <a:xfrm>
            <a:off x="-355600" y="1803400"/>
            <a:ext cx="293927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e7d195523061f1c0dc554706afe4c72a60a25314cbaece805811E654B44695D34D35691164BB3D154CCFD5D798F6FEAD99EAA8F1ADC3D4AFA5BC9ED0BB3A4B45073A038AC38E89AB54D31AA59602B9F119171EA029671D03CC5A9FDF7B6FBD52CFA77A9813EB1C48E56359C7D4F4CC6E1CF6F79A148452085485E677BFBC7D6AE55FD115E9DF0A16</a:t>
            </a:r>
            <a:endParaRPr lang="zh-CN" altLang="en-US" sz="100"/>
          </a:p>
        </p:txBody>
      </p:sp>
    </p:spTree>
    <p:extLst>
      <p:ext uri="{BB962C8B-B14F-4D97-AF65-F5344CB8AC3E}">
        <p14:creationId xmlns:p14="http://schemas.microsoft.com/office/powerpoint/2010/main" val="1185096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 txBox="1"/>
          <p:nvPr/>
        </p:nvSpPr>
        <p:spPr>
          <a:xfrm>
            <a:off x="1023202" y="313942"/>
            <a:ext cx="30572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点击添加文章标题</a:t>
            </a:r>
          </a:p>
        </p:txBody>
      </p:sp>
      <p:grpSp>
        <p:nvGrpSpPr>
          <p:cNvPr id="17" name="组合 16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GrpSpPr/>
          <p:nvPr/>
        </p:nvGrpSpPr>
        <p:grpSpPr>
          <a:xfrm>
            <a:off x="143240" y="192520"/>
            <a:ext cx="743173" cy="743173"/>
            <a:chOff x="181340" y="135370"/>
            <a:chExt cx="743173" cy="743173"/>
          </a:xfrm>
        </p:grpSpPr>
        <p:sp>
          <p:nvSpPr>
            <p:cNvPr id="13" name="菱形 12"/>
            <p:cNvSpPr/>
            <p:nvPr/>
          </p:nvSpPr>
          <p:spPr>
            <a:xfrm>
              <a:off x="181340" y="135370"/>
              <a:ext cx="743173" cy="743173"/>
            </a:xfrm>
            <a:prstGeom prst="diamond">
              <a:avLst/>
            </a:prstGeom>
            <a:noFill/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菱形 13"/>
            <p:cNvSpPr/>
            <p:nvPr/>
          </p:nvSpPr>
          <p:spPr>
            <a:xfrm>
              <a:off x="181340" y="196180"/>
              <a:ext cx="621553" cy="621554"/>
            </a:xfrm>
            <a:prstGeom prst="diamond">
              <a:avLst/>
            </a:prstGeom>
            <a:gradFill flip="none" rotWithShape="1">
              <a:gsLst>
                <a:gs pos="50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  <a:gs pos="0">
                  <a:sysClr val="window" lastClr="FFFFFF"/>
                </a:gs>
              </a:gsLst>
              <a:lin ang="18900000" scaled="0"/>
              <a:tileRect/>
            </a:gradFill>
            <a:ln w="9525" cap="flat" cmpd="sng" algn="ctr">
              <a:gradFill>
                <a:gsLst>
                  <a:gs pos="100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lin ang="8100000" scaled="0"/>
              </a:gradFill>
              <a:prstDash val="solid"/>
            </a:ln>
            <a:effectLst>
              <a:outerShdw blurRad="444500" dist="254000" dir="8100000" algn="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/>
              <a:endParaRPr lang="zh-CN" altLang="en-US" kern="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cxnSp>
        <p:nvCxnSpPr>
          <p:cNvPr id="15" name="直接连接符 14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CxnSpPr/>
          <p:nvPr/>
        </p:nvCxnSpPr>
        <p:spPr>
          <a:xfrm flipH="1">
            <a:off x="4324350" y="526006"/>
            <a:ext cx="7867652" cy="0"/>
          </a:xfrm>
          <a:prstGeom prst="line">
            <a:avLst/>
          </a:prstGeom>
          <a:ln>
            <a:solidFill>
              <a:schemeClr val="bg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GrpSpPr/>
          <p:nvPr/>
        </p:nvGrpSpPr>
        <p:grpSpPr>
          <a:xfrm>
            <a:off x="1123673" y="2504452"/>
            <a:ext cx="2044301" cy="3413207"/>
            <a:chOff x="1123673" y="2504452"/>
            <a:chExt cx="2044301" cy="3413207"/>
          </a:xfrm>
        </p:grpSpPr>
        <p:grpSp>
          <p:nvGrpSpPr>
            <p:cNvPr id="153" name="组合 152"/>
            <p:cNvGrpSpPr/>
            <p:nvPr/>
          </p:nvGrpSpPr>
          <p:grpSpPr>
            <a:xfrm>
              <a:off x="1133640" y="2504452"/>
              <a:ext cx="2034334" cy="2032338"/>
              <a:chOff x="3080287" y="2641431"/>
              <a:chExt cx="2034334" cy="2032338"/>
            </a:xfrm>
          </p:grpSpPr>
          <p:sp>
            <p:nvSpPr>
              <p:cNvPr id="154" name="Freeform 5"/>
              <p:cNvSpPr>
                <a:spLocks/>
              </p:cNvSpPr>
              <p:nvPr/>
            </p:nvSpPr>
            <p:spPr bwMode="auto">
              <a:xfrm>
                <a:off x="3080287" y="2641431"/>
                <a:ext cx="2034334" cy="2032338"/>
              </a:xfrm>
              <a:custGeom>
                <a:avLst/>
                <a:gdLst>
                  <a:gd name="connsiteX0" fmla="*/ 847725 w 1619250"/>
                  <a:gd name="connsiteY0" fmla="*/ 0 h 1617662"/>
                  <a:gd name="connsiteX1" fmla="*/ 949326 w 1619250"/>
                  <a:gd name="connsiteY1" fmla="*/ 11113 h 1617662"/>
                  <a:gd name="connsiteX2" fmla="*/ 970985 w 1619250"/>
                  <a:gd name="connsiteY2" fmla="*/ 154479 h 1617662"/>
                  <a:gd name="connsiteX3" fmla="*/ 1020676 w 1619250"/>
                  <a:gd name="connsiteY3" fmla="*/ 165666 h 1617662"/>
                  <a:gd name="connsiteX4" fmla="*/ 1059385 w 1619250"/>
                  <a:gd name="connsiteY4" fmla="*/ 182405 h 1617662"/>
                  <a:gd name="connsiteX5" fmla="*/ 1158875 w 1619250"/>
                  <a:gd name="connsiteY5" fmla="*/ 77787 h 1617662"/>
                  <a:gd name="connsiteX6" fmla="*/ 1249362 w 1619250"/>
                  <a:gd name="connsiteY6" fmla="*/ 128587 h 1617662"/>
                  <a:gd name="connsiteX7" fmla="*/ 1212628 w 1619250"/>
                  <a:gd name="connsiteY7" fmla="*/ 267361 h 1617662"/>
                  <a:gd name="connsiteX8" fmla="*/ 1233852 w 1619250"/>
                  <a:gd name="connsiteY8" fmla="*/ 281489 h 1617662"/>
                  <a:gd name="connsiteX9" fmla="*/ 1276002 w 1619250"/>
                  <a:gd name="connsiteY9" fmla="*/ 322146 h 1617662"/>
                  <a:gd name="connsiteX10" fmla="*/ 1409700 w 1619250"/>
                  <a:gd name="connsiteY10" fmla="*/ 263525 h 1617662"/>
                  <a:gd name="connsiteX11" fmla="*/ 1473200 w 1619250"/>
                  <a:gd name="connsiteY11" fmla="*/ 344488 h 1617662"/>
                  <a:gd name="connsiteX12" fmla="*/ 1387587 w 1619250"/>
                  <a:gd name="connsiteY12" fmla="*/ 458303 h 1617662"/>
                  <a:gd name="connsiteX13" fmla="*/ 1394228 w 1619250"/>
                  <a:gd name="connsiteY13" fmla="*/ 467599 h 1617662"/>
                  <a:gd name="connsiteX14" fmla="*/ 1431944 w 1619250"/>
                  <a:gd name="connsiteY14" fmla="*/ 542726 h 1617662"/>
                  <a:gd name="connsiteX15" fmla="*/ 1574800 w 1619250"/>
                  <a:gd name="connsiteY15" fmla="*/ 539750 h 1617662"/>
                  <a:gd name="connsiteX16" fmla="*/ 1603375 w 1619250"/>
                  <a:gd name="connsiteY16" fmla="*/ 638175 h 1617662"/>
                  <a:gd name="connsiteX17" fmla="*/ 1477160 w 1619250"/>
                  <a:gd name="connsiteY17" fmla="*/ 710875 h 1617662"/>
                  <a:gd name="connsiteX18" fmla="*/ 1483169 w 1619250"/>
                  <a:gd name="connsiteY18" fmla="*/ 742768 h 1617662"/>
                  <a:gd name="connsiteX19" fmla="*/ 1485310 w 1619250"/>
                  <a:gd name="connsiteY19" fmla="*/ 795975 h 1617662"/>
                  <a:gd name="connsiteX20" fmla="*/ 1619250 w 1619250"/>
                  <a:gd name="connsiteY20" fmla="*/ 847724 h 1617662"/>
                  <a:gd name="connsiteX21" fmla="*/ 1606550 w 1619250"/>
                  <a:gd name="connsiteY21" fmla="*/ 949324 h 1617662"/>
                  <a:gd name="connsiteX22" fmla="*/ 1466784 w 1619250"/>
                  <a:gd name="connsiteY22" fmla="*/ 969434 h 1617662"/>
                  <a:gd name="connsiteX23" fmla="*/ 1466709 w 1619250"/>
                  <a:gd name="connsiteY23" fmla="*/ 969830 h 1617662"/>
                  <a:gd name="connsiteX24" fmla="*/ 1444759 w 1619250"/>
                  <a:gd name="connsiteY24" fmla="*/ 1041504 h 1617662"/>
                  <a:gd name="connsiteX25" fmla="*/ 1436556 w 1619250"/>
                  <a:gd name="connsiteY25" fmla="*/ 1059607 h 1617662"/>
                  <a:gd name="connsiteX26" fmla="*/ 1539875 w 1619250"/>
                  <a:gd name="connsiteY26" fmla="*/ 1158875 h 1617662"/>
                  <a:gd name="connsiteX27" fmla="*/ 1490663 w 1619250"/>
                  <a:gd name="connsiteY27" fmla="*/ 1247775 h 1617662"/>
                  <a:gd name="connsiteX28" fmla="*/ 1352092 w 1619250"/>
                  <a:gd name="connsiteY28" fmla="*/ 1212374 h 1617662"/>
                  <a:gd name="connsiteX29" fmla="*/ 1349843 w 1619250"/>
                  <a:gd name="connsiteY29" fmla="*/ 1215872 h 1617662"/>
                  <a:gd name="connsiteX30" fmla="*/ 1294635 w 1619250"/>
                  <a:gd name="connsiteY30" fmla="*/ 1274490 h 1617662"/>
                  <a:gd name="connsiteX31" fmla="*/ 1354138 w 1619250"/>
                  <a:gd name="connsiteY31" fmla="*/ 1408112 h 1617662"/>
                  <a:gd name="connsiteX32" fmla="*/ 1273176 w 1619250"/>
                  <a:gd name="connsiteY32" fmla="*/ 1473199 h 1617662"/>
                  <a:gd name="connsiteX33" fmla="*/ 1157217 w 1619250"/>
                  <a:gd name="connsiteY33" fmla="*/ 1385195 h 1617662"/>
                  <a:gd name="connsiteX34" fmla="*/ 1120350 w 1619250"/>
                  <a:gd name="connsiteY34" fmla="*/ 1409895 h 1617662"/>
                  <a:gd name="connsiteX35" fmla="*/ 1075411 w 1619250"/>
                  <a:gd name="connsiteY35" fmla="*/ 1427570 h 1617662"/>
                  <a:gd name="connsiteX36" fmla="*/ 1079500 w 1619250"/>
                  <a:gd name="connsiteY36" fmla="*/ 1574800 h 1617662"/>
                  <a:gd name="connsiteX37" fmla="*/ 979488 w 1619250"/>
                  <a:gd name="connsiteY37" fmla="*/ 1603375 h 1617662"/>
                  <a:gd name="connsiteX38" fmla="*/ 906418 w 1619250"/>
                  <a:gd name="connsiteY38" fmla="*/ 1476518 h 1617662"/>
                  <a:gd name="connsiteX39" fmla="*/ 874521 w 1619250"/>
                  <a:gd name="connsiteY39" fmla="*/ 1482591 h 1617662"/>
                  <a:gd name="connsiteX40" fmla="*/ 821659 w 1619250"/>
                  <a:gd name="connsiteY40" fmla="*/ 1484809 h 1617662"/>
                  <a:gd name="connsiteX41" fmla="*/ 769938 w 1619250"/>
                  <a:gd name="connsiteY41" fmla="*/ 1617662 h 1617662"/>
                  <a:gd name="connsiteX42" fmla="*/ 668337 w 1619250"/>
                  <a:gd name="connsiteY42" fmla="*/ 1606550 h 1617662"/>
                  <a:gd name="connsiteX43" fmla="*/ 648200 w 1619250"/>
                  <a:gd name="connsiteY43" fmla="*/ 1466596 h 1617662"/>
                  <a:gd name="connsiteX44" fmla="*/ 647485 w 1619250"/>
                  <a:gd name="connsiteY44" fmla="*/ 1466463 h 1617662"/>
                  <a:gd name="connsiteX45" fmla="*/ 575832 w 1619250"/>
                  <a:gd name="connsiteY45" fmla="*/ 1444578 h 1617662"/>
                  <a:gd name="connsiteX46" fmla="*/ 558072 w 1619250"/>
                  <a:gd name="connsiteY46" fmla="*/ 1436539 h 1617662"/>
                  <a:gd name="connsiteX47" fmla="*/ 458787 w 1619250"/>
                  <a:gd name="connsiteY47" fmla="*/ 1539875 h 1617662"/>
                  <a:gd name="connsiteX48" fmla="*/ 368300 w 1619250"/>
                  <a:gd name="connsiteY48" fmla="*/ 1489075 h 1617662"/>
                  <a:gd name="connsiteX49" fmla="*/ 404648 w 1619250"/>
                  <a:gd name="connsiteY49" fmla="*/ 1351758 h 1617662"/>
                  <a:gd name="connsiteX50" fmla="*/ 401488 w 1619250"/>
                  <a:gd name="connsiteY50" fmla="*/ 1349726 h 1617662"/>
                  <a:gd name="connsiteX51" fmla="*/ 342640 w 1619250"/>
                  <a:gd name="connsiteY51" fmla="*/ 1294298 h 1617662"/>
                  <a:gd name="connsiteX52" fmla="*/ 209550 w 1619250"/>
                  <a:gd name="connsiteY52" fmla="*/ 1354137 h 1617662"/>
                  <a:gd name="connsiteX53" fmla="*/ 146050 w 1619250"/>
                  <a:gd name="connsiteY53" fmla="*/ 1273175 h 1617662"/>
                  <a:gd name="connsiteX54" fmla="*/ 232208 w 1619250"/>
                  <a:gd name="connsiteY54" fmla="*/ 1157271 h 1617662"/>
                  <a:gd name="connsiteX55" fmla="*/ 207227 w 1619250"/>
                  <a:gd name="connsiteY55" fmla="*/ 1120016 h 1617662"/>
                  <a:gd name="connsiteX56" fmla="*/ 189389 w 1619250"/>
                  <a:gd name="connsiteY56" fmla="*/ 1074838 h 1617662"/>
                  <a:gd name="connsiteX57" fmla="*/ 42862 w 1619250"/>
                  <a:gd name="connsiteY57" fmla="*/ 1077912 h 1617662"/>
                  <a:gd name="connsiteX58" fmla="*/ 14287 w 1619250"/>
                  <a:gd name="connsiteY58" fmla="*/ 979487 h 1617662"/>
                  <a:gd name="connsiteX59" fmla="*/ 140548 w 1619250"/>
                  <a:gd name="connsiteY59" fmla="*/ 906174 h 1617662"/>
                  <a:gd name="connsiteX60" fmla="*/ 134493 w 1619250"/>
                  <a:gd name="connsiteY60" fmla="*/ 874043 h 1617662"/>
                  <a:gd name="connsiteX61" fmla="*/ 132361 w 1619250"/>
                  <a:gd name="connsiteY61" fmla="*/ 821076 h 1617662"/>
                  <a:gd name="connsiteX62" fmla="*/ 0 w 1619250"/>
                  <a:gd name="connsiteY62" fmla="*/ 769937 h 1617662"/>
                  <a:gd name="connsiteX63" fmla="*/ 11112 w 1619250"/>
                  <a:gd name="connsiteY63" fmla="*/ 668337 h 1617662"/>
                  <a:gd name="connsiteX64" fmla="*/ 150722 w 1619250"/>
                  <a:gd name="connsiteY64" fmla="*/ 648393 h 1617662"/>
                  <a:gd name="connsiteX65" fmla="*/ 150953 w 1619250"/>
                  <a:gd name="connsiteY65" fmla="*/ 647170 h 1617662"/>
                  <a:gd name="connsiteX66" fmla="*/ 172903 w 1619250"/>
                  <a:gd name="connsiteY66" fmla="*/ 575583 h 1617662"/>
                  <a:gd name="connsiteX67" fmla="*/ 180932 w 1619250"/>
                  <a:gd name="connsiteY67" fmla="*/ 557888 h 1617662"/>
                  <a:gd name="connsiteX68" fmla="*/ 77787 w 1619250"/>
                  <a:gd name="connsiteY68" fmla="*/ 458787 h 1617662"/>
                  <a:gd name="connsiteX69" fmla="*/ 128587 w 1619250"/>
                  <a:gd name="connsiteY69" fmla="*/ 368300 h 1617662"/>
                  <a:gd name="connsiteX70" fmla="*/ 265788 w 1619250"/>
                  <a:gd name="connsiteY70" fmla="*/ 404618 h 1617662"/>
                  <a:gd name="connsiteX71" fmla="*/ 267819 w 1619250"/>
                  <a:gd name="connsiteY71" fmla="*/ 401465 h 1617662"/>
                  <a:gd name="connsiteX72" fmla="*/ 323724 w 1619250"/>
                  <a:gd name="connsiteY72" fmla="*/ 342199 h 1617662"/>
                  <a:gd name="connsiteX73" fmla="*/ 265112 w 1619250"/>
                  <a:gd name="connsiteY73" fmla="*/ 209550 h 1617662"/>
                  <a:gd name="connsiteX74" fmla="*/ 344487 w 1619250"/>
                  <a:gd name="connsiteY74" fmla="*/ 146050 h 1617662"/>
                  <a:gd name="connsiteX75" fmla="*/ 460547 w 1619250"/>
                  <a:gd name="connsiteY75" fmla="*/ 232325 h 1617662"/>
                  <a:gd name="connsiteX76" fmla="*/ 497312 w 1619250"/>
                  <a:gd name="connsiteY76" fmla="*/ 207728 h 1617662"/>
                  <a:gd name="connsiteX77" fmla="*/ 542279 w 1619250"/>
                  <a:gd name="connsiteY77" fmla="*/ 190056 h 1617662"/>
                  <a:gd name="connsiteX78" fmla="*/ 538162 w 1619250"/>
                  <a:gd name="connsiteY78" fmla="*/ 42862 h 1617662"/>
                  <a:gd name="connsiteX79" fmla="*/ 638174 w 1619250"/>
                  <a:gd name="connsiteY79" fmla="*/ 14287 h 1617662"/>
                  <a:gd name="connsiteX80" fmla="*/ 711825 w 1619250"/>
                  <a:gd name="connsiteY80" fmla="*/ 142152 h 1617662"/>
                  <a:gd name="connsiteX81" fmla="*/ 759983 w 1619250"/>
                  <a:gd name="connsiteY81" fmla="*/ 133603 h 1617662"/>
                  <a:gd name="connsiteX82" fmla="*/ 796385 w 1619250"/>
                  <a:gd name="connsiteY82" fmla="*/ 134513 h 16176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</a:cxnLst>
                <a:rect l="l" t="t" r="r" b="b"/>
                <a:pathLst>
                  <a:path w="1619250" h="1617662">
                    <a:moveTo>
                      <a:pt x="847725" y="0"/>
                    </a:moveTo>
                    <a:lnTo>
                      <a:pt x="949326" y="11113"/>
                    </a:lnTo>
                    <a:lnTo>
                      <a:pt x="970985" y="154479"/>
                    </a:lnTo>
                    <a:lnTo>
                      <a:pt x="1020676" y="165666"/>
                    </a:lnTo>
                    <a:lnTo>
                      <a:pt x="1059385" y="182405"/>
                    </a:lnTo>
                    <a:lnTo>
                      <a:pt x="1158875" y="77787"/>
                    </a:lnTo>
                    <a:lnTo>
                      <a:pt x="1249362" y="128587"/>
                    </a:lnTo>
                    <a:lnTo>
                      <a:pt x="1212628" y="267361"/>
                    </a:lnTo>
                    <a:lnTo>
                      <a:pt x="1233852" y="281489"/>
                    </a:lnTo>
                    <a:lnTo>
                      <a:pt x="1276002" y="322146"/>
                    </a:lnTo>
                    <a:lnTo>
                      <a:pt x="1409700" y="263525"/>
                    </a:lnTo>
                    <a:lnTo>
                      <a:pt x="1473200" y="344488"/>
                    </a:lnTo>
                    <a:lnTo>
                      <a:pt x="1387587" y="458303"/>
                    </a:lnTo>
                    <a:lnTo>
                      <a:pt x="1394228" y="467599"/>
                    </a:lnTo>
                    <a:lnTo>
                      <a:pt x="1431944" y="542726"/>
                    </a:lnTo>
                    <a:lnTo>
                      <a:pt x="1574800" y="539750"/>
                    </a:lnTo>
                    <a:lnTo>
                      <a:pt x="1603375" y="638175"/>
                    </a:lnTo>
                    <a:lnTo>
                      <a:pt x="1477160" y="710875"/>
                    </a:lnTo>
                    <a:lnTo>
                      <a:pt x="1483169" y="742768"/>
                    </a:lnTo>
                    <a:lnTo>
                      <a:pt x="1485310" y="795975"/>
                    </a:lnTo>
                    <a:lnTo>
                      <a:pt x="1619250" y="847724"/>
                    </a:lnTo>
                    <a:lnTo>
                      <a:pt x="1606550" y="949324"/>
                    </a:lnTo>
                    <a:lnTo>
                      <a:pt x="1466784" y="969434"/>
                    </a:lnTo>
                    <a:lnTo>
                      <a:pt x="1466709" y="969830"/>
                    </a:lnTo>
                    <a:cubicBezTo>
                      <a:pt x="1460705" y="994163"/>
                      <a:pt x="1453369" y="1018089"/>
                      <a:pt x="1444759" y="1041504"/>
                    </a:cubicBezTo>
                    <a:lnTo>
                      <a:pt x="1436556" y="1059607"/>
                    </a:lnTo>
                    <a:lnTo>
                      <a:pt x="1539875" y="1158875"/>
                    </a:lnTo>
                    <a:lnTo>
                      <a:pt x="1490663" y="1247775"/>
                    </a:lnTo>
                    <a:lnTo>
                      <a:pt x="1352092" y="1212374"/>
                    </a:lnTo>
                    <a:lnTo>
                      <a:pt x="1349843" y="1215872"/>
                    </a:lnTo>
                    <a:lnTo>
                      <a:pt x="1294635" y="1274490"/>
                    </a:lnTo>
                    <a:lnTo>
                      <a:pt x="1354138" y="1408112"/>
                    </a:lnTo>
                    <a:lnTo>
                      <a:pt x="1273176" y="1473199"/>
                    </a:lnTo>
                    <a:lnTo>
                      <a:pt x="1157217" y="1385195"/>
                    </a:lnTo>
                    <a:lnTo>
                      <a:pt x="1120350" y="1409895"/>
                    </a:lnTo>
                    <a:lnTo>
                      <a:pt x="1075411" y="1427570"/>
                    </a:lnTo>
                    <a:lnTo>
                      <a:pt x="1079500" y="1574800"/>
                    </a:lnTo>
                    <a:lnTo>
                      <a:pt x="979488" y="1603375"/>
                    </a:lnTo>
                    <a:lnTo>
                      <a:pt x="906418" y="1476518"/>
                    </a:lnTo>
                    <a:lnTo>
                      <a:pt x="874521" y="1482591"/>
                    </a:lnTo>
                    <a:lnTo>
                      <a:pt x="821659" y="1484809"/>
                    </a:lnTo>
                    <a:lnTo>
                      <a:pt x="769938" y="1617662"/>
                    </a:lnTo>
                    <a:lnTo>
                      <a:pt x="668337" y="1606550"/>
                    </a:lnTo>
                    <a:lnTo>
                      <a:pt x="648200" y="1466596"/>
                    </a:lnTo>
                    <a:lnTo>
                      <a:pt x="647485" y="1466463"/>
                    </a:lnTo>
                    <a:cubicBezTo>
                      <a:pt x="623160" y="1460484"/>
                      <a:pt x="599240" y="1453170"/>
                      <a:pt x="575832" y="1444578"/>
                    </a:cubicBezTo>
                    <a:lnTo>
                      <a:pt x="558072" y="1436539"/>
                    </a:lnTo>
                    <a:lnTo>
                      <a:pt x="458787" y="1539875"/>
                    </a:lnTo>
                    <a:lnTo>
                      <a:pt x="368300" y="1489075"/>
                    </a:lnTo>
                    <a:lnTo>
                      <a:pt x="404648" y="1351758"/>
                    </a:lnTo>
                    <a:lnTo>
                      <a:pt x="401488" y="1349726"/>
                    </a:lnTo>
                    <a:lnTo>
                      <a:pt x="342640" y="1294298"/>
                    </a:lnTo>
                    <a:lnTo>
                      <a:pt x="209550" y="1354137"/>
                    </a:lnTo>
                    <a:lnTo>
                      <a:pt x="146050" y="1273175"/>
                    </a:lnTo>
                    <a:lnTo>
                      <a:pt x="232208" y="1157271"/>
                    </a:lnTo>
                    <a:lnTo>
                      <a:pt x="207227" y="1120016"/>
                    </a:lnTo>
                    <a:lnTo>
                      <a:pt x="189389" y="1074838"/>
                    </a:lnTo>
                    <a:lnTo>
                      <a:pt x="42862" y="1077912"/>
                    </a:lnTo>
                    <a:lnTo>
                      <a:pt x="14287" y="979487"/>
                    </a:lnTo>
                    <a:lnTo>
                      <a:pt x="140548" y="906174"/>
                    </a:lnTo>
                    <a:lnTo>
                      <a:pt x="134493" y="874043"/>
                    </a:lnTo>
                    <a:lnTo>
                      <a:pt x="132361" y="821076"/>
                    </a:lnTo>
                    <a:lnTo>
                      <a:pt x="0" y="769937"/>
                    </a:lnTo>
                    <a:lnTo>
                      <a:pt x="11112" y="668337"/>
                    </a:lnTo>
                    <a:lnTo>
                      <a:pt x="150722" y="648393"/>
                    </a:lnTo>
                    <a:lnTo>
                      <a:pt x="150953" y="647170"/>
                    </a:lnTo>
                    <a:cubicBezTo>
                      <a:pt x="156957" y="622865"/>
                      <a:pt x="164293" y="598967"/>
                      <a:pt x="172903" y="575583"/>
                    </a:cubicBezTo>
                    <a:lnTo>
                      <a:pt x="180932" y="557888"/>
                    </a:lnTo>
                    <a:lnTo>
                      <a:pt x="77787" y="458787"/>
                    </a:lnTo>
                    <a:lnTo>
                      <a:pt x="128587" y="368300"/>
                    </a:lnTo>
                    <a:lnTo>
                      <a:pt x="265788" y="404618"/>
                    </a:lnTo>
                    <a:lnTo>
                      <a:pt x="267819" y="401465"/>
                    </a:lnTo>
                    <a:lnTo>
                      <a:pt x="323724" y="342199"/>
                    </a:lnTo>
                    <a:lnTo>
                      <a:pt x="265112" y="209550"/>
                    </a:lnTo>
                    <a:lnTo>
                      <a:pt x="344487" y="146050"/>
                    </a:lnTo>
                    <a:lnTo>
                      <a:pt x="460547" y="232325"/>
                    </a:lnTo>
                    <a:lnTo>
                      <a:pt x="497312" y="207728"/>
                    </a:lnTo>
                    <a:lnTo>
                      <a:pt x="542279" y="190056"/>
                    </a:lnTo>
                    <a:lnTo>
                      <a:pt x="538162" y="42862"/>
                    </a:lnTo>
                    <a:lnTo>
                      <a:pt x="638174" y="14287"/>
                    </a:lnTo>
                    <a:lnTo>
                      <a:pt x="711825" y="142152"/>
                    </a:lnTo>
                    <a:lnTo>
                      <a:pt x="759983" y="133603"/>
                    </a:lnTo>
                    <a:lnTo>
                      <a:pt x="796385" y="134513"/>
                    </a:ln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  <a:effectLst>
                <a:outerShdw blurRad="127000" dir="2700000" sx="102000" sy="102000" algn="tl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100">
                  <a:solidFill>
                    <a:schemeClr val="lt1"/>
                  </a:solidFill>
                  <a:latin typeface="AgencyFB Light" pitchFamily="50" charset="0"/>
                  <a:cs typeface="+mn-ea"/>
                  <a:sym typeface="方正中等线繁体" panose="03000509000000000000" pitchFamily="65" charset="-122"/>
                </a:endParaRPr>
              </a:p>
            </p:txBody>
          </p:sp>
          <p:sp>
            <p:nvSpPr>
              <p:cNvPr id="155" name="椭圆 154"/>
              <p:cNvSpPr/>
              <p:nvPr/>
            </p:nvSpPr>
            <p:spPr bwMode="auto">
              <a:xfrm>
                <a:off x="3367315" y="2917372"/>
                <a:ext cx="1480456" cy="1480456"/>
              </a:xfrm>
              <a:prstGeom prst="ellipse">
                <a:avLst/>
              </a:prstGeom>
              <a:gradFill>
                <a:gsLst>
                  <a:gs pos="39000">
                    <a:sysClr val="window" lastClr="FFFFFF"/>
                  </a:gs>
                  <a:gs pos="53000">
                    <a:srgbClr val="F7F7F7"/>
                  </a:gs>
                  <a:gs pos="11000">
                    <a:sysClr val="window" lastClr="FFFFFF">
                      <a:alpha val="99000"/>
                    </a:sysClr>
                  </a:gs>
                  <a:gs pos="100000">
                    <a:srgbClr val="B8C0C0"/>
                  </a:gs>
                </a:gsLst>
                <a:lin ang="2700000" scaled="1"/>
              </a:gradFill>
              <a:ln w="25400" cap="flat" cmpd="sng" algn="ctr">
                <a:noFill/>
                <a:prstDash val="solid"/>
              </a:ln>
              <a:effectLst>
                <a:innerShdw blurRad="736600" dist="241300" dir="2700000">
                  <a:srgbClr val="5F6D6C">
                    <a:alpha val="40000"/>
                  </a:srgbClr>
                </a:innerShdw>
              </a:effectLst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prstClr val="white"/>
                  </a:solidFill>
                  <a:latin typeface="方正中等线繁体"/>
                  <a:ea typeface="锐字逼格锐线粗体简2.0"/>
                </a:endParaRPr>
              </a:p>
            </p:txBody>
          </p:sp>
        </p:grpSp>
        <p:grpSp>
          <p:nvGrpSpPr>
            <p:cNvPr id="165" name="组合 164"/>
            <p:cNvGrpSpPr/>
            <p:nvPr/>
          </p:nvGrpSpPr>
          <p:grpSpPr>
            <a:xfrm>
              <a:off x="1933939" y="3284354"/>
              <a:ext cx="453914" cy="501947"/>
              <a:chOff x="2492375" y="-552450"/>
              <a:chExt cx="7200900" cy="7962901"/>
            </a:xfrm>
            <a:solidFill>
              <a:srgbClr val="B32E31"/>
            </a:solidFill>
          </p:grpSpPr>
          <p:sp>
            <p:nvSpPr>
              <p:cNvPr id="166" name="Freeform 5"/>
              <p:cNvSpPr>
                <a:spLocks noEditPoints="1"/>
              </p:cNvSpPr>
              <p:nvPr/>
            </p:nvSpPr>
            <p:spPr bwMode="auto">
              <a:xfrm>
                <a:off x="2492375" y="434975"/>
                <a:ext cx="5295900" cy="6373813"/>
              </a:xfrm>
              <a:custGeom>
                <a:avLst/>
                <a:gdLst>
                  <a:gd name="T0" fmla="*/ 1092 w 1774"/>
                  <a:gd name="T1" fmla="*/ 173 h 2138"/>
                  <a:gd name="T2" fmla="*/ 1598 w 1774"/>
                  <a:gd name="T3" fmla="*/ 826 h 2138"/>
                  <a:gd name="T4" fmla="*/ 1686 w 1774"/>
                  <a:gd name="T5" fmla="*/ 914 h 2138"/>
                  <a:gd name="T6" fmla="*/ 1774 w 1774"/>
                  <a:gd name="T7" fmla="*/ 826 h 2138"/>
                  <a:gd name="T8" fmla="*/ 1094 w 1774"/>
                  <a:gd name="T9" fmla="*/ 0 h 2138"/>
                  <a:gd name="T10" fmla="*/ 414 w 1774"/>
                  <a:gd name="T11" fmla="*/ 826 h 2138"/>
                  <a:gd name="T12" fmla="*/ 753 w 1774"/>
                  <a:gd name="T13" fmla="*/ 1551 h 2138"/>
                  <a:gd name="T14" fmla="*/ 753 w 1774"/>
                  <a:gd name="T15" fmla="*/ 1564 h 2138"/>
                  <a:gd name="T16" fmla="*/ 0 w 1774"/>
                  <a:gd name="T17" fmla="*/ 2051 h 2138"/>
                  <a:gd name="T18" fmla="*/ 88 w 1774"/>
                  <a:gd name="T19" fmla="*/ 2138 h 2138"/>
                  <a:gd name="T20" fmla="*/ 175 w 1774"/>
                  <a:gd name="T21" fmla="*/ 2051 h 2138"/>
                  <a:gd name="T22" fmla="*/ 851 w 1774"/>
                  <a:gd name="T23" fmla="*/ 1726 h 2138"/>
                  <a:gd name="T24" fmla="*/ 929 w 1774"/>
                  <a:gd name="T25" fmla="*/ 1640 h 2138"/>
                  <a:gd name="T26" fmla="*/ 929 w 1774"/>
                  <a:gd name="T27" fmla="*/ 1506 h 2138"/>
                  <a:gd name="T28" fmla="*/ 889 w 1774"/>
                  <a:gd name="T29" fmla="*/ 1433 h 2138"/>
                  <a:gd name="T30" fmla="*/ 588 w 1774"/>
                  <a:gd name="T31" fmla="*/ 826 h 2138"/>
                  <a:gd name="T32" fmla="*/ 1092 w 1774"/>
                  <a:gd name="T33" fmla="*/ 173 h 2138"/>
                  <a:gd name="T34" fmla="*/ 1092 w 1774"/>
                  <a:gd name="T35" fmla="*/ 173 h 2138"/>
                  <a:gd name="T36" fmla="*/ 1092 w 1774"/>
                  <a:gd name="T37" fmla="*/ 173 h 2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774" h="2138">
                    <a:moveTo>
                      <a:pt x="1092" y="173"/>
                    </a:moveTo>
                    <a:cubicBezTo>
                      <a:pt x="1309" y="173"/>
                      <a:pt x="1598" y="241"/>
                      <a:pt x="1598" y="826"/>
                    </a:cubicBezTo>
                    <a:cubicBezTo>
                      <a:pt x="1598" y="874"/>
                      <a:pt x="1638" y="914"/>
                      <a:pt x="1686" y="914"/>
                    </a:cubicBezTo>
                    <a:cubicBezTo>
                      <a:pt x="1734" y="914"/>
                      <a:pt x="1774" y="874"/>
                      <a:pt x="1774" y="826"/>
                    </a:cubicBezTo>
                    <a:cubicBezTo>
                      <a:pt x="1774" y="142"/>
                      <a:pt x="1404" y="0"/>
                      <a:pt x="1094" y="0"/>
                    </a:cubicBezTo>
                    <a:cubicBezTo>
                      <a:pt x="783" y="0"/>
                      <a:pt x="414" y="143"/>
                      <a:pt x="414" y="826"/>
                    </a:cubicBezTo>
                    <a:cubicBezTo>
                      <a:pt x="414" y="1115"/>
                      <a:pt x="546" y="1395"/>
                      <a:pt x="753" y="1551"/>
                    </a:cubicBezTo>
                    <a:cubicBezTo>
                      <a:pt x="753" y="1564"/>
                      <a:pt x="753" y="1564"/>
                      <a:pt x="753" y="1564"/>
                    </a:cubicBezTo>
                    <a:cubicBezTo>
                      <a:pt x="293" y="1630"/>
                      <a:pt x="0" y="1818"/>
                      <a:pt x="0" y="2051"/>
                    </a:cubicBezTo>
                    <a:cubicBezTo>
                      <a:pt x="0" y="2099"/>
                      <a:pt x="40" y="2138"/>
                      <a:pt x="88" y="2138"/>
                    </a:cubicBezTo>
                    <a:cubicBezTo>
                      <a:pt x="136" y="2138"/>
                      <a:pt x="175" y="2099"/>
                      <a:pt x="175" y="2051"/>
                    </a:cubicBezTo>
                    <a:cubicBezTo>
                      <a:pt x="175" y="1928"/>
                      <a:pt x="428" y="1773"/>
                      <a:pt x="851" y="1726"/>
                    </a:cubicBezTo>
                    <a:cubicBezTo>
                      <a:pt x="895" y="1722"/>
                      <a:pt x="929" y="1684"/>
                      <a:pt x="929" y="1640"/>
                    </a:cubicBezTo>
                    <a:cubicBezTo>
                      <a:pt x="929" y="1506"/>
                      <a:pt x="929" y="1506"/>
                      <a:pt x="929" y="1506"/>
                    </a:cubicBezTo>
                    <a:cubicBezTo>
                      <a:pt x="929" y="1476"/>
                      <a:pt x="913" y="1450"/>
                      <a:pt x="889" y="1433"/>
                    </a:cubicBezTo>
                    <a:cubicBezTo>
                      <a:pt x="710" y="1315"/>
                      <a:pt x="588" y="1072"/>
                      <a:pt x="588" y="826"/>
                    </a:cubicBezTo>
                    <a:cubicBezTo>
                      <a:pt x="587" y="239"/>
                      <a:pt x="875" y="173"/>
                      <a:pt x="1092" y="173"/>
                    </a:cubicBezTo>
                    <a:close/>
                    <a:moveTo>
                      <a:pt x="1092" y="173"/>
                    </a:moveTo>
                    <a:cubicBezTo>
                      <a:pt x="1092" y="173"/>
                      <a:pt x="1092" y="173"/>
                      <a:pt x="1092" y="173"/>
                    </a:cubicBezTo>
                  </a:path>
                </a:pathLst>
              </a:custGeom>
              <a:grpFill/>
              <a:ln w="25400" cap="flat" cmpd="sng" algn="ctr">
                <a:noFill/>
                <a:prstDash val="solid"/>
              </a:ln>
              <a:effectLst>
                <a:outerShdw blurRad="139700" dist="101600" dir="5400000" algn="t" rotWithShape="0">
                  <a:prstClr val="black">
                    <a:alpha val="12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6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方正中等线繁体" panose="03000509000000000000" pitchFamily="65" charset="-122"/>
                  <a:ea typeface="方正中等线繁体" panose="03000509000000000000" pitchFamily="65" charset="-122"/>
                </a:endParaRPr>
              </a:p>
            </p:txBody>
          </p:sp>
          <p:sp>
            <p:nvSpPr>
              <p:cNvPr id="167" name="Freeform 6"/>
              <p:cNvSpPr>
                <a:spLocks noEditPoints="1"/>
              </p:cNvSpPr>
              <p:nvPr/>
            </p:nvSpPr>
            <p:spPr bwMode="auto">
              <a:xfrm>
                <a:off x="2576513" y="-552450"/>
                <a:ext cx="6597650" cy="4418013"/>
              </a:xfrm>
              <a:custGeom>
                <a:avLst/>
                <a:gdLst>
                  <a:gd name="T0" fmla="*/ 2140 w 2210"/>
                  <a:gd name="T1" fmla="*/ 929 h 1482"/>
                  <a:gd name="T2" fmla="*/ 2030 w 2210"/>
                  <a:gd name="T3" fmla="*/ 900 h 1482"/>
                  <a:gd name="T4" fmla="*/ 1064 w 2210"/>
                  <a:gd name="T5" fmla="*/ 0 h 1482"/>
                  <a:gd name="T6" fmla="*/ 96 w 2210"/>
                  <a:gd name="T7" fmla="*/ 927 h 1482"/>
                  <a:gd name="T8" fmla="*/ 31 w 2210"/>
                  <a:gd name="T9" fmla="*/ 982 h 1482"/>
                  <a:gd name="T10" fmla="*/ 0 w 2210"/>
                  <a:gd name="T11" fmla="*/ 1048 h 1482"/>
                  <a:gd name="T12" fmla="*/ 0 w 2210"/>
                  <a:gd name="T13" fmla="*/ 1393 h 1482"/>
                  <a:gd name="T14" fmla="*/ 88 w 2210"/>
                  <a:gd name="T15" fmla="*/ 1480 h 1482"/>
                  <a:gd name="T16" fmla="*/ 175 w 2210"/>
                  <a:gd name="T17" fmla="*/ 1393 h 1482"/>
                  <a:gd name="T18" fmla="*/ 175 w 2210"/>
                  <a:gd name="T19" fmla="*/ 1089 h 1482"/>
                  <a:gd name="T20" fmla="*/ 240 w 2210"/>
                  <a:gd name="T21" fmla="*/ 1036 h 1482"/>
                  <a:gd name="T22" fmla="*/ 271 w 2210"/>
                  <a:gd name="T23" fmla="*/ 970 h 1482"/>
                  <a:gd name="T24" fmla="*/ 1066 w 2210"/>
                  <a:gd name="T25" fmla="*/ 175 h 1482"/>
                  <a:gd name="T26" fmla="*/ 1860 w 2210"/>
                  <a:gd name="T27" fmla="*/ 970 h 1482"/>
                  <a:gd name="T28" fmla="*/ 1926 w 2210"/>
                  <a:gd name="T29" fmla="*/ 1054 h 1482"/>
                  <a:gd name="T30" fmla="*/ 2035 w 2210"/>
                  <a:gd name="T31" fmla="*/ 1081 h 1482"/>
                  <a:gd name="T32" fmla="*/ 2035 w 2210"/>
                  <a:gd name="T33" fmla="*/ 1394 h 1482"/>
                  <a:gd name="T34" fmla="*/ 2123 w 2210"/>
                  <a:gd name="T35" fmla="*/ 1482 h 1482"/>
                  <a:gd name="T36" fmla="*/ 2210 w 2210"/>
                  <a:gd name="T37" fmla="*/ 1394 h 1482"/>
                  <a:gd name="T38" fmla="*/ 2210 w 2210"/>
                  <a:gd name="T39" fmla="*/ 1013 h 1482"/>
                  <a:gd name="T40" fmla="*/ 2140 w 2210"/>
                  <a:gd name="T41" fmla="*/ 929 h 1482"/>
                  <a:gd name="T42" fmla="*/ 2140 w 2210"/>
                  <a:gd name="T43" fmla="*/ 929 h 1482"/>
                  <a:gd name="T44" fmla="*/ 2140 w 2210"/>
                  <a:gd name="T45" fmla="*/ 929 h 14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210" h="1482">
                    <a:moveTo>
                      <a:pt x="2140" y="929"/>
                    </a:moveTo>
                    <a:cubicBezTo>
                      <a:pt x="2030" y="900"/>
                      <a:pt x="2030" y="900"/>
                      <a:pt x="2030" y="900"/>
                    </a:cubicBezTo>
                    <a:cubicBezTo>
                      <a:pt x="1995" y="398"/>
                      <a:pt x="1575" y="0"/>
                      <a:pt x="1064" y="0"/>
                    </a:cubicBezTo>
                    <a:cubicBezTo>
                      <a:pt x="543" y="0"/>
                      <a:pt x="119" y="412"/>
                      <a:pt x="96" y="927"/>
                    </a:cubicBezTo>
                    <a:cubicBezTo>
                      <a:pt x="31" y="982"/>
                      <a:pt x="31" y="982"/>
                      <a:pt x="31" y="982"/>
                    </a:cubicBezTo>
                    <a:cubicBezTo>
                      <a:pt x="11" y="999"/>
                      <a:pt x="0" y="1023"/>
                      <a:pt x="0" y="1048"/>
                    </a:cubicBezTo>
                    <a:cubicBezTo>
                      <a:pt x="0" y="1393"/>
                      <a:pt x="0" y="1393"/>
                      <a:pt x="0" y="1393"/>
                    </a:cubicBezTo>
                    <a:cubicBezTo>
                      <a:pt x="0" y="1441"/>
                      <a:pt x="40" y="1480"/>
                      <a:pt x="88" y="1480"/>
                    </a:cubicBezTo>
                    <a:cubicBezTo>
                      <a:pt x="136" y="1480"/>
                      <a:pt x="175" y="1441"/>
                      <a:pt x="175" y="1393"/>
                    </a:cubicBezTo>
                    <a:cubicBezTo>
                      <a:pt x="175" y="1089"/>
                      <a:pt x="175" y="1089"/>
                      <a:pt x="175" y="1089"/>
                    </a:cubicBezTo>
                    <a:cubicBezTo>
                      <a:pt x="240" y="1036"/>
                      <a:pt x="240" y="1036"/>
                      <a:pt x="240" y="1036"/>
                    </a:cubicBezTo>
                    <a:cubicBezTo>
                      <a:pt x="260" y="1019"/>
                      <a:pt x="271" y="995"/>
                      <a:pt x="271" y="970"/>
                    </a:cubicBezTo>
                    <a:cubicBezTo>
                      <a:pt x="271" y="531"/>
                      <a:pt x="628" y="175"/>
                      <a:pt x="1066" y="175"/>
                    </a:cubicBezTo>
                    <a:cubicBezTo>
                      <a:pt x="1503" y="175"/>
                      <a:pt x="1860" y="532"/>
                      <a:pt x="1860" y="970"/>
                    </a:cubicBezTo>
                    <a:cubicBezTo>
                      <a:pt x="1860" y="1009"/>
                      <a:pt x="1887" y="1044"/>
                      <a:pt x="1926" y="1054"/>
                    </a:cubicBezTo>
                    <a:cubicBezTo>
                      <a:pt x="2035" y="1081"/>
                      <a:pt x="2035" y="1081"/>
                      <a:pt x="2035" y="1081"/>
                    </a:cubicBezTo>
                    <a:cubicBezTo>
                      <a:pt x="2035" y="1394"/>
                      <a:pt x="2035" y="1394"/>
                      <a:pt x="2035" y="1394"/>
                    </a:cubicBezTo>
                    <a:cubicBezTo>
                      <a:pt x="2035" y="1442"/>
                      <a:pt x="2075" y="1482"/>
                      <a:pt x="2123" y="1482"/>
                    </a:cubicBezTo>
                    <a:cubicBezTo>
                      <a:pt x="2171" y="1482"/>
                      <a:pt x="2210" y="1442"/>
                      <a:pt x="2210" y="1394"/>
                    </a:cubicBezTo>
                    <a:cubicBezTo>
                      <a:pt x="2210" y="1013"/>
                      <a:pt x="2210" y="1013"/>
                      <a:pt x="2210" y="1013"/>
                    </a:cubicBezTo>
                    <a:cubicBezTo>
                      <a:pt x="2207" y="972"/>
                      <a:pt x="2180" y="937"/>
                      <a:pt x="2140" y="929"/>
                    </a:cubicBezTo>
                    <a:close/>
                    <a:moveTo>
                      <a:pt x="2140" y="929"/>
                    </a:moveTo>
                    <a:cubicBezTo>
                      <a:pt x="2140" y="929"/>
                      <a:pt x="2140" y="929"/>
                      <a:pt x="2140" y="929"/>
                    </a:cubicBezTo>
                  </a:path>
                </a:pathLst>
              </a:custGeom>
              <a:grpFill/>
              <a:ln w="25400" cap="flat" cmpd="sng" algn="ctr">
                <a:noFill/>
                <a:prstDash val="solid"/>
              </a:ln>
              <a:effectLst>
                <a:outerShdw blurRad="139700" dist="101600" dir="5400000" algn="t" rotWithShape="0">
                  <a:prstClr val="black">
                    <a:alpha val="12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6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方正中等线繁体" panose="03000509000000000000" pitchFamily="65" charset="-122"/>
                  <a:ea typeface="方正中等线繁体" panose="03000509000000000000" pitchFamily="65" charset="-122"/>
                </a:endParaRPr>
              </a:p>
            </p:txBody>
          </p:sp>
          <p:sp>
            <p:nvSpPr>
              <p:cNvPr id="168" name="Freeform 7"/>
              <p:cNvSpPr>
                <a:spLocks noEditPoints="1"/>
              </p:cNvSpPr>
              <p:nvPr/>
            </p:nvSpPr>
            <p:spPr bwMode="auto">
              <a:xfrm>
                <a:off x="5797550" y="3275013"/>
                <a:ext cx="2708275" cy="1014413"/>
              </a:xfrm>
              <a:custGeom>
                <a:avLst/>
                <a:gdLst>
                  <a:gd name="T0" fmla="*/ 735 w 907"/>
                  <a:gd name="T1" fmla="*/ 0 h 340"/>
                  <a:gd name="T2" fmla="*/ 88 w 907"/>
                  <a:gd name="T3" fmla="*/ 165 h 340"/>
                  <a:gd name="T4" fmla="*/ 0 w 907"/>
                  <a:gd name="T5" fmla="*/ 253 h 340"/>
                  <a:gd name="T6" fmla="*/ 88 w 907"/>
                  <a:gd name="T7" fmla="*/ 340 h 340"/>
                  <a:gd name="T8" fmla="*/ 907 w 907"/>
                  <a:gd name="T9" fmla="*/ 30 h 340"/>
                  <a:gd name="T10" fmla="*/ 821 w 907"/>
                  <a:gd name="T11" fmla="*/ 19 h 340"/>
                  <a:gd name="T12" fmla="*/ 735 w 907"/>
                  <a:gd name="T13" fmla="*/ 0 h 340"/>
                  <a:gd name="T14" fmla="*/ 735 w 907"/>
                  <a:gd name="T15" fmla="*/ 0 h 340"/>
                  <a:gd name="T16" fmla="*/ 735 w 907"/>
                  <a:gd name="T17" fmla="*/ 0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07" h="340">
                    <a:moveTo>
                      <a:pt x="735" y="0"/>
                    </a:moveTo>
                    <a:cubicBezTo>
                      <a:pt x="720" y="47"/>
                      <a:pt x="574" y="165"/>
                      <a:pt x="88" y="165"/>
                    </a:cubicBezTo>
                    <a:cubicBezTo>
                      <a:pt x="40" y="165"/>
                      <a:pt x="0" y="205"/>
                      <a:pt x="0" y="253"/>
                    </a:cubicBezTo>
                    <a:cubicBezTo>
                      <a:pt x="0" y="301"/>
                      <a:pt x="40" y="340"/>
                      <a:pt x="88" y="340"/>
                    </a:cubicBezTo>
                    <a:cubicBezTo>
                      <a:pt x="828" y="340"/>
                      <a:pt x="900" y="82"/>
                      <a:pt x="907" y="30"/>
                    </a:cubicBezTo>
                    <a:cubicBezTo>
                      <a:pt x="821" y="19"/>
                      <a:pt x="821" y="19"/>
                      <a:pt x="821" y="19"/>
                    </a:cubicBezTo>
                    <a:cubicBezTo>
                      <a:pt x="735" y="0"/>
                      <a:pt x="735" y="0"/>
                      <a:pt x="735" y="0"/>
                    </a:cubicBezTo>
                    <a:close/>
                    <a:moveTo>
                      <a:pt x="735" y="0"/>
                    </a:moveTo>
                    <a:cubicBezTo>
                      <a:pt x="735" y="0"/>
                      <a:pt x="735" y="0"/>
                      <a:pt x="735" y="0"/>
                    </a:cubicBezTo>
                  </a:path>
                </a:pathLst>
              </a:custGeom>
              <a:grpFill/>
              <a:ln w="25400" cap="flat" cmpd="sng" algn="ctr">
                <a:noFill/>
                <a:prstDash val="solid"/>
              </a:ln>
              <a:effectLst>
                <a:outerShdw blurRad="139700" dist="101600" dir="5400000" algn="t" rotWithShape="0">
                  <a:prstClr val="black">
                    <a:alpha val="12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6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方正中等线繁体" panose="03000509000000000000" pitchFamily="65" charset="-122"/>
                  <a:ea typeface="方正中等线繁体" panose="03000509000000000000" pitchFamily="65" charset="-122"/>
                </a:endParaRPr>
              </a:p>
            </p:txBody>
          </p:sp>
          <p:sp>
            <p:nvSpPr>
              <p:cNvPr id="169" name="Freeform 8"/>
              <p:cNvSpPr>
                <a:spLocks noEditPoints="1"/>
              </p:cNvSpPr>
              <p:nvPr/>
            </p:nvSpPr>
            <p:spPr bwMode="auto">
              <a:xfrm>
                <a:off x="6248400" y="4659313"/>
                <a:ext cx="620713" cy="974725"/>
              </a:xfrm>
              <a:custGeom>
                <a:avLst/>
                <a:gdLst>
                  <a:gd name="T0" fmla="*/ 175 w 208"/>
                  <a:gd name="T1" fmla="*/ 146 h 327"/>
                  <a:gd name="T2" fmla="*/ 175 w 208"/>
                  <a:gd name="T3" fmla="*/ 88 h 327"/>
                  <a:gd name="T4" fmla="*/ 88 w 208"/>
                  <a:gd name="T5" fmla="*/ 0 h 327"/>
                  <a:gd name="T6" fmla="*/ 0 w 208"/>
                  <a:gd name="T7" fmla="*/ 88 h 327"/>
                  <a:gd name="T8" fmla="*/ 0 w 208"/>
                  <a:gd name="T9" fmla="*/ 222 h 327"/>
                  <a:gd name="T10" fmla="*/ 78 w 208"/>
                  <a:gd name="T11" fmla="*/ 308 h 327"/>
                  <a:gd name="T12" fmla="*/ 208 w 208"/>
                  <a:gd name="T13" fmla="*/ 327 h 327"/>
                  <a:gd name="T14" fmla="*/ 208 w 208"/>
                  <a:gd name="T15" fmla="*/ 150 h 327"/>
                  <a:gd name="T16" fmla="*/ 175 w 208"/>
                  <a:gd name="T17" fmla="*/ 146 h 327"/>
                  <a:gd name="T18" fmla="*/ 175 w 208"/>
                  <a:gd name="T19" fmla="*/ 146 h 327"/>
                  <a:gd name="T20" fmla="*/ 175 w 208"/>
                  <a:gd name="T21" fmla="*/ 146 h 3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8" h="327">
                    <a:moveTo>
                      <a:pt x="175" y="146"/>
                    </a:moveTo>
                    <a:cubicBezTo>
                      <a:pt x="175" y="88"/>
                      <a:pt x="175" y="88"/>
                      <a:pt x="175" y="88"/>
                    </a:cubicBezTo>
                    <a:cubicBezTo>
                      <a:pt x="175" y="40"/>
                      <a:pt x="136" y="0"/>
                      <a:pt x="88" y="0"/>
                    </a:cubicBezTo>
                    <a:cubicBezTo>
                      <a:pt x="40" y="0"/>
                      <a:pt x="0" y="40"/>
                      <a:pt x="0" y="88"/>
                    </a:cubicBezTo>
                    <a:cubicBezTo>
                      <a:pt x="0" y="222"/>
                      <a:pt x="0" y="222"/>
                      <a:pt x="0" y="222"/>
                    </a:cubicBezTo>
                    <a:cubicBezTo>
                      <a:pt x="0" y="266"/>
                      <a:pt x="34" y="304"/>
                      <a:pt x="78" y="308"/>
                    </a:cubicBezTo>
                    <a:cubicBezTo>
                      <a:pt x="123" y="314"/>
                      <a:pt x="167" y="319"/>
                      <a:pt x="208" y="327"/>
                    </a:cubicBezTo>
                    <a:cubicBezTo>
                      <a:pt x="208" y="150"/>
                      <a:pt x="208" y="150"/>
                      <a:pt x="208" y="150"/>
                    </a:cubicBezTo>
                    <a:cubicBezTo>
                      <a:pt x="198" y="150"/>
                      <a:pt x="186" y="148"/>
                      <a:pt x="175" y="146"/>
                    </a:cubicBezTo>
                    <a:close/>
                    <a:moveTo>
                      <a:pt x="175" y="146"/>
                    </a:moveTo>
                    <a:cubicBezTo>
                      <a:pt x="175" y="146"/>
                      <a:pt x="175" y="146"/>
                      <a:pt x="175" y="146"/>
                    </a:cubicBezTo>
                  </a:path>
                </a:pathLst>
              </a:custGeom>
              <a:grpFill/>
              <a:ln w="25400" cap="flat" cmpd="sng" algn="ctr">
                <a:noFill/>
                <a:prstDash val="solid"/>
              </a:ln>
              <a:effectLst>
                <a:outerShdw blurRad="139700" dist="101600" dir="5400000" algn="t" rotWithShape="0">
                  <a:prstClr val="black">
                    <a:alpha val="12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6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方正中等线繁体" panose="03000509000000000000" pitchFamily="65" charset="-122"/>
                  <a:ea typeface="方正中等线繁体" panose="03000509000000000000" pitchFamily="65" charset="-122"/>
                </a:endParaRPr>
              </a:p>
            </p:txBody>
          </p:sp>
          <p:sp>
            <p:nvSpPr>
              <p:cNvPr id="170" name="Freeform 9"/>
              <p:cNvSpPr>
                <a:spLocks noEditPoints="1"/>
              </p:cNvSpPr>
              <p:nvPr/>
            </p:nvSpPr>
            <p:spPr bwMode="auto">
              <a:xfrm>
                <a:off x="6940550" y="4659313"/>
                <a:ext cx="2752725" cy="2751138"/>
              </a:xfrm>
              <a:custGeom>
                <a:avLst/>
                <a:gdLst>
                  <a:gd name="T0" fmla="*/ 807 w 922"/>
                  <a:gd name="T1" fmla="*/ 404 h 923"/>
                  <a:gd name="T2" fmla="*/ 741 w 922"/>
                  <a:gd name="T3" fmla="*/ 261 h 923"/>
                  <a:gd name="T4" fmla="*/ 787 w 922"/>
                  <a:gd name="T5" fmla="*/ 217 h 923"/>
                  <a:gd name="T6" fmla="*/ 705 w 922"/>
                  <a:gd name="T7" fmla="*/ 135 h 923"/>
                  <a:gd name="T8" fmla="*/ 661 w 922"/>
                  <a:gd name="T9" fmla="*/ 181 h 923"/>
                  <a:gd name="T10" fmla="*/ 518 w 922"/>
                  <a:gd name="T11" fmla="*/ 116 h 923"/>
                  <a:gd name="T12" fmla="*/ 461 w 922"/>
                  <a:gd name="T13" fmla="*/ 0 h 923"/>
                  <a:gd name="T14" fmla="*/ 403 w 922"/>
                  <a:gd name="T15" fmla="*/ 116 h 923"/>
                  <a:gd name="T16" fmla="*/ 260 w 922"/>
                  <a:gd name="T17" fmla="*/ 181 h 923"/>
                  <a:gd name="T18" fmla="*/ 216 w 922"/>
                  <a:gd name="T19" fmla="*/ 135 h 923"/>
                  <a:gd name="T20" fmla="*/ 135 w 922"/>
                  <a:gd name="T21" fmla="*/ 217 h 923"/>
                  <a:gd name="T22" fmla="*/ 180 w 922"/>
                  <a:gd name="T23" fmla="*/ 261 h 923"/>
                  <a:gd name="T24" fmla="*/ 115 w 922"/>
                  <a:gd name="T25" fmla="*/ 404 h 923"/>
                  <a:gd name="T26" fmla="*/ 0 w 922"/>
                  <a:gd name="T27" fmla="*/ 461 h 923"/>
                  <a:gd name="T28" fmla="*/ 115 w 922"/>
                  <a:gd name="T29" fmla="*/ 519 h 923"/>
                  <a:gd name="T30" fmla="*/ 180 w 922"/>
                  <a:gd name="T31" fmla="*/ 662 h 923"/>
                  <a:gd name="T32" fmla="*/ 135 w 922"/>
                  <a:gd name="T33" fmla="*/ 706 h 923"/>
                  <a:gd name="T34" fmla="*/ 216 w 922"/>
                  <a:gd name="T35" fmla="*/ 787 h 923"/>
                  <a:gd name="T36" fmla="*/ 260 w 922"/>
                  <a:gd name="T37" fmla="*/ 742 h 923"/>
                  <a:gd name="T38" fmla="*/ 403 w 922"/>
                  <a:gd name="T39" fmla="*/ 807 h 923"/>
                  <a:gd name="T40" fmla="*/ 461 w 922"/>
                  <a:gd name="T41" fmla="*/ 923 h 923"/>
                  <a:gd name="T42" fmla="*/ 518 w 922"/>
                  <a:gd name="T43" fmla="*/ 807 h 923"/>
                  <a:gd name="T44" fmla="*/ 661 w 922"/>
                  <a:gd name="T45" fmla="*/ 742 h 923"/>
                  <a:gd name="T46" fmla="*/ 705 w 922"/>
                  <a:gd name="T47" fmla="*/ 787 h 923"/>
                  <a:gd name="T48" fmla="*/ 787 w 922"/>
                  <a:gd name="T49" fmla="*/ 706 h 923"/>
                  <a:gd name="T50" fmla="*/ 741 w 922"/>
                  <a:gd name="T51" fmla="*/ 662 h 923"/>
                  <a:gd name="T52" fmla="*/ 807 w 922"/>
                  <a:gd name="T53" fmla="*/ 519 h 923"/>
                  <a:gd name="T54" fmla="*/ 922 w 922"/>
                  <a:gd name="T55" fmla="*/ 461 h 923"/>
                  <a:gd name="T56" fmla="*/ 461 w 922"/>
                  <a:gd name="T57" fmla="*/ 692 h 923"/>
                  <a:gd name="T58" fmla="*/ 461 w 922"/>
                  <a:gd name="T59" fmla="*/ 231 h 923"/>
                  <a:gd name="T60" fmla="*/ 461 w 922"/>
                  <a:gd name="T61" fmla="*/ 692 h 923"/>
                  <a:gd name="T62" fmla="*/ 461 w 922"/>
                  <a:gd name="T63" fmla="*/ 692 h 9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22" h="923">
                    <a:moveTo>
                      <a:pt x="864" y="404"/>
                    </a:moveTo>
                    <a:cubicBezTo>
                      <a:pt x="807" y="404"/>
                      <a:pt x="807" y="404"/>
                      <a:pt x="807" y="404"/>
                    </a:cubicBezTo>
                    <a:cubicBezTo>
                      <a:pt x="805" y="404"/>
                      <a:pt x="803" y="405"/>
                      <a:pt x="801" y="405"/>
                    </a:cubicBezTo>
                    <a:cubicBezTo>
                      <a:pt x="792" y="352"/>
                      <a:pt x="772" y="303"/>
                      <a:pt x="741" y="261"/>
                    </a:cubicBezTo>
                    <a:cubicBezTo>
                      <a:pt x="743" y="260"/>
                      <a:pt x="745" y="259"/>
                      <a:pt x="746" y="258"/>
                    </a:cubicBezTo>
                    <a:cubicBezTo>
                      <a:pt x="787" y="217"/>
                      <a:pt x="787" y="217"/>
                      <a:pt x="787" y="217"/>
                    </a:cubicBezTo>
                    <a:cubicBezTo>
                      <a:pt x="809" y="194"/>
                      <a:pt x="809" y="158"/>
                      <a:pt x="787" y="135"/>
                    </a:cubicBezTo>
                    <a:cubicBezTo>
                      <a:pt x="764" y="113"/>
                      <a:pt x="728" y="113"/>
                      <a:pt x="705" y="135"/>
                    </a:cubicBezTo>
                    <a:cubicBezTo>
                      <a:pt x="664" y="176"/>
                      <a:pt x="664" y="176"/>
                      <a:pt x="664" y="176"/>
                    </a:cubicBezTo>
                    <a:cubicBezTo>
                      <a:pt x="663" y="178"/>
                      <a:pt x="663" y="179"/>
                      <a:pt x="661" y="181"/>
                    </a:cubicBezTo>
                    <a:cubicBezTo>
                      <a:pt x="619" y="151"/>
                      <a:pt x="570" y="130"/>
                      <a:pt x="517" y="121"/>
                    </a:cubicBezTo>
                    <a:cubicBezTo>
                      <a:pt x="518" y="119"/>
                      <a:pt x="518" y="118"/>
                      <a:pt x="518" y="116"/>
                    </a:cubicBezTo>
                    <a:cubicBezTo>
                      <a:pt x="518" y="58"/>
                      <a:pt x="518" y="58"/>
                      <a:pt x="518" y="58"/>
                    </a:cubicBezTo>
                    <a:cubicBezTo>
                      <a:pt x="518" y="26"/>
                      <a:pt x="493" y="0"/>
                      <a:pt x="461" y="0"/>
                    </a:cubicBezTo>
                    <a:cubicBezTo>
                      <a:pt x="429" y="0"/>
                      <a:pt x="403" y="26"/>
                      <a:pt x="403" y="58"/>
                    </a:cubicBezTo>
                    <a:cubicBezTo>
                      <a:pt x="403" y="116"/>
                      <a:pt x="403" y="116"/>
                      <a:pt x="403" y="116"/>
                    </a:cubicBezTo>
                    <a:cubicBezTo>
                      <a:pt x="403" y="118"/>
                      <a:pt x="404" y="119"/>
                      <a:pt x="404" y="121"/>
                    </a:cubicBezTo>
                    <a:cubicBezTo>
                      <a:pt x="351" y="130"/>
                      <a:pt x="302" y="151"/>
                      <a:pt x="260" y="181"/>
                    </a:cubicBezTo>
                    <a:cubicBezTo>
                      <a:pt x="259" y="179"/>
                      <a:pt x="258" y="178"/>
                      <a:pt x="257" y="176"/>
                    </a:cubicBezTo>
                    <a:cubicBezTo>
                      <a:pt x="216" y="135"/>
                      <a:pt x="216" y="135"/>
                      <a:pt x="216" y="135"/>
                    </a:cubicBezTo>
                    <a:cubicBezTo>
                      <a:pt x="194" y="113"/>
                      <a:pt x="157" y="113"/>
                      <a:pt x="135" y="135"/>
                    </a:cubicBezTo>
                    <a:cubicBezTo>
                      <a:pt x="112" y="158"/>
                      <a:pt x="112" y="194"/>
                      <a:pt x="135" y="217"/>
                    </a:cubicBezTo>
                    <a:cubicBezTo>
                      <a:pt x="176" y="258"/>
                      <a:pt x="176" y="258"/>
                      <a:pt x="176" y="258"/>
                    </a:cubicBezTo>
                    <a:cubicBezTo>
                      <a:pt x="177" y="259"/>
                      <a:pt x="179" y="259"/>
                      <a:pt x="180" y="261"/>
                    </a:cubicBezTo>
                    <a:cubicBezTo>
                      <a:pt x="150" y="303"/>
                      <a:pt x="129" y="352"/>
                      <a:pt x="121" y="405"/>
                    </a:cubicBezTo>
                    <a:cubicBezTo>
                      <a:pt x="119" y="405"/>
                      <a:pt x="117" y="404"/>
                      <a:pt x="115" y="404"/>
                    </a:cubicBezTo>
                    <a:cubicBezTo>
                      <a:pt x="57" y="404"/>
                      <a:pt x="57" y="404"/>
                      <a:pt x="57" y="404"/>
                    </a:cubicBezTo>
                    <a:cubicBezTo>
                      <a:pt x="26" y="404"/>
                      <a:pt x="0" y="430"/>
                      <a:pt x="0" y="461"/>
                    </a:cubicBezTo>
                    <a:cubicBezTo>
                      <a:pt x="0" y="493"/>
                      <a:pt x="26" y="519"/>
                      <a:pt x="57" y="519"/>
                    </a:cubicBezTo>
                    <a:cubicBezTo>
                      <a:pt x="115" y="519"/>
                      <a:pt x="115" y="519"/>
                      <a:pt x="115" y="519"/>
                    </a:cubicBezTo>
                    <a:cubicBezTo>
                      <a:pt x="117" y="519"/>
                      <a:pt x="119" y="518"/>
                      <a:pt x="121" y="518"/>
                    </a:cubicBezTo>
                    <a:cubicBezTo>
                      <a:pt x="130" y="571"/>
                      <a:pt x="150" y="620"/>
                      <a:pt x="180" y="662"/>
                    </a:cubicBezTo>
                    <a:cubicBezTo>
                      <a:pt x="179" y="663"/>
                      <a:pt x="177" y="664"/>
                      <a:pt x="176" y="665"/>
                    </a:cubicBezTo>
                    <a:cubicBezTo>
                      <a:pt x="135" y="706"/>
                      <a:pt x="135" y="706"/>
                      <a:pt x="135" y="706"/>
                    </a:cubicBezTo>
                    <a:cubicBezTo>
                      <a:pt x="112" y="728"/>
                      <a:pt x="112" y="765"/>
                      <a:pt x="135" y="787"/>
                    </a:cubicBezTo>
                    <a:cubicBezTo>
                      <a:pt x="157" y="810"/>
                      <a:pt x="194" y="810"/>
                      <a:pt x="216" y="787"/>
                    </a:cubicBezTo>
                    <a:cubicBezTo>
                      <a:pt x="257" y="747"/>
                      <a:pt x="257" y="747"/>
                      <a:pt x="257" y="747"/>
                    </a:cubicBezTo>
                    <a:cubicBezTo>
                      <a:pt x="258" y="745"/>
                      <a:pt x="259" y="744"/>
                      <a:pt x="260" y="742"/>
                    </a:cubicBezTo>
                    <a:cubicBezTo>
                      <a:pt x="302" y="772"/>
                      <a:pt x="351" y="793"/>
                      <a:pt x="404" y="802"/>
                    </a:cubicBezTo>
                    <a:cubicBezTo>
                      <a:pt x="404" y="804"/>
                      <a:pt x="403" y="805"/>
                      <a:pt x="403" y="807"/>
                    </a:cubicBezTo>
                    <a:cubicBezTo>
                      <a:pt x="403" y="865"/>
                      <a:pt x="403" y="865"/>
                      <a:pt x="403" y="865"/>
                    </a:cubicBezTo>
                    <a:cubicBezTo>
                      <a:pt x="403" y="897"/>
                      <a:pt x="429" y="923"/>
                      <a:pt x="461" y="923"/>
                    </a:cubicBezTo>
                    <a:cubicBezTo>
                      <a:pt x="493" y="923"/>
                      <a:pt x="518" y="897"/>
                      <a:pt x="518" y="865"/>
                    </a:cubicBezTo>
                    <a:cubicBezTo>
                      <a:pt x="518" y="807"/>
                      <a:pt x="518" y="807"/>
                      <a:pt x="518" y="807"/>
                    </a:cubicBezTo>
                    <a:cubicBezTo>
                      <a:pt x="518" y="805"/>
                      <a:pt x="518" y="803"/>
                      <a:pt x="517" y="802"/>
                    </a:cubicBezTo>
                    <a:cubicBezTo>
                      <a:pt x="570" y="793"/>
                      <a:pt x="619" y="772"/>
                      <a:pt x="661" y="742"/>
                    </a:cubicBezTo>
                    <a:cubicBezTo>
                      <a:pt x="663" y="744"/>
                      <a:pt x="663" y="745"/>
                      <a:pt x="664" y="747"/>
                    </a:cubicBezTo>
                    <a:cubicBezTo>
                      <a:pt x="705" y="787"/>
                      <a:pt x="705" y="787"/>
                      <a:pt x="705" y="787"/>
                    </a:cubicBezTo>
                    <a:cubicBezTo>
                      <a:pt x="728" y="810"/>
                      <a:pt x="764" y="810"/>
                      <a:pt x="787" y="787"/>
                    </a:cubicBezTo>
                    <a:cubicBezTo>
                      <a:pt x="809" y="765"/>
                      <a:pt x="809" y="728"/>
                      <a:pt x="787" y="706"/>
                    </a:cubicBezTo>
                    <a:cubicBezTo>
                      <a:pt x="746" y="665"/>
                      <a:pt x="746" y="665"/>
                      <a:pt x="746" y="665"/>
                    </a:cubicBezTo>
                    <a:cubicBezTo>
                      <a:pt x="745" y="664"/>
                      <a:pt x="743" y="663"/>
                      <a:pt x="741" y="662"/>
                    </a:cubicBezTo>
                    <a:cubicBezTo>
                      <a:pt x="772" y="620"/>
                      <a:pt x="792" y="571"/>
                      <a:pt x="801" y="518"/>
                    </a:cubicBezTo>
                    <a:cubicBezTo>
                      <a:pt x="803" y="518"/>
                      <a:pt x="805" y="519"/>
                      <a:pt x="807" y="519"/>
                    </a:cubicBezTo>
                    <a:cubicBezTo>
                      <a:pt x="864" y="519"/>
                      <a:pt x="864" y="519"/>
                      <a:pt x="864" y="519"/>
                    </a:cubicBezTo>
                    <a:cubicBezTo>
                      <a:pt x="896" y="519"/>
                      <a:pt x="922" y="493"/>
                      <a:pt x="922" y="461"/>
                    </a:cubicBezTo>
                    <a:cubicBezTo>
                      <a:pt x="922" y="430"/>
                      <a:pt x="896" y="404"/>
                      <a:pt x="864" y="404"/>
                    </a:cubicBezTo>
                    <a:close/>
                    <a:moveTo>
                      <a:pt x="461" y="692"/>
                    </a:moveTo>
                    <a:cubicBezTo>
                      <a:pt x="333" y="692"/>
                      <a:pt x="230" y="589"/>
                      <a:pt x="230" y="461"/>
                    </a:cubicBezTo>
                    <a:cubicBezTo>
                      <a:pt x="230" y="334"/>
                      <a:pt x="333" y="231"/>
                      <a:pt x="461" y="231"/>
                    </a:cubicBezTo>
                    <a:cubicBezTo>
                      <a:pt x="588" y="231"/>
                      <a:pt x="691" y="334"/>
                      <a:pt x="691" y="461"/>
                    </a:cubicBezTo>
                    <a:cubicBezTo>
                      <a:pt x="691" y="589"/>
                      <a:pt x="588" y="692"/>
                      <a:pt x="461" y="692"/>
                    </a:cubicBezTo>
                    <a:close/>
                    <a:moveTo>
                      <a:pt x="461" y="692"/>
                    </a:moveTo>
                    <a:cubicBezTo>
                      <a:pt x="461" y="692"/>
                      <a:pt x="461" y="692"/>
                      <a:pt x="461" y="692"/>
                    </a:cubicBezTo>
                  </a:path>
                </a:pathLst>
              </a:custGeom>
              <a:grpFill/>
              <a:ln w="25400" cap="flat" cmpd="sng" algn="ctr">
                <a:noFill/>
                <a:prstDash val="solid"/>
              </a:ln>
              <a:effectLst>
                <a:outerShdw blurRad="139700" dist="101600" dir="5400000" algn="t" rotWithShape="0">
                  <a:prstClr val="black">
                    <a:alpha val="12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6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方正中等线繁体" panose="03000509000000000000" pitchFamily="65" charset="-122"/>
                  <a:ea typeface="方正中等线繁体" panose="03000509000000000000" pitchFamily="65" charset="-122"/>
                </a:endParaRPr>
              </a:p>
            </p:txBody>
          </p:sp>
        </p:grpSp>
        <p:sp>
          <p:nvSpPr>
            <p:cNvPr id="195" name="矩形 194"/>
            <p:cNvSpPr/>
            <p:nvPr/>
          </p:nvSpPr>
          <p:spPr>
            <a:xfrm>
              <a:off x="1123673" y="4823862"/>
              <a:ext cx="203279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UUS UN INCHIKE" panose="02020603070505020304" pitchFamily="18" charset="0"/>
                  <a:sym typeface="+mn-lt"/>
                </a:rPr>
                <a:t>TEXT HERE</a:t>
              </a:r>
            </a:p>
          </p:txBody>
        </p:sp>
        <p:sp>
          <p:nvSpPr>
            <p:cNvPr id="196" name="矩形 195"/>
            <p:cNvSpPr/>
            <p:nvPr/>
          </p:nvSpPr>
          <p:spPr>
            <a:xfrm>
              <a:off x="1206621" y="5148218"/>
              <a:ext cx="1866900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en-US" altLang="zh-CN" sz="1100" dirty="0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UUS UN INCHIKE" panose="02020603070505020304" pitchFamily="18" charset="0"/>
                  <a:sym typeface="+mn-lt"/>
                </a:rPr>
                <a:t>Lorem ipsum dolor sit </a:t>
              </a:r>
              <a:r>
                <a:rPr lang="en-US" altLang="zh-CN" sz="1100" dirty="0" err="1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UUS UN INCHIKE" panose="02020603070505020304" pitchFamily="18" charset="0"/>
                  <a:sym typeface="+mn-lt"/>
                </a:rPr>
                <a:t>amet</a:t>
              </a:r>
              <a:r>
                <a:rPr lang="en-US" altLang="zh-CN" sz="1100" dirty="0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UUS UN INCHIKE" panose="02020603070505020304" pitchFamily="18" charset="0"/>
                  <a:sym typeface="+mn-lt"/>
                </a:rPr>
                <a:t>, </a:t>
              </a:r>
              <a:r>
                <a:rPr lang="en-US" altLang="zh-CN" sz="1100" dirty="0" err="1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UUS UN INCHIKE" panose="02020603070505020304" pitchFamily="18" charset="0"/>
                  <a:sym typeface="+mn-lt"/>
                </a:rPr>
                <a:t>consectetuer</a:t>
              </a:r>
              <a:r>
                <a:rPr lang="en-US" altLang="zh-CN" sz="1100" dirty="0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UUS UN INCHIKE" panose="02020603070505020304" pitchFamily="18" charset="0"/>
                  <a:sym typeface="+mn-lt"/>
                </a:rPr>
                <a:t> </a:t>
              </a:r>
              <a:r>
                <a:rPr lang="en-US" altLang="zh-CN" sz="1100" dirty="0" err="1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UUS UN INCHIKE" panose="02020603070505020304" pitchFamily="18" charset="0"/>
                  <a:sym typeface="+mn-lt"/>
                </a:rPr>
                <a:t>adipiscing</a:t>
              </a:r>
              <a:r>
                <a:rPr lang="en-US" altLang="zh-CN" sz="1100" dirty="0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UUS UN INCHIKE" panose="02020603070505020304" pitchFamily="18" charset="0"/>
                  <a:sym typeface="+mn-lt"/>
                </a:rPr>
                <a:t> </a:t>
              </a:r>
              <a:r>
                <a:rPr lang="en-US" altLang="zh-CN" sz="1100" dirty="0" err="1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UUS UN INCHIKE" panose="02020603070505020304" pitchFamily="18" charset="0"/>
                  <a:sym typeface="+mn-lt"/>
                </a:rPr>
                <a:t>elit</a:t>
              </a:r>
              <a:r>
                <a:rPr lang="en-US" altLang="zh-CN" sz="1100" dirty="0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UUS UN INCHIKE" panose="02020603070505020304" pitchFamily="18" charset="0"/>
                  <a:sym typeface="+mn-lt"/>
                </a:rPr>
                <a:t>. Maecenas </a:t>
              </a:r>
              <a:r>
                <a:rPr lang="en-US" altLang="zh-CN" sz="1100" dirty="0" err="1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UUS UN INCHIKE" panose="02020603070505020304" pitchFamily="18" charset="0"/>
                  <a:sym typeface="+mn-lt"/>
                </a:rPr>
                <a:t>porttitor</a:t>
              </a:r>
              <a:r>
                <a:rPr lang="en-US" altLang="zh-CN" sz="1100" dirty="0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UUS UN INCHIKE" panose="02020603070505020304" pitchFamily="18" charset="0"/>
                  <a:sym typeface="+mn-lt"/>
                </a:rPr>
                <a:t> </a:t>
              </a:r>
              <a:r>
                <a:rPr lang="en-US" altLang="zh-CN" sz="1100" dirty="0" err="1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UUS UN INCHIKE" panose="02020603070505020304" pitchFamily="18" charset="0"/>
                  <a:sym typeface="+mn-lt"/>
                </a:rPr>
                <a:t>congue</a:t>
              </a:r>
              <a:r>
                <a:rPr lang="en-US" altLang="zh-CN" sz="1100" dirty="0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UUS UN INCHIKE" panose="02020603070505020304" pitchFamily="18" charset="0"/>
                  <a:sym typeface="+mn-lt"/>
                </a:rPr>
                <a:t> </a:t>
              </a:r>
              <a:r>
                <a:rPr lang="en-US" altLang="zh-CN" sz="1100" dirty="0" err="1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UUS UN INCHIKE" panose="02020603070505020304" pitchFamily="18" charset="0"/>
                  <a:sym typeface="+mn-lt"/>
                </a:rPr>
                <a:t>massa</a:t>
              </a:r>
              <a:endParaRPr lang="zh-CN" altLang="en-US" sz="1100" dirty="0">
                <a:solidFill>
                  <a:prstClr val="whit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UUS UN INCHIKE" panose="02020603070505020304" pitchFamily="18" charset="0"/>
                <a:sym typeface="+mn-lt"/>
              </a:endParaRPr>
            </a:p>
          </p:txBody>
        </p:sp>
      </p:grpSp>
      <p:grpSp>
        <p:nvGrpSpPr>
          <p:cNvPr id="4" name="组合 3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GrpSpPr/>
          <p:nvPr/>
        </p:nvGrpSpPr>
        <p:grpSpPr>
          <a:xfrm>
            <a:off x="3714473" y="1280562"/>
            <a:ext cx="2083630" cy="3256228"/>
            <a:chOff x="3714473" y="1280562"/>
            <a:chExt cx="2083630" cy="3256228"/>
          </a:xfrm>
        </p:grpSpPr>
        <p:grpSp>
          <p:nvGrpSpPr>
            <p:cNvPr id="156" name="组合 155"/>
            <p:cNvGrpSpPr/>
            <p:nvPr/>
          </p:nvGrpSpPr>
          <p:grpSpPr>
            <a:xfrm>
              <a:off x="3763769" y="2504452"/>
              <a:ext cx="2034334" cy="2032338"/>
              <a:chOff x="3080287" y="2641431"/>
              <a:chExt cx="2034334" cy="2032338"/>
            </a:xfrm>
          </p:grpSpPr>
          <p:sp>
            <p:nvSpPr>
              <p:cNvPr id="157" name="Freeform 5"/>
              <p:cNvSpPr>
                <a:spLocks/>
              </p:cNvSpPr>
              <p:nvPr/>
            </p:nvSpPr>
            <p:spPr bwMode="auto">
              <a:xfrm>
                <a:off x="3080287" y="2641431"/>
                <a:ext cx="2034334" cy="2032338"/>
              </a:xfrm>
              <a:custGeom>
                <a:avLst/>
                <a:gdLst>
                  <a:gd name="connsiteX0" fmla="*/ 847725 w 1619250"/>
                  <a:gd name="connsiteY0" fmla="*/ 0 h 1617662"/>
                  <a:gd name="connsiteX1" fmla="*/ 949326 w 1619250"/>
                  <a:gd name="connsiteY1" fmla="*/ 11113 h 1617662"/>
                  <a:gd name="connsiteX2" fmla="*/ 970985 w 1619250"/>
                  <a:gd name="connsiteY2" fmla="*/ 154479 h 1617662"/>
                  <a:gd name="connsiteX3" fmla="*/ 1020676 w 1619250"/>
                  <a:gd name="connsiteY3" fmla="*/ 165666 h 1617662"/>
                  <a:gd name="connsiteX4" fmla="*/ 1059385 w 1619250"/>
                  <a:gd name="connsiteY4" fmla="*/ 182405 h 1617662"/>
                  <a:gd name="connsiteX5" fmla="*/ 1158875 w 1619250"/>
                  <a:gd name="connsiteY5" fmla="*/ 77787 h 1617662"/>
                  <a:gd name="connsiteX6" fmla="*/ 1249362 w 1619250"/>
                  <a:gd name="connsiteY6" fmla="*/ 128587 h 1617662"/>
                  <a:gd name="connsiteX7" fmla="*/ 1212628 w 1619250"/>
                  <a:gd name="connsiteY7" fmla="*/ 267361 h 1617662"/>
                  <a:gd name="connsiteX8" fmla="*/ 1233852 w 1619250"/>
                  <a:gd name="connsiteY8" fmla="*/ 281489 h 1617662"/>
                  <a:gd name="connsiteX9" fmla="*/ 1276002 w 1619250"/>
                  <a:gd name="connsiteY9" fmla="*/ 322146 h 1617662"/>
                  <a:gd name="connsiteX10" fmla="*/ 1409700 w 1619250"/>
                  <a:gd name="connsiteY10" fmla="*/ 263525 h 1617662"/>
                  <a:gd name="connsiteX11" fmla="*/ 1473200 w 1619250"/>
                  <a:gd name="connsiteY11" fmla="*/ 344488 h 1617662"/>
                  <a:gd name="connsiteX12" fmla="*/ 1387587 w 1619250"/>
                  <a:gd name="connsiteY12" fmla="*/ 458303 h 1617662"/>
                  <a:gd name="connsiteX13" fmla="*/ 1394228 w 1619250"/>
                  <a:gd name="connsiteY13" fmla="*/ 467599 h 1617662"/>
                  <a:gd name="connsiteX14" fmla="*/ 1431944 w 1619250"/>
                  <a:gd name="connsiteY14" fmla="*/ 542726 h 1617662"/>
                  <a:gd name="connsiteX15" fmla="*/ 1574800 w 1619250"/>
                  <a:gd name="connsiteY15" fmla="*/ 539750 h 1617662"/>
                  <a:gd name="connsiteX16" fmla="*/ 1603375 w 1619250"/>
                  <a:gd name="connsiteY16" fmla="*/ 638175 h 1617662"/>
                  <a:gd name="connsiteX17" fmla="*/ 1477160 w 1619250"/>
                  <a:gd name="connsiteY17" fmla="*/ 710875 h 1617662"/>
                  <a:gd name="connsiteX18" fmla="*/ 1483169 w 1619250"/>
                  <a:gd name="connsiteY18" fmla="*/ 742768 h 1617662"/>
                  <a:gd name="connsiteX19" fmla="*/ 1485310 w 1619250"/>
                  <a:gd name="connsiteY19" fmla="*/ 795975 h 1617662"/>
                  <a:gd name="connsiteX20" fmla="*/ 1619250 w 1619250"/>
                  <a:gd name="connsiteY20" fmla="*/ 847724 h 1617662"/>
                  <a:gd name="connsiteX21" fmla="*/ 1606550 w 1619250"/>
                  <a:gd name="connsiteY21" fmla="*/ 949324 h 1617662"/>
                  <a:gd name="connsiteX22" fmla="*/ 1466784 w 1619250"/>
                  <a:gd name="connsiteY22" fmla="*/ 969434 h 1617662"/>
                  <a:gd name="connsiteX23" fmla="*/ 1466709 w 1619250"/>
                  <a:gd name="connsiteY23" fmla="*/ 969830 h 1617662"/>
                  <a:gd name="connsiteX24" fmla="*/ 1444759 w 1619250"/>
                  <a:gd name="connsiteY24" fmla="*/ 1041504 h 1617662"/>
                  <a:gd name="connsiteX25" fmla="*/ 1436556 w 1619250"/>
                  <a:gd name="connsiteY25" fmla="*/ 1059607 h 1617662"/>
                  <a:gd name="connsiteX26" fmla="*/ 1539875 w 1619250"/>
                  <a:gd name="connsiteY26" fmla="*/ 1158875 h 1617662"/>
                  <a:gd name="connsiteX27" fmla="*/ 1490663 w 1619250"/>
                  <a:gd name="connsiteY27" fmla="*/ 1247775 h 1617662"/>
                  <a:gd name="connsiteX28" fmla="*/ 1352092 w 1619250"/>
                  <a:gd name="connsiteY28" fmla="*/ 1212374 h 1617662"/>
                  <a:gd name="connsiteX29" fmla="*/ 1349843 w 1619250"/>
                  <a:gd name="connsiteY29" fmla="*/ 1215872 h 1617662"/>
                  <a:gd name="connsiteX30" fmla="*/ 1294635 w 1619250"/>
                  <a:gd name="connsiteY30" fmla="*/ 1274490 h 1617662"/>
                  <a:gd name="connsiteX31" fmla="*/ 1354138 w 1619250"/>
                  <a:gd name="connsiteY31" fmla="*/ 1408112 h 1617662"/>
                  <a:gd name="connsiteX32" fmla="*/ 1273176 w 1619250"/>
                  <a:gd name="connsiteY32" fmla="*/ 1473199 h 1617662"/>
                  <a:gd name="connsiteX33" fmla="*/ 1157217 w 1619250"/>
                  <a:gd name="connsiteY33" fmla="*/ 1385195 h 1617662"/>
                  <a:gd name="connsiteX34" fmla="*/ 1120350 w 1619250"/>
                  <a:gd name="connsiteY34" fmla="*/ 1409895 h 1617662"/>
                  <a:gd name="connsiteX35" fmla="*/ 1075411 w 1619250"/>
                  <a:gd name="connsiteY35" fmla="*/ 1427570 h 1617662"/>
                  <a:gd name="connsiteX36" fmla="*/ 1079500 w 1619250"/>
                  <a:gd name="connsiteY36" fmla="*/ 1574800 h 1617662"/>
                  <a:gd name="connsiteX37" fmla="*/ 979488 w 1619250"/>
                  <a:gd name="connsiteY37" fmla="*/ 1603375 h 1617662"/>
                  <a:gd name="connsiteX38" fmla="*/ 906418 w 1619250"/>
                  <a:gd name="connsiteY38" fmla="*/ 1476518 h 1617662"/>
                  <a:gd name="connsiteX39" fmla="*/ 874521 w 1619250"/>
                  <a:gd name="connsiteY39" fmla="*/ 1482591 h 1617662"/>
                  <a:gd name="connsiteX40" fmla="*/ 821659 w 1619250"/>
                  <a:gd name="connsiteY40" fmla="*/ 1484809 h 1617662"/>
                  <a:gd name="connsiteX41" fmla="*/ 769938 w 1619250"/>
                  <a:gd name="connsiteY41" fmla="*/ 1617662 h 1617662"/>
                  <a:gd name="connsiteX42" fmla="*/ 668337 w 1619250"/>
                  <a:gd name="connsiteY42" fmla="*/ 1606550 h 1617662"/>
                  <a:gd name="connsiteX43" fmla="*/ 648200 w 1619250"/>
                  <a:gd name="connsiteY43" fmla="*/ 1466596 h 1617662"/>
                  <a:gd name="connsiteX44" fmla="*/ 647485 w 1619250"/>
                  <a:gd name="connsiteY44" fmla="*/ 1466463 h 1617662"/>
                  <a:gd name="connsiteX45" fmla="*/ 575832 w 1619250"/>
                  <a:gd name="connsiteY45" fmla="*/ 1444578 h 1617662"/>
                  <a:gd name="connsiteX46" fmla="*/ 558072 w 1619250"/>
                  <a:gd name="connsiteY46" fmla="*/ 1436539 h 1617662"/>
                  <a:gd name="connsiteX47" fmla="*/ 458787 w 1619250"/>
                  <a:gd name="connsiteY47" fmla="*/ 1539875 h 1617662"/>
                  <a:gd name="connsiteX48" fmla="*/ 368300 w 1619250"/>
                  <a:gd name="connsiteY48" fmla="*/ 1489075 h 1617662"/>
                  <a:gd name="connsiteX49" fmla="*/ 404648 w 1619250"/>
                  <a:gd name="connsiteY49" fmla="*/ 1351758 h 1617662"/>
                  <a:gd name="connsiteX50" fmla="*/ 401488 w 1619250"/>
                  <a:gd name="connsiteY50" fmla="*/ 1349726 h 1617662"/>
                  <a:gd name="connsiteX51" fmla="*/ 342640 w 1619250"/>
                  <a:gd name="connsiteY51" fmla="*/ 1294298 h 1617662"/>
                  <a:gd name="connsiteX52" fmla="*/ 209550 w 1619250"/>
                  <a:gd name="connsiteY52" fmla="*/ 1354137 h 1617662"/>
                  <a:gd name="connsiteX53" fmla="*/ 146050 w 1619250"/>
                  <a:gd name="connsiteY53" fmla="*/ 1273175 h 1617662"/>
                  <a:gd name="connsiteX54" fmla="*/ 232208 w 1619250"/>
                  <a:gd name="connsiteY54" fmla="*/ 1157271 h 1617662"/>
                  <a:gd name="connsiteX55" fmla="*/ 207227 w 1619250"/>
                  <a:gd name="connsiteY55" fmla="*/ 1120016 h 1617662"/>
                  <a:gd name="connsiteX56" fmla="*/ 189389 w 1619250"/>
                  <a:gd name="connsiteY56" fmla="*/ 1074838 h 1617662"/>
                  <a:gd name="connsiteX57" fmla="*/ 42862 w 1619250"/>
                  <a:gd name="connsiteY57" fmla="*/ 1077912 h 1617662"/>
                  <a:gd name="connsiteX58" fmla="*/ 14287 w 1619250"/>
                  <a:gd name="connsiteY58" fmla="*/ 979487 h 1617662"/>
                  <a:gd name="connsiteX59" fmla="*/ 140548 w 1619250"/>
                  <a:gd name="connsiteY59" fmla="*/ 906174 h 1617662"/>
                  <a:gd name="connsiteX60" fmla="*/ 134493 w 1619250"/>
                  <a:gd name="connsiteY60" fmla="*/ 874043 h 1617662"/>
                  <a:gd name="connsiteX61" fmla="*/ 132361 w 1619250"/>
                  <a:gd name="connsiteY61" fmla="*/ 821076 h 1617662"/>
                  <a:gd name="connsiteX62" fmla="*/ 0 w 1619250"/>
                  <a:gd name="connsiteY62" fmla="*/ 769937 h 1617662"/>
                  <a:gd name="connsiteX63" fmla="*/ 11112 w 1619250"/>
                  <a:gd name="connsiteY63" fmla="*/ 668337 h 1617662"/>
                  <a:gd name="connsiteX64" fmla="*/ 150722 w 1619250"/>
                  <a:gd name="connsiteY64" fmla="*/ 648393 h 1617662"/>
                  <a:gd name="connsiteX65" fmla="*/ 150953 w 1619250"/>
                  <a:gd name="connsiteY65" fmla="*/ 647170 h 1617662"/>
                  <a:gd name="connsiteX66" fmla="*/ 172903 w 1619250"/>
                  <a:gd name="connsiteY66" fmla="*/ 575583 h 1617662"/>
                  <a:gd name="connsiteX67" fmla="*/ 180932 w 1619250"/>
                  <a:gd name="connsiteY67" fmla="*/ 557888 h 1617662"/>
                  <a:gd name="connsiteX68" fmla="*/ 77787 w 1619250"/>
                  <a:gd name="connsiteY68" fmla="*/ 458787 h 1617662"/>
                  <a:gd name="connsiteX69" fmla="*/ 128587 w 1619250"/>
                  <a:gd name="connsiteY69" fmla="*/ 368300 h 1617662"/>
                  <a:gd name="connsiteX70" fmla="*/ 265788 w 1619250"/>
                  <a:gd name="connsiteY70" fmla="*/ 404618 h 1617662"/>
                  <a:gd name="connsiteX71" fmla="*/ 267819 w 1619250"/>
                  <a:gd name="connsiteY71" fmla="*/ 401465 h 1617662"/>
                  <a:gd name="connsiteX72" fmla="*/ 323724 w 1619250"/>
                  <a:gd name="connsiteY72" fmla="*/ 342199 h 1617662"/>
                  <a:gd name="connsiteX73" fmla="*/ 265112 w 1619250"/>
                  <a:gd name="connsiteY73" fmla="*/ 209550 h 1617662"/>
                  <a:gd name="connsiteX74" fmla="*/ 344487 w 1619250"/>
                  <a:gd name="connsiteY74" fmla="*/ 146050 h 1617662"/>
                  <a:gd name="connsiteX75" fmla="*/ 460547 w 1619250"/>
                  <a:gd name="connsiteY75" fmla="*/ 232325 h 1617662"/>
                  <a:gd name="connsiteX76" fmla="*/ 497312 w 1619250"/>
                  <a:gd name="connsiteY76" fmla="*/ 207728 h 1617662"/>
                  <a:gd name="connsiteX77" fmla="*/ 542279 w 1619250"/>
                  <a:gd name="connsiteY77" fmla="*/ 190056 h 1617662"/>
                  <a:gd name="connsiteX78" fmla="*/ 538162 w 1619250"/>
                  <a:gd name="connsiteY78" fmla="*/ 42862 h 1617662"/>
                  <a:gd name="connsiteX79" fmla="*/ 638174 w 1619250"/>
                  <a:gd name="connsiteY79" fmla="*/ 14287 h 1617662"/>
                  <a:gd name="connsiteX80" fmla="*/ 711825 w 1619250"/>
                  <a:gd name="connsiteY80" fmla="*/ 142152 h 1617662"/>
                  <a:gd name="connsiteX81" fmla="*/ 759983 w 1619250"/>
                  <a:gd name="connsiteY81" fmla="*/ 133603 h 1617662"/>
                  <a:gd name="connsiteX82" fmla="*/ 796385 w 1619250"/>
                  <a:gd name="connsiteY82" fmla="*/ 134513 h 16176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</a:cxnLst>
                <a:rect l="l" t="t" r="r" b="b"/>
                <a:pathLst>
                  <a:path w="1619250" h="1617662">
                    <a:moveTo>
                      <a:pt x="847725" y="0"/>
                    </a:moveTo>
                    <a:lnTo>
                      <a:pt x="949326" y="11113"/>
                    </a:lnTo>
                    <a:lnTo>
                      <a:pt x="970985" y="154479"/>
                    </a:lnTo>
                    <a:lnTo>
                      <a:pt x="1020676" y="165666"/>
                    </a:lnTo>
                    <a:lnTo>
                      <a:pt x="1059385" y="182405"/>
                    </a:lnTo>
                    <a:lnTo>
                      <a:pt x="1158875" y="77787"/>
                    </a:lnTo>
                    <a:lnTo>
                      <a:pt x="1249362" y="128587"/>
                    </a:lnTo>
                    <a:lnTo>
                      <a:pt x="1212628" y="267361"/>
                    </a:lnTo>
                    <a:lnTo>
                      <a:pt x="1233852" y="281489"/>
                    </a:lnTo>
                    <a:lnTo>
                      <a:pt x="1276002" y="322146"/>
                    </a:lnTo>
                    <a:lnTo>
                      <a:pt x="1409700" y="263525"/>
                    </a:lnTo>
                    <a:lnTo>
                      <a:pt x="1473200" y="344488"/>
                    </a:lnTo>
                    <a:lnTo>
                      <a:pt x="1387587" y="458303"/>
                    </a:lnTo>
                    <a:lnTo>
                      <a:pt x="1394228" y="467599"/>
                    </a:lnTo>
                    <a:lnTo>
                      <a:pt x="1431944" y="542726"/>
                    </a:lnTo>
                    <a:lnTo>
                      <a:pt x="1574800" y="539750"/>
                    </a:lnTo>
                    <a:lnTo>
                      <a:pt x="1603375" y="638175"/>
                    </a:lnTo>
                    <a:lnTo>
                      <a:pt x="1477160" y="710875"/>
                    </a:lnTo>
                    <a:lnTo>
                      <a:pt x="1483169" y="742768"/>
                    </a:lnTo>
                    <a:lnTo>
                      <a:pt x="1485310" y="795975"/>
                    </a:lnTo>
                    <a:lnTo>
                      <a:pt x="1619250" y="847724"/>
                    </a:lnTo>
                    <a:lnTo>
                      <a:pt x="1606550" y="949324"/>
                    </a:lnTo>
                    <a:lnTo>
                      <a:pt x="1466784" y="969434"/>
                    </a:lnTo>
                    <a:lnTo>
                      <a:pt x="1466709" y="969830"/>
                    </a:lnTo>
                    <a:cubicBezTo>
                      <a:pt x="1460705" y="994163"/>
                      <a:pt x="1453369" y="1018089"/>
                      <a:pt x="1444759" y="1041504"/>
                    </a:cubicBezTo>
                    <a:lnTo>
                      <a:pt x="1436556" y="1059607"/>
                    </a:lnTo>
                    <a:lnTo>
                      <a:pt x="1539875" y="1158875"/>
                    </a:lnTo>
                    <a:lnTo>
                      <a:pt x="1490663" y="1247775"/>
                    </a:lnTo>
                    <a:lnTo>
                      <a:pt x="1352092" y="1212374"/>
                    </a:lnTo>
                    <a:lnTo>
                      <a:pt x="1349843" y="1215872"/>
                    </a:lnTo>
                    <a:lnTo>
                      <a:pt x="1294635" y="1274490"/>
                    </a:lnTo>
                    <a:lnTo>
                      <a:pt x="1354138" y="1408112"/>
                    </a:lnTo>
                    <a:lnTo>
                      <a:pt x="1273176" y="1473199"/>
                    </a:lnTo>
                    <a:lnTo>
                      <a:pt x="1157217" y="1385195"/>
                    </a:lnTo>
                    <a:lnTo>
                      <a:pt x="1120350" y="1409895"/>
                    </a:lnTo>
                    <a:lnTo>
                      <a:pt x="1075411" y="1427570"/>
                    </a:lnTo>
                    <a:lnTo>
                      <a:pt x="1079500" y="1574800"/>
                    </a:lnTo>
                    <a:lnTo>
                      <a:pt x="979488" y="1603375"/>
                    </a:lnTo>
                    <a:lnTo>
                      <a:pt x="906418" y="1476518"/>
                    </a:lnTo>
                    <a:lnTo>
                      <a:pt x="874521" y="1482591"/>
                    </a:lnTo>
                    <a:lnTo>
                      <a:pt x="821659" y="1484809"/>
                    </a:lnTo>
                    <a:lnTo>
                      <a:pt x="769938" y="1617662"/>
                    </a:lnTo>
                    <a:lnTo>
                      <a:pt x="668337" y="1606550"/>
                    </a:lnTo>
                    <a:lnTo>
                      <a:pt x="648200" y="1466596"/>
                    </a:lnTo>
                    <a:lnTo>
                      <a:pt x="647485" y="1466463"/>
                    </a:lnTo>
                    <a:cubicBezTo>
                      <a:pt x="623160" y="1460484"/>
                      <a:pt x="599240" y="1453170"/>
                      <a:pt x="575832" y="1444578"/>
                    </a:cubicBezTo>
                    <a:lnTo>
                      <a:pt x="558072" y="1436539"/>
                    </a:lnTo>
                    <a:lnTo>
                      <a:pt x="458787" y="1539875"/>
                    </a:lnTo>
                    <a:lnTo>
                      <a:pt x="368300" y="1489075"/>
                    </a:lnTo>
                    <a:lnTo>
                      <a:pt x="404648" y="1351758"/>
                    </a:lnTo>
                    <a:lnTo>
                      <a:pt x="401488" y="1349726"/>
                    </a:lnTo>
                    <a:lnTo>
                      <a:pt x="342640" y="1294298"/>
                    </a:lnTo>
                    <a:lnTo>
                      <a:pt x="209550" y="1354137"/>
                    </a:lnTo>
                    <a:lnTo>
                      <a:pt x="146050" y="1273175"/>
                    </a:lnTo>
                    <a:lnTo>
                      <a:pt x="232208" y="1157271"/>
                    </a:lnTo>
                    <a:lnTo>
                      <a:pt x="207227" y="1120016"/>
                    </a:lnTo>
                    <a:lnTo>
                      <a:pt x="189389" y="1074838"/>
                    </a:lnTo>
                    <a:lnTo>
                      <a:pt x="42862" y="1077912"/>
                    </a:lnTo>
                    <a:lnTo>
                      <a:pt x="14287" y="979487"/>
                    </a:lnTo>
                    <a:lnTo>
                      <a:pt x="140548" y="906174"/>
                    </a:lnTo>
                    <a:lnTo>
                      <a:pt x="134493" y="874043"/>
                    </a:lnTo>
                    <a:lnTo>
                      <a:pt x="132361" y="821076"/>
                    </a:lnTo>
                    <a:lnTo>
                      <a:pt x="0" y="769937"/>
                    </a:lnTo>
                    <a:lnTo>
                      <a:pt x="11112" y="668337"/>
                    </a:lnTo>
                    <a:lnTo>
                      <a:pt x="150722" y="648393"/>
                    </a:lnTo>
                    <a:lnTo>
                      <a:pt x="150953" y="647170"/>
                    </a:lnTo>
                    <a:cubicBezTo>
                      <a:pt x="156957" y="622865"/>
                      <a:pt x="164293" y="598967"/>
                      <a:pt x="172903" y="575583"/>
                    </a:cubicBezTo>
                    <a:lnTo>
                      <a:pt x="180932" y="557888"/>
                    </a:lnTo>
                    <a:lnTo>
                      <a:pt x="77787" y="458787"/>
                    </a:lnTo>
                    <a:lnTo>
                      <a:pt x="128587" y="368300"/>
                    </a:lnTo>
                    <a:lnTo>
                      <a:pt x="265788" y="404618"/>
                    </a:lnTo>
                    <a:lnTo>
                      <a:pt x="267819" y="401465"/>
                    </a:lnTo>
                    <a:lnTo>
                      <a:pt x="323724" y="342199"/>
                    </a:lnTo>
                    <a:lnTo>
                      <a:pt x="265112" y="209550"/>
                    </a:lnTo>
                    <a:lnTo>
                      <a:pt x="344487" y="146050"/>
                    </a:lnTo>
                    <a:lnTo>
                      <a:pt x="460547" y="232325"/>
                    </a:lnTo>
                    <a:lnTo>
                      <a:pt x="497312" y="207728"/>
                    </a:lnTo>
                    <a:lnTo>
                      <a:pt x="542279" y="190056"/>
                    </a:lnTo>
                    <a:lnTo>
                      <a:pt x="538162" y="42862"/>
                    </a:lnTo>
                    <a:lnTo>
                      <a:pt x="638174" y="14287"/>
                    </a:lnTo>
                    <a:lnTo>
                      <a:pt x="711825" y="142152"/>
                    </a:lnTo>
                    <a:lnTo>
                      <a:pt x="759983" y="133603"/>
                    </a:lnTo>
                    <a:lnTo>
                      <a:pt x="796385" y="134513"/>
                    </a:ln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  <a:effectLst>
                <a:outerShdw blurRad="127000" dir="2700000" sx="102000" sy="102000" algn="tl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100">
                  <a:solidFill>
                    <a:schemeClr val="lt1"/>
                  </a:solidFill>
                  <a:latin typeface="AgencyFB Light" pitchFamily="50" charset="0"/>
                  <a:cs typeface="+mn-ea"/>
                  <a:sym typeface="方正中等线繁体" panose="03000509000000000000" pitchFamily="65" charset="-122"/>
                </a:endParaRPr>
              </a:p>
            </p:txBody>
          </p:sp>
          <p:sp>
            <p:nvSpPr>
              <p:cNvPr id="158" name="椭圆 157"/>
              <p:cNvSpPr/>
              <p:nvPr/>
            </p:nvSpPr>
            <p:spPr bwMode="auto">
              <a:xfrm>
                <a:off x="3367315" y="2917372"/>
                <a:ext cx="1480456" cy="1480456"/>
              </a:xfrm>
              <a:prstGeom prst="ellipse">
                <a:avLst/>
              </a:prstGeom>
              <a:gradFill>
                <a:gsLst>
                  <a:gs pos="39000">
                    <a:sysClr val="window" lastClr="FFFFFF"/>
                  </a:gs>
                  <a:gs pos="53000">
                    <a:srgbClr val="F7F7F7"/>
                  </a:gs>
                  <a:gs pos="11000">
                    <a:sysClr val="window" lastClr="FFFFFF">
                      <a:alpha val="99000"/>
                    </a:sysClr>
                  </a:gs>
                  <a:gs pos="100000">
                    <a:srgbClr val="B8C0C0"/>
                  </a:gs>
                </a:gsLst>
                <a:lin ang="2700000" scaled="1"/>
              </a:gradFill>
              <a:ln w="25400" cap="flat" cmpd="sng" algn="ctr">
                <a:noFill/>
                <a:prstDash val="solid"/>
              </a:ln>
              <a:effectLst>
                <a:innerShdw blurRad="736600" dist="241300" dir="2700000">
                  <a:srgbClr val="5F6D6C">
                    <a:alpha val="40000"/>
                  </a:srgbClr>
                </a:innerShdw>
              </a:effectLst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prstClr val="white"/>
                  </a:solidFill>
                  <a:latin typeface="方正中等线繁体"/>
                  <a:ea typeface="锐字逼格锐线粗体简2.0"/>
                </a:endParaRPr>
              </a:p>
            </p:txBody>
          </p:sp>
        </p:grpSp>
        <p:grpSp>
          <p:nvGrpSpPr>
            <p:cNvPr id="171" name="组合 170"/>
            <p:cNvGrpSpPr/>
            <p:nvPr/>
          </p:nvGrpSpPr>
          <p:grpSpPr>
            <a:xfrm>
              <a:off x="4561826" y="3257839"/>
              <a:ext cx="505808" cy="529856"/>
              <a:chOff x="1958975" y="-833438"/>
              <a:chExt cx="8280401" cy="8674101"/>
            </a:xfrm>
            <a:solidFill>
              <a:srgbClr val="B32E31"/>
            </a:solidFill>
          </p:grpSpPr>
          <p:sp>
            <p:nvSpPr>
              <p:cNvPr id="172" name="Freeform 13"/>
              <p:cNvSpPr>
                <a:spLocks noEditPoints="1"/>
              </p:cNvSpPr>
              <p:nvPr/>
            </p:nvSpPr>
            <p:spPr bwMode="auto">
              <a:xfrm>
                <a:off x="5608638" y="3205162"/>
                <a:ext cx="4630738" cy="4635501"/>
              </a:xfrm>
              <a:custGeom>
                <a:avLst/>
                <a:gdLst>
                  <a:gd name="T0" fmla="*/ 1527 w 1552"/>
                  <a:gd name="T1" fmla="*/ 325 h 1555"/>
                  <a:gd name="T2" fmla="*/ 1324 w 1552"/>
                  <a:gd name="T3" fmla="*/ 529 h 1555"/>
                  <a:gd name="T4" fmla="*/ 1242 w 1552"/>
                  <a:gd name="T5" fmla="*/ 546 h 1555"/>
                  <a:gd name="T6" fmla="*/ 1049 w 1552"/>
                  <a:gd name="T7" fmla="*/ 503 h 1555"/>
                  <a:gd name="T8" fmla="*/ 1009 w 1552"/>
                  <a:gd name="T9" fmla="*/ 303 h 1555"/>
                  <a:gd name="T10" fmla="*/ 1028 w 1552"/>
                  <a:gd name="T11" fmla="*/ 230 h 1555"/>
                  <a:gd name="T12" fmla="*/ 1232 w 1552"/>
                  <a:gd name="T13" fmla="*/ 26 h 1555"/>
                  <a:gd name="T14" fmla="*/ 1222 w 1552"/>
                  <a:gd name="T15" fmla="*/ 0 h 1555"/>
                  <a:gd name="T16" fmla="*/ 789 w 1552"/>
                  <a:gd name="T17" fmla="*/ 109 h 1555"/>
                  <a:gd name="T18" fmla="*/ 767 w 1552"/>
                  <a:gd name="T19" fmla="*/ 130 h 1555"/>
                  <a:gd name="T20" fmla="*/ 735 w 1552"/>
                  <a:gd name="T21" fmla="*/ 582 h 1555"/>
                  <a:gd name="T22" fmla="*/ 114 w 1552"/>
                  <a:gd name="T23" fmla="*/ 1143 h 1555"/>
                  <a:gd name="T24" fmla="*/ 114 w 1552"/>
                  <a:gd name="T25" fmla="*/ 1441 h 1555"/>
                  <a:gd name="T26" fmla="*/ 412 w 1552"/>
                  <a:gd name="T27" fmla="*/ 1441 h 1555"/>
                  <a:gd name="T28" fmla="*/ 853 w 1552"/>
                  <a:gd name="T29" fmla="*/ 958 h 1555"/>
                  <a:gd name="T30" fmla="*/ 869 w 1552"/>
                  <a:gd name="T31" fmla="*/ 878 h 1555"/>
                  <a:gd name="T32" fmla="*/ 759 w 1552"/>
                  <a:gd name="T33" fmla="*/ 719 h 1555"/>
                  <a:gd name="T34" fmla="*/ 778 w 1552"/>
                  <a:gd name="T35" fmla="*/ 701 h 1555"/>
                  <a:gd name="T36" fmla="*/ 972 w 1552"/>
                  <a:gd name="T37" fmla="*/ 822 h 1555"/>
                  <a:gd name="T38" fmla="*/ 973 w 1552"/>
                  <a:gd name="T39" fmla="*/ 821 h 1555"/>
                  <a:gd name="T40" fmla="*/ 1424 w 1552"/>
                  <a:gd name="T41" fmla="*/ 789 h 1555"/>
                  <a:gd name="T42" fmla="*/ 1446 w 1552"/>
                  <a:gd name="T43" fmla="*/ 767 h 1555"/>
                  <a:gd name="T44" fmla="*/ 1552 w 1552"/>
                  <a:gd name="T45" fmla="*/ 338 h 1555"/>
                  <a:gd name="T46" fmla="*/ 1527 w 1552"/>
                  <a:gd name="T47" fmla="*/ 325 h 1555"/>
                  <a:gd name="T48" fmla="*/ 280 w 1552"/>
                  <a:gd name="T49" fmla="*/ 1377 h 1555"/>
                  <a:gd name="T50" fmla="*/ 175 w 1552"/>
                  <a:gd name="T51" fmla="*/ 1273 h 1555"/>
                  <a:gd name="T52" fmla="*/ 280 w 1552"/>
                  <a:gd name="T53" fmla="*/ 1169 h 1555"/>
                  <a:gd name="T54" fmla="*/ 384 w 1552"/>
                  <a:gd name="T55" fmla="*/ 1273 h 1555"/>
                  <a:gd name="T56" fmla="*/ 280 w 1552"/>
                  <a:gd name="T57" fmla="*/ 1377 h 1555"/>
                  <a:gd name="T58" fmla="*/ 280 w 1552"/>
                  <a:gd name="T59" fmla="*/ 1377 h 1555"/>
                  <a:gd name="T60" fmla="*/ 280 w 1552"/>
                  <a:gd name="T61" fmla="*/ 1377 h 1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552" h="1555">
                    <a:moveTo>
                      <a:pt x="1527" y="325"/>
                    </a:moveTo>
                    <a:cubicBezTo>
                      <a:pt x="1527" y="325"/>
                      <a:pt x="1343" y="510"/>
                      <a:pt x="1324" y="529"/>
                    </a:cubicBezTo>
                    <a:cubicBezTo>
                      <a:pt x="1305" y="548"/>
                      <a:pt x="1242" y="546"/>
                      <a:pt x="1242" y="546"/>
                    </a:cubicBezTo>
                    <a:cubicBezTo>
                      <a:pt x="1242" y="546"/>
                      <a:pt x="1074" y="527"/>
                      <a:pt x="1049" y="503"/>
                    </a:cubicBezTo>
                    <a:cubicBezTo>
                      <a:pt x="1025" y="479"/>
                      <a:pt x="1009" y="303"/>
                      <a:pt x="1009" y="303"/>
                    </a:cubicBezTo>
                    <a:cubicBezTo>
                      <a:pt x="1009" y="303"/>
                      <a:pt x="1004" y="254"/>
                      <a:pt x="1028" y="230"/>
                    </a:cubicBezTo>
                    <a:cubicBezTo>
                      <a:pt x="1052" y="206"/>
                      <a:pt x="1232" y="26"/>
                      <a:pt x="1232" y="26"/>
                    </a:cubicBezTo>
                    <a:cubicBezTo>
                      <a:pt x="1232" y="26"/>
                      <a:pt x="1255" y="1"/>
                      <a:pt x="1222" y="0"/>
                    </a:cubicBezTo>
                    <a:cubicBezTo>
                      <a:pt x="1114" y="0"/>
                      <a:pt x="895" y="2"/>
                      <a:pt x="789" y="109"/>
                    </a:cubicBezTo>
                    <a:cubicBezTo>
                      <a:pt x="767" y="130"/>
                      <a:pt x="767" y="130"/>
                      <a:pt x="767" y="130"/>
                    </a:cubicBezTo>
                    <a:cubicBezTo>
                      <a:pt x="642" y="256"/>
                      <a:pt x="634" y="446"/>
                      <a:pt x="735" y="582"/>
                    </a:cubicBezTo>
                    <a:cubicBezTo>
                      <a:pt x="114" y="1143"/>
                      <a:pt x="114" y="1143"/>
                      <a:pt x="114" y="1143"/>
                    </a:cubicBezTo>
                    <a:cubicBezTo>
                      <a:pt x="65" y="1193"/>
                      <a:pt x="0" y="1327"/>
                      <a:pt x="114" y="1441"/>
                    </a:cubicBezTo>
                    <a:cubicBezTo>
                      <a:pt x="229" y="1555"/>
                      <a:pt x="363" y="1490"/>
                      <a:pt x="412" y="1441"/>
                    </a:cubicBezTo>
                    <a:cubicBezTo>
                      <a:pt x="412" y="1441"/>
                      <a:pt x="818" y="997"/>
                      <a:pt x="853" y="958"/>
                    </a:cubicBezTo>
                    <a:cubicBezTo>
                      <a:pt x="887" y="919"/>
                      <a:pt x="869" y="878"/>
                      <a:pt x="869" y="878"/>
                    </a:cubicBezTo>
                    <a:cubicBezTo>
                      <a:pt x="869" y="878"/>
                      <a:pt x="798" y="779"/>
                      <a:pt x="759" y="719"/>
                    </a:cubicBezTo>
                    <a:cubicBezTo>
                      <a:pt x="738" y="686"/>
                      <a:pt x="748" y="682"/>
                      <a:pt x="778" y="701"/>
                    </a:cubicBezTo>
                    <a:cubicBezTo>
                      <a:pt x="860" y="754"/>
                      <a:pt x="956" y="814"/>
                      <a:pt x="972" y="822"/>
                    </a:cubicBezTo>
                    <a:cubicBezTo>
                      <a:pt x="973" y="821"/>
                      <a:pt x="973" y="821"/>
                      <a:pt x="973" y="821"/>
                    </a:cubicBezTo>
                    <a:cubicBezTo>
                      <a:pt x="1109" y="922"/>
                      <a:pt x="1298" y="915"/>
                      <a:pt x="1424" y="789"/>
                    </a:cubicBezTo>
                    <a:cubicBezTo>
                      <a:pt x="1446" y="767"/>
                      <a:pt x="1446" y="767"/>
                      <a:pt x="1446" y="767"/>
                    </a:cubicBezTo>
                    <a:cubicBezTo>
                      <a:pt x="1549" y="664"/>
                      <a:pt x="1552" y="447"/>
                      <a:pt x="1552" y="338"/>
                    </a:cubicBezTo>
                    <a:cubicBezTo>
                      <a:pt x="1552" y="303"/>
                      <a:pt x="1527" y="325"/>
                      <a:pt x="1527" y="325"/>
                    </a:cubicBezTo>
                    <a:close/>
                    <a:moveTo>
                      <a:pt x="280" y="1377"/>
                    </a:moveTo>
                    <a:cubicBezTo>
                      <a:pt x="222" y="1377"/>
                      <a:pt x="175" y="1331"/>
                      <a:pt x="175" y="1273"/>
                    </a:cubicBezTo>
                    <a:cubicBezTo>
                      <a:pt x="175" y="1215"/>
                      <a:pt x="222" y="1169"/>
                      <a:pt x="280" y="1169"/>
                    </a:cubicBezTo>
                    <a:cubicBezTo>
                      <a:pt x="337" y="1169"/>
                      <a:pt x="384" y="1215"/>
                      <a:pt x="384" y="1273"/>
                    </a:cubicBezTo>
                    <a:cubicBezTo>
                      <a:pt x="384" y="1331"/>
                      <a:pt x="337" y="1377"/>
                      <a:pt x="280" y="1377"/>
                    </a:cubicBezTo>
                    <a:close/>
                    <a:moveTo>
                      <a:pt x="280" y="1377"/>
                    </a:moveTo>
                    <a:cubicBezTo>
                      <a:pt x="280" y="1377"/>
                      <a:pt x="280" y="1377"/>
                      <a:pt x="280" y="1377"/>
                    </a:cubicBezTo>
                  </a:path>
                </a:pathLst>
              </a:custGeom>
              <a:grpFill/>
              <a:ln w="25400" cap="flat" cmpd="sng" algn="ctr">
                <a:noFill/>
                <a:prstDash val="solid"/>
              </a:ln>
              <a:effectLst>
                <a:outerShdw blurRad="139700" dist="101600" dir="5400000" algn="t" rotWithShape="0">
                  <a:prstClr val="black">
                    <a:alpha val="12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6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方正中等线繁体" panose="03000509000000000000" pitchFamily="65" charset="-122"/>
                  <a:ea typeface="方正中等线繁体" panose="03000509000000000000" pitchFamily="65" charset="-122"/>
                </a:endParaRPr>
              </a:p>
            </p:txBody>
          </p:sp>
          <p:sp>
            <p:nvSpPr>
              <p:cNvPr id="173" name="Freeform 14"/>
              <p:cNvSpPr>
                <a:spLocks noEditPoints="1"/>
              </p:cNvSpPr>
              <p:nvPr/>
            </p:nvSpPr>
            <p:spPr bwMode="auto">
              <a:xfrm>
                <a:off x="1958975" y="1130300"/>
                <a:ext cx="6937375" cy="2722563"/>
              </a:xfrm>
              <a:custGeom>
                <a:avLst/>
                <a:gdLst>
                  <a:gd name="T0" fmla="*/ 1163 w 2325"/>
                  <a:gd name="T1" fmla="*/ 913 h 913"/>
                  <a:gd name="T2" fmla="*/ 1654 w 2325"/>
                  <a:gd name="T3" fmla="*/ 864 h 913"/>
                  <a:gd name="T4" fmla="*/ 2291 w 2325"/>
                  <a:gd name="T5" fmla="*/ 416 h 913"/>
                  <a:gd name="T6" fmla="*/ 2323 w 2325"/>
                  <a:gd name="T7" fmla="*/ 418 h 913"/>
                  <a:gd name="T8" fmla="*/ 2325 w 2325"/>
                  <a:gd name="T9" fmla="*/ 396 h 913"/>
                  <a:gd name="T10" fmla="*/ 2325 w 2325"/>
                  <a:gd name="T11" fmla="*/ 0 h 913"/>
                  <a:gd name="T12" fmla="*/ 1163 w 2325"/>
                  <a:gd name="T13" fmla="*/ 518 h 913"/>
                  <a:gd name="T14" fmla="*/ 0 w 2325"/>
                  <a:gd name="T15" fmla="*/ 0 h 913"/>
                  <a:gd name="T16" fmla="*/ 0 w 2325"/>
                  <a:gd name="T17" fmla="*/ 396 h 913"/>
                  <a:gd name="T18" fmla="*/ 1163 w 2325"/>
                  <a:gd name="T19" fmla="*/ 913 h 913"/>
                  <a:gd name="T20" fmla="*/ 1163 w 2325"/>
                  <a:gd name="T21" fmla="*/ 913 h 913"/>
                  <a:gd name="T22" fmla="*/ 1163 w 2325"/>
                  <a:gd name="T23" fmla="*/ 913 h 9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325" h="913">
                    <a:moveTo>
                      <a:pt x="1163" y="913"/>
                    </a:moveTo>
                    <a:cubicBezTo>
                      <a:pt x="1338" y="913"/>
                      <a:pt x="1504" y="895"/>
                      <a:pt x="1654" y="864"/>
                    </a:cubicBezTo>
                    <a:cubicBezTo>
                      <a:pt x="1748" y="603"/>
                      <a:pt x="1998" y="416"/>
                      <a:pt x="2291" y="416"/>
                    </a:cubicBezTo>
                    <a:cubicBezTo>
                      <a:pt x="2302" y="416"/>
                      <a:pt x="2312" y="417"/>
                      <a:pt x="2323" y="418"/>
                    </a:cubicBezTo>
                    <a:cubicBezTo>
                      <a:pt x="2323" y="410"/>
                      <a:pt x="2325" y="403"/>
                      <a:pt x="2325" y="396"/>
                    </a:cubicBezTo>
                    <a:cubicBezTo>
                      <a:pt x="2325" y="0"/>
                      <a:pt x="2325" y="0"/>
                      <a:pt x="2325" y="0"/>
                    </a:cubicBezTo>
                    <a:cubicBezTo>
                      <a:pt x="2325" y="286"/>
                      <a:pt x="1805" y="518"/>
                      <a:pt x="1163" y="518"/>
                    </a:cubicBezTo>
                    <a:cubicBezTo>
                      <a:pt x="520" y="518"/>
                      <a:pt x="0" y="286"/>
                      <a:pt x="0" y="0"/>
                    </a:cubicBezTo>
                    <a:cubicBezTo>
                      <a:pt x="0" y="396"/>
                      <a:pt x="0" y="396"/>
                      <a:pt x="0" y="396"/>
                    </a:cubicBezTo>
                    <a:cubicBezTo>
                      <a:pt x="0" y="682"/>
                      <a:pt x="520" y="913"/>
                      <a:pt x="1163" y="913"/>
                    </a:cubicBezTo>
                    <a:close/>
                    <a:moveTo>
                      <a:pt x="1163" y="913"/>
                    </a:moveTo>
                    <a:cubicBezTo>
                      <a:pt x="1163" y="913"/>
                      <a:pt x="1163" y="913"/>
                      <a:pt x="1163" y="913"/>
                    </a:cubicBezTo>
                  </a:path>
                </a:pathLst>
              </a:custGeom>
              <a:grpFill/>
              <a:ln w="25400" cap="flat" cmpd="sng" algn="ctr">
                <a:noFill/>
                <a:prstDash val="solid"/>
              </a:ln>
              <a:effectLst>
                <a:outerShdw blurRad="139700" dist="101600" dir="5400000" algn="t" rotWithShape="0">
                  <a:prstClr val="black">
                    <a:alpha val="12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6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方正中等线繁体" panose="03000509000000000000" pitchFamily="65" charset="-122"/>
                  <a:ea typeface="方正中等线繁体" panose="03000509000000000000" pitchFamily="65" charset="-122"/>
                </a:endParaRPr>
              </a:p>
            </p:txBody>
          </p:sp>
          <p:sp>
            <p:nvSpPr>
              <p:cNvPr id="174" name="Freeform 15"/>
              <p:cNvSpPr>
                <a:spLocks noEditPoints="1"/>
              </p:cNvSpPr>
              <p:nvPr/>
            </p:nvSpPr>
            <p:spPr bwMode="auto">
              <a:xfrm>
                <a:off x="1958975" y="-833438"/>
                <a:ext cx="6937375" cy="3084513"/>
              </a:xfrm>
              <a:custGeom>
                <a:avLst/>
                <a:gdLst>
                  <a:gd name="T0" fmla="*/ 1163 w 2325"/>
                  <a:gd name="T1" fmla="*/ 1035 h 1035"/>
                  <a:gd name="T2" fmla="*/ 2325 w 2325"/>
                  <a:gd name="T3" fmla="*/ 517 h 1035"/>
                  <a:gd name="T4" fmla="*/ 1163 w 2325"/>
                  <a:gd name="T5" fmla="*/ 0 h 1035"/>
                  <a:gd name="T6" fmla="*/ 0 w 2325"/>
                  <a:gd name="T7" fmla="*/ 517 h 1035"/>
                  <a:gd name="T8" fmla="*/ 1163 w 2325"/>
                  <a:gd name="T9" fmla="*/ 1035 h 1035"/>
                  <a:gd name="T10" fmla="*/ 1163 w 2325"/>
                  <a:gd name="T11" fmla="*/ 1035 h 1035"/>
                  <a:gd name="T12" fmla="*/ 1163 w 2325"/>
                  <a:gd name="T13" fmla="*/ 1035 h 10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25" h="1035">
                    <a:moveTo>
                      <a:pt x="1163" y="1035"/>
                    </a:moveTo>
                    <a:cubicBezTo>
                      <a:pt x="1805" y="1035"/>
                      <a:pt x="2325" y="803"/>
                      <a:pt x="2325" y="517"/>
                    </a:cubicBezTo>
                    <a:cubicBezTo>
                      <a:pt x="2325" y="231"/>
                      <a:pt x="1805" y="0"/>
                      <a:pt x="1163" y="0"/>
                    </a:cubicBezTo>
                    <a:cubicBezTo>
                      <a:pt x="520" y="0"/>
                      <a:pt x="0" y="231"/>
                      <a:pt x="0" y="517"/>
                    </a:cubicBezTo>
                    <a:cubicBezTo>
                      <a:pt x="0" y="803"/>
                      <a:pt x="520" y="1035"/>
                      <a:pt x="1163" y="1035"/>
                    </a:cubicBezTo>
                    <a:close/>
                    <a:moveTo>
                      <a:pt x="1163" y="1035"/>
                    </a:moveTo>
                    <a:cubicBezTo>
                      <a:pt x="1163" y="1035"/>
                      <a:pt x="1163" y="1035"/>
                      <a:pt x="1163" y="1035"/>
                    </a:cubicBezTo>
                  </a:path>
                </a:pathLst>
              </a:custGeom>
              <a:grpFill/>
              <a:ln w="25400" cap="flat" cmpd="sng" algn="ctr">
                <a:noFill/>
                <a:prstDash val="solid"/>
              </a:ln>
              <a:effectLst>
                <a:outerShdw blurRad="139700" dist="101600" dir="5400000" algn="t" rotWithShape="0">
                  <a:prstClr val="black">
                    <a:alpha val="12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6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方正中等线繁体" panose="03000509000000000000" pitchFamily="65" charset="-122"/>
                  <a:ea typeface="方正中等线繁体" panose="03000509000000000000" pitchFamily="65" charset="-122"/>
                </a:endParaRPr>
              </a:p>
            </p:txBody>
          </p:sp>
          <p:sp>
            <p:nvSpPr>
              <p:cNvPr id="175" name="Freeform 16"/>
              <p:cNvSpPr>
                <a:spLocks noEditPoints="1"/>
              </p:cNvSpPr>
              <p:nvPr/>
            </p:nvSpPr>
            <p:spPr bwMode="auto">
              <a:xfrm>
                <a:off x="1958975" y="2735262"/>
                <a:ext cx="4827588" cy="2720975"/>
              </a:xfrm>
              <a:custGeom>
                <a:avLst/>
                <a:gdLst>
                  <a:gd name="T0" fmla="*/ 1163 w 1618"/>
                  <a:gd name="T1" fmla="*/ 913 h 913"/>
                  <a:gd name="T2" fmla="*/ 1352 w 1618"/>
                  <a:gd name="T3" fmla="*/ 905 h 913"/>
                  <a:gd name="T4" fmla="*/ 1616 w 1618"/>
                  <a:gd name="T5" fmla="*/ 641 h 913"/>
                  <a:gd name="T6" fmla="*/ 1618 w 1618"/>
                  <a:gd name="T7" fmla="*/ 639 h 913"/>
                  <a:gd name="T8" fmla="*/ 1613 w 1618"/>
                  <a:gd name="T9" fmla="*/ 557 h 913"/>
                  <a:gd name="T10" fmla="*/ 1618 w 1618"/>
                  <a:gd name="T11" fmla="*/ 476 h 913"/>
                  <a:gd name="T12" fmla="*/ 1163 w 1618"/>
                  <a:gd name="T13" fmla="*/ 517 h 913"/>
                  <a:gd name="T14" fmla="*/ 0 w 1618"/>
                  <a:gd name="T15" fmla="*/ 0 h 913"/>
                  <a:gd name="T16" fmla="*/ 0 w 1618"/>
                  <a:gd name="T17" fmla="*/ 396 h 913"/>
                  <a:gd name="T18" fmla="*/ 1163 w 1618"/>
                  <a:gd name="T19" fmla="*/ 913 h 913"/>
                  <a:gd name="T20" fmla="*/ 1163 w 1618"/>
                  <a:gd name="T21" fmla="*/ 913 h 913"/>
                  <a:gd name="T22" fmla="*/ 1163 w 1618"/>
                  <a:gd name="T23" fmla="*/ 913 h 9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18" h="913">
                    <a:moveTo>
                      <a:pt x="1163" y="913"/>
                    </a:moveTo>
                    <a:cubicBezTo>
                      <a:pt x="1227" y="913"/>
                      <a:pt x="1290" y="910"/>
                      <a:pt x="1352" y="905"/>
                    </a:cubicBezTo>
                    <a:cubicBezTo>
                      <a:pt x="1616" y="641"/>
                      <a:pt x="1616" y="641"/>
                      <a:pt x="1616" y="641"/>
                    </a:cubicBezTo>
                    <a:cubicBezTo>
                      <a:pt x="1617" y="640"/>
                      <a:pt x="1617" y="640"/>
                      <a:pt x="1618" y="639"/>
                    </a:cubicBezTo>
                    <a:cubicBezTo>
                      <a:pt x="1614" y="612"/>
                      <a:pt x="1613" y="585"/>
                      <a:pt x="1613" y="557"/>
                    </a:cubicBezTo>
                    <a:cubicBezTo>
                      <a:pt x="1613" y="529"/>
                      <a:pt x="1615" y="503"/>
                      <a:pt x="1618" y="476"/>
                    </a:cubicBezTo>
                    <a:cubicBezTo>
                      <a:pt x="1478" y="503"/>
                      <a:pt x="1324" y="517"/>
                      <a:pt x="1163" y="517"/>
                    </a:cubicBezTo>
                    <a:cubicBezTo>
                      <a:pt x="520" y="517"/>
                      <a:pt x="0" y="286"/>
                      <a:pt x="0" y="0"/>
                    </a:cubicBezTo>
                    <a:cubicBezTo>
                      <a:pt x="0" y="396"/>
                      <a:pt x="0" y="396"/>
                      <a:pt x="0" y="396"/>
                    </a:cubicBezTo>
                    <a:cubicBezTo>
                      <a:pt x="0" y="681"/>
                      <a:pt x="520" y="913"/>
                      <a:pt x="1163" y="913"/>
                    </a:cubicBezTo>
                    <a:close/>
                    <a:moveTo>
                      <a:pt x="1163" y="913"/>
                    </a:moveTo>
                    <a:cubicBezTo>
                      <a:pt x="1163" y="913"/>
                      <a:pt x="1163" y="913"/>
                      <a:pt x="1163" y="913"/>
                    </a:cubicBezTo>
                  </a:path>
                </a:pathLst>
              </a:custGeom>
              <a:grpFill/>
              <a:ln w="25400" cap="flat" cmpd="sng" algn="ctr">
                <a:noFill/>
                <a:prstDash val="solid"/>
              </a:ln>
              <a:effectLst>
                <a:outerShdw blurRad="139700" dist="101600" dir="5400000" algn="t" rotWithShape="0">
                  <a:prstClr val="black">
                    <a:alpha val="12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6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方正中等线繁体" panose="03000509000000000000" pitchFamily="65" charset="-122"/>
                  <a:ea typeface="方正中等线繁体" panose="03000509000000000000" pitchFamily="65" charset="-122"/>
                </a:endParaRPr>
              </a:p>
            </p:txBody>
          </p:sp>
          <p:sp>
            <p:nvSpPr>
              <p:cNvPr id="176" name="Freeform 17"/>
              <p:cNvSpPr>
                <a:spLocks noEditPoints="1"/>
              </p:cNvSpPr>
              <p:nvPr/>
            </p:nvSpPr>
            <p:spPr bwMode="auto">
              <a:xfrm>
                <a:off x="1958975" y="4335463"/>
                <a:ext cx="3589338" cy="2714625"/>
              </a:xfrm>
              <a:custGeom>
                <a:avLst/>
                <a:gdLst>
                  <a:gd name="T0" fmla="*/ 0 w 1203"/>
                  <a:gd name="T1" fmla="*/ 0 h 911"/>
                  <a:gd name="T2" fmla="*/ 0 w 1203"/>
                  <a:gd name="T3" fmla="*/ 396 h 911"/>
                  <a:gd name="T4" fmla="*/ 1070 w 1203"/>
                  <a:gd name="T5" fmla="*/ 911 h 911"/>
                  <a:gd name="T6" fmla="*/ 1143 w 1203"/>
                  <a:gd name="T7" fmla="*/ 577 h 911"/>
                  <a:gd name="T8" fmla="*/ 1203 w 1203"/>
                  <a:gd name="T9" fmla="*/ 517 h 911"/>
                  <a:gd name="T10" fmla="*/ 1163 w 1203"/>
                  <a:gd name="T11" fmla="*/ 518 h 911"/>
                  <a:gd name="T12" fmla="*/ 0 w 1203"/>
                  <a:gd name="T13" fmla="*/ 0 h 911"/>
                  <a:gd name="T14" fmla="*/ 0 w 1203"/>
                  <a:gd name="T15" fmla="*/ 0 h 911"/>
                  <a:gd name="T16" fmla="*/ 0 w 1203"/>
                  <a:gd name="T17" fmla="*/ 0 h 9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03" h="911">
                    <a:moveTo>
                      <a:pt x="0" y="0"/>
                    </a:moveTo>
                    <a:cubicBezTo>
                      <a:pt x="0" y="396"/>
                      <a:pt x="0" y="396"/>
                      <a:pt x="0" y="396"/>
                    </a:cubicBezTo>
                    <a:cubicBezTo>
                      <a:pt x="0" y="668"/>
                      <a:pt x="471" y="890"/>
                      <a:pt x="1070" y="911"/>
                    </a:cubicBezTo>
                    <a:cubicBezTo>
                      <a:pt x="1055" y="782"/>
                      <a:pt x="1078" y="642"/>
                      <a:pt x="1143" y="577"/>
                    </a:cubicBezTo>
                    <a:cubicBezTo>
                      <a:pt x="1203" y="517"/>
                      <a:pt x="1203" y="517"/>
                      <a:pt x="1203" y="517"/>
                    </a:cubicBezTo>
                    <a:cubicBezTo>
                      <a:pt x="1189" y="517"/>
                      <a:pt x="1176" y="518"/>
                      <a:pt x="1163" y="518"/>
                    </a:cubicBezTo>
                    <a:cubicBezTo>
                      <a:pt x="520" y="518"/>
                      <a:pt x="0" y="286"/>
                      <a:pt x="0" y="0"/>
                    </a:cubicBezTo>
                    <a:close/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 w="25400" cap="flat" cmpd="sng" algn="ctr">
                <a:noFill/>
                <a:prstDash val="solid"/>
              </a:ln>
              <a:effectLst>
                <a:outerShdw blurRad="139700" dist="101600" dir="5400000" algn="t" rotWithShape="0">
                  <a:prstClr val="black">
                    <a:alpha val="12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6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方正中等线繁体" panose="03000509000000000000" pitchFamily="65" charset="-122"/>
                  <a:ea typeface="方正中等线繁体" panose="03000509000000000000" pitchFamily="65" charset="-122"/>
                </a:endParaRPr>
              </a:p>
            </p:txBody>
          </p:sp>
        </p:grpSp>
        <p:sp>
          <p:nvSpPr>
            <p:cNvPr id="197" name="矩形 196"/>
            <p:cNvSpPr/>
            <p:nvPr/>
          </p:nvSpPr>
          <p:spPr>
            <a:xfrm>
              <a:off x="3714473" y="1280562"/>
              <a:ext cx="203279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UUS UN INCHIKE" panose="02020603070505020304" pitchFamily="18" charset="0"/>
                  <a:sym typeface="+mn-lt"/>
                </a:rPr>
                <a:t>TEXT HERE</a:t>
              </a:r>
            </a:p>
          </p:txBody>
        </p:sp>
        <p:sp>
          <p:nvSpPr>
            <p:cNvPr id="198" name="矩形 197"/>
            <p:cNvSpPr/>
            <p:nvPr/>
          </p:nvSpPr>
          <p:spPr>
            <a:xfrm>
              <a:off x="3797421" y="1604918"/>
              <a:ext cx="1866900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en-US" altLang="zh-CN" sz="1100" dirty="0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UUS UN INCHIKE" panose="02020603070505020304" pitchFamily="18" charset="0"/>
                  <a:sym typeface="+mn-lt"/>
                </a:rPr>
                <a:t>Lorem ipsum dolor sit </a:t>
              </a:r>
              <a:r>
                <a:rPr lang="en-US" altLang="zh-CN" sz="1100" dirty="0" err="1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UUS UN INCHIKE" panose="02020603070505020304" pitchFamily="18" charset="0"/>
                  <a:sym typeface="+mn-lt"/>
                </a:rPr>
                <a:t>amet</a:t>
              </a:r>
              <a:r>
                <a:rPr lang="en-US" altLang="zh-CN" sz="1100" dirty="0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UUS UN INCHIKE" panose="02020603070505020304" pitchFamily="18" charset="0"/>
                  <a:sym typeface="+mn-lt"/>
                </a:rPr>
                <a:t>, </a:t>
              </a:r>
              <a:r>
                <a:rPr lang="en-US" altLang="zh-CN" sz="1100" dirty="0" err="1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UUS UN INCHIKE" panose="02020603070505020304" pitchFamily="18" charset="0"/>
                  <a:sym typeface="+mn-lt"/>
                </a:rPr>
                <a:t>consectetuer</a:t>
              </a:r>
              <a:r>
                <a:rPr lang="en-US" altLang="zh-CN" sz="1100" dirty="0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UUS UN INCHIKE" panose="02020603070505020304" pitchFamily="18" charset="0"/>
                  <a:sym typeface="+mn-lt"/>
                </a:rPr>
                <a:t> </a:t>
              </a:r>
              <a:r>
                <a:rPr lang="en-US" altLang="zh-CN" sz="1100" dirty="0" err="1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UUS UN INCHIKE" panose="02020603070505020304" pitchFamily="18" charset="0"/>
                  <a:sym typeface="+mn-lt"/>
                </a:rPr>
                <a:t>adipiscing</a:t>
              </a:r>
              <a:r>
                <a:rPr lang="en-US" altLang="zh-CN" sz="1100" dirty="0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UUS UN INCHIKE" panose="02020603070505020304" pitchFamily="18" charset="0"/>
                  <a:sym typeface="+mn-lt"/>
                </a:rPr>
                <a:t> </a:t>
              </a:r>
              <a:r>
                <a:rPr lang="en-US" altLang="zh-CN" sz="1100" dirty="0" err="1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UUS UN INCHIKE" panose="02020603070505020304" pitchFamily="18" charset="0"/>
                  <a:sym typeface="+mn-lt"/>
                </a:rPr>
                <a:t>elit</a:t>
              </a:r>
              <a:r>
                <a:rPr lang="en-US" altLang="zh-CN" sz="1100" dirty="0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UUS UN INCHIKE" panose="02020603070505020304" pitchFamily="18" charset="0"/>
                  <a:sym typeface="+mn-lt"/>
                </a:rPr>
                <a:t>. Maecenas </a:t>
              </a:r>
              <a:r>
                <a:rPr lang="en-US" altLang="zh-CN" sz="1100" dirty="0" err="1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UUS UN INCHIKE" panose="02020603070505020304" pitchFamily="18" charset="0"/>
                  <a:sym typeface="+mn-lt"/>
                </a:rPr>
                <a:t>porttitor</a:t>
              </a:r>
              <a:r>
                <a:rPr lang="en-US" altLang="zh-CN" sz="1100" dirty="0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UUS UN INCHIKE" panose="02020603070505020304" pitchFamily="18" charset="0"/>
                  <a:sym typeface="+mn-lt"/>
                </a:rPr>
                <a:t> </a:t>
              </a:r>
              <a:r>
                <a:rPr lang="en-US" altLang="zh-CN" sz="1100" dirty="0" err="1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UUS UN INCHIKE" panose="02020603070505020304" pitchFamily="18" charset="0"/>
                  <a:sym typeface="+mn-lt"/>
                </a:rPr>
                <a:t>congue</a:t>
              </a:r>
              <a:r>
                <a:rPr lang="en-US" altLang="zh-CN" sz="1100" dirty="0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UUS UN INCHIKE" panose="02020603070505020304" pitchFamily="18" charset="0"/>
                  <a:sym typeface="+mn-lt"/>
                </a:rPr>
                <a:t> </a:t>
              </a:r>
              <a:r>
                <a:rPr lang="en-US" altLang="zh-CN" sz="1100" dirty="0" err="1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UUS UN INCHIKE" panose="02020603070505020304" pitchFamily="18" charset="0"/>
                  <a:sym typeface="+mn-lt"/>
                </a:rPr>
                <a:t>massa</a:t>
              </a:r>
              <a:endParaRPr lang="zh-CN" altLang="en-US" sz="1100" dirty="0">
                <a:solidFill>
                  <a:prstClr val="whit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UUS UN INCHIKE" panose="02020603070505020304" pitchFamily="18" charset="0"/>
                <a:sym typeface="+mn-lt"/>
              </a:endParaRPr>
            </a:p>
          </p:txBody>
        </p:sp>
      </p:grpSp>
      <p:grpSp>
        <p:nvGrpSpPr>
          <p:cNvPr id="5" name="组合 4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GrpSpPr/>
          <p:nvPr/>
        </p:nvGrpSpPr>
        <p:grpSpPr>
          <a:xfrm>
            <a:off x="6393898" y="2504452"/>
            <a:ext cx="2077521" cy="3413207"/>
            <a:chOff x="6393898" y="2504452"/>
            <a:chExt cx="2077521" cy="3413207"/>
          </a:xfrm>
        </p:grpSpPr>
        <p:grpSp>
          <p:nvGrpSpPr>
            <p:cNvPr id="159" name="组合 158"/>
            <p:cNvGrpSpPr/>
            <p:nvPr/>
          </p:nvGrpSpPr>
          <p:grpSpPr>
            <a:xfrm>
              <a:off x="6393898" y="2504452"/>
              <a:ext cx="2034334" cy="2032338"/>
              <a:chOff x="3080287" y="2641431"/>
              <a:chExt cx="2034334" cy="2032338"/>
            </a:xfrm>
          </p:grpSpPr>
          <p:sp>
            <p:nvSpPr>
              <p:cNvPr id="160" name="Freeform 5"/>
              <p:cNvSpPr>
                <a:spLocks/>
              </p:cNvSpPr>
              <p:nvPr/>
            </p:nvSpPr>
            <p:spPr bwMode="auto">
              <a:xfrm>
                <a:off x="3080287" y="2641431"/>
                <a:ext cx="2034334" cy="2032338"/>
              </a:xfrm>
              <a:custGeom>
                <a:avLst/>
                <a:gdLst>
                  <a:gd name="connsiteX0" fmla="*/ 847725 w 1619250"/>
                  <a:gd name="connsiteY0" fmla="*/ 0 h 1617662"/>
                  <a:gd name="connsiteX1" fmla="*/ 949326 w 1619250"/>
                  <a:gd name="connsiteY1" fmla="*/ 11113 h 1617662"/>
                  <a:gd name="connsiteX2" fmla="*/ 970985 w 1619250"/>
                  <a:gd name="connsiteY2" fmla="*/ 154479 h 1617662"/>
                  <a:gd name="connsiteX3" fmla="*/ 1020676 w 1619250"/>
                  <a:gd name="connsiteY3" fmla="*/ 165666 h 1617662"/>
                  <a:gd name="connsiteX4" fmla="*/ 1059385 w 1619250"/>
                  <a:gd name="connsiteY4" fmla="*/ 182405 h 1617662"/>
                  <a:gd name="connsiteX5" fmla="*/ 1158875 w 1619250"/>
                  <a:gd name="connsiteY5" fmla="*/ 77787 h 1617662"/>
                  <a:gd name="connsiteX6" fmla="*/ 1249362 w 1619250"/>
                  <a:gd name="connsiteY6" fmla="*/ 128587 h 1617662"/>
                  <a:gd name="connsiteX7" fmla="*/ 1212628 w 1619250"/>
                  <a:gd name="connsiteY7" fmla="*/ 267361 h 1617662"/>
                  <a:gd name="connsiteX8" fmla="*/ 1233852 w 1619250"/>
                  <a:gd name="connsiteY8" fmla="*/ 281489 h 1617662"/>
                  <a:gd name="connsiteX9" fmla="*/ 1276002 w 1619250"/>
                  <a:gd name="connsiteY9" fmla="*/ 322146 h 1617662"/>
                  <a:gd name="connsiteX10" fmla="*/ 1409700 w 1619250"/>
                  <a:gd name="connsiteY10" fmla="*/ 263525 h 1617662"/>
                  <a:gd name="connsiteX11" fmla="*/ 1473200 w 1619250"/>
                  <a:gd name="connsiteY11" fmla="*/ 344488 h 1617662"/>
                  <a:gd name="connsiteX12" fmla="*/ 1387587 w 1619250"/>
                  <a:gd name="connsiteY12" fmla="*/ 458303 h 1617662"/>
                  <a:gd name="connsiteX13" fmla="*/ 1394228 w 1619250"/>
                  <a:gd name="connsiteY13" fmla="*/ 467599 h 1617662"/>
                  <a:gd name="connsiteX14" fmla="*/ 1431944 w 1619250"/>
                  <a:gd name="connsiteY14" fmla="*/ 542726 h 1617662"/>
                  <a:gd name="connsiteX15" fmla="*/ 1574800 w 1619250"/>
                  <a:gd name="connsiteY15" fmla="*/ 539750 h 1617662"/>
                  <a:gd name="connsiteX16" fmla="*/ 1603375 w 1619250"/>
                  <a:gd name="connsiteY16" fmla="*/ 638175 h 1617662"/>
                  <a:gd name="connsiteX17" fmla="*/ 1477160 w 1619250"/>
                  <a:gd name="connsiteY17" fmla="*/ 710875 h 1617662"/>
                  <a:gd name="connsiteX18" fmla="*/ 1483169 w 1619250"/>
                  <a:gd name="connsiteY18" fmla="*/ 742768 h 1617662"/>
                  <a:gd name="connsiteX19" fmla="*/ 1485310 w 1619250"/>
                  <a:gd name="connsiteY19" fmla="*/ 795975 h 1617662"/>
                  <a:gd name="connsiteX20" fmla="*/ 1619250 w 1619250"/>
                  <a:gd name="connsiteY20" fmla="*/ 847724 h 1617662"/>
                  <a:gd name="connsiteX21" fmla="*/ 1606550 w 1619250"/>
                  <a:gd name="connsiteY21" fmla="*/ 949324 h 1617662"/>
                  <a:gd name="connsiteX22" fmla="*/ 1466784 w 1619250"/>
                  <a:gd name="connsiteY22" fmla="*/ 969434 h 1617662"/>
                  <a:gd name="connsiteX23" fmla="*/ 1466709 w 1619250"/>
                  <a:gd name="connsiteY23" fmla="*/ 969830 h 1617662"/>
                  <a:gd name="connsiteX24" fmla="*/ 1444759 w 1619250"/>
                  <a:gd name="connsiteY24" fmla="*/ 1041504 h 1617662"/>
                  <a:gd name="connsiteX25" fmla="*/ 1436556 w 1619250"/>
                  <a:gd name="connsiteY25" fmla="*/ 1059607 h 1617662"/>
                  <a:gd name="connsiteX26" fmla="*/ 1539875 w 1619250"/>
                  <a:gd name="connsiteY26" fmla="*/ 1158875 h 1617662"/>
                  <a:gd name="connsiteX27" fmla="*/ 1490663 w 1619250"/>
                  <a:gd name="connsiteY27" fmla="*/ 1247775 h 1617662"/>
                  <a:gd name="connsiteX28" fmla="*/ 1352092 w 1619250"/>
                  <a:gd name="connsiteY28" fmla="*/ 1212374 h 1617662"/>
                  <a:gd name="connsiteX29" fmla="*/ 1349843 w 1619250"/>
                  <a:gd name="connsiteY29" fmla="*/ 1215872 h 1617662"/>
                  <a:gd name="connsiteX30" fmla="*/ 1294635 w 1619250"/>
                  <a:gd name="connsiteY30" fmla="*/ 1274490 h 1617662"/>
                  <a:gd name="connsiteX31" fmla="*/ 1354138 w 1619250"/>
                  <a:gd name="connsiteY31" fmla="*/ 1408112 h 1617662"/>
                  <a:gd name="connsiteX32" fmla="*/ 1273176 w 1619250"/>
                  <a:gd name="connsiteY32" fmla="*/ 1473199 h 1617662"/>
                  <a:gd name="connsiteX33" fmla="*/ 1157217 w 1619250"/>
                  <a:gd name="connsiteY33" fmla="*/ 1385195 h 1617662"/>
                  <a:gd name="connsiteX34" fmla="*/ 1120350 w 1619250"/>
                  <a:gd name="connsiteY34" fmla="*/ 1409895 h 1617662"/>
                  <a:gd name="connsiteX35" fmla="*/ 1075411 w 1619250"/>
                  <a:gd name="connsiteY35" fmla="*/ 1427570 h 1617662"/>
                  <a:gd name="connsiteX36" fmla="*/ 1079500 w 1619250"/>
                  <a:gd name="connsiteY36" fmla="*/ 1574800 h 1617662"/>
                  <a:gd name="connsiteX37" fmla="*/ 979488 w 1619250"/>
                  <a:gd name="connsiteY37" fmla="*/ 1603375 h 1617662"/>
                  <a:gd name="connsiteX38" fmla="*/ 906418 w 1619250"/>
                  <a:gd name="connsiteY38" fmla="*/ 1476518 h 1617662"/>
                  <a:gd name="connsiteX39" fmla="*/ 874521 w 1619250"/>
                  <a:gd name="connsiteY39" fmla="*/ 1482591 h 1617662"/>
                  <a:gd name="connsiteX40" fmla="*/ 821659 w 1619250"/>
                  <a:gd name="connsiteY40" fmla="*/ 1484809 h 1617662"/>
                  <a:gd name="connsiteX41" fmla="*/ 769938 w 1619250"/>
                  <a:gd name="connsiteY41" fmla="*/ 1617662 h 1617662"/>
                  <a:gd name="connsiteX42" fmla="*/ 668337 w 1619250"/>
                  <a:gd name="connsiteY42" fmla="*/ 1606550 h 1617662"/>
                  <a:gd name="connsiteX43" fmla="*/ 648200 w 1619250"/>
                  <a:gd name="connsiteY43" fmla="*/ 1466596 h 1617662"/>
                  <a:gd name="connsiteX44" fmla="*/ 647485 w 1619250"/>
                  <a:gd name="connsiteY44" fmla="*/ 1466463 h 1617662"/>
                  <a:gd name="connsiteX45" fmla="*/ 575832 w 1619250"/>
                  <a:gd name="connsiteY45" fmla="*/ 1444578 h 1617662"/>
                  <a:gd name="connsiteX46" fmla="*/ 558072 w 1619250"/>
                  <a:gd name="connsiteY46" fmla="*/ 1436539 h 1617662"/>
                  <a:gd name="connsiteX47" fmla="*/ 458787 w 1619250"/>
                  <a:gd name="connsiteY47" fmla="*/ 1539875 h 1617662"/>
                  <a:gd name="connsiteX48" fmla="*/ 368300 w 1619250"/>
                  <a:gd name="connsiteY48" fmla="*/ 1489075 h 1617662"/>
                  <a:gd name="connsiteX49" fmla="*/ 404648 w 1619250"/>
                  <a:gd name="connsiteY49" fmla="*/ 1351758 h 1617662"/>
                  <a:gd name="connsiteX50" fmla="*/ 401488 w 1619250"/>
                  <a:gd name="connsiteY50" fmla="*/ 1349726 h 1617662"/>
                  <a:gd name="connsiteX51" fmla="*/ 342640 w 1619250"/>
                  <a:gd name="connsiteY51" fmla="*/ 1294298 h 1617662"/>
                  <a:gd name="connsiteX52" fmla="*/ 209550 w 1619250"/>
                  <a:gd name="connsiteY52" fmla="*/ 1354137 h 1617662"/>
                  <a:gd name="connsiteX53" fmla="*/ 146050 w 1619250"/>
                  <a:gd name="connsiteY53" fmla="*/ 1273175 h 1617662"/>
                  <a:gd name="connsiteX54" fmla="*/ 232208 w 1619250"/>
                  <a:gd name="connsiteY54" fmla="*/ 1157271 h 1617662"/>
                  <a:gd name="connsiteX55" fmla="*/ 207227 w 1619250"/>
                  <a:gd name="connsiteY55" fmla="*/ 1120016 h 1617662"/>
                  <a:gd name="connsiteX56" fmla="*/ 189389 w 1619250"/>
                  <a:gd name="connsiteY56" fmla="*/ 1074838 h 1617662"/>
                  <a:gd name="connsiteX57" fmla="*/ 42862 w 1619250"/>
                  <a:gd name="connsiteY57" fmla="*/ 1077912 h 1617662"/>
                  <a:gd name="connsiteX58" fmla="*/ 14287 w 1619250"/>
                  <a:gd name="connsiteY58" fmla="*/ 979487 h 1617662"/>
                  <a:gd name="connsiteX59" fmla="*/ 140548 w 1619250"/>
                  <a:gd name="connsiteY59" fmla="*/ 906174 h 1617662"/>
                  <a:gd name="connsiteX60" fmla="*/ 134493 w 1619250"/>
                  <a:gd name="connsiteY60" fmla="*/ 874043 h 1617662"/>
                  <a:gd name="connsiteX61" fmla="*/ 132361 w 1619250"/>
                  <a:gd name="connsiteY61" fmla="*/ 821076 h 1617662"/>
                  <a:gd name="connsiteX62" fmla="*/ 0 w 1619250"/>
                  <a:gd name="connsiteY62" fmla="*/ 769937 h 1617662"/>
                  <a:gd name="connsiteX63" fmla="*/ 11112 w 1619250"/>
                  <a:gd name="connsiteY63" fmla="*/ 668337 h 1617662"/>
                  <a:gd name="connsiteX64" fmla="*/ 150722 w 1619250"/>
                  <a:gd name="connsiteY64" fmla="*/ 648393 h 1617662"/>
                  <a:gd name="connsiteX65" fmla="*/ 150953 w 1619250"/>
                  <a:gd name="connsiteY65" fmla="*/ 647170 h 1617662"/>
                  <a:gd name="connsiteX66" fmla="*/ 172903 w 1619250"/>
                  <a:gd name="connsiteY66" fmla="*/ 575583 h 1617662"/>
                  <a:gd name="connsiteX67" fmla="*/ 180932 w 1619250"/>
                  <a:gd name="connsiteY67" fmla="*/ 557888 h 1617662"/>
                  <a:gd name="connsiteX68" fmla="*/ 77787 w 1619250"/>
                  <a:gd name="connsiteY68" fmla="*/ 458787 h 1617662"/>
                  <a:gd name="connsiteX69" fmla="*/ 128587 w 1619250"/>
                  <a:gd name="connsiteY69" fmla="*/ 368300 h 1617662"/>
                  <a:gd name="connsiteX70" fmla="*/ 265788 w 1619250"/>
                  <a:gd name="connsiteY70" fmla="*/ 404618 h 1617662"/>
                  <a:gd name="connsiteX71" fmla="*/ 267819 w 1619250"/>
                  <a:gd name="connsiteY71" fmla="*/ 401465 h 1617662"/>
                  <a:gd name="connsiteX72" fmla="*/ 323724 w 1619250"/>
                  <a:gd name="connsiteY72" fmla="*/ 342199 h 1617662"/>
                  <a:gd name="connsiteX73" fmla="*/ 265112 w 1619250"/>
                  <a:gd name="connsiteY73" fmla="*/ 209550 h 1617662"/>
                  <a:gd name="connsiteX74" fmla="*/ 344487 w 1619250"/>
                  <a:gd name="connsiteY74" fmla="*/ 146050 h 1617662"/>
                  <a:gd name="connsiteX75" fmla="*/ 460547 w 1619250"/>
                  <a:gd name="connsiteY75" fmla="*/ 232325 h 1617662"/>
                  <a:gd name="connsiteX76" fmla="*/ 497312 w 1619250"/>
                  <a:gd name="connsiteY76" fmla="*/ 207728 h 1617662"/>
                  <a:gd name="connsiteX77" fmla="*/ 542279 w 1619250"/>
                  <a:gd name="connsiteY77" fmla="*/ 190056 h 1617662"/>
                  <a:gd name="connsiteX78" fmla="*/ 538162 w 1619250"/>
                  <a:gd name="connsiteY78" fmla="*/ 42862 h 1617662"/>
                  <a:gd name="connsiteX79" fmla="*/ 638174 w 1619250"/>
                  <a:gd name="connsiteY79" fmla="*/ 14287 h 1617662"/>
                  <a:gd name="connsiteX80" fmla="*/ 711825 w 1619250"/>
                  <a:gd name="connsiteY80" fmla="*/ 142152 h 1617662"/>
                  <a:gd name="connsiteX81" fmla="*/ 759983 w 1619250"/>
                  <a:gd name="connsiteY81" fmla="*/ 133603 h 1617662"/>
                  <a:gd name="connsiteX82" fmla="*/ 796385 w 1619250"/>
                  <a:gd name="connsiteY82" fmla="*/ 134513 h 16176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</a:cxnLst>
                <a:rect l="l" t="t" r="r" b="b"/>
                <a:pathLst>
                  <a:path w="1619250" h="1617662">
                    <a:moveTo>
                      <a:pt x="847725" y="0"/>
                    </a:moveTo>
                    <a:lnTo>
                      <a:pt x="949326" y="11113"/>
                    </a:lnTo>
                    <a:lnTo>
                      <a:pt x="970985" y="154479"/>
                    </a:lnTo>
                    <a:lnTo>
                      <a:pt x="1020676" y="165666"/>
                    </a:lnTo>
                    <a:lnTo>
                      <a:pt x="1059385" y="182405"/>
                    </a:lnTo>
                    <a:lnTo>
                      <a:pt x="1158875" y="77787"/>
                    </a:lnTo>
                    <a:lnTo>
                      <a:pt x="1249362" y="128587"/>
                    </a:lnTo>
                    <a:lnTo>
                      <a:pt x="1212628" y="267361"/>
                    </a:lnTo>
                    <a:lnTo>
                      <a:pt x="1233852" y="281489"/>
                    </a:lnTo>
                    <a:lnTo>
                      <a:pt x="1276002" y="322146"/>
                    </a:lnTo>
                    <a:lnTo>
                      <a:pt x="1409700" y="263525"/>
                    </a:lnTo>
                    <a:lnTo>
                      <a:pt x="1473200" y="344488"/>
                    </a:lnTo>
                    <a:lnTo>
                      <a:pt x="1387587" y="458303"/>
                    </a:lnTo>
                    <a:lnTo>
                      <a:pt x="1394228" y="467599"/>
                    </a:lnTo>
                    <a:lnTo>
                      <a:pt x="1431944" y="542726"/>
                    </a:lnTo>
                    <a:lnTo>
                      <a:pt x="1574800" y="539750"/>
                    </a:lnTo>
                    <a:lnTo>
                      <a:pt x="1603375" y="638175"/>
                    </a:lnTo>
                    <a:lnTo>
                      <a:pt x="1477160" y="710875"/>
                    </a:lnTo>
                    <a:lnTo>
                      <a:pt x="1483169" y="742768"/>
                    </a:lnTo>
                    <a:lnTo>
                      <a:pt x="1485310" y="795975"/>
                    </a:lnTo>
                    <a:lnTo>
                      <a:pt x="1619250" y="847724"/>
                    </a:lnTo>
                    <a:lnTo>
                      <a:pt x="1606550" y="949324"/>
                    </a:lnTo>
                    <a:lnTo>
                      <a:pt x="1466784" y="969434"/>
                    </a:lnTo>
                    <a:lnTo>
                      <a:pt x="1466709" y="969830"/>
                    </a:lnTo>
                    <a:cubicBezTo>
                      <a:pt x="1460705" y="994163"/>
                      <a:pt x="1453369" y="1018089"/>
                      <a:pt x="1444759" y="1041504"/>
                    </a:cubicBezTo>
                    <a:lnTo>
                      <a:pt x="1436556" y="1059607"/>
                    </a:lnTo>
                    <a:lnTo>
                      <a:pt x="1539875" y="1158875"/>
                    </a:lnTo>
                    <a:lnTo>
                      <a:pt x="1490663" y="1247775"/>
                    </a:lnTo>
                    <a:lnTo>
                      <a:pt x="1352092" y="1212374"/>
                    </a:lnTo>
                    <a:lnTo>
                      <a:pt x="1349843" y="1215872"/>
                    </a:lnTo>
                    <a:lnTo>
                      <a:pt x="1294635" y="1274490"/>
                    </a:lnTo>
                    <a:lnTo>
                      <a:pt x="1354138" y="1408112"/>
                    </a:lnTo>
                    <a:lnTo>
                      <a:pt x="1273176" y="1473199"/>
                    </a:lnTo>
                    <a:lnTo>
                      <a:pt x="1157217" y="1385195"/>
                    </a:lnTo>
                    <a:lnTo>
                      <a:pt x="1120350" y="1409895"/>
                    </a:lnTo>
                    <a:lnTo>
                      <a:pt x="1075411" y="1427570"/>
                    </a:lnTo>
                    <a:lnTo>
                      <a:pt x="1079500" y="1574800"/>
                    </a:lnTo>
                    <a:lnTo>
                      <a:pt x="979488" y="1603375"/>
                    </a:lnTo>
                    <a:lnTo>
                      <a:pt x="906418" y="1476518"/>
                    </a:lnTo>
                    <a:lnTo>
                      <a:pt x="874521" y="1482591"/>
                    </a:lnTo>
                    <a:lnTo>
                      <a:pt x="821659" y="1484809"/>
                    </a:lnTo>
                    <a:lnTo>
                      <a:pt x="769938" y="1617662"/>
                    </a:lnTo>
                    <a:lnTo>
                      <a:pt x="668337" y="1606550"/>
                    </a:lnTo>
                    <a:lnTo>
                      <a:pt x="648200" y="1466596"/>
                    </a:lnTo>
                    <a:lnTo>
                      <a:pt x="647485" y="1466463"/>
                    </a:lnTo>
                    <a:cubicBezTo>
                      <a:pt x="623160" y="1460484"/>
                      <a:pt x="599240" y="1453170"/>
                      <a:pt x="575832" y="1444578"/>
                    </a:cubicBezTo>
                    <a:lnTo>
                      <a:pt x="558072" y="1436539"/>
                    </a:lnTo>
                    <a:lnTo>
                      <a:pt x="458787" y="1539875"/>
                    </a:lnTo>
                    <a:lnTo>
                      <a:pt x="368300" y="1489075"/>
                    </a:lnTo>
                    <a:lnTo>
                      <a:pt x="404648" y="1351758"/>
                    </a:lnTo>
                    <a:lnTo>
                      <a:pt x="401488" y="1349726"/>
                    </a:lnTo>
                    <a:lnTo>
                      <a:pt x="342640" y="1294298"/>
                    </a:lnTo>
                    <a:lnTo>
                      <a:pt x="209550" y="1354137"/>
                    </a:lnTo>
                    <a:lnTo>
                      <a:pt x="146050" y="1273175"/>
                    </a:lnTo>
                    <a:lnTo>
                      <a:pt x="232208" y="1157271"/>
                    </a:lnTo>
                    <a:lnTo>
                      <a:pt x="207227" y="1120016"/>
                    </a:lnTo>
                    <a:lnTo>
                      <a:pt x="189389" y="1074838"/>
                    </a:lnTo>
                    <a:lnTo>
                      <a:pt x="42862" y="1077912"/>
                    </a:lnTo>
                    <a:lnTo>
                      <a:pt x="14287" y="979487"/>
                    </a:lnTo>
                    <a:lnTo>
                      <a:pt x="140548" y="906174"/>
                    </a:lnTo>
                    <a:lnTo>
                      <a:pt x="134493" y="874043"/>
                    </a:lnTo>
                    <a:lnTo>
                      <a:pt x="132361" y="821076"/>
                    </a:lnTo>
                    <a:lnTo>
                      <a:pt x="0" y="769937"/>
                    </a:lnTo>
                    <a:lnTo>
                      <a:pt x="11112" y="668337"/>
                    </a:lnTo>
                    <a:lnTo>
                      <a:pt x="150722" y="648393"/>
                    </a:lnTo>
                    <a:lnTo>
                      <a:pt x="150953" y="647170"/>
                    </a:lnTo>
                    <a:cubicBezTo>
                      <a:pt x="156957" y="622865"/>
                      <a:pt x="164293" y="598967"/>
                      <a:pt x="172903" y="575583"/>
                    </a:cubicBezTo>
                    <a:lnTo>
                      <a:pt x="180932" y="557888"/>
                    </a:lnTo>
                    <a:lnTo>
                      <a:pt x="77787" y="458787"/>
                    </a:lnTo>
                    <a:lnTo>
                      <a:pt x="128587" y="368300"/>
                    </a:lnTo>
                    <a:lnTo>
                      <a:pt x="265788" y="404618"/>
                    </a:lnTo>
                    <a:lnTo>
                      <a:pt x="267819" y="401465"/>
                    </a:lnTo>
                    <a:lnTo>
                      <a:pt x="323724" y="342199"/>
                    </a:lnTo>
                    <a:lnTo>
                      <a:pt x="265112" y="209550"/>
                    </a:lnTo>
                    <a:lnTo>
                      <a:pt x="344487" y="146050"/>
                    </a:lnTo>
                    <a:lnTo>
                      <a:pt x="460547" y="232325"/>
                    </a:lnTo>
                    <a:lnTo>
                      <a:pt x="497312" y="207728"/>
                    </a:lnTo>
                    <a:lnTo>
                      <a:pt x="542279" y="190056"/>
                    </a:lnTo>
                    <a:lnTo>
                      <a:pt x="538162" y="42862"/>
                    </a:lnTo>
                    <a:lnTo>
                      <a:pt x="638174" y="14287"/>
                    </a:lnTo>
                    <a:lnTo>
                      <a:pt x="711825" y="142152"/>
                    </a:lnTo>
                    <a:lnTo>
                      <a:pt x="759983" y="133603"/>
                    </a:lnTo>
                    <a:lnTo>
                      <a:pt x="796385" y="134513"/>
                    </a:ln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  <a:effectLst>
                <a:outerShdw blurRad="127000" dir="2700000" sx="102000" sy="102000" algn="tl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100">
                  <a:solidFill>
                    <a:schemeClr val="lt1"/>
                  </a:solidFill>
                  <a:latin typeface="AgencyFB Light" pitchFamily="50" charset="0"/>
                  <a:cs typeface="+mn-ea"/>
                  <a:sym typeface="方正中等线繁体" panose="03000509000000000000" pitchFamily="65" charset="-122"/>
                </a:endParaRPr>
              </a:p>
            </p:txBody>
          </p:sp>
          <p:sp>
            <p:nvSpPr>
              <p:cNvPr id="161" name="椭圆 160"/>
              <p:cNvSpPr/>
              <p:nvPr/>
            </p:nvSpPr>
            <p:spPr bwMode="auto">
              <a:xfrm>
                <a:off x="3367315" y="2917372"/>
                <a:ext cx="1480456" cy="1480456"/>
              </a:xfrm>
              <a:prstGeom prst="ellipse">
                <a:avLst/>
              </a:prstGeom>
              <a:gradFill>
                <a:gsLst>
                  <a:gs pos="39000">
                    <a:sysClr val="window" lastClr="FFFFFF"/>
                  </a:gs>
                  <a:gs pos="53000">
                    <a:srgbClr val="F7F7F7"/>
                  </a:gs>
                  <a:gs pos="11000">
                    <a:sysClr val="window" lastClr="FFFFFF">
                      <a:alpha val="99000"/>
                    </a:sysClr>
                  </a:gs>
                  <a:gs pos="100000">
                    <a:srgbClr val="B8C0C0"/>
                  </a:gs>
                </a:gsLst>
                <a:lin ang="2700000" scaled="1"/>
              </a:gradFill>
              <a:ln w="25400" cap="flat" cmpd="sng" algn="ctr">
                <a:noFill/>
                <a:prstDash val="solid"/>
              </a:ln>
              <a:effectLst>
                <a:innerShdw blurRad="736600" dist="241300" dir="2700000">
                  <a:srgbClr val="5F6D6C">
                    <a:alpha val="40000"/>
                  </a:srgbClr>
                </a:innerShdw>
              </a:effectLst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prstClr val="white"/>
                  </a:solidFill>
                  <a:latin typeface="方正中等线繁体"/>
                  <a:ea typeface="锐字逼格锐线粗体简2.0"/>
                </a:endParaRPr>
              </a:p>
            </p:txBody>
          </p:sp>
        </p:grpSp>
        <p:sp>
          <p:nvSpPr>
            <p:cNvPr id="177" name="Freeform 21"/>
            <p:cNvSpPr>
              <a:spLocks noEditPoints="1"/>
            </p:cNvSpPr>
            <p:nvPr/>
          </p:nvSpPr>
          <p:spPr bwMode="auto">
            <a:xfrm>
              <a:off x="7179258" y="3292243"/>
              <a:ext cx="483792" cy="494058"/>
            </a:xfrm>
            <a:custGeom>
              <a:avLst/>
              <a:gdLst>
                <a:gd name="T0" fmla="*/ 2670 w 2857"/>
                <a:gd name="T1" fmla="*/ 1778 h 2922"/>
                <a:gd name="T2" fmla="*/ 2581 w 2857"/>
                <a:gd name="T3" fmla="*/ 2619 h 2922"/>
                <a:gd name="T4" fmla="*/ 1403 w 2857"/>
                <a:gd name="T5" fmla="*/ 2534 h 2922"/>
                <a:gd name="T6" fmla="*/ 1492 w 2857"/>
                <a:gd name="T7" fmla="*/ 1693 h 2922"/>
                <a:gd name="T8" fmla="*/ 2581 w 2857"/>
                <a:gd name="T9" fmla="*/ 1513 h 2922"/>
                <a:gd name="T10" fmla="*/ 1216 w 2857"/>
                <a:gd name="T11" fmla="*/ 1778 h 2922"/>
                <a:gd name="T12" fmla="*/ 1492 w 2857"/>
                <a:gd name="T13" fmla="*/ 2799 h 2922"/>
                <a:gd name="T14" fmla="*/ 2857 w 2857"/>
                <a:gd name="T15" fmla="*/ 2534 h 2922"/>
                <a:gd name="T16" fmla="*/ 2581 w 2857"/>
                <a:gd name="T17" fmla="*/ 1513 h 2922"/>
                <a:gd name="T18" fmla="*/ 2581 w 2857"/>
                <a:gd name="T19" fmla="*/ 1513 h 2922"/>
                <a:gd name="T20" fmla="*/ 1744 w 2857"/>
                <a:gd name="T21" fmla="*/ 2079 h 2922"/>
                <a:gd name="T22" fmla="*/ 1744 w 2857"/>
                <a:gd name="T23" fmla="*/ 1900 h 2922"/>
                <a:gd name="T24" fmla="*/ 2446 w 2857"/>
                <a:gd name="T25" fmla="*/ 1990 h 2922"/>
                <a:gd name="T26" fmla="*/ 2352 w 2857"/>
                <a:gd name="T27" fmla="*/ 2079 h 2922"/>
                <a:gd name="T28" fmla="*/ 1744 w 2857"/>
                <a:gd name="T29" fmla="*/ 2457 h 2922"/>
                <a:gd name="T30" fmla="*/ 1744 w 2857"/>
                <a:gd name="T31" fmla="*/ 2278 h 2922"/>
                <a:gd name="T32" fmla="*/ 2233 w 2857"/>
                <a:gd name="T33" fmla="*/ 2368 h 2922"/>
                <a:gd name="T34" fmla="*/ 2139 w 2857"/>
                <a:gd name="T35" fmla="*/ 2457 h 2922"/>
                <a:gd name="T36" fmla="*/ 949 w 2857"/>
                <a:gd name="T37" fmla="*/ 2853 h 2922"/>
                <a:gd name="T38" fmla="*/ 0 w 2857"/>
                <a:gd name="T39" fmla="*/ 2392 h 2922"/>
                <a:gd name="T40" fmla="*/ 466 w 2857"/>
                <a:gd name="T41" fmla="*/ 1797 h 2922"/>
                <a:gd name="T42" fmla="*/ 816 w 2857"/>
                <a:gd name="T43" fmla="*/ 1563 h 2922"/>
                <a:gd name="T44" fmla="*/ 478 w 2857"/>
                <a:gd name="T45" fmla="*/ 694 h 2922"/>
                <a:gd name="T46" fmla="*/ 1707 w 2857"/>
                <a:gd name="T47" fmla="*/ 226 h 2922"/>
                <a:gd name="T48" fmla="*/ 1667 w 2857"/>
                <a:gd name="T49" fmla="*/ 1346 h 2922"/>
                <a:gd name="T50" fmla="*/ 1537 w 2857"/>
                <a:gd name="T51" fmla="*/ 1245 h 2922"/>
                <a:gd name="T52" fmla="*/ 1708 w 2857"/>
                <a:gd name="T53" fmla="*/ 709 h 2922"/>
                <a:gd name="T54" fmla="*/ 771 w 2857"/>
                <a:gd name="T55" fmla="*/ 310 h 2922"/>
                <a:gd name="T56" fmla="*/ 958 w 2857"/>
                <a:gd name="T57" fmla="*/ 1474 h 2922"/>
                <a:gd name="T58" fmla="*/ 983 w 2857"/>
                <a:gd name="T59" fmla="*/ 1780 h 2922"/>
                <a:gd name="T60" fmla="*/ 415 w 2857"/>
                <a:gd name="T61" fmla="*/ 1998 h 2922"/>
                <a:gd name="T62" fmla="*/ 542 w 2857"/>
                <a:gd name="T63" fmla="*/ 2646 h 2922"/>
                <a:gd name="T64" fmla="*/ 1052 w 2857"/>
                <a:gd name="T65" fmla="*/ 2797 h 2922"/>
                <a:gd name="T66" fmla="*/ 971 w 2857"/>
                <a:gd name="T67" fmla="*/ 2856 h 2922"/>
                <a:gd name="T68" fmla="*/ 971 w 2857"/>
                <a:gd name="T69" fmla="*/ 2856 h 29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857" h="2922">
                  <a:moveTo>
                    <a:pt x="2581" y="1693"/>
                  </a:moveTo>
                  <a:cubicBezTo>
                    <a:pt x="2630" y="1693"/>
                    <a:pt x="2670" y="1731"/>
                    <a:pt x="2670" y="1778"/>
                  </a:cubicBezTo>
                  <a:cubicBezTo>
                    <a:pt x="2670" y="2534"/>
                    <a:pt x="2670" y="2534"/>
                    <a:pt x="2670" y="2534"/>
                  </a:cubicBezTo>
                  <a:cubicBezTo>
                    <a:pt x="2670" y="2581"/>
                    <a:pt x="2630" y="2619"/>
                    <a:pt x="2581" y="2619"/>
                  </a:cubicBezTo>
                  <a:cubicBezTo>
                    <a:pt x="1492" y="2619"/>
                    <a:pt x="1492" y="2619"/>
                    <a:pt x="1492" y="2619"/>
                  </a:cubicBezTo>
                  <a:cubicBezTo>
                    <a:pt x="1443" y="2619"/>
                    <a:pt x="1403" y="2581"/>
                    <a:pt x="1403" y="2534"/>
                  </a:cubicBezTo>
                  <a:cubicBezTo>
                    <a:pt x="1403" y="1778"/>
                    <a:pt x="1403" y="1778"/>
                    <a:pt x="1403" y="1778"/>
                  </a:cubicBezTo>
                  <a:cubicBezTo>
                    <a:pt x="1403" y="1731"/>
                    <a:pt x="1443" y="1693"/>
                    <a:pt x="1492" y="1693"/>
                  </a:cubicBezTo>
                  <a:cubicBezTo>
                    <a:pt x="2581" y="1693"/>
                    <a:pt x="2581" y="1693"/>
                    <a:pt x="2581" y="1693"/>
                  </a:cubicBezTo>
                  <a:moveTo>
                    <a:pt x="2581" y="1513"/>
                  </a:moveTo>
                  <a:cubicBezTo>
                    <a:pt x="1492" y="1513"/>
                    <a:pt x="1492" y="1513"/>
                    <a:pt x="1492" y="1513"/>
                  </a:cubicBezTo>
                  <a:cubicBezTo>
                    <a:pt x="1339" y="1513"/>
                    <a:pt x="1216" y="1632"/>
                    <a:pt x="1216" y="1778"/>
                  </a:cubicBezTo>
                  <a:cubicBezTo>
                    <a:pt x="1216" y="2776"/>
                    <a:pt x="1216" y="2776"/>
                    <a:pt x="1216" y="2776"/>
                  </a:cubicBezTo>
                  <a:cubicBezTo>
                    <a:pt x="1216" y="2922"/>
                    <a:pt x="1339" y="2799"/>
                    <a:pt x="1492" y="2799"/>
                  </a:cubicBezTo>
                  <a:cubicBezTo>
                    <a:pt x="2581" y="2799"/>
                    <a:pt x="2581" y="2799"/>
                    <a:pt x="2581" y="2799"/>
                  </a:cubicBezTo>
                  <a:cubicBezTo>
                    <a:pt x="2734" y="2799"/>
                    <a:pt x="2857" y="2680"/>
                    <a:pt x="2857" y="2534"/>
                  </a:cubicBezTo>
                  <a:cubicBezTo>
                    <a:pt x="2857" y="1778"/>
                    <a:pt x="2857" y="1778"/>
                    <a:pt x="2857" y="1778"/>
                  </a:cubicBezTo>
                  <a:cubicBezTo>
                    <a:pt x="2857" y="1632"/>
                    <a:pt x="2734" y="1513"/>
                    <a:pt x="2581" y="1513"/>
                  </a:cubicBezTo>
                  <a:cubicBezTo>
                    <a:pt x="2581" y="1513"/>
                    <a:pt x="2581" y="1513"/>
                    <a:pt x="2581" y="1513"/>
                  </a:cubicBezTo>
                  <a:cubicBezTo>
                    <a:pt x="2581" y="1513"/>
                    <a:pt x="2581" y="1513"/>
                    <a:pt x="2581" y="1513"/>
                  </a:cubicBezTo>
                  <a:close/>
                  <a:moveTo>
                    <a:pt x="2352" y="2079"/>
                  </a:moveTo>
                  <a:cubicBezTo>
                    <a:pt x="1744" y="2079"/>
                    <a:pt x="1744" y="2079"/>
                    <a:pt x="1744" y="2079"/>
                  </a:cubicBezTo>
                  <a:cubicBezTo>
                    <a:pt x="1692" y="2079"/>
                    <a:pt x="1650" y="2039"/>
                    <a:pt x="1650" y="1990"/>
                  </a:cubicBezTo>
                  <a:cubicBezTo>
                    <a:pt x="1650" y="1940"/>
                    <a:pt x="1692" y="1900"/>
                    <a:pt x="1744" y="1900"/>
                  </a:cubicBezTo>
                  <a:cubicBezTo>
                    <a:pt x="2352" y="1900"/>
                    <a:pt x="2352" y="1900"/>
                    <a:pt x="2352" y="1900"/>
                  </a:cubicBezTo>
                  <a:cubicBezTo>
                    <a:pt x="2404" y="1900"/>
                    <a:pt x="2446" y="1940"/>
                    <a:pt x="2446" y="1990"/>
                  </a:cubicBezTo>
                  <a:cubicBezTo>
                    <a:pt x="2446" y="2039"/>
                    <a:pt x="2404" y="2079"/>
                    <a:pt x="2352" y="2079"/>
                  </a:cubicBezTo>
                  <a:cubicBezTo>
                    <a:pt x="2352" y="2079"/>
                    <a:pt x="2352" y="2079"/>
                    <a:pt x="2352" y="2079"/>
                  </a:cubicBezTo>
                  <a:close/>
                  <a:moveTo>
                    <a:pt x="2139" y="2457"/>
                  </a:moveTo>
                  <a:cubicBezTo>
                    <a:pt x="1744" y="2457"/>
                    <a:pt x="1744" y="2457"/>
                    <a:pt x="1744" y="2457"/>
                  </a:cubicBezTo>
                  <a:cubicBezTo>
                    <a:pt x="1692" y="2457"/>
                    <a:pt x="1650" y="2417"/>
                    <a:pt x="1650" y="2368"/>
                  </a:cubicBezTo>
                  <a:cubicBezTo>
                    <a:pt x="1650" y="2318"/>
                    <a:pt x="1692" y="2278"/>
                    <a:pt x="1744" y="2278"/>
                  </a:cubicBezTo>
                  <a:cubicBezTo>
                    <a:pt x="2139" y="2278"/>
                    <a:pt x="2139" y="2278"/>
                    <a:pt x="2139" y="2278"/>
                  </a:cubicBezTo>
                  <a:cubicBezTo>
                    <a:pt x="2191" y="2278"/>
                    <a:pt x="2233" y="2318"/>
                    <a:pt x="2233" y="2368"/>
                  </a:cubicBezTo>
                  <a:cubicBezTo>
                    <a:pt x="2233" y="2417"/>
                    <a:pt x="2191" y="2457"/>
                    <a:pt x="2139" y="2457"/>
                  </a:cubicBezTo>
                  <a:cubicBezTo>
                    <a:pt x="2139" y="2457"/>
                    <a:pt x="2139" y="2457"/>
                    <a:pt x="2139" y="2457"/>
                  </a:cubicBezTo>
                  <a:close/>
                  <a:moveTo>
                    <a:pt x="971" y="2856"/>
                  </a:moveTo>
                  <a:cubicBezTo>
                    <a:pt x="964" y="2856"/>
                    <a:pt x="956" y="2855"/>
                    <a:pt x="949" y="2853"/>
                  </a:cubicBezTo>
                  <a:cubicBezTo>
                    <a:pt x="940" y="2851"/>
                    <a:pt x="694" y="2884"/>
                    <a:pt x="477" y="2794"/>
                  </a:cubicBezTo>
                  <a:cubicBezTo>
                    <a:pt x="156" y="2661"/>
                    <a:pt x="0" y="2538"/>
                    <a:pt x="0" y="2392"/>
                  </a:cubicBezTo>
                  <a:cubicBezTo>
                    <a:pt x="0" y="2304"/>
                    <a:pt x="55" y="1996"/>
                    <a:pt x="165" y="1926"/>
                  </a:cubicBezTo>
                  <a:cubicBezTo>
                    <a:pt x="239" y="1880"/>
                    <a:pt x="340" y="1836"/>
                    <a:pt x="466" y="1797"/>
                  </a:cubicBezTo>
                  <a:cubicBezTo>
                    <a:pt x="602" y="1755"/>
                    <a:pt x="736" y="1727"/>
                    <a:pt x="816" y="1713"/>
                  </a:cubicBezTo>
                  <a:cubicBezTo>
                    <a:pt x="816" y="1563"/>
                    <a:pt x="816" y="1563"/>
                    <a:pt x="816" y="1563"/>
                  </a:cubicBezTo>
                  <a:cubicBezTo>
                    <a:pt x="697" y="1444"/>
                    <a:pt x="613" y="1315"/>
                    <a:pt x="558" y="1171"/>
                  </a:cubicBezTo>
                  <a:cubicBezTo>
                    <a:pt x="504" y="1028"/>
                    <a:pt x="478" y="889"/>
                    <a:pt x="478" y="694"/>
                  </a:cubicBezTo>
                  <a:cubicBezTo>
                    <a:pt x="478" y="245"/>
                    <a:pt x="733" y="0"/>
                    <a:pt x="1166" y="0"/>
                  </a:cubicBezTo>
                  <a:cubicBezTo>
                    <a:pt x="1393" y="0"/>
                    <a:pt x="1580" y="78"/>
                    <a:pt x="1707" y="226"/>
                  </a:cubicBezTo>
                  <a:cubicBezTo>
                    <a:pt x="1822" y="359"/>
                    <a:pt x="1875" y="501"/>
                    <a:pt x="1875" y="709"/>
                  </a:cubicBezTo>
                  <a:cubicBezTo>
                    <a:pt x="1875" y="1097"/>
                    <a:pt x="1675" y="1336"/>
                    <a:pt x="1667" y="1346"/>
                  </a:cubicBezTo>
                  <a:cubicBezTo>
                    <a:pt x="1638" y="1380"/>
                    <a:pt x="1585" y="1385"/>
                    <a:pt x="1549" y="1357"/>
                  </a:cubicBezTo>
                  <a:cubicBezTo>
                    <a:pt x="1514" y="1329"/>
                    <a:pt x="1508" y="1279"/>
                    <a:pt x="1537" y="1245"/>
                  </a:cubicBezTo>
                  <a:cubicBezTo>
                    <a:pt x="1538" y="1243"/>
                    <a:pt x="1581" y="1191"/>
                    <a:pt x="1623" y="1100"/>
                  </a:cubicBezTo>
                  <a:cubicBezTo>
                    <a:pt x="1662" y="1016"/>
                    <a:pt x="1708" y="880"/>
                    <a:pt x="1708" y="709"/>
                  </a:cubicBezTo>
                  <a:cubicBezTo>
                    <a:pt x="1708" y="571"/>
                    <a:pt x="1675" y="160"/>
                    <a:pt x="1166" y="160"/>
                  </a:cubicBezTo>
                  <a:cubicBezTo>
                    <a:pt x="989" y="160"/>
                    <a:pt x="856" y="211"/>
                    <a:pt x="771" y="310"/>
                  </a:cubicBezTo>
                  <a:cubicBezTo>
                    <a:pt x="692" y="403"/>
                    <a:pt x="645" y="523"/>
                    <a:pt x="645" y="694"/>
                  </a:cubicBezTo>
                  <a:cubicBezTo>
                    <a:pt x="645" y="1053"/>
                    <a:pt x="736" y="1261"/>
                    <a:pt x="958" y="1474"/>
                  </a:cubicBezTo>
                  <a:cubicBezTo>
                    <a:pt x="974" y="1489"/>
                    <a:pt x="983" y="1509"/>
                    <a:pt x="983" y="1531"/>
                  </a:cubicBezTo>
                  <a:cubicBezTo>
                    <a:pt x="983" y="1780"/>
                    <a:pt x="983" y="1780"/>
                    <a:pt x="983" y="1780"/>
                  </a:cubicBezTo>
                  <a:cubicBezTo>
                    <a:pt x="983" y="1820"/>
                    <a:pt x="953" y="1853"/>
                    <a:pt x="912" y="1859"/>
                  </a:cubicBezTo>
                  <a:cubicBezTo>
                    <a:pt x="910" y="1860"/>
                    <a:pt x="610" y="1937"/>
                    <a:pt x="415" y="1998"/>
                  </a:cubicBezTo>
                  <a:cubicBezTo>
                    <a:pt x="158" y="2077"/>
                    <a:pt x="167" y="2341"/>
                    <a:pt x="167" y="2392"/>
                  </a:cubicBezTo>
                  <a:cubicBezTo>
                    <a:pt x="167" y="2446"/>
                    <a:pt x="266" y="2532"/>
                    <a:pt x="542" y="2646"/>
                  </a:cubicBezTo>
                  <a:cubicBezTo>
                    <a:pt x="748" y="2732"/>
                    <a:pt x="991" y="2698"/>
                    <a:pt x="993" y="2698"/>
                  </a:cubicBezTo>
                  <a:cubicBezTo>
                    <a:pt x="1037" y="2710"/>
                    <a:pt x="1064" y="2754"/>
                    <a:pt x="1052" y="2797"/>
                  </a:cubicBezTo>
                  <a:cubicBezTo>
                    <a:pt x="1041" y="2832"/>
                    <a:pt x="1008" y="2856"/>
                    <a:pt x="971" y="2856"/>
                  </a:cubicBezTo>
                  <a:cubicBezTo>
                    <a:pt x="971" y="2856"/>
                    <a:pt x="971" y="2856"/>
                    <a:pt x="971" y="2856"/>
                  </a:cubicBezTo>
                  <a:close/>
                  <a:moveTo>
                    <a:pt x="971" y="2856"/>
                  </a:moveTo>
                  <a:cubicBezTo>
                    <a:pt x="971" y="2856"/>
                    <a:pt x="971" y="2856"/>
                    <a:pt x="971" y="2856"/>
                  </a:cubicBezTo>
                </a:path>
              </a:pathLst>
            </a:custGeom>
            <a:solidFill>
              <a:srgbClr val="B32E31"/>
            </a:solidFill>
            <a:ln w="25400" cap="flat" cmpd="sng" algn="ctr">
              <a:noFill/>
              <a:prstDash val="solid"/>
            </a:ln>
            <a:effectLst>
              <a:outerShdw blurRad="139700" dist="101600" dir="5400000" algn="t" rotWithShape="0">
                <a:prstClr val="black">
                  <a:alpha val="12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方正中等线繁体" panose="03000509000000000000" pitchFamily="65" charset="-122"/>
                <a:ea typeface="方正中等线繁体" panose="03000509000000000000" pitchFamily="65" charset="-122"/>
              </a:endParaRPr>
            </a:p>
          </p:txBody>
        </p:sp>
        <p:sp>
          <p:nvSpPr>
            <p:cNvPr id="199" name="矩形 198"/>
            <p:cNvSpPr/>
            <p:nvPr/>
          </p:nvSpPr>
          <p:spPr>
            <a:xfrm>
              <a:off x="6438623" y="4823862"/>
              <a:ext cx="203279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UUS UN INCHIKE" panose="02020603070505020304" pitchFamily="18" charset="0"/>
                  <a:sym typeface="+mn-lt"/>
                </a:rPr>
                <a:t>TEXT HERE</a:t>
              </a:r>
            </a:p>
          </p:txBody>
        </p:sp>
        <p:sp>
          <p:nvSpPr>
            <p:cNvPr id="200" name="矩形 199"/>
            <p:cNvSpPr/>
            <p:nvPr/>
          </p:nvSpPr>
          <p:spPr>
            <a:xfrm>
              <a:off x="6521571" y="5148218"/>
              <a:ext cx="1866900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en-US" altLang="zh-CN" sz="1100" dirty="0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UUS UN INCHIKE" panose="02020603070505020304" pitchFamily="18" charset="0"/>
                  <a:sym typeface="+mn-lt"/>
                </a:rPr>
                <a:t>Lorem ipsum dolor sit </a:t>
              </a:r>
              <a:r>
                <a:rPr lang="en-US" altLang="zh-CN" sz="1100" dirty="0" err="1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UUS UN INCHIKE" panose="02020603070505020304" pitchFamily="18" charset="0"/>
                  <a:sym typeface="+mn-lt"/>
                </a:rPr>
                <a:t>amet</a:t>
              </a:r>
              <a:r>
                <a:rPr lang="en-US" altLang="zh-CN" sz="1100" dirty="0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UUS UN INCHIKE" panose="02020603070505020304" pitchFamily="18" charset="0"/>
                  <a:sym typeface="+mn-lt"/>
                </a:rPr>
                <a:t>, </a:t>
              </a:r>
              <a:r>
                <a:rPr lang="en-US" altLang="zh-CN" sz="1100" dirty="0" err="1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UUS UN INCHIKE" panose="02020603070505020304" pitchFamily="18" charset="0"/>
                  <a:sym typeface="+mn-lt"/>
                </a:rPr>
                <a:t>consectetuer</a:t>
              </a:r>
              <a:r>
                <a:rPr lang="en-US" altLang="zh-CN" sz="1100" dirty="0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UUS UN INCHIKE" panose="02020603070505020304" pitchFamily="18" charset="0"/>
                  <a:sym typeface="+mn-lt"/>
                </a:rPr>
                <a:t> </a:t>
              </a:r>
              <a:r>
                <a:rPr lang="en-US" altLang="zh-CN" sz="1100" dirty="0" err="1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UUS UN INCHIKE" panose="02020603070505020304" pitchFamily="18" charset="0"/>
                  <a:sym typeface="+mn-lt"/>
                </a:rPr>
                <a:t>adipiscing</a:t>
              </a:r>
              <a:r>
                <a:rPr lang="en-US" altLang="zh-CN" sz="1100" dirty="0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UUS UN INCHIKE" panose="02020603070505020304" pitchFamily="18" charset="0"/>
                  <a:sym typeface="+mn-lt"/>
                </a:rPr>
                <a:t> </a:t>
              </a:r>
              <a:r>
                <a:rPr lang="en-US" altLang="zh-CN" sz="1100" dirty="0" err="1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UUS UN INCHIKE" panose="02020603070505020304" pitchFamily="18" charset="0"/>
                  <a:sym typeface="+mn-lt"/>
                </a:rPr>
                <a:t>elit</a:t>
              </a:r>
              <a:r>
                <a:rPr lang="en-US" altLang="zh-CN" sz="1100" dirty="0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UUS UN INCHIKE" panose="02020603070505020304" pitchFamily="18" charset="0"/>
                  <a:sym typeface="+mn-lt"/>
                </a:rPr>
                <a:t>. Maecenas </a:t>
              </a:r>
              <a:r>
                <a:rPr lang="en-US" altLang="zh-CN" sz="1100" dirty="0" err="1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UUS UN INCHIKE" panose="02020603070505020304" pitchFamily="18" charset="0"/>
                  <a:sym typeface="+mn-lt"/>
                </a:rPr>
                <a:t>porttitor</a:t>
              </a:r>
              <a:r>
                <a:rPr lang="en-US" altLang="zh-CN" sz="1100" dirty="0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UUS UN INCHIKE" panose="02020603070505020304" pitchFamily="18" charset="0"/>
                  <a:sym typeface="+mn-lt"/>
                </a:rPr>
                <a:t> </a:t>
              </a:r>
              <a:r>
                <a:rPr lang="en-US" altLang="zh-CN" sz="1100" dirty="0" err="1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UUS UN INCHIKE" panose="02020603070505020304" pitchFamily="18" charset="0"/>
                  <a:sym typeface="+mn-lt"/>
                </a:rPr>
                <a:t>congue</a:t>
              </a:r>
              <a:r>
                <a:rPr lang="en-US" altLang="zh-CN" sz="1100" dirty="0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UUS UN INCHIKE" panose="02020603070505020304" pitchFamily="18" charset="0"/>
                  <a:sym typeface="+mn-lt"/>
                </a:rPr>
                <a:t> </a:t>
              </a:r>
              <a:r>
                <a:rPr lang="en-US" altLang="zh-CN" sz="1100" dirty="0" err="1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UUS UN INCHIKE" panose="02020603070505020304" pitchFamily="18" charset="0"/>
                  <a:sym typeface="+mn-lt"/>
                </a:rPr>
                <a:t>massa</a:t>
              </a:r>
              <a:endParaRPr lang="zh-CN" altLang="en-US" sz="1100" dirty="0">
                <a:solidFill>
                  <a:prstClr val="whit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UUS UN INCHIKE" panose="02020603070505020304" pitchFamily="18" charset="0"/>
                <a:sym typeface="+mn-lt"/>
              </a:endParaRPr>
            </a:p>
          </p:txBody>
        </p:sp>
      </p:grpSp>
      <p:grpSp>
        <p:nvGrpSpPr>
          <p:cNvPr id="6" name="组合 5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GrpSpPr/>
          <p:nvPr/>
        </p:nvGrpSpPr>
        <p:grpSpPr>
          <a:xfrm>
            <a:off x="9024027" y="1280562"/>
            <a:ext cx="2038192" cy="3256228"/>
            <a:chOff x="9024027" y="1280562"/>
            <a:chExt cx="2038192" cy="3256228"/>
          </a:xfrm>
        </p:grpSpPr>
        <p:sp>
          <p:nvSpPr>
            <p:cNvPr id="163" name="Freeform 5"/>
            <p:cNvSpPr>
              <a:spLocks/>
            </p:cNvSpPr>
            <p:nvPr/>
          </p:nvSpPr>
          <p:spPr bwMode="auto">
            <a:xfrm>
              <a:off x="9024027" y="2504452"/>
              <a:ext cx="2034334" cy="2032338"/>
            </a:xfrm>
            <a:custGeom>
              <a:avLst/>
              <a:gdLst>
                <a:gd name="connsiteX0" fmla="*/ 847725 w 1619250"/>
                <a:gd name="connsiteY0" fmla="*/ 0 h 1617662"/>
                <a:gd name="connsiteX1" fmla="*/ 949326 w 1619250"/>
                <a:gd name="connsiteY1" fmla="*/ 11113 h 1617662"/>
                <a:gd name="connsiteX2" fmla="*/ 970985 w 1619250"/>
                <a:gd name="connsiteY2" fmla="*/ 154479 h 1617662"/>
                <a:gd name="connsiteX3" fmla="*/ 1020676 w 1619250"/>
                <a:gd name="connsiteY3" fmla="*/ 165666 h 1617662"/>
                <a:gd name="connsiteX4" fmla="*/ 1059385 w 1619250"/>
                <a:gd name="connsiteY4" fmla="*/ 182405 h 1617662"/>
                <a:gd name="connsiteX5" fmla="*/ 1158875 w 1619250"/>
                <a:gd name="connsiteY5" fmla="*/ 77787 h 1617662"/>
                <a:gd name="connsiteX6" fmla="*/ 1249362 w 1619250"/>
                <a:gd name="connsiteY6" fmla="*/ 128587 h 1617662"/>
                <a:gd name="connsiteX7" fmla="*/ 1212628 w 1619250"/>
                <a:gd name="connsiteY7" fmla="*/ 267361 h 1617662"/>
                <a:gd name="connsiteX8" fmla="*/ 1233852 w 1619250"/>
                <a:gd name="connsiteY8" fmla="*/ 281489 h 1617662"/>
                <a:gd name="connsiteX9" fmla="*/ 1276002 w 1619250"/>
                <a:gd name="connsiteY9" fmla="*/ 322146 h 1617662"/>
                <a:gd name="connsiteX10" fmla="*/ 1409700 w 1619250"/>
                <a:gd name="connsiteY10" fmla="*/ 263525 h 1617662"/>
                <a:gd name="connsiteX11" fmla="*/ 1473200 w 1619250"/>
                <a:gd name="connsiteY11" fmla="*/ 344488 h 1617662"/>
                <a:gd name="connsiteX12" fmla="*/ 1387587 w 1619250"/>
                <a:gd name="connsiteY12" fmla="*/ 458303 h 1617662"/>
                <a:gd name="connsiteX13" fmla="*/ 1394228 w 1619250"/>
                <a:gd name="connsiteY13" fmla="*/ 467599 h 1617662"/>
                <a:gd name="connsiteX14" fmla="*/ 1431944 w 1619250"/>
                <a:gd name="connsiteY14" fmla="*/ 542726 h 1617662"/>
                <a:gd name="connsiteX15" fmla="*/ 1574800 w 1619250"/>
                <a:gd name="connsiteY15" fmla="*/ 539750 h 1617662"/>
                <a:gd name="connsiteX16" fmla="*/ 1603375 w 1619250"/>
                <a:gd name="connsiteY16" fmla="*/ 638175 h 1617662"/>
                <a:gd name="connsiteX17" fmla="*/ 1477160 w 1619250"/>
                <a:gd name="connsiteY17" fmla="*/ 710875 h 1617662"/>
                <a:gd name="connsiteX18" fmla="*/ 1483169 w 1619250"/>
                <a:gd name="connsiteY18" fmla="*/ 742768 h 1617662"/>
                <a:gd name="connsiteX19" fmla="*/ 1485310 w 1619250"/>
                <a:gd name="connsiteY19" fmla="*/ 795975 h 1617662"/>
                <a:gd name="connsiteX20" fmla="*/ 1619250 w 1619250"/>
                <a:gd name="connsiteY20" fmla="*/ 847724 h 1617662"/>
                <a:gd name="connsiteX21" fmla="*/ 1606550 w 1619250"/>
                <a:gd name="connsiteY21" fmla="*/ 949324 h 1617662"/>
                <a:gd name="connsiteX22" fmla="*/ 1466784 w 1619250"/>
                <a:gd name="connsiteY22" fmla="*/ 969434 h 1617662"/>
                <a:gd name="connsiteX23" fmla="*/ 1466709 w 1619250"/>
                <a:gd name="connsiteY23" fmla="*/ 969830 h 1617662"/>
                <a:gd name="connsiteX24" fmla="*/ 1444759 w 1619250"/>
                <a:gd name="connsiteY24" fmla="*/ 1041504 h 1617662"/>
                <a:gd name="connsiteX25" fmla="*/ 1436556 w 1619250"/>
                <a:gd name="connsiteY25" fmla="*/ 1059607 h 1617662"/>
                <a:gd name="connsiteX26" fmla="*/ 1539875 w 1619250"/>
                <a:gd name="connsiteY26" fmla="*/ 1158875 h 1617662"/>
                <a:gd name="connsiteX27" fmla="*/ 1490663 w 1619250"/>
                <a:gd name="connsiteY27" fmla="*/ 1247775 h 1617662"/>
                <a:gd name="connsiteX28" fmla="*/ 1352092 w 1619250"/>
                <a:gd name="connsiteY28" fmla="*/ 1212374 h 1617662"/>
                <a:gd name="connsiteX29" fmla="*/ 1349843 w 1619250"/>
                <a:gd name="connsiteY29" fmla="*/ 1215872 h 1617662"/>
                <a:gd name="connsiteX30" fmla="*/ 1294635 w 1619250"/>
                <a:gd name="connsiteY30" fmla="*/ 1274490 h 1617662"/>
                <a:gd name="connsiteX31" fmla="*/ 1354138 w 1619250"/>
                <a:gd name="connsiteY31" fmla="*/ 1408112 h 1617662"/>
                <a:gd name="connsiteX32" fmla="*/ 1273176 w 1619250"/>
                <a:gd name="connsiteY32" fmla="*/ 1473199 h 1617662"/>
                <a:gd name="connsiteX33" fmla="*/ 1157217 w 1619250"/>
                <a:gd name="connsiteY33" fmla="*/ 1385195 h 1617662"/>
                <a:gd name="connsiteX34" fmla="*/ 1120350 w 1619250"/>
                <a:gd name="connsiteY34" fmla="*/ 1409895 h 1617662"/>
                <a:gd name="connsiteX35" fmla="*/ 1075411 w 1619250"/>
                <a:gd name="connsiteY35" fmla="*/ 1427570 h 1617662"/>
                <a:gd name="connsiteX36" fmla="*/ 1079500 w 1619250"/>
                <a:gd name="connsiteY36" fmla="*/ 1574800 h 1617662"/>
                <a:gd name="connsiteX37" fmla="*/ 979488 w 1619250"/>
                <a:gd name="connsiteY37" fmla="*/ 1603375 h 1617662"/>
                <a:gd name="connsiteX38" fmla="*/ 906418 w 1619250"/>
                <a:gd name="connsiteY38" fmla="*/ 1476518 h 1617662"/>
                <a:gd name="connsiteX39" fmla="*/ 874521 w 1619250"/>
                <a:gd name="connsiteY39" fmla="*/ 1482591 h 1617662"/>
                <a:gd name="connsiteX40" fmla="*/ 821659 w 1619250"/>
                <a:gd name="connsiteY40" fmla="*/ 1484809 h 1617662"/>
                <a:gd name="connsiteX41" fmla="*/ 769938 w 1619250"/>
                <a:gd name="connsiteY41" fmla="*/ 1617662 h 1617662"/>
                <a:gd name="connsiteX42" fmla="*/ 668337 w 1619250"/>
                <a:gd name="connsiteY42" fmla="*/ 1606550 h 1617662"/>
                <a:gd name="connsiteX43" fmla="*/ 648200 w 1619250"/>
                <a:gd name="connsiteY43" fmla="*/ 1466596 h 1617662"/>
                <a:gd name="connsiteX44" fmla="*/ 647485 w 1619250"/>
                <a:gd name="connsiteY44" fmla="*/ 1466463 h 1617662"/>
                <a:gd name="connsiteX45" fmla="*/ 575832 w 1619250"/>
                <a:gd name="connsiteY45" fmla="*/ 1444578 h 1617662"/>
                <a:gd name="connsiteX46" fmla="*/ 558072 w 1619250"/>
                <a:gd name="connsiteY46" fmla="*/ 1436539 h 1617662"/>
                <a:gd name="connsiteX47" fmla="*/ 458787 w 1619250"/>
                <a:gd name="connsiteY47" fmla="*/ 1539875 h 1617662"/>
                <a:gd name="connsiteX48" fmla="*/ 368300 w 1619250"/>
                <a:gd name="connsiteY48" fmla="*/ 1489075 h 1617662"/>
                <a:gd name="connsiteX49" fmla="*/ 404648 w 1619250"/>
                <a:gd name="connsiteY49" fmla="*/ 1351758 h 1617662"/>
                <a:gd name="connsiteX50" fmla="*/ 401488 w 1619250"/>
                <a:gd name="connsiteY50" fmla="*/ 1349726 h 1617662"/>
                <a:gd name="connsiteX51" fmla="*/ 342640 w 1619250"/>
                <a:gd name="connsiteY51" fmla="*/ 1294298 h 1617662"/>
                <a:gd name="connsiteX52" fmla="*/ 209550 w 1619250"/>
                <a:gd name="connsiteY52" fmla="*/ 1354137 h 1617662"/>
                <a:gd name="connsiteX53" fmla="*/ 146050 w 1619250"/>
                <a:gd name="connsiteY53" fmla="*/ 1273175 h 1617662"/>
                <a:gd name="connsiteX54" fmla="*/ 232208 w 1619250"/>
                <a:gd name="connsiteY54" fmla="*/ 1157271 h 1617662"/>
                <a:gd name="connsiteX55" fmla="*/ 207227 w 1619250"/>
                <a:gd name="connsiteY55" fmla="*/ 1120016 h 1617662"/>
                <a:gd name="connsiteX56" fmla="*/ 189389 w 1619250"/>
                <a:gd name="connsiteY56" fmla="*/ 1074838 h 1617662"/>
                <a:gd name="connsiteX57" fmla="*/ 42862 w 1619250"/>
                <a:gd name="connsiteY57" fmla="*/ 1077912 h 1617662"/>
                <a:gd name="connsiteX58" fmla="*/ 14287 w 1619250"/>
                <a:gd name="connsiteY58" fmla="*/ 979487 h 1617662"/>
                <a:gd name="connsiteX59" fmla="*/ 140548 w 1619250"/>
                <a:gd name="connsiteY59" fmla="*/ 906174 h 1617662"/>
                <a:gd name="connsiteX60" fmla="*/ 134493 w 1619250"/>
                <a:gd name="connsiteY60" fmla="*/ 874043 h 1617662"/>
                <a:gd name="connsiteX61" fmla="*/ 132361 w 1619250"/>
                <a:gd name="connsiteY61" fmla="*/ 821076 h 1617662"/>
                <a:gd name="connsiteX62" fmla="*/ 0 w 1619250"/>
                <a:gd name="connsiteY62" fmla="*/ 769937 h 1617662"/>
                <a:gd name="connsiteX63" fmla="*/ 11112 w 1619250"/>
                <a:gd name="connsiteY63" fmla="*/ 668337 h 1617662"/>
                <a:gd name="connsiteX64" fmla="*/ 150722 w 1619250"/>
                <a:gd name="connsiteY64" fmla="*/ 648393 h 1617662"/>
                <a:gd name="connsiteX65" fmla="*/ 150953 w 1619250"/>
                <a:gd name="connsiteY65" fmla="*/ 647170 h 1617662"/>
                <a:gd name="connsiteX66" fmla="*/ 172903 w 1619250"/>
                <a:gd name="connsiteY66" fmla="*/ 575583 h 1617662"/>
                <a:gd name="connsiteX67" fmla="*/ 180932 w 1619250"/>
                <a:gd name="connsiteY67" fmla="*/ 557888 h 1617662"/>
                <a:gd name="connsiteX68" fmla="*/ 77787 w 1619250"/>
                <a:gd name="connsiteY68" fmla="*/ 458787 h 1617662"/>
                <a:gd name="connsiteX69" fmla="*/ 128587 w 1619250"/>
                <a:gd name="connsiteY69" fmla="*/ 368300 h 1617662"/>
                <a:gd name="connsiteX70" fmla="*/ 265788 w 1619250"/>
                <a:gd name="connsiteY70" fmla="*/ 404618 h 1617662"/>
                <a:gd name="connsiteX71" fmla="*/ 267819 w 1619250"/>
                <a:gd name="connsiteY71" fmla="*/ 401465 h 1617662"/>
                <a:gd name="connsiteX72" fmla="*/ 323724 w 1619250"/>
                <a:gd name="connsiteY72" fmla="*/ 342199 h 1617662"/>
                <a:gd name="connsiteX73" fmla="*/ 265112 w 1619250"/>
                <a:gd name="connsiteY73" fmla="*/ 209550 h 1617662"/>
                <a:gd name="connsiteX74" fmla="*/ 344487 w 1619250"/>
                <a:gd name="connsiteY74" fmla="*/ 146050 h 1617662"/>
                <a:gd name="connsiteX75" fmla="*/ 460547 w 1619250"/>
                <a:gd name="connsiteY75" fmla="*/ 232325 h 1617662"/>
                <a:gd name="connsiteX76" fmla="*/ 497312 w 1619250"/>
                <a:gd name="connsiteY76" fmla="*/ 207728 h 1617662"/>
                <a:gd name="connsiteX77" fmla="*/ 542279 w 1619250"/>
                <a:gd name="connsiteY77" fmla="*/ 190056 h 1617662"/>
                <a:gd name="connsiteX78" fmla="*/ 538162 w 1619250"/>
                <a:gd name="connsiteY78" fmla="*/ 42862 h 1617662"/>
                <a:gd name="connsiteX79" fmla="*/ 638174 w 1619250"/>
                <a:gd name="connsiteY79" fmla="*/ 14287 h 1617662"/>
                <a:gd name="connsiteX80" fmla="*/ 711825 w 1619250"/>
                <a:gd name="connsiteY80" fmla="*/ 142152 h 1617662"/>
                <a:gd name="connsiteX81" fmla="*/ 759983 w 1619250"/>
                <a:gd name="connsiteY81" fmla="*/ 133603 h 1617662"/>
                <a:gd name="connsiteX82" fmla="*/ 796385 w 1619250"/>
                <a:gd name="connsiteY82" fmla="*/ 134513 h 1617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</a:cxnLst>
              <a:rect l="l" t="t" r="r" b="b"/>
              <a:pathLst>
                <a:path w="1619250" h="1617662">
                  <a:moveTo>
                    <a:pt x="847725" y="0"/>
                  </a:moveTo>
                  <a:lnTo>
                    <a:pt x="949326" y="11113"/>
                  </a:lnTo>
                  <a:lnTo>
                    <a:pt x="970985" y="154479"/>
                  </a:lnTo>
                  <a:lnTo>
                    <a:pt x="1020676" y="165666"/>
                  </a:lnTo>
                  <a:lnTo>
                    <a:pt x="1059385" y="182405"/>
                  </a:lnTo>
                  <a:lnTo>
                    <a:pt x="1158875" y="77787"/>
                  </a:lnTo>
                  <a:lnTo>
                    <a:pt x="1249362" y="128587"/>
                  </a:lnTo>
                  <a:lnTo>
                    <a:pt x="1212628" y="267361"/>
                  </a:lnTo>
                  <a:lnTo>
                    <a:pt x="1233852" y="281489"/>
                  </a:lnTo>
                  <a:lnTo>
                    <a:pt x="1276002" y="322146"/>
                  </a:lnTo>
                  <a:lnTo>
                    <a:pt x="1409700" y="263525"/>
                  </a:lnTo>
                  <a:lnTo>
                    <a:pt x="1473200" y="344488"/>
                  </a:lnTo>
                  <a:lnTo>
                    <a:pt x="1387587" y="458303"/>
                  </a:lnTo>
                  <a:lnTo>
                    <a:pt x="1394228" y="467599"/>
                  </a:lnTo>
                  <a:lnTo>
                    <a:pt x="1431944" y="542726"/>
                  </a:lnTo>
                  <a:lnTo>
                    <a:pt x="1574800" y="539750"/>
                  </a:lnTo>
                  <a:lnTo>
                    <a:pt x="1603375" y="638175"/>
                  </a:lnTo>
                  <a:lnTo>
                    <a:pt x="1477160" y="710875"/>
                  </a:lnTo>
                  <a:lnTo>
                    <a:pt x="1483169" y="742768"/>
                  </a:lnTo>
                  <a:lnTo>
                    <a:pt x="1485310" y="795975"/>
                  </a:lnTo>
                  <a:lnTo>
                    <a:pt x="1619250" y="847724"/>
                  </a:lnTo>
                  <a:lnTo>
                    <a:pt x="1606550" y="949324"/>
                  </a:lnTo>
                  <a:lnTo>
                    <a:pt x="1466784" y="969434"/>
                  </a:lnTo>
                  <a:lnTo>
                    <a:pt x="1466709" y="969830"/>
                  </a:lnTo>
                  <a:cubicBezTo>
                    <a:pt x="1460705" y="994163"/>
                    <a:pt x="1453369" y="1018089"/>
                    <a:pt x="1444759" y="1041504"/>
                  </a:cubicBezTo>
                  <a:lnTo>
                    <a:pt x="1436556" y="1059607"/>
                  </a:lnTo>
                  <a:lnTo>
                    <a:pt x="1539875" y="1158875"/>
                  </a:lnTo>
                  <a:lnTo>
                    <a:pt x="1490663" y="1247775"/>
                  </a:lnTo>
                  <a:lnTo>
                    <a:pt x="1352092" y="1212374"/>
                  </a:lnTo>
                  <a:lnTo>
                    <a:pt x="1349843" y="1215872"/>
                  </a:lnTo>
                  <a:lnTo>
                    <a:pt x="1294635" y="1274490"/>
                  </a:lnTo>
                  <a:lnTo>
                    <a:pt x="1354138" y="1408112"/>
                  </a:lnTo>
                  <a:lnTo>
                    <a:pt x="1273176" y="1473199"/>
                  </a:lnTo>
                  <a:lnTo>
                    <a:pt x="1157217" y="1385195"/>
                  </a:lnTo>
                  <a:lnTo>
                    <a:pt x="1120350" y="1409895"/>
                  </a:lnTo>
                  <a:lnTo>
                    <a:pt x="1075411" y="1427570"/>
                  </a:lnTo>
                  <a:lnTo>
                    <a:pt x="1079500" y="1574800"/>
                  </a:lnTo>
                  <a:lnTo>
                    <a:pt x="979488" y="1603375"/>
                  </a:lnTo>
                  <a:lnTo>
                    <a:pt x="906418" y="1476518"/>
                  </a:lnTo>
                  <a:lnTo>
                    <a:pt x="874521" y="1482591"/>
                  </a:lnTo>
                  <a:lnTo>
                    <a:pt x="821659" y="1484809"/>
                  </a:lnTo>
                  <a:lnTo>
                    <a:pt x="769938" y="1617662"/>
                  </a:lnTo>
                  <a:lnTo>
                    <a:pt x="668337" y="1606550"/>
                  </a:lnTo>
                  <a:lnTo>
                    <a:pt x="648200" y="1466596"/>
                  </a:lnTo>
                  <a:lnTo>
                    <a:pt x="647485" y="1466463"/>
                  </a:lnTo>
                  <a:cubicBezTo>
                    <a:pt x="623160" y="1460484"/>
                    <a:pt x="599240" y="1453170"/>
                    <a:pt x="575832" y="1444578"/>
                  </a:cubicBezTo>
                  <a:lnTo>
                    <a:pt x="558072" y="1436539"/>
                  </a:lnTo>
                  <a:lnTo>
                    <a:pt x="458787" y="1539875"/>
                  </a:lnTo>
                  <a:lnTo>
                    <a:pt x="368300" y="1489075"/>
                  </a:lnTo>
                  <a:lnTo>
                    <a:pt x="404648" y="1351758"/>
                  </a:lnTo>
                  <a:lnTo>
                    <a:pt x="401488" y="1349726"/>
                  </a:lnTo>
                  <a:lnTo>
                    <a:pt x="342640" y="1294298"/>
                  </a:lnTo>
                  <a:lnTo>
                    <a:pt x="209550" y="1354137"/>
                  </a:lnTo>
                  <a:lnTo>
                    <a:pt x="146050" y="1273175"/>
                  </a:lnTo>
                  <a:lnTo>
                    <a:pt x="232208" y="1157271"/>
                  </a:lnTo>
                  <a:lnTo>
                    <a:pt x="207227" y="1120016"/>
                  </a:lnTo>
                  <a:lnTo>
                    <a:pt x="189389" y="1074838"/>
                  </a:lnTo>
                  <a:lnTo>
                    <a:pt x="42862" y="1077912"/>
                  </a:lnTo>
                  <a:lnTo>
                    <a:pt x="14287" y="979487"/>
                  </a:lnTo>
                  <a:lnTo>
                    <a:pt x="140548" y="906174"/>
                  </a:lnTo>
                  <a:lnTo>
                    <a:pt x="134493" y="874043"/>
                  </a:lnTo>
                  <a:lnTo>
                    <a:pt x="132361" y="821076"/>
                  </a:lnTo>
                  <a:lnTo>
                    <a:pt x="0" y="769937"/>
                  </a:lnTo>
                  <a:lnTo>
                    <a:pt x="11112" y="668337"/>
                  </a:lnTo>
                  <a:lnTo>
                    <a:pt x="150722" y="648393"/>
                  </a:lnTo>
                  <a:lnTo>
                    <a:pt x="150953" y="647170"/>
                  </a:lnTo>
                  <a:cubicBezTo>
                    <a:pt x="156957" y="622865"/>
                    <a:pt x="164293" y="598967"/>
                    <a:pt x="172903" y="575583"/>
                  </a:cubicBezTo>
                  <a:lnTo>
                    <a:pt x="180932" y="557888"/>
                  </a:lnTo>
                  <a:lnTo>
                    <a:pt x="77787" y="458787"/>
                  </a:lnTo>
                  <a:lnTo>
                    <a:pt x="128587" y="368300"/>
                  </a:lnTo>
                  <a:lnTo>
                    <a:pt x="265788" y="404618"/>
                  </a:lnTo>
                  <a:lnTo>
                    <a:pt x="267819" y="401465"/>
                  </a:lnTo>
                  <a:lnTo>
                    <a:pt x="323724" y="342199"/>
                  </a:lnTo>
                  <a:lnTo>
                    <a:pt x="265112" y="209550"/>
                  </a:lnTo>
                  <a:lnTo>
                    <a:pt x="344487" y="146050"/>
                  </a:lnTo>
                  <a:lnTo>
                    <a:pt x="460547" y="232325"/>
                  </a:lnTo>
                  <a:lnTo>
                    <a:pt x="497312" y="207728"/>
                  </a:lnTo>
                  <a:lnTo>
                    <a:pt x="542279" y="190056"/>
                  </a:lnTo>
                  <a:lnTo>
                    <a:pt x="538162" y="42862"/>
                  </a:lnTo>
                  <a:lnTo>
                    <a:pt x="638174" y="14287"/>
                  </a:lnTo>
                  <a:lnTo>
                    <a:pt x="711825" y="142152"/>
                  </a:lnTo>
                  <a:lnTo>
                    <a:pt x="759983" y="133603"/>
                  </a:lnTo>
                  <a:lnTo>
                    <a:pt x="796385" y="134513"/>
                  </a:ln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  <a:effectLst>
              <a:outerShdw blurRad="127000" dir="2700000" sx="102000" sy="102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00">
                <a:solidFill>
                  <a:schemeClr val="lt1"/>
                </a:solidFill>
                <a:latin typeface="AgencyFB Light" pitchFamily="50" charset="0"/>
                <a:cs typeface="+mn-ea"/>
                <a:sym typeface="方正中等线繁体" panose="03000509000000000000" pitchFamily="65" charset="-122"/>
              </a:endParaRPr>
            </a:p>
          </p:txBody>
        </p:sp>
        <p:sp>
          <p:nvSpPr>
            <p:cNvPr id="164" name="椭圆 163"/>
            <p:cNvSpPr/>
            <p:nvPr/>
          </p:nvSpPr>
          <p:spPr bwMode="auto">
            <a:xfrm>
              <a:off x="9311055" y="2780393"/>
              <a:ext cx="1480456" cy="1480456"/>
            </a:xfrm>
            <a:prstGeom prst="ellipse">
              <a:avLst/>
            </a:prstGeom>
            <a:gradFill>
              <a:gsLst>
                <a:gs pos="39000">
                  <a:sysClr val="window" lastClr="FFFFFF"/>
                </a:gs>
                <a:gs pos="53000">
                  <a:srgbClr val="F7F7F7"/>
                </a:gs>
                <a:gs pos="11000">
                  <a:sysClr val="window" lastClr="FFFFFF">
                    <a:alpha val="99000"/>
                  </a:sysClr>
                </a:gs>
                <a:gs pos="100000">
                  <a:srgbClr val="B8C0C0"/>
                </a:gs>
              </a:gsLst>
              <a:lin ang="2700000" scaled="1"/>
            </a:gradFill>
            <a:ln w="25400" cap="flat" cmpd="sng" algn="ctr">
              <a:noFill/>
              <a:prstDash val="solid"/>
            </a:ln>
            <a:effectLst>
              <a:innerShdw blurRad="736600" dist="241300" dir="2700000">
                <a:srgbClr val="5F6D6C">
                  <a:alpha val="40000"/>
                </a:srgbClr>
              </a:innerShdw>
            </a:effectLst>
          </p:spPr>
          <p:txBody>
            <a:bodyPr rtlCol="0"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中等线繁体"/>
                <a:ea typeface="锐字逼格锐线粗体简2.0"/>
                <a:cs typeface="+mn-cs"/>
              </a:endParaRPr>
            </a:p>
          </p:txBody>
        </p:sp>
        <p:sp>
          <p:nvSpPr>
            <p:cNvPr id="178" name="Freeform 25"/>
            <p:cNvSpPr>
              <a:spLocks noEditPoints="1"/>
            </p:cNvSpPr>
            <p:nvPr/>
          </p:nvSpPr>
          <p:spPr bwMode="auto">
            <a:xfrm>
              <a:off x="9786604" y="3280706"/>
              <a:ext cx="509180" cy="504343"/>
            </a:xfrm>
            <a:custGeom>
              <a:avLst/>
              <a:gdLst>
                <a:gd name="T0" fmla="*/ 2973 w 3304"/>
                <a:gd name="T1" fmla="*/ 536 h 3277"/>
                <a:gd name="T2" fmla="*/ 2968 w 3304"/>
                <a:gd name="T3" fmla="*/ 1525 h 3277"/>
                <a:gd name="T4" fmla="*/ 2379 w 3304"/>
                <a:gd name="T5" fmla="*/ 2061 h 3277"/>
                <a:gd name="T6" fmla="*/ 1575 w 3304"/>
                <a:gd name="T7" fmla="*/ 2061 h 3277"/>
                <a:gd name="T8" fmla="*/ 1217 w 3304"/>
                <a:gd name="T9" fmla="*/ 2432 h 3277"/>
                <a:gd name="T10" fmla="*/ 1806 w 3304"/>
                <a:gd name="T11" fmla="*/ 2437 h 3277"/>
                <a:gd name="T12" fmla="*/ 2615 w 3304"/>
                <a:gd name="T13" fmla="*/ 3277 h 3277"/>
                <a:gd name="T14" fmla="*/ 2643 w 3304"/>
                <a:gd name="T15" fmla="*/ 2415 h 3277"/>
                <a:gd name="T16" fmla="*/ 3276 w 3304"/>
                <a:gd name="T17" fmla="*/ 1896 h 3277"/>
                <a:gd name="T18" fmla="*/ 3276 w 3304"/>
                <a:gd name="T19" fmla="*/ 1061 h 3277"/>
                <a:gd name="T20" fmla="*/ 2973 w 3304"/>
                <a:gd name="T21" fmla="*/ 536 h 3277"/>
                <a:gd name="T22" fmla="*/ 2274 w 3304"/>
                <a:gd name="T23" fmla="*/ 1923 h 3277"/>
                <a:gd name="T24" fmla="*/ 2803 w 3304"/>
                <a:gd name="T25" fmla="*/ 1393 h 3277"/>
                <a:gd name="T26" fmla="*/ 2803 w 3304"/>
                <a:gd name="T27" fmla="*/ 531 h 3277"/>
                <a:gd name="T28" fmla="*/ 2274 w 3304"/>
                <a:gd name="T29" fmla="*/ 0 h 3277"/>
                <a:gd name="T30" fmla="*/ 529 w 3304"/>
                <a:gd name="T31" fmla="*/ 0 h 3277"/>
                <a:gd name="T32" fmla="*/ 0 w 3304"/>
                <a:gd name="T33" fmla="*/ 531 h 3277"/>
                <a:gd name="T34" fmla="*/ 0 w 3304"/>
                <a:gd name="T35" fmla="*/ 1393 h 3277"/>
                <a:gd name="T36" fmla="*/ 529 w 3304"/>
                <a:gd name="T37" fmla="*/ 1923 h 3277"/>
                <a:gd name="T38" fmla="*/ 573 w 3304"/>
                <a:gd name="T39" fmla="*/ 1923 h 3277"/>
                <a:gd name="T40" fmla="*/ 578 w 3304"/>
                <a:gd name="T41" fmla="*/ 2708 h 3277"/>
                <a:gd name="T42" fmla="*/ 1452 w 3304"/>
                <a:gd name="T43" fmla="*/ 1923 h 3277"/>
                <a:gd name="T44" fmla="*/ 2274 w 3304"/>
                <a:gd name="T45" fmla="*/ 1923 h 3277"/>
                <a:gd name="T46" fmla="*/ 2274 w 3304"/>
                <a:gd name="T47" fmla="*/ 1923 h 3277"/>
                <a:gd name="T48" fmla="*/ 2274 w 3304"/>
                <a:gd name="T49" fmla="*/ 1923 h 3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304" h="3277">
                  <a:moveTo>
                    <a:pt x="2973" y="536"/>
                  </a:moveTo>
                  <a:cubicBezTo>
                    <a:pt x="2968" y="1525"/>
                    <a:pt x="2968" y="1525"/>
                    <a:pt x="2968" y="1525"/>
                  </a:cubicBezTo>
                  <a:cubicBezTo>
                    <a:pt x="2968" y="1525"/>
                    <a:pt x="2951" y="2061"/>
                    <a:pt x="2379" y="2061"/>
                  </a:cubicBezTo>
                  <a:cubicBezTo>
                    <a:pt x="1575" y="2061"/>
                    <a:pt x="1575" y="2061"/>
                    <a:pt x="1575" y="2061"/>
                  </a:cubicBezTo>
                  <a:cubicBezTo>
                    <a:pt x="1217" y="2432"/>
                    <a:pt x="1217" y="2432"/>
                    <a:pt x="1217" y="2432"/>
                  </a:cubicBezTo>
                  <a:cubicBezTo>
                    <a:pt x="1806" y="2437"/>
                    <a:pt x="1806" y="2437"/>
                    <a:pt x="1806" y="2437"/>
                  </a:cubicBezTo>
                  <a:cubicBezTo>
                    <a:pt x="2615" y="3277"/>
                    <a:pt x="2615" y="3277"/>
                    <a:pt x="2615" y="3277"/>
                  </a:cubicBezTo>
                  <a:cubicBezTo>
                    <a:pt x="2643" y="2415"/>
                    <a:pt x="2643" y="2415"/>
                    <a:pt x="2643" y="2415"/>
                  </a:cubicBezTo>
                  <a:cubicBezTo>
                    <a:pt x="2643" y="2415"/>
                    <a:pt x="3276" y="2459"/>
                    <a:pt x="3276" y="1896"/>
                  </a:cubicBezTo>
                  <a:cubicBezTo>
                    <a:pt x="3276" y="1061"/>
                    <a:pt x="3276" y="1061"/>
                    <a:pt x="3276" y="1061"/>
                  </a:cubicBezTo>
                  <a:cubicBezTo>
                    <a:pt x="3276" y="1061"/>
                    <a:pt x="3304" y="724"/>
                    <a:pt x="2973" y="536"/>
                  </a:cubicBezTo>
                  <a:close/>
                  <a:moveTo>
                    <a:pt x="2274" y="1923"/>
                  </a:moveTo>
                  <a:cubicBezTo>
                    <a:pt x="2566" y="1923"/>
                    <a:pt x="2803" y="1686"/>
                    <a:pt x="2803" y="1393"/>
                  </a:cubicBezTo>
                  <a:cubicBezTo>
                    <a:pt x="2803" y="531"/>
                    <a:pt x="2803" y="531"/>
                    <a:pt x="2803" y="531"/>
                  </a:cubicBezTo>
                  <a:cubicBezTo>
                    <a:pt x="2803" y="238"/>
                    <a:pt x="2566" y="0"/>
                    <a:pt x="2274" y="0"/>
                  </a:cubicBezTo>
                  <a:cubicBezTo>
                    <a:pt x="529" y="0"/>
                    <a:pt x="529" y="0"/>
                    <a:pt x="529" y="0"/>
                  </a:cubicBezTo>
                  <a:cubicBezTo>
                    <a:pt x="237" y="0"/>
                    <a:pt x="0" y="238"/>
                    <a:pt x="0" y="531"/>
                  </a:cubicBezTo>
                  <a:cubicBezTo>
                    <a:pt x="0" y="1393"/>
                    <a:pt x="0" y="1393"/>
                    <a:pt x="0" y="1393"/>
                  </a:cubicBezTo>
                  <a:cubicBezTo>
                    <a:pt x="0" y="1686"/>
                    <a:pt x="237" y="1923"/>
                    <a:pt x="529" y="1923"/>
                  </a:cubicBezTo>
                  <a:cubicBezTo>
                    <a:pt x="573" y="1923"/>
                    <a:pt x="573" y="1923"/>
                    <a:pt x="573" y="1923"/>
                  </a:cubicBezTo>
                  <a:cubicBezTo>
                    <a:pt x="578" y="2708"/>
                    <a:pt x="578" y="2708"/>
                    <a:pt x="578" y="2708"/>
                  </a:cubicBezTo>
                  <a:cubicBezTo>
                    <a:pt x="1452" y="1923"/>
                    <a:pt x="1452" y="1923"/>
                    <a:pt x="1452" y="1923"/>
                  </a:cubicBezTo>
                  <a:cubicBezTo>
                    <a:pt x="2274" y="1923"/>
                    <a:pt x="2274" y="1923"/>
                    <a:pt x="2274" y="1923"/>
                  </a:cubicBezTo>
                  <a:close/>
                  <a:moveTo>
                    <a:pt x="2274" y="1923"/>
                  </a:moveTo>
                  <a:cubicBezTo>
                    <a:pt x="2274" y="1923"/>
                    <a:pt x="2274" y="1923"/>
                    <a:pt x="2274" y="1923"/>
                  </a:cubicBezTo>
                </a:path>
              </a:pathLst>
            </a:custGeom>
            <a:solidFill>
              <a:srgbClr val="B32E31"/>
            </a:solidFill>
            <a:ln w="25400" cap="flat" cmpd="sng" algn="ctr">
              <a:noFill/>
              <a:prstDash val="solid"/>
            </a:ln>
            <a:effectLst>
              <a:outerShdw blurRad="139700" dist="101600" dir="5400000" algn="t" rotWithShape="0">
                <a:prstClr val="black">
                  <a:alpha val="12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方正中等线繁体" panose="03000509000000000000" pitchFamily="65" charset="-122"/>
                <a:ea typeface="方正中等线繁体" panose="03000509000000000000" pitchFamily="65" charset="-122"/>
              </a:endParaRPr>
            </a:p>
          </p:txBody>
        </p:sp>
        <p:sp>
          <p:nvSpPr>
            <p:cNvPr id="201" name="矩形 200"/>
            <p:cNvSpPr/>
            <p:nvPr/>
          </p:nvSpPr>
          <p:spPr>
            <a:xfrm>
              <a:off x="9029423" y="1280562"/>
              <a:ext cx="203279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UUS UN INCHIKE" panose="02020603070505020304" pitchFamily="18" charset="0"/>
                  <a:sym typeface="+mn-lt"/>
                </a:rPr>
                <a:t>TEXT HERE</a:t>
              </a:r>
            </a:p>
          </p:txBody>
        </p:sp>
        <p:sp>
          <p:nvSpPr>
            <p:cNvPr id="202" name="矩形 201"/>
            <p:cNvSpPr/>
            <p:nvPr/>
          </p:nvSpPr>
          <p:spPr>
            <a:xfrm>
              <a:off x="9112371" y="1604918"/>
              <a:ext cx="1866900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en-US" altLang="zh-CN" sz="1100" dirty="0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UUS UN INCHIKE" panose="02020603070505020304" pitchFamily="18" charset="0"/>
                  <a:sym typeface="+mn-lt"/>
                </a:rPr>
                <a:t>Lorem ipsum dolor sit </a:t>
              </a:r>
              <a:r>
                <a:rPr lang="en-US" altLang="zh-CN" sz="1100" dirty="0" err="1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UUS UN INCHIKE" panose="02020603070505020304" pitchFamily="18" charset="0"/>
                  <a:sym typeface="+mn-lt"/>
                </a:rPr>
                <a:t>amet</a:t>
              </a:r>
              <a:r>
                <a:rPr lang="en-US" altLang="zh-CN" sz="1100" dirty="0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UUS UN INCHIKE" panose="02020603070505020304" pitchFamily="18" charset="0"/>
                  <a:sym typeface="+mn-lt"/>
                </a:rPr>
                <a:t>, </a:t>
              </a:r>
              <a:r>
                <a:rPr lang="en-US" altLang="zh-CN" sz="1100" dirty="0" err="1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UUS UN INCHIKE" panose="02020603070505020304" pitchFamily="18" charset="0"/>
                  <a:sym typeface="+mn-lt"/>
                </a:rPr>
                <a:t>consectetuer</a:t>
              </a:r>
              <a:r>
                <a:rPr lang="en-US" altLang="zh-CN" sz="1100" dirty="0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UUS UN INCHIKE" panose="02020603070505020304" pitchFamily="18" charset="0"/>
                  <a:sym typeface="+mn-lt"/>
                </a:rPr>
                <a:t> </a:t>
              </a:r>
              <a:r>
                <a:rPr lang="en-US" altLang="zh-CN" sz="1100" dirty="0" err="1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UUS UN INCHIKE" panose="02020603070505020304" pitchFamily="18" charset="0"/>
                  <a:sym typeface="+mn-lt"/>
                </a:rPr>
                <a:t>adipiscing</a:t>
              </a:r>
              <a:r>
                <a:rPr lang="en-US" altLang="zh-CN" sz="1100" dirty="0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UUS UN INCHIKE" panose="02020603070505020304" pitchFamily="18" charset="0"/>
                  <a:sym typeface="+mn-lt"/>
                </a:rPr>
                <a:t> </a:t>
              </a:r>
              <a:r>
                <a:rPr lang="en-US" altLang="zh-CN" sz="1100" dirty="0" err="1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UUS UN INCHIKE" panose="02020603070505020304" pitchFamily="18" charset="0"/>
                  <a:sym typeface="+mn-lt"/>
                </a:rPr>
                <a:t>elit</a:t>
              </a:r>
              <a:r>
                <a:rPr lang="en-US" altLang="zh-CN" sz="1100" dirty="0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UUS UN INCHIKE" panose="02020603070505020304" pitchFamily="18" charset="0"/>
                  <a:sym typeface="+mn-lt"/>
                </a:rPr>
                <a:t>. Maecenas </a:t>
              </a:r>
              <a:r>
                <a:rPr lang="en-US" altLang="zh-CN" sz="1100" dirty="0" err="1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UUS UN INCHIKE" panose="02020603070505020304" pitchFamily="18" charset="0"/>
                  <a:sym typeface="+mn-lt"/>
                </a:rPr>
                <a:t>porttitor</a:t>
              </a:r>
              <a:r>
                <a:rPr lang="en-US" altLang="zh-CN" sz="1100" dirty="0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UUS UN INCHIKE" panose="02020603070505020304" pitchFamily="18" charset="0"/>
                  <a:sym typeface="+mn-lt"/>
                </a:rPr>
                <a:t> </a:t>
              </a:r>
              <a:r>
                <a:rPr lang="en-US" altLang="zh-CN" sz="1100" dirty="0" err="1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UUS UN INCHIKE" panose="02020603070505020304" pitchFamily="18" charset="0"/>
                  <a:sym typeface="+mn-lt"/>
                </a:rPr>
                <a:t>congue</a:t>
              </a:r>
              <a:r>
                <a:rPr lang="en-US" altLang="zh-CN" sz="1100" dirty="0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UUS UN INCHIKE" panose="02020603070505020304" pitchFamily="18" charset="0"/>
                  <a:sym typeface="+mn-lt"/>
                </a:rPr>
                <a:t> </a:t>
              </a:r>
              <a:r>
                <a:rPr lang="en-US" altLang="zh-CN" sz="1100" dirty="0" err="1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UUS UN INCHIKE" panose="02020603070505020304" pitchFamily="18" charset="0"/>
                  <a:sym typeface="+mn-lt"/>
                </a:rPr>
                <a:t>massa</a:t>
              </a:r>
              <a:endParaRPr lang="zh-CN" altLang="en-US" sz="1100" dirty="0">
                <a:solidFill>
                  <a:prstClr val="whit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UUS UN INCHIKE" panose="02020603070505020304" pitchFamily="18" charset="0"/>
                <a:sym typeface="+mn-lt"/>
              </a:endParaRPr>
            </a:p>
          </p:txBody>
        </p:sp>
      </p:grpSp>
      <p:sp>
        <p:nvSpPr>
          <p:cNvPr id="7" name="e7d195523061f1c0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 hidden="1">
            <a:extLst>
              <a:ext uri="{FF2B5EF4-FFF2-40B4-BE49-F238E27FC236}">
                <a16:creationId xmlns="" xmlns:a16="http://schemas.microsoft.com/office/drawing/2014/main" id="{4419C497-D7E5-40A9-BF6C-185FABC8301F}"/>
              </a:ext>
            </a:extLst>
          </p:cNvPr>
          <p:cNvSpPr txBox="1"/>
          <p:nvPr/>
        </p:nvSpPr>
        <p:spPr>
          <a:xfrm>
            <a:off x="-355600" y="1803400"/>
            <a:ext cx="293927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e7d195523061f1c0dc554706afe4c72a60a25314cbaece805811E654B44695D34D35691164BB3D154CCFD5D798F6FEAD99EAA8F1ADC3D4AFA5BC9ED0BB3A4B45073A038AC38E89AB54D31AA59602B9F119171EA029671D03CC5A9FDF7B6FBD52CFA77A9813EB1C48E56359C7D4F4CC6E1CF6F79A148452085485E677BFBC7D6AE55FD115E9DF0A16</a:t>
            </a:r>
            <a:endParaRPr lang="zh-CN" altLang="en-US" sz="100"/>
          </a:p>
        </p:txBody>
      </p:sp>
    </p:spTree>
    <p:extLst>
      <p:ext uri="{BB962C8B-B14F-4D97-AF65-F5344CB8AC3E}">
        <p14:creationId xmlns:p14="http://schemas.microsoft.com/office/powerpoint/2010/main" val="1983223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 txBox="1"/>
          <p:nvPr/>
        </p:nvSpPr>
        <p:spPr>
          <a:xfrm>
            <a:off x="1023202" y="313942"/>
            <a:ext cx="30572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点击添加文章标题</a:t>
            </a:r>
          </a:p>
        </p:txBody>
      </p:sp>
      <p:grpSp>
        <p:nvGrpSpPr>
          <p:cNvPr id="17" name="组合 16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GrpSpPr/>
          <p:nvPr/>
        </p:nvGrpSpPr>
        <p:grpSpPr>
          <a:xfrm>
            <a:off x="143240" y="192520"/>
            <a:ext cx="743173" cy="743173"/>
            <a:chOff x="181340" y="135370"/>
            <a:chExt cx="743173" cy="743173"/>
          </a:xfrm>
        </p:grpSpPr>
        <p:sp>
          <p:nvSpPr>
            <p:cNvPr id="13" name="菱形 12"/>
            <p:cNvSpPr/>
            <p:nvPr/>
          </p:nvSpPr>
          <p:spPr>
            <a:xfrm>
              <a:off x="181340" y="135370"/>
              <a:ext cx="743173" cy="743173"/>
            </a:xfrm>
            <a:prstGeom prst="diamond">
              <a:avLst/>
            </a:prstGeom>
            <a:noFill/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菱形 13"/>
            <p:cNvSpPr/>
            <p:nvPr/>
          </p:nvSpPr>
          <p:spPr>
            <a:xfrm>
              <a:off x="181340" y="196180"/>
              <a:ext cx="621553" cy="621554"/>
            </a:xfrm>
            <a:prstGeom prst="diamond">
              <a:avLst/>
            </a:prstGeom>
            <a:gradFill flip="none" rotWithShape="1">
              <a:gsLst>
                <a:gs pos="50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  <a:gs pos="0">
                  <a:sysClr val="window" lastClr="FFFFFF"/>
                </a:gs>
              </a:gsLst>
              <a:lin ang="18900000" scaled="0"/>
              <a:tileRect/>
            </a:gradFill>
            <a:ln w="9525" cap="flat" cmpd="sng" algn="ctr">
              <a:gradFill>
                <a:gsLst>
                  <a:gs pos="100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lin ang="8100000" scaled="0"/>
              </a:gradFill>
              <a:prstDash val="solid"/>
            </a:ln>
            <a:effectLst>
              <a:outerShdw blurRad="444500" dist="254000" dir="8100000" algn="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/>
              <a:endParaRPr lang="zh-CN" altLang="en-US" kern="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cxnSp>
        <p:nvCxnSpPr>
          <p:cNvPr id="15" name="直接连接符 14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CxnSpPr/>
          <p:nvPr/>
        </p:nvCxnSpPr>
        <p:spPr>
          <a:xfrm flipH="1">
            <a:off x="4324350" y="526006"/>
            <a:ext cx="7867652" cy="0"/>
          </a:xfrm>
          <a:prstGeom prst="line">
            <a:avLst/>
          </a:prstGeom>
          <a:ln>
            <a:solidFill>
              <a:schemeClr val="bg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GrpSpPr/>
          <p:nvPr/>
        </p:nvGrpSpPr>
        <p:grpSpPr>
          <a:xfrm>
            <a:off x="5325000" y="1523990"/>
            <a:ext cx="1533005" cy="4763591"/>
            <a:chOff x="5325000" y="1523990"/>
            <a:chExt cx="1533005" cy="4763591"/>
          </a:xfrm>
        </p:grpSpPr>
        <p:cxnSp>
          <p:nvCxnSpPr>
            <p:cNvPr id="7" name="Straight Connector 8"/>
            <p:cNvCxnSpPr/>
            <p:nvPr/>
          </p:nvCxnSpPr>
          <p:spPr>
            <a:xfrm rot="5400000">
              <a:off x="3713678" y="3905257"/>
              <a:ext cx="4763591" cy="1057"/>
            </a:xfrm>
            <a:prstGeom prst="line">
              <a:avLst/>
            </a:prstGeom>
            <a:ln w="12700">
              <a:solidFill>
                <a:schemeClr val="bg1"/>
              </a:solidFill>
              <a:prstDash val="sysDot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" name="Group 100"/>
            <p:cNvGrpSpPr/>
            <p:nvPr/>
          </p:nvGrpSpPr>
          <p:grpSpPr>
            <a:xfrm>
              <a:off x="5325000" y="3699948"/>
              <a:ext cx="1533005" cy="114301"/>
              <a:chOff x="3993750" y="2774961"/>
              <a:chExt cx="1149754" cy="85726"/>
            </a:xfrm>
          </p:grpSpPr>
          <p:cxnSp>
            <p:nvCxnSpPr>
              <p:cNvPr id="9" name="Straight Connector 48"/>
              <p:cNvCxnSpPr>
                <a:stCxn id="25" idx="3"/>
                <a:endCxn id="61" idx="1"/>
              </p:cNvCxnSpPr>
              <p:nvPr/>
            </p:nvCxnSpPr>
            <p:spPr>
              <a:xfrm>
                <a:off x="3993750" y="2818394"/>
                <a:ext cx="1149754" cy="1588"/>
              </a:xfrm>
              <a:prstGeom prst="line">
                <a:avLst/>
              </a:prstGeom>
              <a:ln w="12700">
                <a:solidFill>
                  <a:schemeClr val="bg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" name="Oval 51"/>
              <p:cNvSpPr/>
              <p:nvPr/>
            </p:nvSpPr>
            <p:spPr>
              <a:xfrm>
                <a:off x="4529137" y="2774961"/>
                <a:ext cx="85726" cy="85726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200">
                  <a:latin typeface="+mn-ea"/>
                </a:endParaRPr>
              </a:p>
            </p:txBody>
          </p:sp>
        </p:grpSp>
        <p:grpSp>
          <p:nvGrpSpPr>
            <p:cNvPr id="11" name="Group 99"/>
            <p:cNvGrpSpPr/>
            <p:nvPr/>
          </p:nvGrpSpPr>
          <p:grpSpPr>
            <a:xfrm>
              <a:off x="5325000" y="2277547"/>
              <a:ext cx="1533005" cy="114301"/>
              <a:chOff x="3993750" y="1708160"/>
              <a:chExt cx="1149754" cy="85726"/>
            </a:xfrm>
          </p:grpSpPr>
          <p:cxnSp>
            <p:nvCxnSpPr>
              <p:cNvPr id="12" name="Straight Connector 45"/>
              <p:cNvCxnSpPr>
                <a:stCxn id="29" idx="3"/>
                <a:endCxn id="47" idx="1"/>
              </p:cNvCxnSpPr>
              <p:nvPr/>
            </p:nvCxnSpPr>
            <p:spPr>
              <a:xfrm>
                <a:off x="3993750" y="1746824"/>
                <a:ext cx="1149754" cy="1588"/>
              </a:xfrm>
              <a:prstGeom prst="line">
                <a:avLst/>
              </a:prstGeom>
              <a:ln w="12700">
                <a:solidFill>
                  <a:schemeClr val="bg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6" name="Oval 52"/>
              <p:cNvSpPr/>
              <p:nvPr/>
            </p:nvSpPr>
            <p:spPr>
              <a:xfrm>
                <a:off x="4529137" y="1708160"/>
                <a:ext cx="85726" cy="85726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200">
                  <a:latin typeface="+mn-ea"/>
                </a:endParaRPr>
              </a:p>
            </p:txBody>
          </p:sp>
        </p:grpSp>
        <p:grpSp>
          <p:nvGrpSpPr>
            <p:cNvPr id="18" name="Group 101"/>
            <p:cNvGrpSpPr/>
            <p:nvPr/>
          </p:nvGrpSpPr>
          <p:grpSpPr>
            <a:xfrm>
              <a:off x="5325000" y="5223947"/>
              <a:ext cx="1533005" cy="114301"/>
              <a:chOff x="3993750" y="3917960"/>
              <a:chExt cx="1149754" cy="85726"/>
            </a:xfrm>
          </p:grpSpPr>
          <p:cxnSp>
            <p:nvCxnSpPr>
              <p:cNvPr id="19" name="Straight Connector 50"/>
              <p:cNvCxnSpPr>
                <a:stCxn id="39" idx="3"/>
                <a:endCxn id="34" idx="1"/>
              </p:cNvCxnSpPr>
              <p:nvPr/>
            </p:nvCxnSpPr>
            <p:spPr>
              <a:xfrm>
                <a:off x="3993750" y="3961402"/>
                <a:ext cx="1149754" cy="1588"/>
              </a:xfrm>
              <a:prstGeom prst="line">
                <a:avLst/>
              </a:prstGeom>
              <a:ln w="12700">
                <a:solidFill>
                  <a:schemeClr val="bg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0" name="Oval 53"/>
              <p:cNvSpPr/>
              <p:nvPr/>
            </p:nvSpPr>
            <p:spPr>
              <a:xfrm>
                <a:off x="4529137" y="3917960"/>
                <a:ext cx="85726" cy="85726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200">
                  <a:latin typeface="+mn-ea"/>
                </a:endParaRPr>
              </a:p>
            </p:txBody>
          </p:sp>
        </p:grpSp>
      </p:grpSp>
      <p:grpSp>
        <p:nvGrpSpPr>
          <p:cNvPr id="21" name="Group 88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GrpSpPr/>
          <p:nvPr/>
        </p:nvGrpSpPr>
        <p:grpSpPr>
          <a:xfrm>
            <a:off x="476211" y="3238499"/>
            <a:ext cx="3601220" cy="958084"/>
            <a:chOff x="357158" y="2428874"/>
            <a:chExt cx="2700916" cy="718563"/>
          </a:xfrm>
        </p:grpSpPr>
        <p:sp>
          <p:nvSpPr>
            <p:cNvPr id="22" name="Rectangle 31"/>
            <p:cNvSpPr/>
            <p:nvPr/>
          </p:nvSpPr>
          <p:spPr>
            <a:xfrm>
              <a:off x="357158" y="2714626"/>
              <a:ext cx="2643206" cy="43281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sz="1050" dirty="0">
                  <a:solidFill>
                    <a:schemeClr val="bg1"/>
                  </a:solidFill>
                  <a:ea typeface="Roboto" panose="02000000000000000000" pitchFamily="2" charset="0"/>
                </a:rPr>
                <a:t>If you are going to use a passage of Lorem Ipsum, you need to be sure there isn't anything embarrassing hidden in the middle of </a:t>
              </a:r>
              <a:r>
                <a:rPr lang="en-US" altLang="zh-CN" sz="1050" dirty="0" err="1">
                  <a:solidFill>
                    <a:schemeClr val="bg1"/>
                  </a:solidFill>
                  <a:ea typeface="Roboto" panose="02000000000000000000" pitchFamily="2" charset="0"/>
                </a:rPr>
                <a:t>tex</a:t>
              </a:r>
              <a:r>
                <a:rPr lang="id-ID" altLang="zh-CN" sz="1050" dirty="0">
                  <a:solidFill>
                    <a:schemeClr val="bg1"/>
                  </a:solidFill>
                  <a:ea typeface="Roboto" panose="02000000000000000000" pitchFamily="2" charset="0"/>
                </a:rPr>
                <a:t>t.</a:t>
              </a:r>
              <a:endParaRPr lang="id-ID" altLang="zh-CN" sz="1050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3" name="Rectangle 32"/>
            <p:cNvSpPr/>
            <p:nvPr/>
          </p:nvSpPr>
          <p:spPr>
            <a:xfrm>
              <a:off x="1880829" y="2428874"/>
              <a:ext cx="1177245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prstClr val="white"/>
                  </a:solidFill>
                  <a:latin typeface="微软雅黑"/>
                  <a:ea typeface="微软雅黑" panose="020B0503020204020204" pitchFamily="34" charset="-122"/>
                </a:rPr>
                <a:t>在此添加标题</a:t>
              </a:r>
            </a:p>
          </p:txBody>
        </p:sp>
      </p:grpSp>
      <p:grpSp>
        <p:nvGrpSpPr>
          <p:cNvPr id="24" name="Group 84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GrpSpPr/>
          <p:nvPr/>
        </p:nvGrpSpPr>
        <p:grpSpPr>
          <a:xfrm>
            <a:off x="4476739" y="3333751"/>
            <a:ext cx="848261" cy="848219"/>
            <a:chOff x="3357554" y="2500312"/>
            <a:chExt cx="636196" cy="636164"/>
          </a:xfrm>
        </p:grpSpPr>
        <p:sp>
          <p:nvSpPr>
            <p:cNvPr id="25" name="Rectangle 22"/>
            <p:cNvSpPr/>
            <p:nvPr/>
          </p:nvSpPr>
          <p:spPr>
            <a:xfrm>
              <a:off x="3357554" y="2500312"/>
              <a:ext cx="636196" cy="63616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0" dist="127000" dir="5400000" algn="t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>
                <a:solidFill>
                  <a:prstClr val="white"/>
                </a:solidFill>
                <a:latin typeface="DIN-BoldItalic" pitchFamily="50" charset="0"/>
              </a:endParaRPr>
            </a:p>
          </p:txBody>
        </p:sp>
        <p:sp>
          <p:nvSpPr>
            <p:cNvPr id="26" name="Freeform 23"/>
            <p:cNvSpPr>
              <a:spLocks noEditPoints="1"/>
            </p:cNvSpPr>
            <p:nvPr/>
          </p:nvSpPr>
          <p:spPr bwMode="auto">
            <a:xfrm>
              <a:off x="3477620" y="2660940"/>
              <a:ext cx="389082" cy="322810"/>
            </a:xfrm>
            <a:custGeom>
              <a:avLst/>
              <a:gdLst/>
              <a:ahLst/>
              <a:cxnLst>
                <a:cxn ang="0">
                  <a:pos x="312" y="110"/>
                </a:cxn>
                <a:cxn ang="0">
                  <a:pos x="323" y="138"/>
                </a:cxn>
                <a:cxn ang="0">
                  <a:pos x="350" y="127"/>
                </a:cxn>
                <a:cxn ang="0">
                  <a:pos x="339" y="100"/>
                </a:cxn>
                <a:cxn ang="0">
                  <a:pos x="25" y="100"/>
                </a:cxn>
                <a:cxn ang="0">
                  <a:pos x="15" y="127"/>
                </a:cxn>
                <a:cxn ang="0">
                  <a:pos x="42" y="138"/>
                </a:cxn>
                <a:cxn ang="0">
                  <a:pos x="53" y="110"/>
                </a:cxn>
                <a:cxn ang="0">
                  <a:pos x="270" y="60"/>
                </a:cxn>
                <a:cxn ang="0">
                  <a:pos x="248" y="69"/>
                </a:cxn>
                <a:cxn ang="0">
                  <a:pos x="239" y="91"/>
                </a:cxn>
                <a:cxn ang="0">
                  <a:pos x="252" y="116"/>
                </a:cxn>
                <a:cxn ang="0">
                  <a:pos x="276" y="121"/>
                </a:cxn>
                <a:cxn ang="0">
                  <a:pos x="297" y="103"/>
                </a:cxn>
                <a:cxn ang="0">
                  <a:pos x="297" y="80"/>
                </a:cxn>
                <a:cxn ang="0">
                  <a:pos x="276" y="62"/>
                </a:cxn>
                <a:cxn ang="0">
                  <a:pos x="330" y="183"/>
                </a:cxn>
                <a:cxn ang="0">
                  <a:pos x="321" y="152"/>
                </a:cxn>
                <a:cxn ang="0">
                  <a:pos x="350" y="158"/>
                </a:cxn>
                <a:cxn ang="0">
                  <a:pos x="364" y="185"/>
                </a:cxn>
                <a:cxn ang="0">
                  <a:pos x="83" y="63"/>
                </a:cxn>
                <a:cxn ang="0">
                  <a:pos x="65" y="85"/>
                </a:cxn>
                <a:cxn ang="0">
                  <a:pos x="71" y="109"/>
                </a:cxn>
                <a:cxn ang="0">
                  <a:pos x="96" y="121"/>
                </a:cxn>
                <a:cxn ang="0">
                  <a:pos x="118" y="112"/>
                </a:cxn>
                <a:cxn ang="0">
                  <a:pos x="127" y="91"/>
                </a:cxn>
                <a:cxn ang="0">
                  <a:pos x="112" y="65"/>
                </a:cxn>
                <a:cxn ang="0">
                  <a:pos x="35" y="150"/>
                </a:cxn>
                <a:cxn ang="0">
                  <a:pos x="36" y="176"/>
                </a:cxn>
                <a:cxn ang="0">
                  <a:pos x="0" y="185"/>
                </a:cxn>
                <a:cxn ang="0">
                  <a:pos x="15" y="158"/>
                </a:cxn>
                <a:cxn ang="0">
                  <a:pos x="183" y="0"/>
                </a:cxn>
                <a:cxn ang="0">
                  <a:pos x="151" y="13"/>
                </a:cxn>
                <a:cxn ang="0">
                  <a:pos x="138" y="45"/>
                </a:cxn>
                <a:cxn ang="0">
                  <a:pos x="158" y="81"/>
                </a:cxn>
                <a:cxn ang="0">
                  <a:pos x="192" y="89"/>
                </a:cxn>
                <a:cxn ang="0">
                  <a:pos x="225" y="62"/>
                </a:cxn>
                <a:cxn ang="0">
                  <a:pos x="225" y="27"/>
                </a:cxn>
                <a:cxn ang="0">
                  <a:pos x="192" y="0"/>
                </a:cxn>
                <a:cxn ang="0">
                  <a:pos x="265" y="174"/>
                </a:cxn>
                <a:cxn ang="0">
                  <a:pos x="256" y="136"/>
                </a:cxn>
                <a:cxn ang="0">
                  <a:pos x="279" y="136"/>
                </a:cxn>
                <a:cxn ang="0">
                  <a:pos x="316" y="165"/>
                </a:cxn>
                <a:cxn ang="0">
                  <a:pos x="100" y="272"/>
                </a:cxn>
                <a:cxn ang="0">
                  <a:pos x="51" y="165"/>
                </a:cxn>
                <a:cxn ang="0">
                  <a:pos x="85" y="136"/>
                </a:cxn>
                <a:cxn ang="0">
                  <a:pos x="109" y="136"/>
                </a:cxn>
                <a:cxn ang="0">
                  <a:pos x="100" y="174"/>
                </a:cxn>
                <a:cxn ang="0">
                  <a:pos x="252" y="159"/>
                </a:cxn>
                <a:cxn ang="0">
                  <a:pos x="210" y="109"/>
                </a:cxn>
                <a:cxn ang="0">
                  <a:pos x="154" y="109"/>
                </a:cxn>
                <a:cxn ang="0">
                  <a:pos x="112" y="159"/>
                </a:cxn>
              </a:cxnLst>
              <a:rect l="0" t="0" r="r" b="b"/>
              <a:pathLst>
                <a:path w="364" h="301">
                  <a:moveTo>
                    <a:pt x="332" y="98"/>
                  </a:moveTo>
                  <a:lnTo>
                    <a:pt x="332" y="98"/>
                  </a:lnTo>
                  <a:lnTo>
                    <a:pt x="323" y="100"/>
                  </a:lnTo>
                  <a:lnTo>
                    <a:pt x="317" y="105"/>
                  </a:lnTo>
                  <a:lnTo>
                    <a:pt x="312" y="110"/>
                  </a:lnTo>
                  <a:lnTo>
                    <a:pt x="310" y="120"/>
                  </a:lnTo>
                  <a:lnTo>
                    <a:pt x="310" y="120"/>
                  </a:lnTo>
                  <a:lnTo>
                    <a:pt x="312" y="127"/>
                  </a:lnTo>
                  <a:lnTo>
                    <a:pt x="317" y="134"/>
                  </a:lnTo>
                  <a:lnTo>
                    <a:pt x="323" y="138"/>
                  </a:lnTo>
                  <a:lnTo>
                    <a:pt x="332" y="139"/>
                  </a:lnTo>
                  <a:lnTo>
                    <a:pt x="332" y="139"/>
                  </a:lnTo>
                  <a:lnTo>
                    <a:pt x="339" y="138"/>
                  </a:lnTo>
                  <a:lnTo>
                    <a:pt x="346" y="134"/>
                  </a:lnTo>
                  <a:lnTo>
                    <a:pt x="350" y="127"/>
                  </a:lnTo>
                  <a:lnTo>
                    <a:pt x="352" y="120"/>
                  </a:lnTo>
                  <a:lnTo>
                    <a:pt x="352" y="120"/>
                  </a:lnTo>
                  <a:lnTo>
                    <a:pt x="350" y="110"/>
                  </a:lnTo>
                  <a:lnTo>
                    <a:pt x="346" y="105"/>
                  </a:lnTo>
                  <a:lnTo>
                    <a:pt x="339" y="100"/>
                  </a:lnTo>
                  <a:lnTo>
                    <a:pt x="332" y="98"/>
                  </a:lnTo>
                  <a:lnTo>
                    <a:pt x="332" y="98"/>
                  </a:lnTo>
                  <a:close/>
                  <a:moveTo>
                    <a:pt x="35" y="98"/>
                  </a:moveTo>
                  <a:lnTo>
                    <a:pt x="35" y="98"/>
                  </a:lnTo>
                  <a:lnTo>
                    <a:pt x="25" y="100"/>
                  </a:lnTo>
                  <a:lnTo>
                    <a:pt x="20" y="105"/>
                  </a:lnTo>
                  <a:lnTo>
                    <a:pt x="15" y="110"/>
                  </a:lnTo>
                  <a:lnTo>
                    <a:pt x="13" y="120"/>
                  </a:lnTo>
                  <a:lnTo>
                    <a:pt x="13" y="120"/>
                  </a:lnTo>
                  <a:lnTo>
                    <a:pt x="15" y="127"/>
                  </a:lnTo>
                  <a:lnTo>
                    <a:pt x="20" y="134"/>
                  </a:lnTo>
                  <a:lnTo>
                    <a:pt x="25" y="138"/>
                  </a:lnTo>
                  <a:lnTo>
                    <a:pt x="35" y="139"/>
                  </a:lnTo>
                  <a:lnTo>
                    <a:pt x="35" y="139"/>
                  </a:lnTo>
                  <a:lnTo>
                    <a:pt x="42" y="138"/>
                  </a:lnTo>
                  <a:lnTo>
                    <a:pt x="49" y="134"/>
                  </a:lnTo>
                  <a:lnTo>
                    <a:pt x="53" y="127"/>
                  </a:lnTo>
                  <a:lnTo>
                    <a:pt x="54" y="120"/>
                  </a:lnTo>
                  <a:lnTo>
                    <a:pt x="54" y="120"/>
                  </a:lnTo>
                  <a:lnTo>
                    <a:pt x="53" y="110"/>
                  </a:lnTo>
                  <a:lnTo>
                    <a:pt x="49" y="105"/>
                  </a:lnTo>
                  <a:lnTo>
                    <a:pt x="42" y="100"/>
                  </a:lnTo>
                  <a:lnTo>
                    <a:pt x="35" y="98"/>
                  </a:lnTo>
                  <a:lnTo>
                    <a:pt x="35" y="98"/>
                  </a:lnTo>
                  <a:close/>
                  <a:moveTo>
                    <a:pt x="270" y="60"/>
                  </a:moveTo>
                  <a:lnTo>
                    <a:pt x="270" y="60"/>
                  </a:lnTo>
                  <a:lnTo>
                    <a:pt x="263" y="62"/>
                  </a:lnTo>
                  <a:lnTo>
                    <a:pt x="258" y="63"/>
                  </a:lnTo>
                  <a:lnTo>
                    <a:pt x="252" y="65"/>
                  </a:lnTo>
                  <a:lnTo>
                    <a:pt x="248" y="69"/>
                  </a:lnTo>
                  <a:lnTo>
                    <a:pt x="245" y="74"/>
                  </a:lnTo>
                  <a:lnTo>
                    <a:pt x="241" y="80"/>
                  </a:lnTo>
                  <a:lnTo>
                    <a:pt x="239" y="85"/>
                  </a:lnTo>
                  <a:lnTo>
                    <a:pt x="239" y="91"/>
                  </a:lnTo>
                  <a:lnTo>
                    <a:pt x="239" y="91"/>
                  </a:lnTo>
                  <a:lnTo>
                    <a:pt x="239" y="98"/>
                  </a:lnTo>
                  <a:lnTo>
                    <a:pt x="241" y="103"/>
                  </a:lnTo>
                  <a:lnTo>
                    <a:pt x="245" y="109"/>
                  </a:lnTo>
                  <a:lnTo>
                    <a:pt x="248" y="112"/>
                  </a:lnTo>
                  <a:lnTo>
                    <a:pt x="252" y="116"/>
                  </a:lnTo>
                  <a:lnTo>
                    <a:pt x="258" y="120"/>
                  </a:lnTo>
                  <a:lnTo>
                    <a:pt x="263" y="121"/>
                  </a:lnTo>
                  <a:lnTo>
                    <a:pt x="270" y="121"/>
                  </a:lnTo>
                  <a:lnTo>
                    <a:pt x="270" y="121"/>
                  </a:lnTo>
                  <a:lnTo>
                    <a:pt x="276" y="121"/>
                  </a:lnTo>
                  <a:lnTo>
                    <a:pt x="281" y="120"/>
                  </a:lnTo>
                  <a:lnTo>
                    <a:pt x="287" y="116"/>
                  </a:lnTo>
                  <a:lnTo>
                    <a:pt x="292" y="112"/>
                  </a:lnTo>
                  <a:lnTo>
                    <a:pt x="296" y="109"/>
                  </a:lnTo>
                  <a:lnTo>
                    <a:pt x="297" y="103"/>
                  </a:lnTo>
                  <a:lnTo>
                    <a:pt x="299" y="98"/>
                  </a:lnTo>
                  <a:lnTo>
                    <a:pt x="301" y="91"/>
                  </a:lnTo>
                  <a:lnTo>
                    <a:pt x="301" y="91"/>
                  </a:lnTo>
                  <a:lnTo>
                    <a:pt x="299" y="85"/>
                  </a:lnTo>
                  <a:lnTo>
                    <a:pt x="297" y="80"/>
                  </a:lnTo>
                  <a:lnTo>
                    <a:pt x="296" y="74"/>
                  </a:lnTo>
                  <a:lnTo>
                    <a:pt x="292" y="69"/>
                  </a:lnTo>
                  <a:lnTo>
                    <a:pt x="287" y="65"/>
                  </a:lnTo>
                  <a:lnTo>
                    <a:pt x="281" y="63"/>
                  </a:lnTo>
                  <a:lnTo>
                    <a:pt x="276" y="62"/>
                  </a:lnTo>
                  <a:lnTo>
                    <a:pt x="270" y="60"/>
                  </a:lnTo>
                  <a:lnTo>
                    <a:pt x="270" y="60"/>
                  </a:lnTo>
                  <a:close/>
                  <a:moveTo>
                    <a:pt x="364" y="248"/>
                  </a:moveTo>
                  <a:lnTo>
                    <a:pt x="330" y="248"/>
                  </a:lnTo>
                  <a:lnTo>
                    <a:pt x="330" y="183"/>
                  </a:lnTo>
                  <a:lnTo>
                    <a:pt x="330" y="183"/>
                  </a:lnTo>
                  <a:lnTo>
                    <a:pt x="330" y="176"/>
                  </a:lnTo>
                  <a:lnTo>
                    <a:pt x="328" y="167"/>
                  </a:lnTo>
                  <a:lnTo>
                    <a:pt x="321" y="152"/>
                  </a:lnTo>
                  <a:lnTo>
                    <a:pt x="321" y="152"/>
                  </a:lnTo>
                  <a:lnTo>
                    <a:pt x="332" y="150"/>
                  </a:lnTo>
                  <a:lnTo>
                    <a:pt x="332" y="150"/>
                  </a:lnTo>
                  <a:lnTo>
                    <a:pt x="337" y="152"/>
                  </a:lnTo>
                  <a:lnTo>
                    <a:pt x="345" y="154"/>
                  </a:lnTo>
                  <a:lnTo>
                    <a:pt x="350" y="158"/>
                  </a:lnTo>
                  <a:lnTo>
                    <a:pt x="355" y="161"/>
                  </a:lnTo>
                  <a:lnTo>
                    <a:pt x="359" y="167"/>
                  </a:lnTo>
                  <a:lnTo>
                    <a:pt x="363" y="172"/>
                  </a:lnTo>
                  <a:lnTo>
                    <a:pt x="364" y="178"/>
                  </a:lnTo>
                  <a:lnTo>
                    <a:pt x="364" y="185"/>
                  </a:lnTo>
                  <a:lnTo>
                    <a:pt x="364" y="248"/>
                  </a:lnTo>
                  <a:close/>
                  <a:moveTo>
                    <a:pt x="96" y="60"/>
                  </a:moveTo>
                  <a:lnTo>
                    <a:pt x="96" y="60"/>
                  </a:lnTo>
                  <a:lnTo>
                    <a:pt x="89" y="62"/>
                  </a:lnTo>
                  <a:lnTo>
                    <a:pt x="83" y="63"/>
                  </a:lnTo>
                  <a:lnTo>
                    <a:pt x="78" y="65"/>
                  </a:lnTo>
                  <a:lnTo>
                    <a:pt x="74" y="69"/>
                  </a:lnTo>
                  <a:lnTo>
                    <a:pt x="71" y="74"/>
                  </a:lnTo>
                  <a:lnTo>
                    <a:pt x="67" y="80"/>
                  </a:lnTo>
                  <a:lnTo>
                    <a:pt x="65" y="85"/>
                  </a:lnTo>
                  <a:lnTo>
                    <a:pt x="65" y="91"/>
                  </a:lnTo>
                  <a:lnTo>
                    <a:pt x="65" y="91"/>
                  </a:lnTo>
                  <a:lnTo>
                    <a:pt x="65" y="98"/>
                  </a:lnTo>
                  <a:lnTo>
                    <a:pt x="67" y="103"/>
                  </a:lnTo>
                  <a:lnTo>
                    <a:pt x="71" y="109"/>
                  </a:lnTo>
                  <a:lnTo>
                    <a:pt x="74" y="112"/>
                  </a:lnTo>
                  <a:lnTo>
                    <a:pt x="78" y="116"/>
                  </a:lnTo>
                  <a:lnTo>
                    <a:pt x="83" y="120"/>
                  </a:lnTo>
                  <a:lnTo>
                    <a:pt x="89" y="121"/>
                  </a:lnTo>
                  <a:lnTo>
                    <a:pt x="96" y="121"/>
                  </a:lnTo>
                  <a:lnTo>
                    <a:pt x="96" y="121"/>
                  </a:lnTo>
                  <a:lnTo>
                    <a:pt x="102" y="121"/>
                  </a:lnTo>
                  <a:lnTo>
                    <a:pt x="107" y="120"/>
                  </a:lnTo>
                  <a:lnTo>
                    <a:pt x="112" y="116"/>
                  </a:lnTo>
                  <a:lnTo>
                    <a:pt x="118" y="112"/>
                  </a:lnTo>
                  <a:lnTo>
                    <a:pt x="122" y="109"/>
                  </a:lnTo>
                  <a:lnTo>
                    <a:pt x="123" y="103"/>
                  </a:lnTo>
                  <a:lnTo>
                    <a:pt x="125" y="98"/>
                  </a:lnTo>
                  <a:lnTo>
                    <a:pt x="127" y="91"/>
                  </a:lnTo>
                  <a:lnTo>
                    <a:pt x="127" y="91"/>
                  </a:lnTo>
                  <a:lnTo>
                    <a:pt x="125" y="85"/>
                  </a:lnTo>
                  <a:lnTo>
                    <a:pt x="123" y="80"/>
                  </a:lnTo>
                  <a:lnTo>
                    <a:pt x="122" y="74"/>
                  </a:lnTo>
                  <a:lnTo>
                    <a:pt x="118" y="69"/>
                  </a:lnTo>
                  <a:lnTo>
                    <a:pt x="112" y="65"/>
                  </a:lnTo>
                  <a:lnTo>
                    <a:pt x="107" y="63"/>
                  </a:lnTo>
                  <a:lnTo>
                    <a:pt x="102" y="62"/>
                  </a:lnTo>
                  <a:lnTo>
                    <a:pt x="96" y="60"/>
                  </a:lnTo>
                  <a:lnTo>
                    <a:pt x="96" y="60"/>
                  </a:lnTo>
                  <a:close/>
                  <a:moveTo>
                    <a:pt x="35" y="150"/>
                  </a:moveTo>
                  <a:lnTo>
                    <a:pt x="35" y="150"/>
                  </a:lnTo>
                  <a:lnTo>
                    <a:pt x="44" y="152"/>
                  </a:lnTo>
                  <a:lnTo>
                    <a:pt x="44" y="152"/>
                  </a:lnTo>
                  <a:lnTo>
                    <a:pt x="38" y="167"/>
                  </a:lnTo>
                  <a:lnTo>
                    <a:pt x="36" y="176"/>
                  </a:lnTo>
                  <a:lnTo>
                    <a:pt x="35" y="183"/>
                  </a:lnTo>
                  <a:lnTo>
                    <a:pt x="35" y="248"/>
                  </a:lnTo>
                  <a:lnTo>
                    <a:pt x="0" y="248"/>
                  </a:lnTo>
                  <a:lnTo>
                    <a:pt x="0" y="185"/>
                  </a:lnTo>
                  <a:lnTo>
                    <a:pt x="0" y="185"/>
                  </a:lnTo>
                  <a:lnTo>
                    <a:pt x="0" y="178"/>
                  </a:lnTo>
                  <a:lnTo>
                    <a:pt x="2" y="172"/>
                  </a:lnTo>
                  <a:lnTo>
                    <a:pt x="6" y="167"/>
                  </a:lnTo>
                  <a:lnTo>
                    <a:pt x="9" y="161"/>
                  </a:lnTo>
                  <a:lnTo>
                    <a:pt x="15" y="158"/>
                  </a:lnTo>
                  <a:lnTo>
                    <a:pt x="20" y="154"/>
                  </a:lnTo>
                  <a:lnTo>
                    <a:pt x="27" y="152"/>
                  </a:lnTo>
                  <a:lnTo>
                    <a:pt x="35" y="150"/>
                  </a:lnTo>
                  <a:lnTo>
                    <a:pt x="35" y="150"/>
                  </a:lnTo>
                  <a:close/>
                  <a:moveTo>
                    <a:pt x="183" y="0"/>
                  </a:moveTo>
                  <a:lnTo>
                    <a:pt x="183" y="0"/>
                  </a:lnTo>
                  <a:lnTo>
                    <a:pt x="174" y="0"/>
                  </a:lnTo>
                  <a:lnTo>
                    <a:pt x="165" y="4"/>
                  </a:lnTo>
                  <a:lnTo>
                    <a:pt x="158" y="7"/>
                  </a:lnTo>
                  <a:lnTo>
                    <a:pt x="151" y="13"/>
                  </a:lnTo>
                  <a:lnTo>
                    <a:pt x="145" y="20"/>
                  </a:lnTo>
                  <a:lnTo>
                    <a:pt x="141" y="27"/>
                  </a:lnTo>
                  <a:lnTo>
                    <a:pt x="138" y="36"/>
                  </a:lnTo>
                  <a:lnTo>
                    <a:pt x="138" y="45"/>
                  </a:lnTo>
                  <a:lnTo>
                    <a:pt x="138" y="45"/>
                  </a:lnTo>
                  <a:lnTo>
                    <a:pt x="138" y="54"/>
                  </a:lnTo>
                  <a:lnTo>
                    <a:pt x="141" y="62"/>
                  </a:lnTo>
                  <a:lnTo>
                    <a:pt x="145" y="71"/>
                  </a:lnTo>
                  <a:lnTo>
                    <a:pt x="151" y="76"/>
                  </a:lnTo>
                  <a:lnTo>
                    <a:pt x="158" y="81"/>
                  </a:lnTo>
                  <a:lnTo>
                    <a:pt x="165" y="87"/>
                  </a:lnTo>
                  <a:lnTo>
                    <a:pt x="174" y="89"/>
                  </a:lnTo>
                  <a:lnTo>
                    <a:pt x="183" y="91"/>
                  </a:lnTo>
                  <a:lnTo>
                    <a:pt x="183" y="91"/>
                  </a:lnTo>
                  <a:lnTo>
                    <a:pt x="192" y="89"/>
                  </a:lnTo>
                  <a:lnTo>
                    <a:pt x="200" y="87"/>
                  </a:lnTo>
                  <a:lnTo>
                    <a:pt x="209" y="81"/>
                  </a:lnTo>
                  <a:lnTo>
                    <a:pt x="214" y="76"/>
                  </a:lnTo>
                  <a:lnTo>
                    <a:pt x="219" y="71"/>
                  </a:lnTo>
                  <a:lnTo>
                    <a:pt x="225" y="62"/>
                  </a:lnTo>
                  <a:lnTo>
                    <a:pt x="227" y="54"/>
                  </a:lnTo>
                  <a:lnTo>
                    <a:pt x="229" y="45"/>
                  </a:lnTo>
                  <a:lnTo>
                    <a:pt x="229" y="45"/>
                  </a:lnTo>
                  <a:lnTo>
                    <a:pt x="227" y="36"/>
                  </a:lnTo>
                  <a:lnTo>
                    <a:pt x="225" y="27"/>
                  </a:lnTo>
                  <a:lnTo>
                    <a:pt x="219" y="20"/>
                  </a:lnTo>
                  <a:lnTo>
                    <a:pt x="214" y="13"/>
                  </a:lnTo>
                  <a:lnTo>
                    <a:pt x="209" y="7"/>
                  </a:lnTo>
                  <a:lnTo>
                    <a:pt x="200" y="4"/>
                  </a:lnTo>
                  <a:lnTo>
                    <a:pt x="192" y="0"/>
                  </a:lnTo>
                  <a:lnTo>
                    <a:pt x="183" y="0"/>
                  </a:lnTo>
                  <a:lnTo>
                    <a:pt x="183" y="0"/>
                  </a:lnTo>
                  <a:close/>
                  <a:moveTo>
                    <a:pt x="319" y="272"/>
                  </a:moveTo>
                  <a:lnTo>
                    <a:pt x="265" y="272"/>
                  </a:lnTo>
                  <a:lnTo>
                    <a:pt x="265" y="174"/>
                  </a:lnTo>
                  <a:lnTo>
                    <a:pt x="265" y="174"/>
                  </a:lnTo>
                  <a:lnTo>
                    <a:pt x="265" y="163"/>
                  </a:lnTo>
                  <a:lnTo>
                    <a:pt x="263" y="154"/>
                  </a:lnTo>
                  <a:lnTo>
                    <a:pt x="259" y="145"/>
                  </a:lnTo>
                  <a:lnTo>
                    <a:pt x="256" y="136"/>
                  </a:lnTo>
                  <a:lnTo>
                    <a:pt x="256" y="136"/>
                  </a:lnTo>
                  <a:lnTo>
                    <a:pt x="263" y="134"/>
                  </a:lnTo>
                  <a:lnTo>
                    <a:pt x="270" y="134"/>
                  </a:lnTo>
                  <a:lnTo>
                    <a:pt x="270" y="134"/>
                  </a:lnTo>
                  <a:lnTo>
                    <a:pt x="279" y="136"/>
                  </a:lnTo>
                  <a:lnTo>
                    <a:pt x="288" y="138"/>
                  </a:lnTo>
                  <a:lnTo>
                    <a:pt x="297" y="143"/>
                  </a:lnTo>
                  <a:lnTo>
                    <a:pt x="305" y="149"/>
                  </a:lnTo>
                  <a:lnTo>
                    <a:pt x="310" y="156"/>
                  </a:lnTo>
                  <a:lnTo>
                    <a:pt x="316" y="165"/>
                  </a:lnTo>
                  <a:lnTo>
                    <a:pt x="317" y="174"/>
                  </a:lnTo>
                  <a:lnTo>
                    <a:pt x="319" y="183"/>
                  </a:lnTo>
                  <a:lnTo>
                    <a:pt x="319" y="272"/>
                  </a:lnTo>
                  <a:close/>
                  <a:moveTo>
                    <a:pt x="100" y="174"/>
                  </a:moveTo>
                  <a:lnTo>
                    <a:pt x="100" y="272"/>
                  </a:lnTo>
                  <a:lnTo>
                    <a:pt x="45" y="272"/>
                  </a:lnTo>
                  <a:lnTo>
                    <a:pt x="45" y="183"/>
                  </a:lnTo>
                  <a:lnTo>
                    <a:pt x="45" y="183"/>
                  </a:lnTo>
                  <a:lnTo>
                    <a:pt x="47" y="174"/>
                  </a:lnTo>
                  <a:lnTo>
                    <a:pt x="51" y="165"/>
                  </a:lnTo>
                  <a:lnTo>
                    <a:pt x="54" y="156"/>
                  </a:lnTo>
                  <a:lnTo>
                    <a:pt x="60" y="149"/>
                  </a:lnTo>
                  <a:lnTo>
                    <a:pt x="67" y="143"/>
                  </a:lnTo>
                  <a:lnTo>
                    <a:pt x="76" y="138"/>
                  </a:lnTo>
                  <a:lnTo>
                    <a:pt x="85" y="136"/>
                  </a:lnTo>
                  <a:lnTo>
                    <a:pt x="96" y="134"/>
                  </a:lnTo>
                  <a:lnTo>
                    <a:pt x="96" y="134"/>
                  </a:lnTo>
                  <a:lnTo>
                    <a:pt x="103" y="134"/>
                  </a:lnTo>
                  <a:lnTo>
                    <a:pt x="109" y="136"/>
                  </a:lnTo>
                  <a:lnTo>
                    <a:pt x="109" y="136"/>
                  </a:lnTo>
                  <a:lnTo>
                    <a:pt x="105" y="145"/>
                  </a:lnTo>
                  <a:lnTo>
                    <a:pt x="102" y="154"/>
                  </a:lnTo>
                  <a:lnTo>
                    <a:pt x="100" y="163"/>
                  </a:lnTo>
                  <a:lnTo>
                    <a:pt x="100" y="174"/>
                  </a:lnTo>
                  <a:lnTo>
                    <a:pt x="100" y="174"/>
                  </a:lnTo>
                  <a:close/>
                  <a:moveTo>
                    <a:pt x="111" y="301"/>
                  </a:moveTo>
                  <a:lnTo>
                    <a:pt x="254" y="301"/>
                  </a:lnTo>
                  <a:lnTo>
                    <a:pt x="254" y="174"/>
                  </a:lnTo>
                  <a:lnTo>
                    <a:pt x="254" y="174"/>
                  </a:lnTo>
                  <a:lnTo>
                    <a:pt x="252" y="159"/>
                  </a:lnTo>
                  <a:lnTo>
                    <a:pt x="248" y="145"/>
                  </a:lnTo>
                  <a:lnTo>
                    <a:pt x="241" y="134"/>
                  </a:lnTo>
                  <a:lnTo>
                    <a:pt x="232" y="123"/>
                  </a:lnTo>
                  <a:lnTo>
                    <a:pt x="223" y="114"/>
                  </a:lnTo>
                  <a:lnTo>
                    <a:pt x="210" y="109"/>
                  </a:lnTo>
                  <a:lnTo>
                    <a:pt x="198" y="103"/>
                  </a:lnTo>
                  <a:lnTo>
                    <a:pt x="183" y="101"/>
                  </a:lnTo>
                  <a:lnTo>
                    <a:pt x="183" y="101"/>
                  </a:lnTo>
                  <a:lnTo>
                    <a:pt x="169" y="103"/>
                  </a:lnTo>
                  <a:lnTo>
                    <a:pt x="154" y="109"/>
                  </a:lnTo>
                  <a:lnTo>
                    <a:pt x="143" y="114"/>
                  </a:lnTo>
                  <a:lnTo>
                    <a:pt x="132" y="123"/>
                  </a:lnTo>
                  <a:lnTo>
                    <a:pt x="123" y="134"/>
                  </a:lnTo>
                  <a:lnTo>
                    <a:pt x="116" y="145"/>
                  </a:lnTo>
                  <a:lnTo>
                    <a:pt x="112" y="159"/>
                  </a:lnTo>
                  <a:lnTo>
                    <a:pt x="111" y="174"/>
                  </a:lnTo>
                  <a:lnTo>
                    <a:pt x="111" y="301"/>
                  </a:lnTo>
                  <a:close/>
                </a:path>
              </a:pathLst>
            </a:custGeom>
            <a:solidFill>
              <a:srgbClr val="B32E31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7" name="组合 66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GrpSpPr/>
          <p:nvPr/>
        </p:nvGrpSpPr>
        <p:grpSpPr>
          <a:xfrm>
            <a:off x="476211" y="1809740"/>
            <a:ext cx="3544072" cy="958084"/>
            <a:chOff x="476211" y="1809740"/>
            <a:chExt cx="3544072" cy="958084"/>
          </a:xfrm>
        </p:grpSpPr>
        <p:sp>
          <p:nvSpPr>
            <p:cNvPr id="27" name="Rectangle 29"/>
            <p:cNvSpPr/>
            <p:nvPr/>
          </p:nvSpPr>
          <p:spPr>
            <a:xfrm>
              <a:off x="476211" y="2190743"/>
              <a:ext cx="3524274" cy="5770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sz="1050" dirty="0">
                  <a:solidFill>
                    <a:schemeClr val="bg1"/>
                  </a:solidFill>
                  <a:ea typeface="Roboto" panose="02000000000000000000" pitchFamily="2" charset="0"/>
                </a:rPr>
                <a:t>If you are going to use a passage of Lorem Ipsum, you need to be sure there isn't anything embarrassing hidden in the middle of </a:t>
              </a:r>
              <a:r>
                <a:rPr lang="en-US" altLang="zh-CN" sz="1050" dirty="0" err="1">
                  <a:solidFill>
                    <a:schemeClr val="bg1"/>
                  </a:solidFill>
                  <a:ea typeface="Roboto" panose="02000000000000000000" pitchFamily="2" charset="0"/>
                </a:rPr>
                <a:t>tex</a:t>
              </a:r>
              <a:r>
                <a:rPr lang="id-ID" altLang="zh-CN" sz="1050" dirty="0">
                  <a:solidFill>
                    <a:schemeClr val="bg1"/>
                  </a:solidFill>
                  <a:ea typeface="Roboto" panose="02000000000000000000" pitchFamily="2" charset="0"/>
                </a:rPr>
                <a:t>t.</a:t>
              </a:r>
              <a:endParaRPr lang="id-ID" altLang="zh-CN" sz="1050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8" name="Rectangle 30"/>
            <p:cNvSpPr/>
            <p:nvPr/>
          </p:nvSpPr>
          <p:spPr>
            <a:xfrm>
              <a:off x="2450623" y="1809740"/>
              <a:ext cx="156966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prstClr val="white"/>
                  </a:solidFill>
                  <a:latin typeface="微软雅黑"/>
                  <a:ea typeface="微软雅黑" panose="020B0503020204020204" pitchFamily="34" charset="-122"/>
                </a:rPr>
                <a:t>在此添加标题</a:t>
              </a:r>
            </a:p>
          </p:txBody>
        </p:sp>
      </p:grpSp>
      <p:grpSp>
        <p:nvGrpSpPr>
          <p:cNvPr id="4" name="组合 3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GrpSpPr/>
          <p:nvPr/>
        </p:nvGrpSpPr>
        <p:grpSpPr>
          <a:xfrm>
            <a:off x="4476739" y="1904991"/>
            <a:ext cx="848261" cy="848219"/>
            <a:chOff x="4476739" y="1904991"/>
            <a:chExt cx="848261" cy="848219"/>
          </a:xfrm>
        </p:grpSpPr>
        <p:sp>
          <p:nvSpPr>
            <p:cNvPr id="29" name="Rectangle 13"/>
            <p:cNvSpPr/>
            <p:nvPr/>
          </p:nvSpPr>
          <p:spPr>
            <a:xfrm>
              <a:off x="4476739" y="1904991"/>
              <a:ext cx="848261" cy="8482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0" dist="127000" dir="5400000" algn="t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>
                <a:solidFill>
                  <a:prstClr val="white"/>
                </a:solidFill>
                <a:latin typeface="DIN-BoldItalic" pitchFamily="50" charset="0"/>
              </a:endParaRPr>
            </a:p>
          </p:txBody>
        </p:sp>
        <p:sp>
          <p:nvSpPr>
            <p:cNvPr id="30" name="Freeform 100"/>
            <p:cNvSpPr>
              <a:spLocks/>
            </p:cNvSpPr>
            <p:nvPr/>
          </p:nvSpPr>
          <p:spPr bwMode="auto">
            <a:xfrm>
              <a:off x="4667240" y="2095492"/>
              <a:ext cx="404760" cy="456067"/>
            </a:xfrm>
            <a:custGeom>
              <a:avLst/>
              <a:gdLst/>
              <a:ahLst/>
              <a:cxnLst>
                <a:cxn ang="0">
                  <a:pos x="230" y="212"/>
                </a:cxn>
                <a:cxn ang="0">
                  <a:pos x="212" y="216"/>
                </a:cxn>
                <a:cxn ang="0">
                  <a:pos x="197" y="223"/>
                </a:cxn>
                <a:cxn ang="0">
                  <a:pos x="105" y="169"/>
                </a:cxn>
                <a:cxn ang="0">
                  <a:pos x="105" y="160"/>
                </a:cxn>
                <a:cxn ang="0">
                  <a:pos x="197" y="96"/>
                </a:cxn>
                <a:cxn ang="0">
                  <a:pos x="204" y="100"/>
                </a:cxn>
                <a:cxn ang="0">
                  <a:pos x="221" y="105"/>
                </a:cxn>
                <a:cxn ang="0">
                  <a:pos x="230" y="107"/>
                </a:cxn>
                <a:cxn ang="0">
                  <a:pos x="250" y="102"/>
                </a:cxn>
                <a:cxn ang="0">
                  <a:pos x="266" y="91"/>
                </a:cxn>
                <a:cxn ang="0">
                  <a:pos x="277" y="75"/>
                </a:cxn>
                <a:cxn ang="0">
                  <a:pos x="282" y="53"/>
                </a:cxn>
                <a:cxn ang="0">
                  <a:pos x="281" y="44"/>
                </a:cxn>
                <a:cxn ang="0">
                  <a:pos x="273" y="24"/>
                </a:cxn>
                <a:cxn ang="0">
                  <a:pos x="259" y="9"/>
                </a:cxn>
                <a:cxn ang="0">
                  <a:pos x="239" y="2"/>
                </a:cxn>
                <a:cxn ang="0">
                  <a:pos x="230" y="0"/>
                </a:cxn>
                <a:cxn ang="0">
                  <a:pos x="208" y="4"/>
                </a:cxn>
                <a:cxn ang="0">
                  <a:pos x="192" y="17"/>
                </a:cxn>
                <a:cxn ang="0">
                  <a:pos x="181" y="33"/>
                </a:cxn>
                <a:cxn ang="0">
                  <a:pos x="175" y="53"/>
                </a:cxn>
                <a:cxn ang="0">
                  <a:pos x="177" y="62"/>
                </a:cxn>
                <a:cxn ang="0">
                  <a:pos x="85" y="118"/>
                </a:cxn>
                <a:cxn ang="0">
                  <a:pos x="68" y="109"/>
                </a:cxn>
                <a:cxn ang="0">
                  <a:pos x="52" y="107"/>
                </a:cxn>
                <a:cxn ang="0">
                  <a:pos x="41" y="107"/>
                </a:cxn>
                <a:cxn ang="0">
                  <a:pos x="23" y="116"/>
                </a:cxn>
                <a:cxn ang="0">
                  <a:pos x="9" y="131"/>
                </a:cxn>
                <a:cxn ang="0">
                  <a:pos x="0" y="149"/>
                </a:cxn>
                <a:cxn ang="0">
                  <a:pos x="0" y="160"/>
                </a:cxn>
                <a:cxn ang="0">
                  <a:pos x="3" y="180"/>
                </a:cxn>
                <a:cxn ang="0">
                  <a:pos x="14" y="198"/>
                </a:cxn>
                <a:cxn ang="0">
                  <a:pos x="30" y="209"/>
                </a:cxn>
                <a:cxn ang="0">
                  <a:pos x="52" y="212"/>
                </a:cxn>
                <a:cxn ang="0">
                  <a:pos x="61" y="212"/>
                </a:cxn>
                <a:cxn ang="0">
                  <a:pos x="78" y="207"/>
                </a:cxn>
                <a:cxn ang="0">
                  <a:pos x="177" y="258"/>
                </a:cxn>
                <a:cxn ang="0">
                  <a:pos x="175" y="267"/>
                </a:cxn>
                <a:cxn ang="0">
                  <a:pos x="177" y="278"/>
                </a:cxn>
                <a:cxn ang="0">
                  <a:pos x="184" y="296"/>
                </a:cxn>
                <a:cxn ang="0">
                  <a:pos x="199" y="310"/>
                </a:cxn>
                <a:cxn ang="0">
                  <a:pos x="219" y="318"/>
                </a:cxn>
                <a:cxn ang="0">
                  <a:pos x="230" y="319"/>
                </a:cxn>
                <a:cxn ang="0">
                  <a:pos x="250" y="316"/>
                </a:cxn>
                <a:cxn ang="0">
                  <a:pos x="266" y="303"/>
                </a:cxn>
                <a:cxn ang="0">
                  <a:pos x="277" y="287"/>
                </a:cxn>
                <a:cxn ang="0">
                  <a:pos x="282" y="267"/>
                </a:cxn>
                <a:cxn ang="0">
                  <a:pos x="281" y="256"/>
                </a:cxn>
                <a:cxn ang="0">
                  <a:pos x="273" y="236"/>
                </a:cxn>
                <a:cxn ang="0">
                  <a:pos x="259" y="221"/>
                </a:cxn>
                <a:cxn ang="0">
                  <a:pos x="239" y="214"/>
                </a:cxn>
                <a:cxn ang="0">
                  <a:pos x="230" y="212"/>
                </a:cxn>
              </a:cxnLst>
              <a:rect l="0" t="0" r="r" b="b"/>
              <a:pathLst>
                <a:path w="282" h="319">
                  <a:moveTo>
                    <a:pt x="230" y="212"/>
                  </a:moveTo>
                  <a:lnTo>
                    <a:pt x="230" y="212"/>
                  </a:lnTo>
                  <a:lnTo>
                    <a:pt x="221" y="214"/>
                  </a:lnTo>
                  <a:lnTo>
                    <a:pt x="212" y="216"/>
                  </a:lnTo>
                  <a:lnTo>
                    <a:pt x="204" y="220"/>
                  </a:lnTo>
                  <a:lnTo>
                    <a:pt x="197" y="223"/>
                  </a:lnTo>
                  <a:lnTo>
                    <a:pt x="105" y="169"/>
                  </a:lnTo>
                  <a:lnTo>
                    <a:pt x="105" y="169"/>
                  </a:lnTo>
                  <a:lnTo>
                    <a:pt x="105" y="160"/>
                  </a:lnTo>
                  <a:lnTo>
                    <a:pt x="105" y="160"/>
                  </a:lnTo>
                  <a:lnTo>
                    <a:pt x="105" y="151"/>
                  </a:lnTo>
                  <a:lnTo>
                    <a:pt x="197" y="96"/>
                  </a:lnTo>
                  <a:lnTo>
                    <a:pt x="197" y="96"/>
                  </a:lnTo>
                  <a:lnTo>
                    <a:pt x="204" y="100"/>
                  </a:lnTo>
                  <a:lnTo>
                    <a:pt x="212" y="104"/>
                  </a:lnTo>
                  <a:lnTo>
                    <a:pt x="221" y="105"/>
                  </a:lnTo>
                  <a:lnTo>
                    <a:pt x="230" y="107"/>
                  </a:lnTo>
                  <a:lnTo>
                    <a:pt x="230" y="107"/>
                  </a:lnTo>
                  <a:lnTo>
                    <a:pt x="239" y="105"/>
                  </a:lnTo>
                  <a:lnTo>
                    <a:pt x="250" y="102"/>
                  </a:lnTo>
                  <a:lnTo>
                    <a:pt x="259" y="98"/>
                  </a:lnTo>
                  <a:lnTo>
                    <a:pt x="266" y="91"/>
                  </a:lnTo>
                  <a:lnTo>
                    <a:pt x="273" y="84"/>
                  </a:lnTo>
                  <a:lnTo>
                    <a:pt x="277" y="75"/>
                  </a:lnTo>
                  <a:lnTo>
                    <a:pt x="281" y="64"/>
                  </a:lnTo>
                  <a:lnTo>
                    <a:pt x="282" y="53"/>
                  </a:lnTo>
                  <a:lnTo>
                    <a:pt x="282" y="53"/>
                  </a:lnTo>
                  <a:lnTo>
                    <a:pt x="281" y="44"/>
                  </a:lnTo>
                  <a:lnTo>
                    <a:pt x="277" y="33"/>
                  </a:lnTo>
                  <a:lnTo>
                    <a:pt x="273" y="24"/>
                  </a:lnTo>
                  <a:lnTo>
                    <a:pt x="266" y="17"/>
                  </a:lnTo>
                  <a:lnTo>
                    <a:pt x="259" y="9"/>
                  </a:lnTo>
                  <a:lnTo>
                    <a:pt x="250" y="4"/>
                  </a:lnTo>
                  <a:lnTo>
                    <a:pt x="239" y="2"/>
                  </a:lnTo>
                  <a:lnTo>
                    <a:pt x="230" y="0"/>
                  </a:lnTo>
                  <a:lnTo>
                    <a:pt x="230" y="0"/>
                  </a:lnTo>
                  <a:lnTo>
                    <a:pt x="219" y="2"/>
                  </a:lnTo>
                  <a:lnTo>
                    <a:pt x="208" y="4"/>
                  </a:lnTo>
                  <a:lnTo>
                    <a:pt x="199" y="9"/>
                  </a:lnTo>
                  <a:lnTo>
                    <a:pt x="192" y="17"/>
                  </a:lnTo>
                  <a:lnTo>
                    <a:pt x="184" y="24"/>
                  </a:lnTo>
                  <a:lnTo>
                    <a:pt x="181" y="33"/>
                  </a:lnTo>
                  <a:lnTo>
                    <a:pt x="177" y="44"/>
                  </a:lnTo>
                  <a:lnTo>
                    <a:pt x="175" y="53"/>
                  </a:lnTo>
                  <a:lnTo>
                    <a:pt x="175" y="53"/>
                  </a:lnTo>
                  <a:lnTo>
                    <a:pt x="177" y="62"/>
                  </a:lnTo>
                  <a:lnTo>
                    <a:pt x="85" y="118"/>
                  </a:lnTo>
                  <a:lnTo>
                    <a:pt x="85" y="118"/>
                  </a:lnTo>
                  <a:lnTo>
                    <a:pt x="78" y="113"/>
                  </a:lnTo>
                  <a:lnTo>
                    <a:pt x="68" y="109"/>
                  </a:lnTo>
                  <a:lnTo>
                    <a:pt x="61" y="107"/>
                  </a:lnTo>
                  <a:lnTo>
                    <a:pt x="52" y="107"/>
                  </a:lnTo>
                  <a:lnTo>
                    <a:pt x="52" y="107"/>
                  </a:lnTo>
                  <a:lnTo>
                    <a:pt x="41" y="107"/>
                  </a:lnTo>
                  <a:lnTo>
                    <a:pt x="30" y="111"/>
                  </a:lnTo>
                  <a:lnTo>
                    <a:pt x="23" y="116"/>
                  </a:lnTo>
                  <a:lnTo>
                    <a:pt x="14" y="122"/>
                  </a:lnTo>
                  <a:lnTo>
                    <a:pt x="9" y="131"/>
                  </a:lnTo>
                  <a:lnTo>
                    <a:pt x="3" y="140"/>
                  </a:lnTo>
                  <a:lnTo>
                    <a:pt x="0" y="149"/>
                  </a:lnTo>
                  <a:lnTo>
                    <a:pt x="0" y="160"/>
                  </a:lnTo>
                  <a:lnTo>
                    <a:pt x="0" y="160"/>
                  </a:lnTo>
                  <a:lnTo>
                    <a:pt x="0" y="171"/>
                  </a:lnTo>
                  <a:lnTo>
                    <a:pt x="3" y="180"/>
                  </a:lnTo>
                  <a:lnTo>
                    <a:pt x="9" y="189"/>
                  </a:lnTo>
                  <a:lnTo>
                    <a:pt x="14" y="198"/>
                  </a:lnTo>
                  <a:lnTo>
                    <a:pt x="23" y="203"/>
                  </a:lnTo>
                  <a:lnTo>
                    <a:pt x="30" y="209"/>
                  </a:lnTo>
                  <a:lnTo>
                    <a:pt x="41" y="212"/>
                  </a:lnTo>
                  <a:lnTo>
                    <a:pt x="52" y="212"/>
                  </a:lnTo>
                  <a:lnTo>
                    <a:pt x="52" y="212"/>
                  </a:lnTo>
                  <a:lnTo>
                    <a:pt x="61" y="212"/>
                  </a:lnTo>
                  <a:lnTo>
                    <a:pt x="68" y="211"/>
                  </a:lnTo>
                  <a:lnTo>
                    <a:pt x="78" y="207"/>
                  </a:lnTo>
                  <a:lnTo>
                    <a:pt x="85" y="202"/>
                  </a:lnTo>
                  <a:lnTo>
                    <a:pt x="177" y="258"/>
                  </a:lnTo>
                  <a:lnTo>
                    <a:pt x="177" y="258"/>
                  </a:lnTo>
                  <a:lnTo>
                    <a:pt x="175" y="267"/>
                  </a:lnTo>
                  <a:lnTo>
                    <a:pt x="175" y="267"/>
                  </a:lnTo>
                  <a:lnTo>
                    <a:pt x="177" y="278"/>
                  </a:lnTo>
                  <a:lnTo>
                    <a:pt x="181" y="287"/>
                  </a:lnTo>
                  <a:lnTo>
                    <a:pt x="184" y="296"/>
                  </a:lnTo>
                  <a:lnTo>
                    <a:pt x="192" y="303"/>
                  </a:lnTo>
                  <a:lnTo>
                    <a:pt x="199" y="310"/>
                  </a:lnTo>
                  <a:lnTo>
                    <a:pt x="208" y="316"/>
                  </a:lnTo>
                  <a:lnTo>
                    <a:pt x="219" y="318"/>
                  </a:lnTo>
                  <a:lnTo>
                    <a:pt x="230" y="319"/>
                  </a:lnTo>
                  <a:lnTo>
                    <a:pt x="230" y="319"/>
                  </a:lnTo>
                  <a:lnTo>
                    <a:pt x="239" y="318"/>
                  </a:lnTo>
                  <a:lnTo>
                    <a:pt x="250" y="316"/>
                  </a:lnTo>
                  <a:lnTo>
                    <a:pt x="259" y="310"/>
                  </a:lnTo>
                  <a:lnTo>
                    <a:pt x="266" y="303"/>
                  </a:lnTo>
                  <a:lnTo>
                    <a:pt x="273" y="296"/>
                  </a:lnTo>
                  <a:lnTo>
                    <a:pt x="277" y="287"/>
                  </a:lnTo>
                  <a:lnTo>
                    <a:pt x="281" y="278"/>
                  </a:lnTo>
                  <a:lnTo>
                    <a:pt x="282" y="267"/>
                  </a:lnTo>
                  <a:lnTo>
                    <a:pt x="282" y="267"/>
                  </a:lnTo>
                  <a:lnTo>
                    <a:pt x="281" y="256"/>
                  </a:lnTo>
                  <a:lnTo>
                    <a:pt x="277" y="245"/>
                  </a:lnTo>
                  <a:lnTo>
                    <a:pt x="273" y="236"/>
                  </a:lnTo>
                  <a:lnTo>
                    <a:pt x="266" y="229"/>
                  </a:lnTo>
                  <a:lnTo>
                    <a:pt x="259" y="221"/>
                  </a:lnTo>
                  <a:lnTo>
                    <a:pt x="250" y="218"/>
                  </a:lnTo>
                  <a:lnTo>
                    <a:pt x="239" y="214"/>
                  </a:lnTo>
                  <a:lnTo>
                    <a:pt x="230" y="212"/>
                  </a:lnTo>
                  <a:lnTo>
                    <a:pt x="230" y="212"/>
                  </a:lnTo>
                  <a:close/>
                </a:path>
              </a:pathLst>
            </a:custGeom>
            <a:solidFill>
              <a:srgbClr val="B32E31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1" name="Group 92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GrpSpPr/>
          <p:nvPr/>
        </p:nvGrpSpPr>
        <p:grpSpPr>
          <a:xfrm>
            <a:off x="8191514" y="4762512"/>
            <a:ext cx="3524275" cy="981167"/>
            <a:chOff x="6143636" y="3571882"/>
            <a:chExt cx="2643206" cy="735875"/>
          </a:xfrm>
        </p:grpSpPr>
        <p:sp>
          <p:nvSpPr>
            <p:cNvPr id="32" name="Rectangle 39"/>
            <p:cNvSpPr/>
            <p:nvPr/>
          </p:nvSpPr>
          <p:spPr>
            <a:xfrm>
              <a:off x="6143636" y="3857634"/>
              <a:ext cx="2643206" cy="45012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100" dirty="0">
                  <a:solidFill>
                    <a:schemeClr val="bg1"/>
                  </a:solidFill>
                  <a:ea typeface="Roboto" panose="02000000000000000000" pitchFamily="2" charset="0"/>
                </a:rPr>
                <a:t>If you are going to use a passage of Lorem Ipsum, you need to be sure there isn't anything embarrassing hidden in the middle of </a:t>
              </a:r>
              <a:r>
                <a:rPr lang="en-US" altLang="zh-CN" sz="1100" dirty="0" err="1">
                  <a:solidFill>
                    <a:schemeClr val="bg1"/>
                  </a:solidFill>
                  <a:ea typeface="Roboto" panose="02000000000000000000" pitchFamily="2" charset="0"/>
                </a:rPr>
                <a:t>tex</a:t>
              </a:r>
              <a:r>
                <a:rPr lang="id-ID" altLang="zh-CN" sz="1100" dirty="0">
                  <a:solidFill>
                    <a:schemeClr val="bg1"/>
                  </a:solidFill>
                  <a:ea typeface="Roboto" panose="02000000000000000000" pitchFamily="2" charset="0"/>
                </a:rPr>
                <a:t>t.</a:t>
              </a:r>
              <a:endParaRPr lang="id-ID" altLang="zh-CN" sz="1100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33" name="Rectangle 40"/>
            <p:cNvSpPr/>
            <p:nvPr/>
          </p:nvSpPr>
          <p:spPr>
            <a:xfrm>
              <a:off x="6143636" y="3571882"/>
              <a:ext cx="1177245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prstClr val="white"/>
                  </a:solidFill>
                  <a:latin typeface="微软雅黑"/>
                  <a:ea typeface="微软雅黑" panose="020B0503020204020204" pitchFamily="34" charset="-122"/>
                </a:rPr>
                <a:t>在此添加标题</a:t>
              </a:r>
            </a:p>
          </p:txBody>
        </p:sp>
      </p:grpSp>
      <p:grpSp>
        <p:nvGrpSpPr>
          <p:cNvPr id="65" name="组合 64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GrpSpPr/>
          <p:nvPr/>
        </p:nvGrpSpPr>
        <p:grpSpPr>
          <a:xfrm>
            <a:off x="6858005" y="4857763"/>
            <a:ext cx="848261" cy="848219"/>
            <a:chOff x="6858005" y="4857763"/>
            <a:chExt cx="848261" cy="848219"/>
          </a:xfrm>
        </p:grpSpPr>
        <p:sp>
          <p:nvSpPr>
            <p:cNvPr id="34" name="Rectangle 27"/>
            <p:cNvSpPr/>
            <p:nvPr/>
          </p:nvSpPr>
          <p:spPr>
            <a:xfrm>
              <a:off x="6858005" y="4857763"/>
              <a:ext cx="848261" cy="8482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0" dist="127000" dir="5400000" algn="t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>
                <a:solidFill>
                  <a:prstClr val="white"/>
                </a:solidFill>
                <a:latin typeface="DIN-BoldItalic" pitchFamily="50" charset="0"/>
              </a:endParaRPr>
            </a:p>
          </p:txBody>
        </p:sp>
        <p:sp>
          <p:nvSpPr>
            <p:cNvPr id="35" name="Freeform 107"/>
            <p:cNvSpPr>
              <a:spLocks noEditPoints="1"/>
            </p:cNvSpPr>
            <p:nvPr/>
          </p:nvSpPr>
          <p:spPr bwMode="auto">
            <a:xfrm>
              <a:off x="7048506" y="5048264"/>
              <a:ext cx="487421" cy="419011"/>
            </a:xfrm>
            <a:custGeom>
              <a:avLst/>
              <a:gdLst/>
              <a:ahLst/>
              <a:cxnLst>
                <a:cxn ang="0">
                  <a:pos x="337" y="165"/>
                </a:cxn>
                <a:cxn ang="0">
                  <a:pos x="170" y="0"/>
                </a:cxn>
                <a:cxn ang="0">
                  <a:pos x="5" y="165"/>
                </a:cxn>
                <a:cxn ang="0">
                  <a:pos x="5" y="165"/>
                </a:cxn>
                <a:cxn ang="0">
                  <a:pos x="0" y="172"/>
                </a:cxn>
                <a:cxn ang="0">
                  <a:pos x="0" y="181"/>
                </a:cxn>
                <a:cxn ang="0">
                  <a:pos x="0" y="189"/>
                </a:cxn>
                <a:cxn ang="0">
                  <a:pos x="5" y="196"/>
                </a:cxn>
                <a:cxn ang="0">
                  <a:pos x="5" y="196"/>
                </a:cxn>
                <a:cxn ang="0">
                  <a:pos x="13" y="201"/>
                </a:cxn>
                <a:cxn ang="0">
                  <a:pos x="20" y="201"/>
                </a:cxn>
                <a:cxn ang="0">
                  <a:pos x="29" y="201"/>
                </a:cxn>
                <a:cxn ang="0">
                  <a:pos x="36" y="196"/>
                </a:cxn>
                <a:cxn ang="0">
                  <a:pos x="42" y="189"/>
                </a:cxn>
                <a:cxn ang="0">
                  <a:pos x="42" y="294"/>
                </a:cxn>
                <a:cxn ang="0">
                  <a:pos x="301" y="294"/>
                </a:cxn>
                <a:cxn ang="0">
                  <a:pos x="301" y="189"/>
                </a:cxn>
                <a:cxn ang="0">
                  <a:pos x="306" y="196"/>
                </a:cxn>
                <a:cxn ang="0">
                  <a:pos x="306" y="196"/>
                </a:cxn>
                <a:cxn ang="0">
                  <a:pos x="314" y="201"/>
                </a:cxn>
                <a:cxn ang="0">
                  <a:pos x="321" y="201"/>
                </a:cxn>
                <a:cxn ang="0">
                  <a:pos x="321" y="201"/>
                </a:cxn>
                <a:cxn ang="0">
                  <a:pos x="330" y="201"/>
                </a:cxn>
                <a:cxn ang="0">
                  <a:pos x="337" y="196"/>
                </a:cxn>
                <a:cxn ang="0">
                  <a:pos x="337" y="196"/>
                </a:cxn>
                <a:cxn ang="0">
                  <a:pos x="341" y="189"/>
                </a:cxn>
                <a:cxn ang="0">
                  <a:pos x="343" y="181"/>
                </a:cxn>
                <a:cxn ang="0">
                  <a:pos x="341" y="172"/>
                </a:cxn>
                <a:cxn ang="0">
                  <a:pos x="337" y="165"/>
                </a:cxn>
                <a:cxn ang="0">
                  <a:pos x="337" y="165"/>
                </a:cxn>
                <a:cxn ang="0">
                  <a:pos x="279" y="272"/>
                </a:cxn>
                <a:cxn ang="0">
                  <a:pos x="214" y="272"/>
                </a:cxn>
                <a:cxn ang="0">
                  <a:pos x="214" y="187"/>
                </a:cxn>
                <a:cxn ang="0">
                  <a:pos x="129" y="187"/>
                </a:cxn>
                <a:cxn ang="0">
                  <a:pos x="129" y="272"/>
                </a:cxn>
                <a:cxn ang="0">
                  <a:pos x="63" y="272"/>
                </a:cxn>
                <a:cxn ang="0">
                  <a:pos x="63" y="169"/>
                </a:cxn>
                <a:cxn ang="0">
                  <a:pos x="170" y="60"/>
                </a:cxn>
                <a:cxn ang="0">
                  <a:pos x="279" y="169"/>
                </a:cxn>
                <a:cxn ang="0">
                  <a:pos x="279" y="272"/>
                </a:cxn>
              </a:cxnLst>
              <a:rect l="0" t="0" r="r" b="b"/>
              <a:pathLst>
                <a:path w="343" h="294">
                  <a:moveTo>
                    <a:pt x="337" y="165"/>
                  </a:moveTo>
                  <a:lnTo>
                    <a:pt x="170" y="0"/>
                  </a:lnTo>
                  <a:lnTo>
                    <a:pt x="5" y="165"/>
                  </a:lnTo>
                  <a:lnTo>
                    <a:pt x="5" y="165"/>
                  </a:lnTo>
                  <a:lnTo>
                    <a:pt x="0" y="172"/>
                  </a:lnTo>
                  <a:lnTo>
                    <a:pt x="0" y="181"/>
                  </a:lnTo>
                  <a:lnTo>
                    <a:pt x="0" y="189"/>
                  </a:lnTo>
                  <a:lnTo>
                    <a:pt x="5" y="196"/>
                  </a:lnTo>
                  <a:lnTo>
                    <a:pt x="5" y="196"/>
                  </a:lnTo>
                  <a:lnTo>
                    <a:pt x="13" y="201"/>
                  </a:lnTo>
                  <a:lnTo>
                    <a:pt x="20" y="201"/>
                  </a:lnTo>
                  <a:lnTo>
                    <a:pt x="29" y="201"/>
                  </a:lnTo>
                  <a:lnTo>
                    <a:pt x="36" y="196"/>
                  </a:lnTo>
                  <a:lnTo>
                    <a:pt x="42" y="189"/>
                  </a:lnTo>
                  <a:lnTo>
                    <a:pt x="42" y="294"/>
                  </a:lnTo>
                  <a:lnTo>
                    <a:pt x="301" y="294"/>
                  </a:lnTo>
                  <a:lnTo>
                    <a:pt x="301" y="189"/>
                  </a:lnTo>
                  <a:lnTo>
                    <a:pt x="306" y="196"/>
                  </a:lnTo>
                  <a:lnTo>
                    <a:pt x="306" y="196"/>
                  </a:lnTo>
                  <a:lnTo>
                    <a:pt x="314" y="201"/>
                  </a:lnTo>
                  <a:lnTo>
                    <a:pt x="321" y="201"/>
                  </a:lnTo>
                  <a:lnTo>
                    <a:pt x="321" y="201"/>
                  </a:lnTo>
                  <a:lnTo>
                    <a:pt x="330" y="201"/>
                  </a:lnTo>
                  <a:lnTo>
                    <a:pt x="337" y="196"/>
                  </a:lnTo>
                  <a:lnTo>
                    <a:pt x="337" y="196"/>
                  </a:lnTo>
                  <a:lnTo>
                    <a:pt x="341" y="189"/>
                  </a:lnTo>
                  <a:lnTo>
                    <a:pt x="343" y="181"/>
                  </a:lnTo>
                  <a:lnTo>
                    <a:pt x="341" y="172"/>
                  </a:lnTo>
                  <a:lnTo>
                    <a:pt x="337" y="165"/>
                  </a:lnTo>
                  <a:lnTo>
                    <a:pt x="337" y="165"/>
                  </a:lnTo>
                  <a:close/>
                  <a:moveTo>
                    <a:pt x="279" y="272"/>
                  </a:moveTo>
                  <a:lnTo>
                    <a:pt x="214" y="272"/>
                  </a:lnTo>
                  <a:lnTo>
                    <a:pt x="214" y="187"/>
                  </a:lnTo>
                  <a:lnTo>
                    <a:pt x="129" y="187"/>
                  </a:lnTo>
                  <a:lnTo>
                    <a:pt x="129" y="272"/>
                  </a:lnTo>
                  <a:lnTo>
                    <a:pt x="63" y="272"/>
                  </a:lnTo>
                  <a:lnTo>
                    <a:pt x="63" y="169"/>
                  </a:lnTo>
                  <a:lnTo>
                    <a:pt x="170" y="60"/>
                  </a:lnTo>
                  <a:lnTo>
                    <a:pt x="279" y="169"/>
                  </a:lnTo>
                  <a:lnTo>
                    <a:pt x="279" y="272"/>
                  </a:lnTo>
                  <a:close/>
                </a:path>
              </a:pathLst>
            </a:custGeom>
            <a:solidFill>
              <a:srgbClr val="B32E31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6" name="Group 87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GrpSpPr/>
          <p:nvPr/>
        </p:nvGrpSpPr>
        <p:grpSpPr>
          <a:xfrm>
            <a:off x="476211" y="4762512"/>
            <a:ext cx="3524274" cy="981167"/>
            <a:chOff x="357158" y="3571882"/>
            <a:chExt cx="2643206" cy="735875"/>
          </a:xfrm>
        </p:grpSpPr>
        <p:sp>
          <p:nvSpPr>
            <p:cNvPr id="37" name="Rectangle 33"/>
            <p:cNvSpPr/>
            <p:nvPr/>
          </p:nvSpPr>
          <p:spPr>
            <a:xfrm>
              <a:off x="357158" y="3857634"/>
              <a:ext cx="2643206" cy="45012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sz="1100" dirty="0">
                  <a:solidFill>
                    <a:schemeClr val="bg1"/>
                  </a:solidFill>
                  <a:ea typeface="Roboto" panose="02000000000000000000" pitchFamily="2" charset="0"/>
                </a:rPr>
                <a:t>If you are going to use a passage of Lorem Ipsum, you need to be sure there isn't anything embarrassing hidden in the middle of </a:t>
              </a:r>
              <a:r>
                <a:rPr lang="en-US" altLang="zh-CN" sz="1100" dirty="0" err="1">
                  <a:solidFill>
                    <a:schemeClr val="bg1"/>
                  </a:solidFill>
                  <a:ea typeface="Roboto" panose="02000000000000000000" pitchFamily="2" charset="0"/>
                </a:rPr>
                <a:t>tex</a:t>
              </a:r>
              <a:r>
                <a:rPr lang="id-ID" altLang="zh-CN" sz="1100" dirty="0">
                  <a:solidFill>
                    <a:schemeClr val="bg1"/>
                  </a:solidFill>
                  <a:ea typeface="Roboto" panose="02000000000000000000" pitchFamily="2" charset="0"/>
                </a:rPr>
                <a:t>t.</a:t>
              </a:r>
              <a:endParaRPr lang="id-ID" altLang="zh-CN" sz="1100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38" name="Rectangle 34"/>
            <p:cNvSpPr/>
            <p:nvPr/>
          </p:nvSpPr>
          <p:spPr>
            <a:xfrm>
              <a:off x="1809392" y="3571882"/>
              <a:ext cx="1177245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prstClr val="white"/>
                  </a:solidFill>
                  <a:latin typeface="微软雅黑"/>
                  <a:ea typeface="微软雅黑" panose="020B0503020204020204" pitchFamily="34" charset="-122"/>
                </a:rPr>
                <a:t>在此添加标题</a:t>
              </a:r>
            </a:p>
          </p:txBody>
        </p:sp>
      </p:grpSp>
      <p:grpSp>
        <p:nvGrpSpPr>
          <p:cNvPr id="66" name="组合 65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GrpSpPr/>
          <p:nvPr/>
        </p:nvGrpSpPr>
        <p:grpSpPr>
          <a:xfrm>
            <a:off x="4476739" y="4857763"/>
            <a:ext cx="848261" cy="848219"/>
            <a:chOff x="4476739" y="4857763"/>
            <a:chExt cx="848261" cy="848219"/>
          </a:xfrm>
        </p:grpSpPr>
        <p:sp>
          <p:nvSpPr>
            <p:cNvPr id="39" name="Rectangle 26"/>
            <p:cNvSpPr/>
            <p:nvPr/>
          </p:nvSpPr>
          <p:spPr>
            <a:xfrm>
              <a:off x="4476739" y="4857763"/>
              <a:ext cx="848261" cy="8482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0" dist="127000" dir="5400000" algn="t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>
                <a:solidFill>
                  <a:prstClr val="white"/>
                </a:solidFill>
                <a:latin typeface="DIN-BoldItalic" pitchFamily="50" charset="0"/>
              </a:endParaRPr>
            </a:p>
          </p:txBody>
        </p:sp>
        <p:grpSp>
          <p:nvGrpSpPr>
            <p:cNvPr id="40" name="Group 67"/>
            <p:cNvGrpSpPr/>
            <p:nvPr/>
          </p:nvGrpSpPr>
          <p:grpSpPr>
            <a:xfrm>
              <a:off x="4571990" y="5143515"/>
              <a:ext cx="670984" cy="237067"/>
              <a:chOff x="1441430" y="4357700"/>
              <a:chExt cx="503238" cy="177800"/>
            </a:xfrm>
            <a:solidFill>
              <a:srgbClr val="B32E31"/>
            </a:solidFill>
          </p:grpSpPr>
          <p:sp>
            <p:nvSpPr>
              <p:cNvPr id="41" name="Freeform 19"/>
              <p:cNvSpPr>
                <a:spLocks/>
              </p:cNvSpPr>
              <p:nvPr/>
            </p:nvSpPr>
            <p:spPr bwMode="auto">
              <a:xfrm>
                <a:off x="1441430" y="4357700"/>
                <a:ext cx="231775" cy="177800"/>
              </a:xfrm>
              <a:custGeom>
                <a:avLst/>
                <a:gdLst/>
                <a:ahLst/>
                <a:cxnLst>
                  <a:cxn ang="0">
                    <a:pos x="192" y="0"/>
                  </a:cxn>
                  <a:cxn ang="0">
                    <a:pos x="203" y="0"/>
                  </a:cxn>
                  <a:cxn ang="0">
                    <a:pos x="225" y="5"/>
                  </a:cxn>
                  <a:cxn ang="0">
                    <a:pos x="245" y="13"/>
                  </a:cxn>
                  <a:cxn ang="0">
                    <a:pos x="262" y="26"/>
                  </a:cxn>
                  <a:cxn ang="0">
                    <a:pos x="271" y="32"/>
                  </a:cxn>
                  <a:cxn ang="0">
                    <a:pos x="282" y="47"/>
                  </a:cxn>
                  <a:cxn ang="0">
                    <a:pos x="292" y="63"/>
                  </a:cxn>
                  <a:cxn ang="0">
                    <a:pos x="232" y="63"/>
                  </a:cxn>
                  <a:cxn ang="0">
                    <a:pos x="213" y="53"/>
                  </a:cxn>
                  <a:cxn ang="0">
                    <a:pos x="192" y="49"/>
                  </a:cxn>
                  <a:cxn ang="0">
                    <a:pos x="112" y="49"/>
                  </a:cxn>
                  <a:cxn ang="0">
                    <a:pos x="88" y="54"/>
                  </a:cxn>
                  <a:cxn ang="0">
                    <a:pos x="68" y="68"/>
                  </a:cxn>
                  <a:cxn ang="0">
                    <a:pos x="61" y="77"/>
                  </a:cxn>
                  <a:cxn ang="0">
                    <a:pos x="51" y="99"/>
                  </a:cxn>
                  <a:cxn ang="0">
                    <a:pos x="50" y="111"/>
                  </a:cxn>
                  <a:cxn ang="0">
                    <a:pos x="51" y="124"/>
                  </a:cxn>
                  <a:cxn ang="0">
                    <a:pos x="61" y="146"/>
                  </a:cxn>
                  <a:cxn ang="0">
                    <a:pos x="68" y="154"/>
                  </a:cxn>
                  <a:cxn ang="0">
                    <a:pos x="88" y="168"/>
                  </a:cxn>
                  <a:cxn ang="0">
                    <a:pos x="112" y="173"/>
                  </a:cxn>
                  <a:cxn ang="0">
                    <a:pos x="192" y="173"/>
                  </a:cxn>
                  <a:cxn ang="0">
                    <a:pos x="213" y="169"/>
                  </a:cxn>
                  <a:cxn ang="0">
                    <a:pos x="232" y="158"/>
                  </a:cxn>
                  <a:cxn ang="0">
                    <a:pos x="292" y="158"/>
                  </a:cxn>
                  <a:cxn ang="0">
                    <a:pos x="282" y="175"/>
                  </a:cxn>
                  <a:cxn ang="0">
                    <a:pos x="271" y="189"/>
                  </a:cxn>
                  <a:cxn ang="0">
                    <a:pos x="262" y="196"/>
                  </a:cxn>
                  <a:cxn ang="0">
                    <a:pos x="245" y="209"/>
                  </a:cxn>
                  <a:cxn ang="0">
                    <a:pos x="225" y="217"/>
                  </a:cxn>
                  <a:cxn ang="0">
                    <a:pos x="203" y="221"/>
                  </a:cxn>
                  <a:cxn ang="0">
                    <a:pos x="112" y="222"/>
                  </a:cxn>
                  <a:cxn ang="0">
                    <a:pos x="100" y="221"/>
                  </a:cxn>
                  <a:cxn ang="0">
                    <a:pos x="78" y="217"/>
                  </a:cxn>
                  <a:cxn ang="0">
                    <a:pos x="58" y="209"/>
                  </a:cxn>
                  <a:cxn ang="0">
                    <a:pos x="41" y="196"/>
                  </a:cxn>
                  <a:cxn ang="0">
                    <a:pos x="34" y="189"/>
                  </a:cxn>
                  <a:cxn ang="0">
                    <a:pos x="20" y="173"/>
                  </a:cxn>
                  <a:cxn ang="0">
                    <a:pos x="9" y="154"/>
                  </a:cxn>
                  <a:cxn ang="0">
                    <a:pos x="3" y="133"/>
                  </a:cxn>
                  <a:cxn ang="0">
                    <a:pos x="0" y="111"/>
                  </a:cxn>
                  <a:cxn ang="0">
                    <a:pos x="0" y="111"/>
                  </a:cxn>
                  <a:cxn ang="0">
                    <a:pos x="3" y="89"/>
                  </a:cxn>
                  <a:cxn ang="0">
                    <a:pos x="9" y="68"/>
                  </a:cxn>
                  <a:cxn ang="0">
                    <a:pos x="20" y="49"/>
                  </a:cxn>
                  <a:cxn ang="0">
                    <a:pos x="34" y="32"/>
                  </a:cxn>
                  <a:cxn ang="0">
                    <a:pos x="41" y="26"/>
                  </a:cxn>
                  <a:cxn ang="0">
                    <a:pos x="58" y="13"/>
                  </a:cxn>
                  <a:cxn ang="0">
                    <a:pos x="78" y="5"/>
                  </a:cxn>
                  <a:cxn ang="0">
                    <a:pos x="100" y="0"/>
                  </a:cxn>
                  <a:cxn ang="0">
                    <a:pos x="112" y="0"/>
                  </a:cxn>
                </a:cxnLst>
                <a:rect l="0" t="0" r="r" b="b"/>
                <a:pathLst>
                  <a:path w="292" h="222">
                    <a:moveTo>
                      <a:pt x="112" y="0"/>
                    </a:moveTo>
                    <a:lnTo>
                      <a:pt x="192" y="0"/>
                    </a:lnTo>
                    <a:lnTo>
                      <a:pt x="192" y="0"/>
                    </a:lnTo>
                    <a:lnTo>
                      <a:pt x="203" y="0"/>
                    </a:lnTo>
                    <a:lnTo>
                      <a:pt x="214" y="2"/>
                    </a:lnTo>
                    <a:lnTo>
                      <a:pt x="225" y="5"/>
                    </a:lnTo>
                    <a:lnTo>
                      <a:pt x="235" y="9"/>
                    </a:lnTo>
                    <a:lnTo>
                      <a:pt x="245" y="13"/>
                    </a:lnTo>
                    <a:lnTo>
                      <a:pt x="254" y="18"/>
                    </a:lnTo>
                    <a:lnTo>
                      <a:pt x="262" y="26"/>
                    </a:lnTo>
                    <a:lnTo>
                      <a:pt x="271" y="32"/>
                    </a:lnTo>
                    <a:lnTo>
                      <a:pt x="271" y="32"/>
                    </a:lnTo>
                    <a:lnTo>
                      <a:pt x="277" y="39"/>
                    </a:lnTo>
                    <a:lnTo>
                      <a:pt x="282" y="47"/>
                    </a:lnTo>
                    <a:lnTo>
                      <a:pt x="288" y="56"/>
                    </a:lnTo>
                    <a:lnTo>
                      <a:pt x="292" y="63"/>
                    </a:lnTo>
                    <a:lnTo>
                      <a:pt x="232" y="63"/>
                    </a:lnTo>
                    <a:lnTo>
                      <a:pt x="232" y="63"/>
                    </a:lnTo>
                    <a:lnTo>
                      <a:pt x="223" y="58"/>
                    </a:lnTo>
                    <a:lnTo>
                      <a:pt x="213" y="53"/>
                    </a:lnTo>
                    <a:lnTo>
                      <a:pt x="203" y="51"/>
                    </a:lnTo>
                    <a:lnTo>
                      <a:pt x="192" y="49"/>
                    </a:lnTo>
                    <a:lnTo>
                      <a:pt x="112" y="49"/>
                    </a:lnTo>
                    <a:lnTo>
                      <a:pt x="112" y="49"/>
                    </a:lnTo>
                    <a:lnTo>
                      <a:pt x="99" y="51"/>
                    </a:lnTo>
                    <a:lnTo>
                      <a:pt x="88" y="54"/>
                    </a:lnTo>
                    <a:lnTo>
                      <a:pt x="77" y="60"/>
                    </a:lnTo>
                    <a:lnTo>
                      <a:pt x="68" y="68"/>
                    </a:lnTo>
                    <a:lnTo>
                      <a:pt x="68" y="68"/>
                    </a:lnTo>
                    <a:lnTo>
                      <a:pt x="61" y="77"/>
                    </a:lnTo>
                    <a:lnTo>
                      <a:pt x="55" y="86"/>
                    </a:lnTo>
                    <a:lnTo>
                      <a:pt x="51" y="99"/>
                    </a:lnTo>
                    <a:lnTo>
                      <a:pt x="50" y="111"/>
                    </a:lnTo>
                    <a:lnTo>
                      <a:pt x="50" y="111"/>
                    </a:lnTo>
                    <a:lnTo>
                      <a:pt x="50" y="111"/>
                    </a:lnTo>
                    <a:lnTo>
                      <a:pt x="51" y="124"/>
                    </a:lnTo>
                    <a:lnTo>
                      <a:pt x="55" y="135"/>
                    </a:lnTo>
                    <a:lnTo>
                      <a:pt x="61" y="146"/>
                    </a:lnTo>
                    <a:lnTo>
                      <a:pt x="68" y="154"/>
                    </a:lnTo>
                    <a:lnTo>
                      <a:pt x="68" y="154"/>
                    </a:lnTo>
                    <a:lnTo>
                      <a:pt x="77" y="162"/>
                    </a:lnTo>
                    <a:lnTo>
                      <a:pt x="88" y="168"/>
                    </a:lnTo>
                    <a:lnTo>
                      <a:pt x="99" y="172"/>
                    </a:lnTo>
                    <a:lnTo>
                      <a:pt x="112" y="173"/>
                    </a:lnTo>
                    <a:lnTo>
                      <a:pt x="192" y="173"/>
                    </a:lnTo>
                    <a:lnTo>
                      <a:pt x="192" y="173"/>
                    </a:lnTo>
                    <a:lnTo>
                      <a:pt x="203" y="172"/>
                    </a:lnTo>
                    <a:lnTo>
                      <a:pt x="213" y="169"/>
                    </a:lnTo>
                    <a:lnTo>
                      <a:pt x="223" y="164"/>
                    </a:lnTo>
                    <a:lnTo>
                      <a:pt x="232" y="158"/>
                    </a:lnTo>
                    <a:lnTo>
                      <a:pt x="292" y="158"/>
                    </a:lnTo>
                    <a:lnTo>
                      <a:pt x="292" y="158"/>
                    </a:lnTo>
                    <a:lnTo>
                      <a:pt x="288" y="167"/>
                    </a:lnTo>
                    <a:lnTo>
                      <a:pt x="282" y="175"/>
                    </a:lnTo>
                    <a:lnTo>
                      <a:pt x="277" y="183"/>
                    </a:lnTo>
                    <a:lnTo>
                      <a:pt x="271" y="189"/>
                    </a:lnTo>
                    <a:lnTo>
                      <a:pt x="271" y="189"/>
                    </a:lnTo>
                    <a:lnTo>
                      <a:pt x="262" y="196"/>
                    </a:lnTo>
                    <a:lnTo>
                      <a:pt x="254" y="203"/>
                    </a:lnTo>
                    <a:lnTo>
                      <a:pt x="245" y="209"/>
                    </a:lnTo>
                    <a:lnTo>
                      <a:pt x="235" y="214"/>
                    </a:lnTo>
                    <a:lnTo>
                      <a:pt x="225" y="217"/>
                    </a:lnTo>
                    <a:lnTo>
                      <a:pt x="214" y="220"/>
                    </a:lnTo>
                    <a:lnTo>
                      <a:pt x="203" y="221"/>
                    </a:lnTo>
                    <a:lnTo>
                      <a:pt x="192" y="222"/>
                    </a:lnTo>
                    <a:lnTo>
                      <a:pt x="112" y="222"/>
                    </a:lnTo>
                    <a:lnTo>
                      <a:pt x="112" y="222"/>
                    </a:lnTo>
                    <a:lnTo>
                      <a:pt x="100" y="221"/>
                    </a:lnTo>
                    <a:lnTo>
                      <a:pt x="89" y="220"/>
                    </a:lnTo>
                    <a:lnTo>
                      <a:pt x="78" y="217"/>
                    </a:lnTo>
                    <a:lnTo>
                      <a:pt x="68" y="214"/>
                    </a:lnTo>
                    <a:lnTo>
                      <a:pt x="58" y="209"/>
                    </a:lnTo>
                    <a:lnTo>
                      <a:pt x="50" y="203"/>
                    </a:lnTo>
                    <a:lnTo>
                      <a:pt x="41" y="196"/>
                    </a:lnTo>
                    <a:lnTo>
                      <a:pt x="34" y="189"/>
                    </a:lnTo>
                    <a:lnTo>
                      <a:pt x="34" y="189"/>
                    </a:lnTo>
                    <a:lnTo>
                      <a:pt x="26" y="182"/>
                    </a:lnTo>
                    <a:lnTo>
                      <a:pt x="20" y="173"/>
                    </a:lnTo>
                    <a:lnTo>
                      <a:pt x="14" y="164"/>
                    </a:lnTo>
                    <a:lnTo>
                      <a:pt x="9" y="154"/>
                    </a:lnTo>
                    <a:lnTo>
                      <a:pt x="5" y="143"/>
                    </a:lnTo>
                    <a:lnTo>
                      <a:pt x="3" y="133"/>
                    </a:lnTo>
                    <a:lnTo>
                      <a:pt x="2" y="122"/>
                    </a:lnTo>
                    <a:lnTo>
                      <a:pt x="0" y="111"/>
                    </a:lnTo>
                    <a:lnTo>
                      <a:pt x="0" y="111"/>
                    </a:lnTo>
                    <a:lnTo>
                      <a:pt x="0" y="111"/>
                    </a:lnTo>
                    <a:lnTo>
                      <a:pt x="2" y="100"/>
                    </a:lnTo>
                    <a:lnTo>
                      <a:pt x="3" y="89"/>
                    </a:lnTo>
                    <a:lnTo>
                      <a:pt x="5" y="78"/>
                    </a:lnTo>
                    <a:lnTo>
                      <a:pt x="9" y="68"/>
                    </a:lnTo>
                    <a:lnTo>
                      <a:pt x="14" y="58"/>
                    </a:lnTo>
                    <a:lnTo>
                      <a:pt x="20" y="49"/>
                    </a:lnTo>
                    <a:lnTo>
                      <a:pt x="26" y="41"/>
                    </a:lnTo>
                    <a:lnTo>
                      <a:pt x="34" y="32"/>
                    </a:lnTo>
                    <a:lnTo>
                      <a:pt x="34" y="32"/>
                    </a:lnTo>
                    <a:lnTo>
                      <a:pt x="41" y="26"/>
                    </a:lnTo>
                    <a:lnTo>
                      <a:pt x="50" y="18"/>
                    </a:lnTo>
                    <a:lnTo>
                      <a:pt x="58" y="13"/>
                    </a:lnTo>
                    <a:lnTo>
                      <a:pt x="68" y="9"/>
                    </a:lnTo>
                    <a:lnTo>
                      <a:pt x="78" y="5"/>
                    </a:lnTo>
                    <a:lnTo>
                      <a:pt x="89" y="2"/>
                    </a:lnTo>
                    <a:lnTo>
                      <a:pt x="100" y="0"/>
                    </a:lnTo>
                    <a:lnTo>
                      <a:pt x="112" y="0"/>
                    </a:lnTo>
                    <a:lnTo>
                      <a:pt x="112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 prstMaterial="softEdge">
                <a:bevelT w="38100" h="63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400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Freeform 20"/>
              <p:cNvSpPr>
                <a:spLocks/>
              </p:cNvSpPr>
              <p:nvPr/>
            </p:nvSpPr>
            <p:spPr bwMode="auto">
              <a:xfrm>
                <a:off x="1714480" y="4357700"/>
                <a:ext cx="230188" cy="177800"/>
              </a:xfrm>
              <a:custGeom>
                <a:avLst/>
                <a:gdLst/>
                <a:ahLst/>
                <a:cxnLst>
                  <a:cxn ang="0">
                    <a:pos x="181" y="0"/>
                  </a:cxn>
                  <a:cxn ang="0">
                    <a:pos x="192" y="0"/>
                  </a:cxn>
                  <a:cxn ang="0">
                    <a:pos x="213" y="5"/>
                  </a:cxn>
                  <a:cxn ang="0">
                    <a:pos x="234" y="13"/>
                  </a:cxn>
                  <a:cxn ang="0">
                    <a:pos x="251" y="26"/>
                  </a:cxn>
                  <a:cxn ang="0">
                    <a:pos x="258" y="32"/>
                  </a:cxn>
                  <a:cxn ang="0">
                    <a:pos x="272" y="49"/>
                  </a:cxn>
                  <a:cxn ang="0">
                    <a:pos x="283" y="68"/>
                  </a:cxn>
                  <a:cxn ang="0">
                    <a:pos x="289" y="89"/>
                  </a:cxn>
                  <a:cxn ang="0">
                    <a:pos x="292" y="111"/>
                  </a:cxn>
                  <a:cxn ang="0">
                    <a:pos x="292" y="111"/>
                  </a:cxn>
                  <a:cxn ang="0">
                    <a:pos x="289" y="133"/>
                  </a:cxn>
                  <a:cxn ang="0">
                    <a:pos x="283" y="154"/>
                  </a:cxn>
                  <a:cxn ang="0">
                    <a:pos x="272" y="173"/>
                  </a:cxn>
                  <a:cxn ang="0">
                    <a:pos x="258" y="189"/>
                  </a:cxn>
                  <a:cxn ang="0">
                    <a:pos x="251" y="196"/>
                  </a:cxn>
                  <a:cxn ang="0">
                    <a:pos x="234" y="209"/>
                  </a:cxn>
                  <a:cxn ang="0">
                    <a:pos x="213" y="217"/>
                  </a:cxn>
                  <a:cxn ang="0">
                    <a:pos x="192" y="221"/>
                  </a:cxn>
                  <a:cxn ang="0">
                    <a:pos x="100" y="222"/>
                  </a:cxn>
                  <a:cxn ang="0">
                    <a:pos x="89" y="221"/>
                  </a:cxn>
                  <a:cxn ang="0">
                    <a:pos x="67" y="217"/>
                  </a:cxn>
                  <a:cxn ang="0">
                    <a:pos x="47" y="209"/>
                  </a:cxn>
                  <a:cxn ang="0">
                    <a:pos x="30" y="196"/>
                  </a:cxn>
                  <a:cxn ang="0">
                    <a:pos x="21" y="189"/>
                  </a:cxn>
                  <a:cxn ang="0">
                    <a:pos x="9" y="175"/>
                  </a:cxn>
                  <a:cxn ang="0">
                    <a:pos x="0" y="158"/>
                  </a:cxn>
                  <a:cxn ang="0">
                    <a:pos x="61" y="158"/>
                  </a:cxn>
                  <a:cxn ang="0">
                    <a:pos x="79" y="169"/>
                  </a:cxn>
                  <a:cxn ang="0">
                    <a:pos x="100" y="173"/>
                  </a:cxn>
                  <a:cxn ang="0">
                    <a:pos x="181" y="173"/>
                  </a:cxn>
                  <a:cxn ang="0">
                    <a:pos x="204" y="168"/>
                  </a:cxn>
                  <a:cxn ang="0">
                    <a:pos x="224" y="154"/>
                  </a:cxn>
                  <a:cxn ang="0">
                    <a:pos x="231" y="146"/>
                  </a:cxn>
                  <a:cxn ang="0">
                    <a:pos x="241" y="124"/>
                  </a:cxn>
                  <a:cxn ang="0">
                    <a:pos x="242" y="111"/>
                  </a:cxn>
                  <a:cxn ang="0">
                    <a:pos x="241" y="99"/>
                  </a:cxn>
                  <a:cxn ang="0">
                    <a:pos x="231" y="77"/>
                  </a:cxn>
                  <a:cxn ang="0">
                    <a:pos x="224" y="68"/>
                  </a:cxn>
                  <a:cxn ang="0">
                    <a:pos x="204" y="54"/>
                  </a:cxn>
                  <a:cxn ang="0">
                    <a:pos x="181" y="49"/>
                  </a:cxn>
                  <a:cxn ang="0">
                    <a:pos x="100" y="49"/>
                  </a:cxn>
                  <a:cxn ang="0">
                    <a:pos x="79" y="53"/>
                  </a:cxn>
                  <a:cxn ang="0">
                    <a:pos x="61" y="63"/>
                  </a:cxn>
                  <a:cxn ang="0">
                    <a:pos x="0" y="63"/>
                  </a:cxn>
                  <a:cxn ang="0">
                    <a:pos x="9" y="47"/>
                  </a:cxn>
                  <a:cxn ang="0">
                    <a:pos x="21" y="32"/>
                  </a:cxn>
                  <a:cxn ang="0">
                    <a:pos x="30" y="26"/>
                  </a:cxn>
                  <a:cxn ang="0">
                    <a:pos x="47" y="13"/>
                  </a:cxn>
                  <a:cxn ang="0">
                    <a:pos x="67" y="5"/>
                  </a:cxn>
                  <a:cxn ang="0">
                    <a:pos x="89" y="0"/>
                  </a:cxn>
                  <a:cxn ang="0">
                    <a:pos x="100" y="0"/>
                  </a:cxn>
                </a:cxnLst>
                <a:rect l="0" t="0" r="r" b="b"/>
                <a:pathLst>
                  <a:path w="292" h="222">
                    <a:moveTo>
                      <a:pt x="100" y="0"/>
                    </a:moveTo>
                    <a:lnTo>
                      <a:pt x="181" y="0"/>
                    </a:lnTo>
                    <a:lnTo>
                      <a:pt x="181" y="0"/>
                    </a:lnTo>
                    <a:lnTo>
                      <a:pt x="192" y="0"/>
                    </a:lnTo>
                    <a:lnTo>
                      <a:pt x="203" y="2"/>
                    </a:lnTo>
                    <a:lnTo>
                      <a:pt x="213" y="5"/>
                    </a:lnTo>
                    <a:lnTo>
                      <a:pt x="224" y="9"/>
                    </a:lnTo>
                    <a:lnTo>
                      <a:pt x="234" y="13"/>
                    </a:lnTo>
                    <a:lnTo>
                      <a:pt x="242" y="18"/>
                    </a:lnTo>
                    <a:lnTo>
                      <a:pt x="251" y="26"/>
                    </a:lnTo>
                    <a:lnTo>
                      <a:pt x="258" y="32"/>
                    </a:lnTo>
                    <a:lnTo>
                      <a:pt x="258" y="32"/>
                    </a:lnTo>
                    <a:lnTo>
                      <a:pt x="266" y="41"/>
                    </a:lnTo>
                    <a:lnTo>
                      <a:pt x="272" y="49"/>
                    </a:lnTo>
                    <a:lnTo>
                      <a:pt x="278" y="58"/>
                    </a:lnTo>
                    <a:lnTo>
                      <a:pt x="283" y="68"/>
                    </a:lnTo>
                    <a:lnTo>
                      <a:pt x="287" y="78"/>
                    </a:lnTo>
                    <a:lnTo>
                      <a:pt x="289" y="89"/>
                    </a:lnTo>
                    <a:lnTo>
                      <a:pt x="291" y="100"/>
                    </a:lnTo>
                    <a:lnTo>
                      <a:pt x="292" y="111"/>
                    </a:lnTo>
                    <a:lnTo>
                      <a:pt x="292" y="111"/>
                    </a:lnTo>
                    <a:lnTo>
                      <a:pt x="292" y="111"/>
                    </a:lnTo>
                    <a:lnTo>
                      <a:pt x="291" y="122"/>
                    </a:lnTo>
                    <a:lnTo>
                      <a:pt x="289" y="133"/>
                    </a:lnTo>
                    <a:lnTo>
                      <a:pt x="287" y="143"/>
                    </a:lnTo>
                    <a:lnTo>
                      <a:pt x="283" y="154"/>
                    </a:lnTo>
                    <a:lnTo>
                      <a:pt x="278" y="164"/>
                    </a:lnTo>
                    <a:lnTo>
                      <a:pt x="272" y="173"/>
                    </a:lnTo>
                    <a:lnTo>
                      <a:pt x="266" y="182"/>
                    </a:lnTo>
                    <a:lnTo>
                      <a:pt x="258" y="189"/>
                    </a:lnTo>
                    <a:lnTo>
                      <a:pt x="258" y="189"/>
                    </a:lnTo>
                    <a:lnTo>
                      <a:pt x="251" y="196"/>
                    </a:lnTo>
                    <a:lnTo>
                      <a:pt x="242" y="203"/>
                    </a:lnTo>
                    <a:lnTo>
                      <a:pt x="234" y="209"/>
                    </a:lnTo>
                    <a:lnTo>
                      <a:pt x="224" y="214"/>
                    </a:lnTo>
                    <a:lnTo>
                      <a:pt x="213" y="217"/>
                    </a:lnTo>
                    <a:lnTo>
                      <a:pt x="203" y="220"/>
                    </a:lnTo>
                    <a:lnTo>
                      <a:pt x="192" y="221"/>
                    </a:lnTo>
                    <a:lnTo>
                      <a:pt x="181" y="222"/>
                    </a:lnTo>
                    <a:lnTo>
                      <a:pt x="100" y="222"/>
                    </a:lnTo>
                    <a:lnTo>
                      <a:pt x="100" y="222"/>
                    </a:lnTo>
                    <a:lnTo>
                      <a:pt x="89" y="221"/>
                    </a:lnTo>
                    <a:lnTo>
                      <a:pt x="78" y="220"/>
                    </a:lnTo>
                    <a:lnTo>
                      <a:pt x="67" y="217"/>
                    </a:lnTo>
                    <a:lnTo>
                      <a:pt x="57" y="214"/>
                    </a:lnTo>
                    <a:lnTo>
                      <a:pt x="47" y="209"/>
                    </a:lnTo>
                    <a:lnTo>
                      <a:pt x="38" y="203"/>
                    </a:lnTo>
                    <a:lnTo>
                      <a:pt x="30" y="196"/>
                    </a:lnTo>
                    <a:lnTo>
                      <a:pt x="21" y="189"/>
                    </a:lnTo>
                    <a:lnTo>
                      <a:pt x="21" y="189"/>
                    </a:lnTo>
                    <a:lnTo>
                      <a:pt x="15" y="183"/>
                    </a:lnTo>
                    <a:lnTo>
                      <a:pt x="9" y="175"/>
                    </a:lnTo>
                    <a:lnTo>
                      <a:pt x="4" y="167"/>
                    </a:lnTo>
                    <a:lnTo>
                      <a:pt x="0" y="158"/>
                    </a:lnTo>
                    <a:lnTo>
                      <a:pt x="61" y="158"/>
                    </a:lnTo>
                    <a:lnTo>
                      <a:pt x="61" y="158"/>
                    </a:lnTo>
                    <a:lnTo>
                      <a:pt x="69" y="164"/>
                    </a:lnTo>
                    <a:lnTo>
                      <a:pt x="79" y="169"/>
                    </a:lnTo>
                    <a:lnTo>
                      <a:pt x="89" y="172"/>
                    </a:lnTo>
                    <a:lnTo>
                      <a:pt x="100" y="173"/>
                    </a:lnTo>
                    <a:lnTo>
                      <a:pt x="181" y="173"/>
                    </a:lnTo>
                    <a:lnTo>
                      <a:pt x="181" y="173"/>
                    </a:lnTo>
                    <a:lnTo>
                      <a:pt x="193" y="172"/>
                    </a:lnTo>
                    <a:lnTo>
                      <a:pt x="204" y="168"/>
                    </a:lnTo>
                    <a:lnTo>
                      <a:pt x="215" y="162"/>
                    </a:lnTo>
                    <a:lnTo>
                      <a:pt x="224" y="154"/>
                    </a:lnTo>
                    <a:lnTo>
                      <a:pt x="224" y="154"/>
                    </a:lnTo>
                    <a:lnTo>
                      <a:pt x="231" y="146"/>
                    </a:lnTo>
                    <a:lnTo>
                      <a:pt x="237" y="135"/>
                    </a:lnTo>
                    <a:lnTo>
                      <a:pt x="241" y="124"/>
                    </a:lnTo>
                    <a:lnTo>
                      <a:pt x="242" y="111"/>
                    </a:lnTo>
                    <a:lnTo>
                      <a:pt x="242" y="111"/>
                    </a:lnTo>
                    <a:lnTo>
                      <a:pt x="242" y="111"/>
                    </a:lnTo>
                    <a:lnTo>
                      <a:pt x="241" y="99"/>
                    </a:lnTo>
                    <a:lnTo>
                      <a:pt x="237" y="86"/>
                    </a:lnTo>
                    <a:lnTo>
                      <a:pt x="231" y="77"/>
                    </a:lnTo>
                    <a:lnTo>
                      <a:pt x="224" y="68"/>
                    </a:lnTo>
                    <a:lnTo>
                      <a:pt x="224" y="68"/>
                    </a:lnTo>
                    <a:lnTo>
                      <a:pt x="215" y="60"/>
                    </a:lnTo>
                    <a:lnTo>
                      <a:pt x="204" y="54"/>
                    </a:lnTo>
                    <a:lnTo>
                      <a:pt x="193" y="51"/>
                    </a:lnTo>
                    <a:lnTo>
                      <a:pt x="181" y="49"/>
                    </a:lnTo>
                    <a:lnTo>
                      <a:pt x="100" y="49"/>
                    </a:lnTo>
                    <a:lnTo>
                      <a:pt x="100" y="49"/>
                    </a:lnTo>
                    <a:lnTo>
                      <a:pt x="89" y="51"/>
                    </a:lnTo>
                    <a:lnTo>
                      <a:pt x="79" y="53"/>
                    </a:lnTo>
                    <a:lnTo>
                      <a:pt x="69" y="58"/>
                    </a:lnTo>
                    <a:lnTo>
                      <a:pt x="61" y="63"/>
                    </a:lnTo>
                    <a:lnTo>
                      <a:pt x="0" y="63"/>
                    </a:lnTo>
                    <a:lnTo>
                      <a:pt x="0" y="63"/>
                    </a:lnTo>
                    <a:lnTo>
                      <a:pt x="4" y="56"/>
                    </a:lnTo>
                    <a:lnTo>
                      <a:pt x="9" y="47"/>
                    </a:lnTo>
                    <a:lnTo>
                      <a:pt x="15" y="39"/>
                    </a:lnTo>
                    <a:lnTo>
                      <a:pt x="21" y="32"/>
                    </a:lnTo>
                    <a:lnTo>
                      <a:pt x="21" y="32"/>
                    </a:lnTo>
                    <a:lnTo>
                      <a:pt x="30" y="26"/>
                    </a:lnTo>
                    <a:lnTo>
                      <a:pt x="38" y="18"/>
                    </a:lnTo>
                    <a:lnTo>
                      <a:pt x="47" y="13"/>
                    </a:lnTo>
                    <a:lnTo>
                      <a:pt x="57" y="9"/>
                    </a:lnTo>
                    <a:lnTo>
                      <a:pt x="67" y="5"/>
                    </a:lnTo>
                    <a:lnTo>
                      <a:pt x="78" y="2"/>
                    </a:lnTo>
                    <a:lnTo>
                      <a:pt x="89" y="0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 prstMaterial="softEdge">
                <a:bevelT w="38100" h="63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400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3" name="Freeform 21"/>
              <p:cNvSpPr>
                <a:spLocks/>
              </p:cNvSpPr>
              <p:nvPr/>
            </p:nvSpPr>
            <p:spPr bwMode="auto">
              <a:xfrm>
                <a:off x="1601767" y="4427550"/>
                <a:ext cx="195263" cy="36513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224" y="0"/>
                  </a:cxn>
                  <a:cxn ang="0">
                    <a:pos x="224" y="0"/>
                  </a:cxn>
                  <a:cxn ang="0">
                    <a:pos x="229" y="1"/>
                  </a:cxn>
                  <a:cxn ang="0">
                    <a:pos x="233" y="2"/>
                  </a:cxn>
                  <a:cxn ang="0">
                    <a:pos x="236" y="5"/>
                  </a:cxn>
                  <a:cxn ang="0">
                    <a:pos x="240" y="7"/>
                  </a:cxn>
                  <a:cxn ang="0">
                    <a:pos x="242" y="11"/>
                  </a:cxn>
                  <a:cxn ang="0">
                    <a:pos x="245" y="14"/>
                  </a:cxn>
                  <a:cxn ang="0">
                    <a:pos x="246" y="18"/>
                  </a:cxn>
                  <a:cxn ang="0">
                    <a:pos x="246" y="23"/>
                  </a:cxn>
                  <a:cxn ang="0">
                    <a:pos x="246" y="23"/>
                  </a:cxn>
                  <a:cxn ang="0">
                    <a:pos x="246" y="23"/>
                  </a:cxn>
                  <a:cxn ang="0">
                    <a:pos x="246" y="28"/>
                  </a:cxn>
                  <a:cxn ang="0">
                    <a:pos x="245" y="32"/>
                  </a:cxn>
                  <a:cxn ang="0">
                    <a:pos x="242" y="36"/>
                  </a:cxn>
                  <a:cxn ang="0">
                    <a:pos x="240" y="39"/>
                  </a:cxn>
                  <a:cxn ang="0">
                    <a:pos x="236" y="42"/>
                  </a:cxn>
                  <a:cxn ang="0">
                    <a:pos x="233" y="44"/>
                  </a:cxn>
                  <a:cxn ang="0">
                    <a:pos x="229" y="45"/>
                  </a:cxn>
                  <a:cxn ang="0">
                    <a:pos x="224" y="45"/>
                  </a:cxn>
                  <a:cxn ang="0">
                    <a:pos x="24" y="45"/>
                  </a:cxn>
                  <a:cxn ang="0">
                    <a:pos x="24" y="45"/>
                  </a:cxn>
                  <a:cxn ang="0">
                    <a:pos x="19" y="45"/>
                  </a:cxn>
                  <a:cxn ang="0">
                    <a:pos x="14" y="44"/>
                  </a:cxn>
                  <a:cxn ang="0">
                    <a:pos x="10" y="42"/>
                  </a:cxn>
                  <a:cxn ang="0">
                    <a:pos x="6" y="39"/>
                  </a:cxn>
                  <a:cxn ang="0">
                    <a:pos x="4" y="36"/>
                  </a:cxn>
                  <a:cxn ang="0">
                    <a:pos x="3" y="32"/>
                  </a:cxn>
                  <a:cxn ang="0">
                    <a:pos x="0" y="28"/>
                  </a:cxn>
                  <a:cxn ang="0">
                    <a:pos x="0" y="23"/>
                  </a:cxn>
                  <a:cxn ang="0">
                    <a:pos x="0" y="23"/>
                  </a:cxn>
                  <a:cxn ang="0">
                    <a:pos x="0" y="23"/>
                  </a:cxn>
                  <a:cxn ang="0">
                    <a:pos x="0" y="18"/>
                  </a:cxn>
                  <a:cxn ang="0">
                    <a:pos x="3" y="14"/>
                  </a:cxn>
                  <a:cxn ang="0">
                    <a:pos x="4" y="11"/>
                  </a:cxn>
                  <a:cxn ang="0">
                    <a:pos x="6" y="7"/>
                  </a:cxn>
                  <a:cxn ang="0">
                    <a:pos x="10" y="5"/>
                  </a:cxn>
                  <a:cxn ang="0">
                    <a:pos x="14" y="2"/>
                  </a:cxn>
                  <a:cxn ang="0">
                    <a:pos x="19" y="1"/>
                  </a:cxn>
                  <a:cxn ang="0">
                    <a:pos x="24" y="0"/>
                  </a:cxn>
                  <a:cxn ang="0">
                    <a:pos x="24" y="0"/>
                  </a:cxn>
                </a:cxnLst>
                <a:rect l="0" t="0" r="r" b="b"/>
                <a:pathLst>
                  <a:path w="246" h="45">
                    <a:moveTo>
                      <a:pt x="24" y="0"/>
                    </a:moveTo>
                    <a:lnTo>
                      <a:pt x="224" y="0"/>
                    </a:lnTo>
                    <a:lnTo>
                      <a:pt x="224" y="0"/>
                    </a:lnTo>
                    <a:lnTo>
                      <a:pt x="229" y="1"/>
                    </a:lnTo>
                    <a:lnTo>
                      <a:pt x="233" y="2"/>
                    </a:lnTo>
                    <a:lnTo>
                      <a:pt x="236" y="5"/>
                    </a:lnTo>
                    <a:lnTo>
                      <a:pt x="240" y="7"/>
                    </a:lnTo>
                    <a:lnTo>
                      <a:pt x="242" y="11"/>
                    </a:lnTo>
                    <a:lnTo>
                      <a:pt x="245" y="14"/>
                    </a:lnTo>
                    <a:lnTo>
                      <a:pt x="246" y="18"/>
                    </a:lnTo>
                    <a:lnTo>
                      <a:pt x="246" y="23"/>
                    </a:lnTo>
                    <a:lnTo>
                      <a:pt x="246" y="23"/>
                    </a:lnTo>
                    <a:lnTo>
                      <a:pt x="246" y="23"/>
                    </a:lnTo>
                    <a:lnTo>
                      <a:pt x="246" y="28"/>
                    </a:lnTo>
                    <a:lnTo>
                      <a:pt x="245" y="32"/>
                    </a:lnTo>
                    <a:lnTo>
                      <a:pt x="242" y="36"/>
                    </a:lnTo>
                    <a:lnTo>
                      <a:pt x="240" y="39"/>
                    </a:lnTo>
                    <a:lnTo>
                      <a:pt x="236" y="42"/>
                    </a:lnTo>
                    <a:lnTo>
                      <a:pt x="233" y="44"/>
                    </a:lnTo>
                    <a:lnTo>
                      <a:pt x="229" y="45"/>
                    </a:lnTo>
                    <a:lnTo>
                      <a:pt x="224" y="45"/>
                    </a:lnTo>
                    <a:lnTo>
                      <a:pt x="24" y="45"/>
                    </a:lnTo>
                    <a:lnTo>
                      <a:pt x="24" y="45"/>
                    </a:lnTo>
                    <a:lnTo>
                      <a:pt x="19" y="45"/>
                    </a:lnTo>
                    <a:lnTo>
                      <a:pt x="14" y="44"/>
                    </a:lnTo>
                    <a:lnTo>
                      <a:pt x="10" y="42"/>
                    </a:lnTo>
                    <a:lnTo>
                      <a:pt x="6" y="39"/>
                    </a:lnTo>
                    <a:lnTo>
                      <a:pt x="4" y="36"/>
                    </a:lnTo>
                    <a:lnTo>
                      <a:pt x="3" y="32"/>
                    </a:lnTo>
                    <a:lnTo>
                      <a:pt x="0" y="28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0" y="18"/>
                    </a:lnTo>
                    <a:lnTo>
                      <a:pt x="3" y="14"/>
                    </a:lnTo>
                    <a:lnTo>
                      <a:pt x="4" y="11"/>
                    </a:lnTo>
                    <a:lnTo>
                      <a:pt x="6" y="7"/>
                    </a:lnTo>
                    <a:lnTo>
                      <a:pt x="10" y="5"/>
                    </a:lnTo>
                    <a:lnTo>
                      <a:pt x="14" y="2"/>
                    </a:lnTo>
                    <a:lnTo>
                      <a:pt x="19" y="1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 prstMaterial="softEdge">
                <a:bevelT w="38100" h="63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400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44" name="Group 90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GrpSpPr/>
          <p:nvPr/>
        </p:nvGrpSpPr>
        <p:grpSpPr>
          <a:xfrm>
            <a:off x="8191514" y="1809740"/>
            <a:ext cx="3524275" cy="981167"/>
            <a:chOff x="6143636" y="1357304"/>
            <a:chExt cx="2643206" cy="735875"/>
          </a:xfrm>
        </p:grpSpPr>
        <p:sp>
          <p:nvSpPr>
            <p:cNvPr id="45" name="Rectangle 35"/>
            <p:cNvSpPr/>
            <p:nvPr/>
          </p:nvSpPr>
          <p:spPr>
            <a:xfrm>
              <a:off x="6143636" y="1643056"/>
              <a:ext cx="2643206" cy="45012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100" dirty="0">
                  <a:solidFill>
                    <a:schemeClr val="bg1"/>
                  </a:solidFill>
                  <a:ea typeface="Roboto" panose="02000000000000000000" pitchFamily="2" charset="0"/>
                </a:rPr>
                <a:t>If you are going to use a passage of Lorem Ipsum, you need to be sure there isn't anything embarrassing hidden in the middle of </a:t>
              </a:r>
              <a:r>
                <a:rPr lang="en-US" altLang="zh-CN" sz="1100" dirty="0" err="1">
                  <a:solidFill>
                    <a:schemeClr val="bg1"/>
                  </a:solidFill>
                  <a:ea typeface="Roboto" panose="02000000000000000000" pitchFamily="2" charset="0"/>
                </a:rPr>
                <a:t>tex</a:t>
              </a:r>
              <a:r>
                <a:rPr lang="id-ID" altLang="zh-CN" sz="1100" dirty="0">
                  <a:solidFill>
                    <a:schemeClr val="bg1"/>
                  </a:solidFill>
                  <a:ea typeface="Roboto" panose="02000000000000000000" pitchFamily="2" charset="0"/>
                </a:rPr>
                <a:t>t.</a:t>
              </a:r>
              <a:endParaRPr lang="id-ID" altLang="zh-CN" sz="1100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46" name="Rectangle 36"/>
            <p:cNvSpPr/>
            <p:nvPr/>
          </p:nvSpPr>
          <p:spPr>
            <a:xfrm>
              <a:off x="6143636" y="1357304"/>
              <a:ext cx="1177245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prstClr val="white"/>
                  </a:solidFill>
                  <a:latin typeface="微软雅黑"/>
                  <a:ea typeface="微软雅黑" panose="020B0503020204020204" pitchFamily="34" charset="-122"/>
                </a:rPr>
                <a:t>在此添加标题</a:t>
              </a:r>
            </a:p>
          </p:txBody>
        </p:sp>
      </p:grpSp>
      <p:grpSp>
        <p:nvGrpSpPr>
          <p:cNvPr id="5" name="组合 4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GrpSpPr/>
          <p:nvPr/>
        </p:nvGrpSpPr>
        <p:grpSpPr>
          <a:xfrm>
            <a:off x="6858005" y="1904991"/>
            <a:ext cx="848261" cy="848219"/>
            <a:chOff x="6858005" y="1904991"/>
            <a:chExt cx="848261" cy="848219"/>
          </a:xfrm>
        </p:grpSpPr>
        <p:sp>
          <p:nvSpPr>
            <p:cNvPr id="47" name="Rectangle 16"/>
            <p:cNvSpPr/>
            <p:nvPr/>
          </p:nvSpPr>
          <p:spPr>
            <a:xfrm>
              <a:off x="6858005" y="1904991"/>
              <a:ext cx="848261" cy="8482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0" dist="127000" dir="5400000" algn="t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>
                <a:solidFill>
                  <a:prstClr val="white"/>
                </a:solidFill>
                <a:latin typeface="DIN-BoldItalic" pitchFamily="50" charset="0"/>
              </a:endParaRPr>
            </a:p>
          </p:txBody>
        </p:sp>
        <p:grpSp>
          <p:nvGrpSpPr>
            <p:cNvPr id="48" name="Group 68"/>
            <p:cNvGrpSpPr/>
            <p:nvPr/>
          </p:nvGrpSpPr>
          <p:grpSpPr>
            <a:xfrm>
              <a:off x="7068425" y="2108610"/>
              <a:ext cx="449389" cy="450155"/>
              <a:chOff x="6998061" y="3496249"/>
              <a:chExt cx="366051" cy="366676"/>
            </a:xfrm>
            <a:solidFill>
              <a:srgbClr val="B32E31"/>
            </a:solidFill>
          </p:grpSpPr>
          <p:sp>
            <p:nvSpPr>
              <p:cNvPr id="49" name="AutoShape 7"/>
              <p:cNvSpPr>
                <a:spLocks/>
              </p:cNvSpPr>
              <p:nvPr/>
            </p:nvSpPr>
            <p:spPr bwMode="auto">
              <a:xfrm>
                <a:off x="6998061" y="3496249"/>
                <a:ext cx="366051" cy="366676"/>
              </a:xfrm>
              <a:custGeom>
                <a:avLst/>
                <a:gdLst>
                  <a:gd name="T0" fmla="+- 0 10800 1271"/>
                  <a:gd name="T1" fmla="*/ T0 w 19058"/>
                  <a:gd name="T2" fmla="+- 0 10799 1270"/>
                  <a:gd name="T3" fmla="*/ 10799 h 19059"/>
                  <a:gd name="T4" fmla="+- 0 10800 1271"/>
                  <a:gd name="T5" fmla="*/ T4 w 19058"/>
                  <a:gd name="T6" fmla="+- 0 10799 1270"/>
                  <a:gd name="T7" fmla="*/ 10799 h 19059"/>
                  <a:gd name="T8" fmla="+- 0 10800 1271"/>
                  <a:gd name="T9" fmla="*/ T8 w 19058"/>
                  <a:gd name="T10" fmla="+- 0 10799 1270"/>
                  <a:gd name="T11" fmla="*/ 10799 h 19059"/>
                  <a:gd name="T12" fmla="+- 0 10800 1271"/>
                  <a:gd name="T13" fmla="*/ T12 w 19058"/>
                  <a:gd name="T14" fmla="+- 0 10799 1270"/>
                  <a:gd name="T15" fmla="*/ 10799 h 1905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8" h="19059">
                    <a:moveTo>
                      <a:pt x="6430" y="17268"/>
                    </a:moveTo>
                    <a:cubicBezTo>
                      <a:pt x="2162" y="15559"/>
                      <a:pt x="82" y="10698"/>
                      <a:pt x="1790" y="6431"/>
                    </a:cubicBezTo>
                    <a:cubicBezTo>
                      <a:pt x="3499" y="2164"/>
                      <a:pt x="8360" y="81"/>
                      <a:pt x="12627" y="1791"/>
                    </a:cubicBezTo>
                    <a:cubicBezTo>
                      <a:pt x="16894" y="3499"/>
                      <a:pt x="18975" y="8361"/>
                      <a:pt x="17267" y="12628"/>
                    </a:cubicBezTo>
                    <a:cubicBezTo>
                      <a:pt x="15558" y="16895"/>
                      <a:pt x="10696" y="18976"/>
                      <a:pt x="6430" y="17268"/>
                    </a:cubicBezTo>
                    <a:moveTo>
                      <a:pt x="13070" y="685"/>
                    </a:moveTo>
                    <a:cubicBezTo>
                      <a:pt x="8186" y="-1270"/>
                      <a:pt x="2641" y="1103"/>
                      <a:pt x="685" y="5987"/>
                    </a:cubicBezTo>
                    <a:cubicBezTo>
                      <a:pt x="-1271" y="10872"/>
                      <a:pt x="1103" y="16418"/>
                      <a:pt x="5987" y="18373"/>
                    </a:cubicBezTo>
                    <a:cubicBezTo>
                      <a:pt x="10871" y="20330"/>
                      <a:pt x="16416" y="17955"/>
                      <a:pt x="18373" y="13071"/>
                    </a:cubicBezTo>
                    <a:cubicBezTo>
                      <a:pt x="20329" y="8186"/>
                      <a:pt x="17954" y="2641"/>
                      <a:pt x="13070" y="685"/>
                    </a:cubicBezTo>
                  </a:path>
                </a:pathLst>
              </a:custGeom>
              <a:grpFill/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 prstMaterial="softEdge">
                <a:bevelT w="38100" h="6350"/>
              </a:sp3d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400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0" name="AutoShape 8"/>
              <p:cNvSpPr>
                <a:spLocks/>
              </p:cNvSpPr>
              <p:nvPr/>
            </p:nvSpPr>
            <p:spPr bwMode="auto">
              <a:xfrm>
                <a:off x="7158247" y="3656437"/>
                <a:ext cx="45678" cy="45678"/>
              </a:xfrm>
              <a:custGeom>
                <a:avLst/>
                <a:gdLst>
                  <a:gd name="T0" fmla="+- 0 10801 1272"/>
                  <a:gd name="T1" fmla="*/ T0 w 19059"/>
                  <a:gd name="T2" fmla="+- 0 10800 1272"/>
                  <a:gd name="T3" fmla="*/ 10800 h 19056"/>
                  <a:gd name="T4" fmla="+- 0 10801 1272"/>
                  <a:gd name="T5" fmla="*/ T4 w 19059"/>
                  <a:gd name="T6" fmla="+- 0 10800 1272"/>
                  <a:gd name="T7" fmla="*/ 10800 h 19056"/>
                  <a:gd name="T8" fmla="+- 0 10801 1272"/>
                  <a:gd name="T9" fmla="*/ T8 w 19059"/>
                  <a:gd name="T10" fmla="+- 0 10800 1272"/>
                  <a:gd name="T11" fmla="*/ 10800 h 19056"/>
                  <a:gd name="T12" fmla="+- 0 10801 1272"/>
                  <a:gd name="T13" fmla="*/ T12 w 19059"/>
                  <a:gd name="T14" fmla="+- 0 10800 1272"/>
                  <a:gd name="T15" fmla="*/ 10800 h 19056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6">
                    <a:moveTo>
                      <a:pt x="7753" y="13951"/>
                    </a:moveTo>
                    <a:cubicBezTo>
                      <a:pt x="5315" y="12969"/>
                      <a:pt x="4129" y="10197"/>
                      <a:pt x="5101" y="7755"/>
                    </a:cubicBezTo>
                    <a:cubicBezTo>
                      <a:pt x="6083" y="5323"/>
                      <a:pt x="8860" y="4132"/>
                      <a:pt x="11298" y="5104"/>
                    </a:cubicBezTo>
                    <a:cubicBezTo>
                      <a:pt x="13735" y="6081"/>
                      <a:pt x="14926" y="8858"/>
                      <a:pt x="13949" y="11300"/>
                    </a:cubicBezTo>
                    <a:cubicBezTo>
                      <a:pt x="12972" y="13737"/>
                      <a:pt x="10195" y="14923"/>
                      <a:pt x="7753" y="13951"/>
                    </a:cubicBezTo>
                    <a:moveTo>
                      <a:pt x="13070" y="686"/>
                    </a:moveTo>
                    <a:cubicBezTo>
                      <a:pt x="8190" y="-1272"/>
                      <a:pt x="2640" y="1104"/>
                      <a:pt x="686" y="5988"/>
                    </a:cubicBezTo>
                    <a:cubicBezTo>
                      <a:pt x="-1272" y="10872"/>
                      <a:pt x="1105" y="16416"/>
                      <a:pt x="5985" y="18369"/>
                    </a:cubicBezTo>
                    <a:cubicBezTo>
                      <a:pt x="10870" y="20328"/>
                      <a:pt x="16415" y="17951"/>
                      <a:pt x="18374" y="13072"/>
                    </a:cubicBezTo>
                    <a:cubicBezTo>
                      <a:pt x="20328" y="8188"/>
                      <a:pt x="17960" y="2644"/>
                      <a:pt x="13070" y="686"/>
                    </a:cubicBezTo>
                  </a:path>
                </a:pathLst>
              </a:custGeom>
              <a:grpFill/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 prstMaterial="softEdge">
                <a:bevelT w="38100" h="6350"/>
              </a:sp3d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400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1" name="AutoShape 9"/>
              <p:cNvSpPr>
                <a:spLocks/>
              </p:cNvSpPr>
              <p:nvPr/>
            </p:nvSpPr>
            <p:spPr bwMode="auto">
              <a:xfrm>
                <a:off x="7111943" y="3610758"/>
                <a:ext cx="137660" cy="137660"/>
              </a:xfrm>
              <a:custGeom>
                <a:avLst/>
                <a:gdLst>
                  <a:gd name="T0" fmla="+- 0 10800 1271"/>
                  <a:gd name="T1" fmla="*/ T0 w 19059"/>
                  <a:gd name="T2" fmla="+- 0 10800 1271"/>
                  <a:gd name="T3" fmla="*/ 10800 h 19058"/>
                  <a:gd name="T4" fmla="+- 0 10800 1271"/>
                  <a:gd name="T5" fmla="*/ T4 w 19059"/>
                  <a:gd name="T6" fmla="+- 0 10800 1271"/>
                  <a:gd name="T7" fmla="*/ 10800 h 19058"/>
                  <a:gd name="T8" fmla="+- 0 10800 1271"/>
                  <a:gd name="T9" fmla="*/ T8 w 19059"/>
                  <a:gd name="T10" fmla="+- 0 10800 1271"/>
                  <a:gd name="T11" fmla="*/ 10800 h 19058"/>
                  <a:gd name="T12" fmla="+- 0 10800 1271"/>
                  <a:gd name="T13" fmla="*/ T12 w 19059"/>
                  <a:gd name="T14" fmla="+- 0 10800 1271"/>
                  <a:gd name="T15" fmla="*/ 10800 h 1905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8">
                    <a:moveTo>
                      <a:pt x="7169" y="15424"/>
                    </a:moveTo>
                    <a:cubicBezTo>
                      <a:pt x="3916" y="14123"/>
                      <a:pt x="2331" y="10417"/>
                      <a:pt x="3632" y="7167"/>
                    </a:cubicBezTo>
                    <a:cubicBezTo>
                      <a:pt x="4934" y="3917"/>
                      <a:pt x="8638" y="2331"/>
                      <a:pt x="11889" y="3632"/>
                    </a:cubicBezTo>
                    <a:cubicBezTo>
                      <a:pt x="15141" y="4934"/>
                      <a:pt x="16728" y="8640"/>
                      <a:pt x="15425" y="11890"/>
                    </a:cubicBezTo>
                    <a:cubicBezTo>
                      <a:pt x="14124" y="15140"/>
                      <a:pt x="10419" y="16728"/>
                      <a:pt x="7169" y="15424"/>
                    </a:cubicBezTo>
                    <a:moveTo>
                      <a:pt x="13071" y="685"/>
                    </a:moveTo>
                    <a:cubicBezTo>
                      <a:pt x="8186" y="-1271"/>
                      <a:pt x="2639" y="1104"/>
                      <a:pt x="686" y="5987"/>
                    </a:cubicBezTo>
                    <a:cubicBezTo>
                      <a:pt x="-1271" y="10871"/>
                      <a:pt x="1104" y="16416"/>
                      <a:pt x="5987" y="18372"/>
                    </a:cubicBezTo>
                    <a:cubicBezTo>
                      <a:pt x="10874" y="20329"/>
                      <a:pt x="16418" y="17955"/>
                      <a:pt x="18375" y="13070"/>
                    </a:cubicBezTo>
                    <a:cubicBezTo>
                      <a:pt x="20328" y="8186"/>
                      <a:pt x="17956" y="2641"/>
                      <a:pt x="13071" y="685"/>
                    </a:cubicBezTo>
                  </a:path>
                </a:pathLst>
              </a:custGeom>
              <a:grpFill/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 prstMaterial="softEdge">
                <a:bevelT w="38100" h="6350"/>
              </a:sp3d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400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2" name="AutoShape 10"/>
              <p:cNvSpPr>
                <a:spLocks/>
              </p:cNvSpPr>
              <p:nvPr/>
            </p:nvSpPr>
            <p:spPr bwMode="auto">
              <a:xfrm>
                <a:off x="7203927" y="3702114"/>
                <a:ext cx="56941" cy="58818"/>
              </a:xfrm>
              <a:custGeom>
                <a:avLst/>
                <a:gdLst>
                  <a:gd name="T0" fmla="+- 0 10804 288"/>
                  <a:gd name="T1" fmla="*/ T0 w 21033"/>
                  <a:gd name="T2" fmla="+- 0 10798 277"/>
                  <a:gd name="T3" fmla="*/ 10798 h 21043"/>
                  <a:gd name="T4" fmla="+- 0 10804 288"/>
                  <a:gd name="T5" fmla="*/ T4 w 21033"/>
                  <a:gd name="T6" fmla="+- 0 10798 277"/>
                  <a:gd name="T7" fmla="*/ 10798 h 21043"/>
                  <a:gd name="T8" fmla="+- 0 10804 288"/>
                  <a:gd name="T9" fmla="*/ T8 w 21033"/>
                  <a:gd name="T10" fmla="+- 0 10798 277"/>
                  <a:gd name="T11" fmla="*/ 10798 h 21043"/>
                  <a:gd name="T12" fmla="+- 0 10804 288"/>
                  <a:gd name="T13" fmla="*/ T12 w 21033"/>
                  <a:gd name="T14" fmla="+- 0 10798 277"/>
                  <a:gd name="T15" fmla="*/ 10798 h 21043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3" h="21043">
                    <a:moveTo>
                      <a:pt x="20881" y="2825"/>
                    </a:moveTo>
                    <a:cubicBezTo>
                      <a:pt x="21312" y="1771"/>
                      <a:pt x="20787" y="572"/>
                      <a:pt x="19713" y="149"/>
                    </a:cubicBezTo>
                    <a:cubicBezTo>
                      <a:pt x="18636" y="-277"/>
                      <a:pt x="17414" y="238"/>
                      <a:pt x="16984" y="1296"/>
                    </a:cubicBezTo>
                    <a:lnTo>
                      <a:pt x="16980" y="1292"/>
                    </a:lnTo>
                    <a:cubicBezTo>
                      <a:pt x="13964" y="8692"/>
                      <a:pt x="8182" y="14184"/>
                      <a:pt x="1269" y="17089"/>
                    </a:cubicBezTo>
                    <a:cubicBezTo>
                      <a:pt x="207" y="17536"/>
                      <a:pt x="-288" y="18747"/>
                      <a:pt x="170" y="19789"/>
                    </a:cubicBezTo>
                    <a:cubicBezTo>
                      <a:pt x="629" y="20840"/>
                      <a:pt x="1863" y="21323"/>
                      <a:pt x="2924" y="20876"/>
                    </a:cubicBezTo>
                    <a:cubicBezTo>
                      <a:pt x="2961" y="20860"/>
                      <a:pt x="2982" y="20828"/>
                      <a:pt x="3014" y="20815"/>
                    </a:cubicBezTo>
                    <a:cubicBezTo>
                      <a:pt x="10874" y="17480"/>
                      <a:pt x="17451" y="11227"/>
                      <a:pt x="20877" y="2825"/>
                    </a:cubicBezTo>
                    <a:cubicBezTo>
                      <a:pt x="20877" y="2825"/>
                      <a:pt x="20881" y="2825"/>
                      <a:pt x="20881" y="2825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 prstMaterial="softEdge">
                <a:bevelT w="38100" h="6350"/>
              </a:sp3d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400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3" name="AutoShape 11"/>
              <p:cNvSpPr>
                <a:spLocks/>
              </p:cNvSpPr>
              <p:nvPr/>
            </p:nvSpPr>
            <p:spPr bwMode="auto">
              <a:xfrm>
                <a:off x="7226451" y="3725267"/>
                <a:ext cx="81970" cy="83847"/>
              </a:xfrm>
              <a:custGeom>
                <a:avLst/>
                <a:gdLst>
                  <a:gd name="T0" fmla="+- 0 10803 203"/>
                  <a:gd name="T1" fmla="*/ T0 w 21201"/>
                  <a:gd name="T2" fmla="+- 0 10798 194"/>
                  <a:gd name="T3" fmla="*/ 10798 h 21209"/>
                  <a:gd name="T4" fmla="+- 0 10803 203"/>
                  <a:gd name="T5" fmla="*/ T4 w 21201"/>
                  <a:gd name="T6" fmla="+- 0 10798 194"/>
                  <a:gd name="T7" fmla="*/ 10798 h 21209"/>
                  <a:gd name="T8" fmla="+- 0 10803 203"/>
                  <a:gd name="T9" fmla="*/ T8 w 21201"/>
                  <a:gd name="T10" fmla="+- 0 10798 194"/>
                  <a:gd name="T11" fmla="*/ 10798 h 21209"/>
                  <a:gd name="T12" fmla="+- 0 10803 203"/>
                  <a:gd name="T13" fmla="*/ T12 w 21201"/>
                  <a:gd name="T14" fmla="+- 0 10798 194"/>
                  <a:gd name="T15" fmla="*/ 10798 h 2120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201" h="21209">
                    <a:moveTo>
                      <a:pt x="20267" y="104"/>
                    </a:moveTo>
                    <a:cubicBezTo>
                      <a:pt x="19508" y="-194"/>
                      <a:pt x="18645" y="169"/>
                      <a:pt x="18339" y="912"/>
                    </a:cubicBezTo>
                    <a:cubicBezTo>
                      <a:pt x="14991" y="9110"/>
                      <a:pt x="8568" y="15198"/>
                      <a:pt x="894" y="18420"/>
                    </a:cubicBezTo>
                    <a:cubicBezTo>
                      <a:pt x="144" y="18735"/>
                      <a:pt x="-203" y="19589"/>
                      <a:pt x="121" y="20327"/>
                    </a:cubicBezTo>
                    <a:cubicBezTo>
                      <a:pt x="442" y="21068"/>
                      <a:pt x="1314" y="21406"/>
                      <a:pt x="2067" y="21090"/>
                    </a:cubicBezTo>
                    <a:cubicBezTo>
                      <a:pt x="2102" y="21073"/>
                      <a:pt x="2125" y="21042"/>
                      <a:pt x="2159" y="21025"/>
                    </a:cubicBezTo>
                    <a:cubicBezTo>
                      <a:pt x="10491" y="17500"/>
                      <a:pt x="17461" y="10881"/>
                      <a:pt x="21095" y="1994"/>
                    </a:cubicBezTo>
                    <a:cubicBezTo>
                      <a:pt x="21397" y="1250"/>
                      <a:pt x="21026" y="404"/>
                      <a:pt x="20267" y="104"/>
                    </a:cubicBezTo>
                  </a:path>
                </a:pathLst>
              </a:custGeom>
              <a:grpFill/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 prstMaterial="softEdge">
                <a:bevelT w="38100" h="6350"/>
              </a:sp3d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400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4" name="AutoShape 12"/>
              <p:cNvSpPr>
                <a:spLocks/>
              </p:cNvSpPr>
              <p:nvPr/>
            </p:nvSpPr>
            <p:spPr bwMode="auto">
              <a:xfrm>
                <a:off x="7215188" y="3714003"/>
                <a:ext cx="69456" cy="70707"/>
              </a:xfrm>
              <a:custGeom>
                <a:avLst/>
                <a:gdLst>
                  <a:gd name="T0" fmla="+- 0 10802 238"/>
                  <a:gd name="T1" fmla="*/ T0 w 21128"/>
                  <a:gd name="T2" fmla="+- 0 10797 227"/>
                  <a:gd name="T3" fmla="*/ 10797 h 21141"/>
                  <a:gd name="T4" fmla="+- 0 10802 238"/>
                  <a:gd name="T5" fmla="*/ T4 w 21128"/>
                  <a:gd name="T6" fmla="+- 0 10797 227"/>
                  <a:gd name="T7" fmla="*/ 10797 h 21141"/>
                  <a:gd name="T8" fmla="+- 0 10802 238"/>
                  <a:gd name="T9" fmla="*/ T8 w 21128"/>
                  <a:gd name="T10" fmla="+- 0 10797 227"/>
                  <a:gd name="T11" fmla="*/ 10797 h 21141"/>
                  <a:gd name="T12" fmla="+- 0 10802 238"/>
                  <a:gd name="T13" fmla="*/ T12 w 21128"/>
                  <a:gd name="T14" fmla="+- 0 10797 227"/>
                  <a:gd name="T15" fmla="*/ 10797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8" h="21141">
                    <a:moveTo>
                      <a:pt x="20035" y="122"/>
                    </a:moveTo>
                    <a:cubicBezTo>
                      <a:pt x="19142" y="-227"/>
                      <a:pt x="18134" y="195"/>
                      <a:pt x="17778" y="1071"/>
                    </a:cubicBezTo>
                    <a:cubicBezTo>
                      <a:pt x="14571" y="8936"/>
                      <a:pt x="8412" y="14778"/>
                      <a:pt x="1051" y="17867"/>
                    </a:cubicBezTo>
                    <a:lnTo>
                      <a:pt x="1054" y="17867"/>
                    </a:lnTo>
                    <a:cubicBezTo>
                      <a:pt x="172" y="18240"/>
                      <a:pt x="-238" y="19242"/>
                      <a:pt x="142" y="20108"/>
                    </a:cubicBezTo>
                    <a:cubicBezTo>
                      <a:pt x="522" y="20973"/>
                      <a:pt x="1543" y="21372"/>
                      <a:pt x="2425" y="21003"/>
                    </a:cubicBezTo>
                    <a:cubicBezTo>
                      <a:pt x="2459" y="20986"/>
                      <a:pt x="2476" y="20956"/>
                      <a:pt x="2514" y="20936"/>
                    </a:cubicBezTo>
                    <a:cubicBezTo>
                      <a:pt x="10651" y="17491"/>
                      <a:pt x="17459" y="11027"/>
                      <a:pt x="21002" y="2339"/>
                    </a:cubicBezTo>
                    <a:cubicBezTo>
                      <a:pt x="21361" y="1463"/>
                      <a:pt x="20927" y="472"/>
                      <a:pt x="20035" y="122"/>
                    </a:cubicBezTo>
                  </a:path>
                </a:pathLst>
              </a:custGeom>
              <a:grpFill/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 prstMaterial="softEdge">
                <a:bevelT w="38100" h="6350"/>
              </a:sp3d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400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5" name="AutoShape 13"/>
              <p:cNvSpPr>
                <a:spLocks/>
              </p:cNvSpPr>
              <p:nvPr/>
            </p:nvSpPr>
            <p:spPr bwMode="auto">
              <a:xfrm>
                <a:off x="7100682" y="3599495"/>
                <a:ext cx="57567" cy="58192"/>
              </a:xfrm>
              <a:custGeom>
                <a:avLst/>
                <a:gdLst>
                  <a:gd name="T0" fmla="+- 0 10797 278"/>
                  <a:gd name="T1" fmla="*/ T0 w 21039"/>
                  <a:gd name="T2" fmla="+- 0 10803 281"/>
                  <a:gd name="T3" fmla="*/ 10803 h 21044"/>
                  <a:gd name="T4" fmla="+- 0 10797 278"/>
                  <a:gd name="T5" fmla="*/ T4 w 21039"/>
                  <a:gd name="T6" fmla="+- 0 10803 281"/>
                  <a:gd name="T7" fmla="*/ 10803 h 21044"/>
                  <a:gd name="T8" fmla="+- 0 10797 278"/>
                  <a:gd name="T9" fmla="*/ T8 w 21039"/>
                  <a:gd name="T10" fmla="+- 0 10803 281"/>
                  <a:gd name="T11" fmla="*/ 10803 h 21044"/>
                  <a:gd name="T12" fmla="+- 0 10797 278"/>
                  <a:gd name="T13" fmla="*/ T12 w 21039"/>
                  <a:gd name="T14" fmla="+- 0 10803 281"/>
                  <a:gd name="T15" fmla="*/ 10803 h 2104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9" h="21044">
                    <a:moveTo>
                      <a:pt x="20871" y="1248"/>
                    </a:moveTo>
                    <a:cubicBezTo>
                      <a:pt x="20411" y="197"/>
                      <a:pt x="19177" y="-281"/>
                      <a:pt x="18112" y="169"/>
                    </a:cubicBezTo>
                    <a:cubicBezTo>
                      <a:pt x="18075" y="181"/>
                      <a:pt x="18050" y="214"/>
                      <a:pt x="18021" y="226"/>
                    </a:cubicBezTo>
                    <a:cubicBezTo>
                      <a:pt x="10159" y="3562"/>
                      <a:pt x="3583" y="9820"/>
                      <a:pt x="152" y="18220"/>
                    </a:cubicBezTo>
                    <a:lnTo>
                      <a:pt x="148" y="18220"/>
                    </a:lnTo>
                    <a:cubicBezTo>
                      <a:pt x="-278" y="19278"/>
                      <a:pt x="242" y="20473"/>
                      <a:pt x="1320" y="20896"/>
                    </a:cubicBezTo>
                    <a:cubicBezTo>
                      <a:pt x="2398" y="21318"/>
                      <a:pt x="3620" y="20803"/>
                      <a:pt x="4046" y="19749"/>
                    </a:cubicBezTo>
                    <a:lnTo>
                      <a:pt x="4051" y="19749"/>
                    </a:lnTo>
                    <a:cubicBezTo>
                      <a:pt x="7068" y="12356"/>
                      <a:pt x="12856" y="6858"/>
                      <a:pt x="19764" y="3956"/>
                    </a:cubicBezTo>
                    <a:cubicBezTo>
                      <a:pt x="20830" y="3506"/>
                      <a:pt x="21322" y="2298"/>
                      <a:pt x="20871" y="1248"/>
                    </a:cubicBezTo>
                  </a:path>
                </a:pathLst>
              </a:custGeom>
              <a:grpFill/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 prstMaterial="softEdge">
                <a:bevelT w="38100" h="6350"/>
              </a:sp3d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400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6" name="AutoShape 14"/>
              <p:cNvSpPr>
                <a:spLocks/>
              </p:cNvSpPr>
              <p:nvPr/>
            </p:nvSpPr>
            <p:spPr bwMode="auto">
              <a:xfrm>
                <a:off x="7055002" y="3553816"/>
                <a:ext cx="81970" cy="83222"/>
              </a:xfrm>
              <a:custGeom>
                <a:avLst/>
                <a:gdLst>
                  <a:gd name="T0" fmla="+- 0 10797 198"/>
                  <a:gd name="T1" fmla="*/ T0 w 21199"/>
                  <a:gd name="T2" fmla="+- 0 10802 198"/>
                  <a:gd name="T3" fmla="*/ 10802 h 21208"/>
                  <a:gd name="T4" fmla="+- 0 10797 198"/>
                  <a:gd name="T5" fmla="*/ T4 w 21199"/>
                  <a:gd name="T6" fmla="+- 0 10802 198"/>
                  <a:gd name="T7" fmla="*/ 10802 h 21208"/>
                  <a:gd name="T8" fmla="+- 0 10797 198"/>
                  <a:gd name="T9" fmla="*/ T8 w 21199"/>
                  <a:gd name="T10" fmla="+- 0 10802 198"/>
                  <a:gd name="T11" fmla="*/ 10802 h 21208"/>
                  <a:gd name="T12" fmla="+- 0 10797 198"/>
                  <a:gd name="T13" fmla="*/ T12 w 21199"/>
                  <a:gd name="T14" fmla="+- 0 10802 198"/>
                  <a:gd name="T15" fmla="*/ 10802 h 2120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99" h="21208">
                    <a:moveTo>
                      <a:pt x="21077" y="880"/>
                    </a:moveTo>
                    <a:cubicBezTo>
                      <a:pt x="20753" y="142"/>
                      <a:pt x="19881" y="-198"/>
                      <a:pt x="19129" y="117"/>
                    </a:cubicBezTo>
                    <a:cubicBezTo>
                      <a:pt x="19097" y="131"/>
                      <a:pt x="19071" y="162"/>
                      <a:pt x="19039" y="179"/>
                    </a:cubicBezTo>
                    <a:cubicBezTo>
                      <a:pt x="10706" y="3707"/>
                      <a:pt x="3739" y="10322"/>
                      <a:pt x="106" y="19208"/>
                    </a:cubicBezTo>
                    <a:cubicBezTo>
                      <a:pt x="-198" y="19957"/>
                      <a:pt x="172" y="20803"/>
                      <a:pt x="934" y="21101"/>
                    </a:cubicBezTo>
                    <a:cubicBezTo>
                      <a:pt x="1689" y="21401"/>
                      <a:pt x="2552" y="21041"/>
                      <a:pt x="2859" y="20292"/>
                    </a:cubicBezTo>
                    <a:cubicBezTo>
                      <a:pt x="6206" y="12096"/>
                      <a:pt x="12625" y="6008"/>
                      <a:pt x="20301" y="2787"/>
                    </a:cubicBezTo>
                    <a:cubicBezTo>
                      <a:pt x="21051" y="2469"/>
                      <a:pt x="21402" y="1618"/>
                      <a:pt x="21077" y="880"/>
                    </a:cubicBezTo>
                  </a:path>
                </a:pathLst>
              </a:custGeom>
              <a:grpFill/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 prstMaterial="softEdge">
                <a:bevelT w="38100" h="6350"/>
              </a:sp3d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400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7" name="AutoShape 15"/>
              <p:cNvSpPr>
                <a:spLocks/>
              </p:cNvSpPr>
              <p:nvPr/>
            </p:nvSpPr>
            <p:spPr bwMode="auto">
              <a:xfrm>
                <a:off x="7078154" y="3576343"/>
                <a:ext cx="69456" cy="71333"/>
              </a:xfrm>
              <a:custGeom>
                <a:avLst/>
                <a:gdLst>
                  <a:gd name="T0" fmla="+- 0 10796 232"/>
                  <a:gd name="T1" fmla="*/ T0 w 21129"/>
                  <a:gd name="T2" fmla="+- 0 10804 234"/>
                  <a:gd name="T3" fmla="*/ 10804 h 21141"/>
                  <a:gd name="T4" fmla="+- 0 10796 232"/>
                  <a:gd name="T5" fmla="*/ T4 w 21129"/>
                  <a:gd name="T6" fmla="+- 0 10804 234"/>
                  <a:gd name="T7" fmla="*/ 10804 h 21141"/>
                  <a:gd name="T8" fmla="+- 0 10796 232"/>
                  <a:gd name="T9" fmla="*/ T8 w 21129"/>
                  <a:gd name="T10" fmla="+- 0 10804 234"/>
                  <a:gd name="T11" fmla="*/ 10804 h 21141"/>
                  <a:gd name="T12" fmla="+- 0 10796 232"/>
                  <a:gd name="T13" fmla="*/ T12 w 21129"/>
                  <a:gd name="T14" fmla="+- 0 10804 234"/>
                  <a:gd name="T15" fmla="*/ 10804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9" h="21141">
                    <a:moveTo>
                      <a:pt x="20075" y="3267"/>
                    </a:moveTo>
                    <a:cubicBezTo>
                      <a:pt x="20953" y="2898"/>
                      <a:pt x="21368" y="1899"/>
                      <a:pt x="20987" y="1030"/>
                    </a:cubicBezTo>
                    <a:cubicBezTo>
                      <a:pt x="20611" y="168"/>
                      <a:pt x="19589" y="-234"/>
                      <a:pt x="18707" y="138"/>
                    </a:cubicBezTo>
                    <a:cubicBezTo>
                      <a:pt x="18670" y="152"/>
                      <a:pt x="18649" y="185"/>
                      <a:pt x="18615" y="198"/>
                    </a:cubicBezTo>
                    <a:cubicBezTo>
                      <a:pt x="10481" y="3647"/>
                      <a:pt x="3673" y="10118"/>
                      <a:pt x="124" y="18802"/>
                    </a:cubicBezTo>
                    <a:cubicBezTo>
                      <a:pt x="-232" y="19678"/>
                      <a:pt x="205" y="20666"/>
                      <a:pt x="1094" y="21019"/>
                    </a:cubicBezTo>
                    <a:cubicBezTo>
                      <a:pt x="1983" y="21366"/>
                      <a:pt x="2991" y="20946"/>
                      <a:pt x="3354" y="20071"/>
                    </a:cubicBezTo>
                    <a:cubicBezTo>
                      <a:pt x="6561" y="12205"/>
                      <a:pt x="12717" y="6360"/>
                      <a:pt x="20075" y="3274"/>
                    </a:cubicBezTo>
                    <a:cubicBezTo>
                      <a:pt x="20075" y="3274"/>
                      <a:pt x="20075" y="3267"/>
                      <a:pt x="20075" y="3267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 prstMaterial="softEdge">
                <a:bevelT w="38100" h="6350"/>
              </a:sp3d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400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58" name="Group 91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GrpSpPr/>
          <p:nvPr/>
        </p:nvGrpSpPr>
        <p:grpSpPr>
          <a:xfrm>
            <a:off x="8191514" y="3238500"/>
            <a:ext cx="3524275" cy="981167"/>
            <a:chOff x="6143636" y="2428874"/>
            <a:chExt cx="2643206" cy="735875"/>
          </a:xfrm>
        </p:grpSpPr>
        <p:sp>
          <p:nvSpPr>
            <p:cNvPr id="59" name="Rectangle 37"/>
            <p:cNvSpPr/>
            <p:nvPr/>
          </p:nvSpPr>
          <p:spPr>
            <a:xfrm>
              <a:off x="6143636" y="2714626"/>
              <a:ext cx="2643206" cy="45012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100" dirty="0">
                  <a:solidFill>
                    <a:schemeClr val="bg1"/>
                  </a:solidFill>
                  <a:ea typeface="Roboto" panose="02000000000000000000" pitchFamily="2" charset="0"/>
                </a:rPr>
                <a:t>If you are going to use a passage of Lorem Ipsum, you need to be sure there isn't anything embarrassing hidden in the middle of </a:t>
              </a:r>
              <a:r>
                <a:rPr lang="en-US" altLang="zh-CN" sz="1100" dirty="0" err="1">
                  <a:solidFill>
                    <a:schemeClr val="bg1"/>
                  </a:solidFill>
                  <a:ea typeface="Roboto" panose="02000000000000000000" pitchFamily="2" charset="0"/>
                </a:rPr>
                <a:t>tex</a:t>
              </a:r>
              <a:r>
                <a:rPr lang="id-ID" altLang="zh-CN" sz="1100" dirty="0">
                  <a:solidFill>
                    <a:schemeClr val="bg1"/>
                  </a:solidFill>
                  <a:ea typeface="Roboto" panose="02000000000000000000" pitchFamily="2" charset="0"/>
                </a:rPr>
                <a:t>t.</a:t>
              </a:r>
              <a:endParaRPr lang="id-ID" altLang="zh-CN" sz="1100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60" name="Rectangle 38"/>
            <p:cNvSpPr/>
            <p:nvPr/>
          </p:nvSpPr>
          <p:spPr>
            <a:xfrm>
              <a:off x="6143636" y="2428874"/>
              <a:ext cx="1177245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prstClr val="white"/>
                  </a:solidFill>
                  <a:latin typeface="微软雅黑"/>
                  <a:ea typeface="微软雅黑" panose="020B0503020204020204" pitchFamily="34" charset="-122"/>
                </a:rPr>
                <a:t>在此添加标题</a:t>
              </a:r>
            </a:p>
          </p:txBody>
        </p:sp>
      </p:grpSp>
      <p:grpSp>
        <p:nvGrpSpPr>
          <p:cNvPr id="6" name="组合 5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GrpSpPr/>
          <p:nvPr/>
        </p:nvGrpSpPr>
        <p:grpSpPr>
          <a:xfrm>
            <a:off x="6858005" y="3333751"/>
            <a:ext cx="848261" cy="848219"/>
            <a:chOff x="6858005" y="3333751"/>
            <a:chExt cx="848261" cy="848219"/>
          </a:xfrm>
        </p:grpSpPr>
        <p:sp>
          <p:nvSpPr>
            <p:cNvPr id="61" name="Rectangle 23"/>
            <p:cNvSpPr/>
            <p:nvPr/>
          </p:nvSpPr>
          <p:spPr>
            <a:xfrm>
              <a:off x="6858005" y="3333751"/>
              <a:ext cx="848261" cy="8482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0" dist="127000" dir="5400000" algn="t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 dirty="0">
                <a:solidFill>
                  <a:prstClr val="white"/>
                </a:solidFill>
                <a:latin typeface="DIN-BoldItalic" pitchFamily="50" charset="0"/>
              </a:endParaRPr>
            </a:p>
          </p:txBody>
        </p:sp>
        <p:grpSp>
          <p:nvGrpSpPr>
            <p:cNvPr id="62" name="Group 78"/>
            <p:cNvGrpSpPr/>
            <p:nvPr/>
          </p:nvGrpSpPr>
          <p:grpSpPr>
            <a:xfrm>
              <a:off x="7110844" y="3524252"/>
              <a:ext cx="363272" cy="484915"/>
              <a:chOff x="1868971" y="2767277"/>
              <a:chExt cx="274694" cy="366676"/>
            </a:xfrm>
            <a:solidFill>
              <a:srgbClr val="B32E31"/>
            </a:solidFill>
          </p:grpSpPr>
          <p:sp>
            <p:nvSpPr>
              <p:cNvPr id="63" name="AutoShape 115"/>
              <p:cNvSpPr>
                <a:spLocks/>
              </p:cNvSpPr>
              <p:nvPr/>
            </p:nvSpPr>
            <p:spPr bwMode="auto">
              <a:xfrm>
                <a:off x="1868971" y="2767277"/>
                <a:ext cx="274694" cy="36667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800" y="12825"/>
                    </a:moveTo>
                    <a:lnTo>
                      <a:pt x="19800" y="13500"/>
                    </a:lnTo>
                    <a:lnTo>
                      <a:pt x="19800" y="14850"/>
                    </a:lnTo>
                    <a:lnTo>
                      <a:pt x="19800" y="15525"/>
                    </a:lnTo>
                    <a:cubicBezTo>
                      <a:pt x="19800" y="18129"/>
                      <a:pt x="16972" y="20249"/>
                      <a:pt x="13499" y="20249"/>
                    </a:cubicBezTo>
                    <a:lnTo>
                      <a:pt x="8099" y="20249"/>
                    </a:lnTo>
                    <a:cubicBezTo>
                      <a:pt x="4627" y="20249"/>
                      <a:pt x="1800" y="18129"/>
                      <a:pt x="1800" y="15525"/>
                    </a:cubicBezTo>
                    <a:lnTo>
                      <a:pt x="1800" y="14850"/>
                    </a:lnTo>
                    <a:lnTo>
                      <a:pt x="1800" y="13500"/>
                    </a:lnTo>
                    <a:lnTo>
                      <a:pt x="1800" y="12825"/>
                    </a:lnTo>
                    <a:lnTo>
                      <a:pt x="1800" y="10800"/>
                    </a:lnTo>
                    <a:cubicBezTo>
                      <a:pt x="1800" y="10427"/>
                      <a:pt x="2203" y="10124"/>
                      <a:pt x="2699" y="10124"/>
                    </a:cubicBezTo>
                    <a:lnTo>
                      <a:pt x="4499" y="10124"/>
                    </a:lnTo>
                    <a:lnTo>
                      <a:pt x="17100" y="10124"/>
                    </a:lnTo>
                    <a:lnTo>
                      <a:pt x="18899" y="10124"/>
                    </a:lnTo>
                    <a:cubicBezTo>
                      <a:pt x="19396" y="10124"/>
                      <a:pt x="19800" y="10427"/>
                      <a:pt x="19800" y="10800"/>
                    </a:cubicBezTo>
                    <a:cubicBezTo>
                      <a:pt x="19800" y="10800"/>
                      <a:pt x="19800" y="12825"/>
                      <a:pt x="19800" y="12825"/>
                    </a:cubicBezTo>
                    <a:close/>
                    <a:moveTo>
                      <a:pt x="14400" y="6075"/>
                    </a:moveTo>
                    <a:lnTo>
                      <a:pt x="14400" y="6076"/>
                    </a:lnTo>
                    <a:lnTo>
                      <a:pt x="14400" y="8774"/>
                    </a:lnTo>
                    <a:lnTo>
                      <a:pt x="7200" y="8774"/>
                    </a:lnTo>
                    <a:lnTo>
                      <a:pt x="7200" y="6076"/>
                    </a:lnTo>
                    <a:lnTo>
                      <a:pt x="7200" y="6075"/>
                    </a:lnTo>
                    <a:cubicBezTo>
                      <a:pt x="7200" y="4583"/>
                      <a:pt x="8811" y="3375"/>
                      <a:pt x="10800" y="3375"/>
                    </a:cubicBezTo>
                    <a:cubicBezTo>
                      <a:pt x="12788" y="3375"/>
                      <a:pt x="14400" y="4583"/>
                      <a:pt x="14400" y="6075"/>
                    </a:cubicBezTo>
                    <a:moveTo>
                      <a:pt x="4499" y="6075"/>
                    </a:moveTo>
                    <a:cubicBezTo>
                      <a:pt x="4499" y="3465"/>
                      <a:pt x="7320" y="1350"/>
                      <a:pt x="10800" y="1350"/>
                    </a:cubicBezTo>
                    <a:cubicBezTo>
                      <a:pt x="14279" y="1350"/>
                      <a:pt x="17100" y="3465"/>
                      <a:pt x="17100" y="6075"/>
                    </a:cubicBezTo>
                    <a:lnTo>
                      <a:pt x="17100" y="8774"/>
                    </a:lnTo>
                    <a:lnTo>
                      <a:pt x="15299" y="8774"/>
                    </a:lnTo>
                    <a:lnTo>
                      <a:pt x="15299" y="6076"/>
                    </a:lnTo>
                    <a:cubicBezTo>
                      <a:pt x="15299" y="4212"/>
                      <a:pt x="13285" y="2701"/>
                      <a:pt x="10800" y="2701"/>
                    </a:cubicBezTo>
                    <a:cubicBezTo>
                      <a:pt x="8314" y="2701"/>
                      <a:pt x="6299" y="4212"/>
                      <a:pt x="6299" y="6076"/>
                    </a:cubicBezTo>
                    <a:lnTo>
                      <a:pt x="6299" y="8774"/>
                    </a:lnTo>
                    <a:lnTo>
                      <a:pt x="4499" y="8774"/>
                    </a:lnTo>
                    <a:cubicBezTo>
                      <a:pt x="4499" y="8774"/>
                      <a:pt x="4499" y="6075"/>
                      <a:pt x="4499" y="6075"/>
                    </a:cubicBezTo>
                    <a:close/>
                    <a:moveTo>
                      <a:pt x="18899" y="8774"/>
                    </a:moveTo>
                    <a:lnTo>
                      <a:pt x="18899" y="6075"/>
                    </a:lnTo>
                    <a:cubicBezTo>
                      <a:pt x="18899" y="2719"/>
                      <a:pt x="15274" y="0"/>
                      <a:pt x="10800" y="0"/>
                    </a:cubicBezTo>
                    <a:cubicBezTo>
                      <a:pt x="6325" y="0"/>
                      <a:pt x="2699" y="2719"/>
                      <a:pt x="2699" y="6075"/>
                    </a:cubicBezTo>
                    <a:lnTo>
                      <a:pt x="2699" y="8774"/>
                    </a:lnTo>
                    <a:cubicBezTo>
                      <a:pt x="1208" y="8774"/>
                      <a:pt x="0" y="9681"/>
                      <a:pt x="0" y="10800"/>
                    </a:cubicBezTo>
                    <a:lnTo>
                      <a:pt x="0" y="12825"/>
                    </a:lnTo>
                    <a:lnTo>
                      <a:pt x="0" y="13500"/>
                    </a:lnTo>
                    <a:lnTo>
                      <a:pt x="0" y="14850"/>
                    </a:lnTo>
                    <a:lnTo>
                      <a:pt x="0" y="15525"/>
                    </a:lnTo>
                    <a:cubicBezTo>
                      <a:pt x="0" y="18880"/>
                      <a:pt x="3625" y="21599"/>
                      <a:pt x="8099" y="21599"/>
                    </a:cubicBezTo>
                    <a:lnTo>
                      <a:pt x="13499" y="21599"/>
                    </a:lnTo>
                    <a:cubicBezTo>
                      <a:pt x="17974" y="21599"/>
                      <a:pt x="21600" y="18880"/>
                      <a:pt x="21600" y="15525"/>
                    </a:cubicBezTo>
                    <a:lnTo>
                      <a:pt x="21600" y="14850"/>
                    </a:lnTo>
                    <a:lnTo>
                      <a:pt x="21600" y="13500"/>
                    </a:lnTo>
                    <a:lnTo>
                      <a:pt x="21600" y="12825"/>
                    </a:lnTo>
                    <a:lnTo>
                      <a:pt x="21600" y="10800"/>
                    </a:lnTo>
                    <a:cubicBezTo>
                      <a:pt x="21600" y="9681"/>
                      <a:pt x="20391" y="8774"/>
                      <a:pt x="18899" y="8774"/>
                    </a:cubicBezTo>
                  </a:path>
                </a:pathLst>
              </a:custGeom>
              <a:grpFill/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 prstMaterial="softEdge">
                <a:bevelT w="38100" h="6350"/>
              </a:sp3d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400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4" name="AutoShape 116"/>
              <p:cNvSpPr>
                <a:spLocks/>
              </p:cNvSpPr>
              <p:nvPr/>
            </p:nvSpPr>
            <p:spPr bwMode="auto">
              <a:xfrm>
                <a:off x="1983479" y="2985030"/>
                <a:ext cx="45678" cy="6883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38" y="0"/>
                      <a:pt x="0" y="3226"/>
                      <a:pt x="0" y="7201"/>
                    </a:cubicBezTo>
                    <a:cubicBezTo>
                      <a:pt x="0" y="9390"/>
                      <a:pt x="1798" y="13537"/>
                      <a:pt x="3601" y="16821"/>
                    </a:cubicBezTo>
                    <a:cubicBezTo>
                      <a:pt x="5070" y="19493"/>
                      <a:pt x="6916" y="21600"/>
                      <a:pt x="10800" y="21600"/>
                    </a:cubicBezTo>
                    <a:cubicBezTo>
                      <a:pt x="15016" y="21600"/>
                      <a:pt x="16529" y="19514"/>
                      <a:pt x="18003" y="16858"/>
                    </a:cubicBezTo>
                    <a:cubicBezTo>
                      <a:pt x="19828" y="13567"/>
                      <a:pt x="21600" y="9397"/>
                      <a:pt x="21600" y="7201"/>
                    </a:cubicBezTo>
                    <a:cubicBezTo>
                      <a:pt x="21600" y="3226"/>
                      <a:pt x="16761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 prstMaterial="softEdge">
                <a:bevelT w="38100" h="6350"/>
              </a:sp3d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400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68" name="e7d195523061f1c0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 hidden="1">
            <a:extLst>
              <a:ext uri="{FF2B5EF4-FFF2-40B4-BE49-F238E27FC236}">
                <a16:creationId xmlns="" xmlns:a16="http://schemas.microsoft.com/office/drawing/2014/main" id="{DC063170-BAA9-4D66-A841-3E7D04899F61}"/>
              </a:ext>
            </a:extLst>
          </p:cNvPr>
          <p:cNvSpPr txBox="1"/>
          <p:nvPr/>
        </p:nvSpPr>
        <p:spPr>
          <a:xfrm>
            <a:off x="-355600" y="1803400"/>
            <a:ext cx="293927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e7d195523061f1c0dc554706afe4c72a60a25314cbaece805811E654B44695D34D35691164BB3D154CCFD5D798F6FEAD99EAA8F1ADC3D4AFA5BC9ED0BB3A4B45073A038AC38E89AB54D31AA59602B9F119171EA029671D03CC5A9FDF7B6FBD52CFA77A9813EB1C48E56359C7D4F4CC6E1CF6F79A148452085485E677BFBC7D6AE55FD115E9DF0A16</a:t>
            </a:r>
            <a:endParaRPr lang="zh-CN" altLang="en-US" sz="100"/>
          </a:p>
        </p:txBody>
      </p:sp>
    </p:spTree>
    <p:extLst>
      <p:ext uri="{BB962C8B-B14F-4D97-AF65-F5344CB8AC3E}">
        <p14:creationId xmlns:p14="http://schemas.microsoft.com/office/powerpoint/2010/main" val="3192868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 txBox="1"/>
          <p:nvPr/>
        </p:nvSpPr>
        <p:spPr>
          <a:xfrm>
            <a:off x="1023202" y="313942"/>
            <a:ext cx="30572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点击添加文章标题</a:t>
            </a:r>
          </a:p>
        </p:txBody>
      </p:sp>
      <p:grpSp>
        <p:nvGrpSpPr>
          <p:cNvPr id="17" name="组合 16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GrpSpPr/>
          <p:nvPr/>
        </p:nvGrpSpPr>
        <p:grpSpPr>
          <a:xfrm>
            <a:off x="143240" y="192520"/>
            <a:ext cx="743173" cy="743173"/>
            <a:chOff x="181340" y="135370"/>
            <a:chExt cx="743173" cy="743173"/>
          </a:xfrm>
        </p:grpSpPr>
        <p:sp>
          <p:nvSpPr>
            <p:cNvPr id="13" name="菱形 12"/>
            <p:cNvSpPr/>
            <p:nvPr/>
          </p:nvSpPr>
          <p:spPr>
            <a:xfrm>
              <a:off x="181340" y="135370"/>
              <a:ext cx="743173" cy="743173"/>
            </a:xfrm>
            <a:prstGeom prst="diamond">
              <a:avLst/>
            </a:prstGeom>
            <a:noFill/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菱形 13"/>
            <p:cNvSpPr/>
            <p:nvPr/>
          </p:nvSpPr>
          <p:spPr>
            <a:xfrm>
              <a:off x="181340" y="196180"/>
              <a:ext cx="621553" cy="621554"/>
            </a:xfrm>
            <a:prstGeom prst="diamond">
              <a:avLst/>
            </a:prstGeom>
            <a:gradFill flip="none" rotWithShape="1">
              <a:gsLst>
                <a:gs pos="50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  <a:gs pos="0">
                  <a:sysClr val="window" lastClr="FFFFFF"/>
                </a:gs>
              </a:gsLst>
              <a:lin ang="18900000" scaled="0"/>
              <a:tileRect/>
            </a:gradFill>
            <a:ln w="9525" cap="flat" cmpd="sng" algn="ctr">
              <a:gradFill>
                <a:gsLst>
                  <a:gs pos="100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lin ang="8100000" scaled="0"/>
              </a:gradFill>
              <a:prstDash val="solid"/>
            </a:ln>
            <a:effectLst>
              <a:outerShdw blurRad="444500" dist="254000" dir="8100000" algn="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/>
              <a:endParaRPr lang="zh-CN" altLang="en-US" kern="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cxnSp>
        <p:nvCxnSpPr>
          <p:cNvPr id="15" name="直接连接符 14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CxnSpPr/>
          <p:nvPr/>
        </p:nvCxnSpPr>
        <p:spPr>
          <a:xfrm flipH="1">
            <a:off x="4324350" y="526006"/>
            <a:ext cx="7867652" cy="0"/>
          </a:xfrm>
          <a:prstGeom prst="line">
            <a:avLst/>
          </a:prstGeom>
          <a:ln>
            <a:solidFill>
              <a:schemeClr val="bg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Freeform 6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4816574" y="2577171"/>
            <a:ext cx="744569" cy="1342513"/>
          </a:xfrm>
          <a:custGeom>
            <a:avLst/>
            <a:gdLst>
              <a:gd name="T0" fmla="*/ 318 w 518"/>
              <a:gd name="T1" fmla="*/ 410 h 933"/>
              <a:gd name="T2" fmla="*/ 318 w 518"/>
              <a:gd name="T3" fmla="*/ 101 h 933"/>
              <a:gd name="T4" fmla="*/ 76 w 518"/>
              <a:gd name="T5" fmla="*/ 0 h 933"/>
              <a:gd name="T6" fmla="*/ 33 w 518"/>
              <a:gd name="T7" fmla="*/ 0 h 933"/>
              <a:gd name="T8" fmla="*/ 0 w 518"/>
              <a:gd name="T9" fmla="*/ 181 h 933"/>
              <a:gd name="T10" fmla="*/ 172 w 518"/>
              <a:gd name="T11" fmla="*/ 249 h 933"/>
              <a:gd name="T12" fmla="*/ 173 w 518"/>
              <a:gd name="T13" fmla="*/ 250 h 933"/>
              <a:gd name="T14" fmla="*/ 180 w 518"/>
              <a:gd name="T15" fmla="*/ 368 h 933"/>
              <a:gd name="T16" fmla="*/ 176 w 518"/>
              <a:gd name="T17" fmla="*/ 369 h 933"/>
              <a:gd name="T18" fmla="*/ 17 w 518"/>
              <a:gd name="T19" fmla="*/ 454 h 933"/>
              <a:gd name="T20" fmla="*/ 75 w 518"/>
              <a:gd name="T21" fmla="*/ 630 h 933"/>
              <a:gd name="T22" fmla="*/ 259 w 518"/>
              <a:gd name="T23" fmla="*/ 607 h 933"/>
              <a:gd name="T24" fmla="*/ 260 w 518"/>
              <a:gd name="T25" fmla="*/ 606 h 933"/>
              <a:gd name="T26" fmla="*/ 324 w 518"/>
              <a:gd name="T27" fmla="*/ 706 h 933"/>
              <a:gd name="T28" fmla="*/ 320 w 518"/>
              <a:gd name="T29" fmla="*/ 710 h 933"/>
              <a:gd name="T30" fmla="*/ 222 w 518"/>
              <a:gd name="T31" fmla="*/ 861 h 933"/>
              <a:gd name="T32" fmla="*/ 300 w 518"/>
              <a:gd name="T33" fmla="*/ 933 h 933"/>
              <a:gd name="T34" fmla="*/ 518 w 518"/>
              <a:gd name="T35" fmla="*/ 727 h 933"/>
              <a:gd name="T36" fmla="*/ 318 w 518"/>
              <a:gd name="T37" fmla="*/ 410 h 9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518" h="933">
                <a:moveTo>
                  <a:pt x="318" y="410"/>
                </a:moveTo>
                <a:cubicBezTo>
                  <a:pt x="291" y="305"/>
                  <a:pt x="293" y="199"/>
                  <a:pt x="318" y="101"/>
                </a:cubicBezTo>
                <a:cubicBezTo>
                  <a:pt x="76" y="0"/>
                  <a:pt x="76" y="0"/>
                  <a:pt x="76" y="0"/>
                </a:cubicBezTo>
                <a:cubicBezTo>
                  <a:pt x="33" y="0"/>
                  <a:pt x="33" y="0"/>
                  <a:pt x="33" y="0"/>
                </a:cubicBezTo>
                <a:cubicBezTo>
                  <a:pt x="0" y="181"/>
                  <a:pt x="0" y="181"/>
                  <a:pt x="0" y="181"/>
                </a:cubicBezTo>
                <a:cubicBezTo>
                  <a:pt x="172" y="249"/>
                  <a:pt x="172" y="249"/>
                  <a:pt x="172" y="249"/>
                </a:cubicBezTo>
                <a:cubicBezTo>
                  <a:pt x="173" y="250"/>
                  <a:pt x="173" y="250"/>
                  <a:pt x="173" y="250"/>
                </a:cubicBezTo>
                <a:cubicBezTo>
                  <a:pt x="172" y="289"/>
                  <a:pt x="174" y="328"/>
                  <a:pt x="180" y="368"/>
                </a:cubicBezTo>
                <a:cubicBezTo>
                  <a:pt x="176" y="369"/>
                  <a:pt x="176" y="369"/>
                  <a:pt x="176" y="369"/>
                </a:cubicBezTo>
                <a:cubicBezTo>
                  <a:pt x="17" y="454"/>
                  <a:pt x="17" y="454"/>
                  <a:pt x="17" y="454"/>
                </a:cubicBezTo>
                <a:cubicBezTo>
                  <a:pt x="75" y="630"/>
                  <a:pt x="75" y="630"/>
                  <a:pt x="75" y="630"/>
                </a:cubicBezTo>
                <a:cubicBezTo>
                  <a:pt x="259" y="607"/>
                  <a:pt x="259" y="607"/>
                  <a:pt x="259" y="607"/>
                </a:cubicBezTo>
                <a:cubicBezTo>
                  <a:pt x="260" y="606"/>
                  <a:pt x="260" y="606"/>
                  <a:pt x="260" y="606"/>
                </a:cubicBezTo>
                <a:cubicBezTo>
                  <a:pt x="279" y="641"/>
                  <a:pt x="300" y="675"/>
                  <a:pt x="324" y="706"/>
                </a:cubicBezTo>
                <a:cubicBezTo>
                  <a:pt x="320" y="710"/>
                  <a:pt x="320" y="710"/>
                  <a:pt x="320" y="710"/>
                </a:cubicBezTo>
                <a:cubicBezTo>
                  <a:pt x="222" y="861"/>
                  <a:pt x="222" y="861"/>
                  <a:pt x="222" y="861"/>
                </a:cubicBezTo>
                <a:cubicBezTo>
                  <a:pt x="300" y="933"/>
                  <a:pt x="300" y="933"/>
                  <a:pt x="300" y="933"/>
                </a:cubicBezTo>
                <a:cubicBezTo>
                  <a:pt x="518" y="727"/>
                  <a:pt x="518" y="727"/>
                  <a:pt x="518" y="727"/>
                </a:cubicBezTo>
                <a:cubicBezTo>
                  <a:pt x="423" y="648"/>
                  <a:pt x="351" y="539"/>
                  <a:pt x="318" y="41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C8C8C8"/>
              </a:gs>
            </a:gsLst>
            <a:lin ang="19800000" scaled="0"/>
            <a:tileRect/>
          </a:gradFill>
          <a:ln w="12700">
            <a:gradFill flip="none" rotWithShape="1">
              <a:gsLst>
                <a:gs pos="53000">
                  <a:schemeClr val="bg1">
                    <a:alpha val="90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lin ang="7200000" scaled="0"/>
              <a:tileRect/>
            </a:gradFill>
          </a:ln>
          <a:effectLst>
            <a:outerShdw blurRad="482600" dist="203200" dir="8100000" algn="tr" rotWithShape="0">
              <a:prstClr val="black">
                <a:alpha val="21000"/>
              </a:prst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</a:pPr>
            <a:endParaRPr lang="en-US" sz="6000">
              <a:solidFill>
                <a:schemeClr val="bg1"/>
              </a:solidFill>
              <a:latin typeface="AgencyFB Light" pitchFamily="50" charset="0"/>
              <a:ea typeface="微软雅黑 Light" panose="020B0502040204020203" pitchFamily="34" charset="-122"/>
            </a:endParaRPr>
          </a:p>
        </p:txBody>
      </p:sp>
      <p:sp>
        <p:nvSpPr>
          <p:cNvPr id="60" name="Freeform 7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6167406" y="1645419"/>
            <a:ext cx="1200046" cy="984787"/>
          </a:xfrm>
          <a:custGeom>
            <a:avLst/>
            <a:gdLst>
              <a:gd name="T0" fmla="*/ 547 w 834"/>
              <a:gd name="T1" fmla="*/ 684 h 684"/>
              <a:gd name="T2" fmla="*/ 834 w 834"/>
              <a:gd name="T3" fmla="*/ 605 h 684"/>
              <a:gd name="T4" fmla="*/ 811 w 834"/>
              <a:gd name="T5" fmla="*/ 534 h 684"/>
              <a:gd name="T6" fmla="*/ 627 w 834"/>
              <a:gd name="T7" fmla="*/ 557 h 684"/>
              <a:gd name="T8" fmla="*/ 563 w 834"/>
              <a:gd name="T9" fmla="*/ 456 h 684"/>
              <a:gd name="T10" fmla="*/ 566 w 834"/>
              <a:gd name="T11" fmla="*/ 453 h 684"/>
              <a:gd name="T12" fmla="*/ 664 w 834"/>
              <a:gd name="T13" fmla="*/ 303 h 684"/>
              <a:gd name="T14" fmla="*/ 529 w 834"/>
              <a:gd name="T15" fmla="*/ 177 h 684"/>
              <a:gd name="T16" fmla="*/ 379 w 834"/>
              <a:gd name="T17" fmla="*/ 285 h 684"/>
              <a:gd name="T18" fmla="*/ 275 w 834"/>
              <a:gd name="T19" fmla="*/ 227 h 684"/>
              <a:gd name="T20" fmla="*/ 276 w 834"/>
              <a:gd name="T21" fmla="*/ 224 h 684"/>
              <a:gd name="T22" fmla="*/ 289 w 834"/>
              <a:gd name="T23" fmla="*/ 45 h 684"/>
              <a:gd name="T24" fmla="*/ 110 w 834"/>
              <a:gd name="T25" fmla="*/ 0 h 684"/>
              <a:gd name="T26" fmla="*/ 30 w 834"/>
              <a:gd name="T27" fmla="*/ 166 h 684"/>
              <a:gd name="T28" fmla="*/ 0 w 834"/>
              <a:gd name="T29" fmla="*/ 163 h 684"/>
              <a:gd name="T30" fmla="*/ 0 w 834"/>
              <a:gd name="T31" fmla="*/ 290 h 684"/>
              <a:gd name="T32" fmla="*/ 547 w 834"/>
              <a:gd name="T33" fmla="*/ 684 h 6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834" h="684">
                <a:moveTo>
                  <a:pt x="547" y="684"/>
                </a:moveTo>
                <a:cubicBezTo>
                  <a:pt x="834" y="605"/>
                  <a:pt x="834" y="605"/>
                  <a:pt x="834" y="605"/>
                </a:cubicBezTo>
                <a:cubicBezTo>
                  <a:pt x="811" y="534"/>
                  <a:pt x="811" y="534"/>
                  <a:pt x="811" y="534"/>
                </a:cubicBezTo>
                <a:cubicBezTo>
                  <a:pt x="627" y="557"/>
                  <a:pt x="627" y="557"/>
                  <a:pt x="627" y="557"/>
                </a:cubicBezTo>
                <a:cubicBezTo>
                  <a:pt x="608" y="521"/>
                  <a:pt x="587" y="487"/>
                  <a:pt x="563" y="456"/>
                </a:cubicBezTo>
                <a:cubicBezTo>
                  <a:pt x="566" y="453"/>
                  <a:pt x="566" y="453"/>
                  <a:pt x="566" y="453"/>
                </a:cubicBezTo>
                <a:cubicBezTo>
                  <a:pt x="664" y="303"/>
                  <a:pt x="664" y="303"/>
                  <a:pt x="664" y="303"/>
                </a:cubicBezTo>
                <a:cubicBezTo>
                  <a:pt x="529" y="177"/>
                  <a:pt x="529" y="177"/>
                  <a:pt x="529" y="177"/>
                </a:cubicBezTo>
                <a:cubicBezTo>
                  <a:pt x="379" y="285"/>
                  <a:pt x="379" y="285"/>
                  <a:pt x="379" y="285"/>
                </a:cubicBezTo>
                <a:cubicBezTo>
                  <a:pt x="346" y="263"/>
                  <a:pt x="311" y="244"/>
                  <a:pt x="275" y="227"/>
                </a:cubicBezTo>
                <a:cubicBezTo>
                  <a:pt x="276" y="224"/>
                  <a:pt x="276" y="224"/>
                  <a:pt x="276" y="224"/>
                </a:cubicBezTo>
                <a:cubicBezTo>
                  <a:pt x="289" y="45"/>
                  <a:pt x="289" y="45"/>
                  <a:pt x="289" y="45"/>
                </a:cubicBezTo>
                <a:cubicBezTo>
                  <a:pt x="110" y="0"/>
                  <a:pt x="110" y="0"/>
                  <a:pt x="110" y="0"/>
                </a:cubicBezTo>
                <a:cubicBezTo>
                  <a:pt x="30" y="166"/>
                  <a:pt x="30" y="166"/>
                  <a:pt x="30" y="166"/>
                </a:cubicBezTo>
                <a:cubicBezTo>
                  <a:pt x="19" y="165"/>
                  <a:pt x="12" y="164"/>
                  <a:pt x="0" y="163"/>
                </a:cubicBezTo>
                <a:cubicBezTo>
                  <a:pt x="0" y="290"/>
                  <a:pt x="0" y="290"/>
                  <a:pt x="0" y="290"/>
                </a:cubicBezTo>
                <a:cubicBezTo>
                  <a:pt x="240" y="300"/>
                  <a:pt x="459" y="453"/>
                  <a:pt x="547" y="684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C8C8C8"/>
              </a:gs>
            </a:gsLst>
            <a:lin ang="19800000" scaled="0"/>
            <a:tileRect/>
          </a:gradFill>
          <a:ln w="12700">
            <a:gradFill flip="none" rotWithShape="1">
              <a:gsLst>
                <a:gs pos="53000">
                  <a:schemeClr val="bg1">
                    <a:alpha val="90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lin ang="7200000" scaled="0"/>
              <a:tileRect/>
            </a:gradFill>
          </a:ln>
          <a:effectLst>
            <a:outerShdw blurRad="482600" dist="203200" dir="8100000" algn="tr" rotWithShape="0">
              <a:prstClr val="black">
                <a:alpha val="21000"/>
              </a:prst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</a:pPr>
            <a:endParaRPr lang="en-US" sz="6000">
              <a:solidFill>
                <a:schemeClr val="bg1"/>
              </a:solidFill>
              <a:latin typeface="AgencyFB Light" pitchFamily="50" charset="0"/>
              <a:ea typeface="微软雅黑 Light" panose="020B0502040204020203" pitchFamily="34" charset="-122"/>
            </a:endParaRPr>
          </a:p>
        </p:txBody>
      </p:sp>
      <p:sp>
        <p:nvSpPr>
          <p:cNvPr id="61" name="Freeform 8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5094228" y="1651658"/>
            <a:ext cx="998305" cy="996226"/>
          </a:xfrm>
          <a:custGeom>
            <a:avLst/>
            <a:gdLst>
              <a:gd name="T0" fmla="*/ 566 w 694"/>
              <a:gd name="T1" fmla="*/ 305 h 692"/>
              <a:gd name="T2" fmla="*/ 694 w 694"/>
              <a:gd name="T3" fmla="*/ 286 h 692"/>
              <a:gd name="T4" fmla="*/ 694 w 694"/>
              <a:gd name="T5" fmla="*/ 159 h 692"/>
              <a:gd name="T6" fmla="*/ 655 w 694"/>
              <a:gd name="T7" fmla="*/ 163 h 692"/>
              <a:gd name="T8" fmla="*/ 654 w 694"/>
              <a:gd name="T9" fmla="*/ 160 h 692"/>
              <a:gd name="T10" fmla="*/ 584 w 694"/>
              <a:gd name="T11" fmla="*/ 0 h 692"/>
              <a:gd name="T12" fmla="*/ 405 w 694"/>
              <a:gd name="T13" fmla="*/ 46 h 692"/>
              <a:gd name="T14" fmla="*/ 415 w 694"/>
              <a:gd name="T15" fmla="*/ 227 h 692"/>
              <a:gd name="T16" fmla="*/ 280 w 694"/>
              <a:gd name="T17" fmla="*/ 305 h 692"/>
              <a:gd name="T18" fmla="*/ 278 w 694"/>
              <a:gd name="T19" fmla="*/ 302 h 692"/>
              <a:gd name="T20" fmla="*/ 128 w 694"/>
              <a:gd name="T21" fmla="*/ 201 h 692"/>
              <a:gd name="T22" fmla="*/ 0 w 694"/>
              <a:gd name="T23" fmla="*/ 334 h 692"/>
              <a:gd name="T24" fmla="*/ 106 w 694"/>
              <a:gd name="T25" fmla="*/ 484 h 692"/>
              <a:gd name="T26" fmla="*/ 24 w 694"/>
              <a:gd name="T27" fmla="*/ 642 h 692"/>
              <a:gd name="T28" fmla="*/ 24 w 694"/>
              <a:gd name="T29" fmla="*/ 642 h 692"/>
              <a:gd name="T30" fmla="*/ 141 w 694"/>
              <a:gd name="T31" fmla="*/ 692 h 692"/>
              <a:gd name="T32" fmla="*/ 566 w 694"/>
              <a:gd name="T33" fmla="*/ 305 h 6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694" h="692">
                <a:moveTo>
                  <a:pt x="566" y="305"/>
                </a:moveTo>
                <a:cubicBezTo>
                  <a:pt x="608" y="294"/>
                  <a:pt x="650" y="288"/>
                  <a:pt x="694" y="286"/>
                </a:cubicBezTo>
                <a:cubicBezTo>
                  <a:pt x="694" y="159"/>
                  <a:pt x="694" y="159"/>
                  <a:pt x="694" y="159"/>
                </a:cubicBezTo>
                <a:cubicBezTo>
                  <a:pt x="682" y="159"/>
                  <a:pt x="670" y="161"/>
                  <a:pt x="655" y="163"/>
                </a:cubicBezTo>
                <a:cubicBezTo>
                  <a:pt x="654" y="160"/>
                  <a:pt x="654" y="160"/>
                  <a:pt x="654" y="160"/>
                </a:cubicBezTo>
                <a:cubicBezTo>
                  <a:pt x="584" y="0"/>
                  <a:pt x="584" y="0"/>
                  <a:pt x="584" y="0"/>
                </a:cubicBezTo>
                <a:cubicBezTo>
                  <a:pt x="405" y="46"/>
                  <a:pt x="405" y="46"/>
                  <a:pt x="405" y="46"/>
                </a:cubicBezTo>
                <a:cubicBezTo>
                  <a:pt x="415" y="227"/>
                  <a:pt x="415" y="227"/>
                  <a:pt x="415" y="227"/>
                </a:cubicBezTo>
                <a:cubicBezTo>
                  <a:pt x="367" y="249"/>
                  <a:pt x="322" y="274"/>
                  <a:pt x="280" y="305"/>
                </a:cubicBezTo>
                <a:cubicBezTo>
                  <a:pt x="278" y="302"/>
                  <a:pt x="278" y="302"/>
                  <a:pt x="278" y="302"/>
                </a:cubicBezTo>
                <a:cubicBezTo>
                  <a:pt x="128" y="201"/>
                  <a:pt x="128" y="201"/>
                  <a:pt x="128" y="201"/>
                </a:cubicBezTo>
                <a:cubicBezTo>
                  <a:pt x="0" y="334"/>
                  <a:pt x="0" y="334"/>
                  <a:pt x="0" y="334"/>
                </a:cubicBezTo>
                <a:cubicBezTo>
                  <a:pt x="106" y="484"/>
                  <a:pt x="106" y="484"/>
                  <a:pt x="106" y="484"/>
                </a:cubicBezTo>
                <a:cubicBezTo>
                  <a:pt x="73" y="534"/>
                  <a:pt x="45" y="586"/>
                  <a:pt x="24" y="642"/>
                </a:cubicBezTo>
                <a:cubicBezTo>
                  <a:pt x="24" y="642"/>
                  <a:pt x="24" y="642"/>
                  <a:pt x="24" y="642"/>
                </a:cubicBezTo>
                <a:cubicBezTo>
                  <a:pt x="141" y="692"/>
                  <a:pt x="141" y="692"/>
                  <a:pt x="141" y="692"/>
                </a:cubicBezTo>
                <a:cubicBezTo>
                  <a:pt x="207" y="507"/>
                  <a:pt x="361" y="358"/>
                  <a:pt x="566" y="305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C8C8C8"/>
              </a:gs>
            </a:gsLst>
            <a:lin ang="19800000" scaled="0"/>
            <a:tileRect/>
          </a:gradFill>
          <a:ln w="12700">
            <a:gradFill flip="none" rotWithShape="1">
              <a:gsLst>
                <a:gs pos="53000">
                  <a:schemeClr val="bg1">
                    <a:alpha val="90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lin ang="7200000" scaled="0"/>
              <a:tileRect/>
            </a:gradFill>
          </a:ln>
          <a:effectLst>
            <a:outerShdw blurRad="482600" dist="203200" dir="8100000" algn="tr" rotWithShape="0">
              <a:prstClr val="black">
                <a:alpha val="21000"/>
              </a:prst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</a:pPr>
            <a:endParaRPr lang="en-US" sz="6000">
              <a:solidFill>
                <a:schemeClr val="bg1"/>
              </a:solidFill>
              <a:latin typeface="AgencyFB Light" pitchFamily="50" charset="0"/>
              <a:ea typeface="微软雅黑 Light" panose="020B0502040204020203" pitchFamily="34" charset="-122"/>
            </a:endParaRPr>
          </a:p>
        </p:txBody>
      </p:sp>
      <p:sp>
        <p:nvSpPr>
          <p:cNvPr id="62" name="Freeform 9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5302208" y="3669067"/>
            <a:ext cx="1404907" cy="583385"/>
          </a:xfrm>
          <a:custGeom>
            <a:avLst/>
            <a:gdLst>
              <a:gd name="T0" fmla="*/ 728 w 976"/>
              <a:gd name="T1" fmla="*/ 92 h 405"/>
              <a:gd name="T2" fmla="*/ 222 w 976"/>
              <a:gd name="T3" fmla="*/ 0 h 405"/>
              <a:gd name="T4" fmla="*/ 0 w 976"/>
              <a:gd name="T5" fmla="*/ 210 h 405"/>
              <a:gd name="T6" fmla="*/ 19 w 976"/>
              <a:gd name="T7" fmla="*/ 227 h 405"/>
              <a:gd name="T8" fmla="*/ 169 w 976"/>
              <a:gd name="T9" fmla="*/ 119 h 405"/>
              <a:gd name="T10" fmla="*/ 171 w 976"/>
              <a:gd name="T11" fmla="*/ 117 h 405"/>
              <a:gd name="T12" fmla="*/ 274 w 976"/>
              <a:gd name="T13" fmla="*/ 174 h 405"/>
              <a:gd name="T14" fmla="*/ 272 w 976"/>
              <a:gd name="T15" fmla="*/ 180 h 405"/>
              <a:gd name="T16" fmla="*/ 259 w 976"/>
              <a:gd name="T17" fmla="*/ 359 h 405"/>
              <a:gd name="T18" fmla="*/ 438 w 976"/>
              <a:gd name="T19" fmla="*/ 405 h 405"/>
              <a:gd name="T20" fmla="*/ 517 w 976"/>
              <a:gd name="T21" fmla="*/ 237 h 405"/>
              <a:gd name="T22" fmla="*/ 530 w 976"/>
              <a:gd name="T23" fmla="*/ 232 h 405"/>
              <a:gd name="T24" fmla="*/ 661 w 976"/>
              <a:gd name="T25" fmla="*/ 228 h 405"/>
              <a:gd name="T26" fmla="*/ 663 w 976"/>
              <a:gd name="T27" fmla="*/ 235 h 405"/>
              <a:gd name="T28" fmla="*/ 706 w 976"/>
              <a:gd name="T29" fmla="*/ 383 h 405"/>
              <a:gd name="T30" fmla="*/ 884 w 976"/>
              <a:gd name="T31" fmla="*/ 337 h 405"/>
              <a:gd name="T32" fmla="*/ 876 w 976"/>
              <a:gd name="T33" fmla="*/ 163 h 405"/>
              <a:gd name="T34" fmla="*/ 877 w 976"/>
              <a:gd name="T35" fmla="*/ 166 h 405"/>
              <a:gd name="T36" fmla="*/ 976 w 976"/>
              <a:gd name="T37" fmla="*/ 115 h 405"/>
              <a:gd name="T38" fmla="*/ 908 w 976"/>
              <a:gd name="T39" fmla="*/ 13 h 405"/>
              <a:gd name="T40" fmla="*/ 728 w 976"/>
              <a:gd name="T41" fmla="*/ 92 h 4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976" h="405">
                <a:moveTo>
                  <a:pt x="728" y="92"/>
                </a:moveTo>
                <a:cubicBezTo>
                  <a:pt x="547" y="139"/>
                  <a:pt x="364" y="99"/>
                  <a:pt x="222" y="0"/>
                </a:cubicBezTo>
                <a:cubicBezTo>
                  <a:pt x="0" y="210"/>
                  <a:pt x="0" y="210"/>
                  <a:pt x="0" y="210"/>
                </a:cubicBezTo>
                <a:cubicBezTo>
                  <a:pt x="19" y="227"/>
                  <a:pt x="19" y="227"/>
                  <a:pt x="19" y="227"/>
                </a:cubicBezTo>
                <a:cubicBezTo>
                  <a:pt x="169" y="119"/>
                  <a:pt x="169" y="119"/>
                  <a:pt x="169" y="119"/>
                </a:cubicBezTo>
                <a:cubicBezTo>
                  <a:pt x="171" y="117"/>
                  <a:pt x="171" y="117"/>
                  <a:pt x="171" y="117"/>
                </a:cubicBezTo>
                <a:cubicBezTo>
                  <a:pt x="204" y="139"/>
                  <a:pt x="238" y="158"/>
                  <a:pt x="274" y="174"/>
                </a:cubicBezTo>
                <a:cubicBezTo>
                  <a:pt x="272" y="180"/>
                  <a:pt x="272" y="180"/>
                  <a:pt x="272" y="180"/>
                </a:cubicBezTo>
                <a:cubicBezTo>
                  <a:pt x="259" y="359"/>
                  <a:pt x="259" y="359"/>
                  <a:pt x="259" y="359"/>
                </a:cubicBezTo>
                <a:cubicBezTo>
                  <a:pt x="438" y="405"/>
                  <a:pt x="438" y="405"/>
                  <a:pt x="438" y="405"/>
                </a:cubicBezTo>
                <a:cubicBezTo>
                  <a:pt x="517" y="237"/>
                  <a:pt x="517" y="237"/>
                  <a:pt x="517" y="237"/>
                </a:cubicBezTo>
                <a:cubicBezTo>
                  <a:pt x="530" y="232"/>
                  <a:pt x="530" y="232"/>
                  <a:pt x="530" y="232"/>
                </a:cubicBezTo>
                <a:cubicBezTo>
                  <a:pt x="569" y="235"/>
                  <a:pt x="601" y="236"/>
                  <a:pt x="661" y="228"/>
                </a:cubicBezTo>
                <a:cubicBezTo>
                  <a:pt x="663" y="235"/>
                  <a:pt x="663" y="235"/>
                  <a:pt x="663" y="235"/>
                </a:cubicBezTo>
                <a:cubicBezTo>
                  <a:pt x="706" y="383"/>
                  <a:pt x="706" y="383"/>
                  <a:pt x="706" y="383"/>
                </a:cubicBezTo>
                <a:cubicBezTo>
                  <a:pt x="884" y="337"/>
                  <a:pt x="884" y="337"/>
                  <a:pt x="884" y="337"/>
                </a:cubicBezTo>
                <a:cubicBezTo>
                  <a:pt x="876" y="163"/>
                  <a:pt x="876" y="163"/>
                  <a:pt x="876" y="163"/>
                </a:cubicBezTo>
                <a:cubicBezTo>
                  <a:pt x="877" y="166"/>
                  <a:pt x="877" y="166"/>
                  <a:pt x="877" y="166"/>
                </a:cubicBezTo>
                <a:cubicBezTo>
                  <a:pt x="911" y="151"/>
                  <a:pt x="944" y="134"/>
                  <a:pt x="976" y="115"/>
                </a:cubicBezTo>
                <a:cubicBezTo>
                  <a:pt x="908" y="13"/>
                  <a:pt x="908" y="13"/>
                  <a:pt x="908" y="13"/>
                </a:cubicBezTo>
                <a:cubicBezTo>
                  <a:pt x="854" y="48"/>
                  <a:pt x="794" y="75"/>
                  <a:pt x="728" y="92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C8C8C8"/>
              </a:gs>
            </a:gsLst>
            <a:lin ang="19800000" scaled="0"/>
            <a:tileRect/>
          </a:gradFill>
          <a:ln w="12700">
            <a:gradFill flip="none" rotWithShape="1">
              <a:gsLst>
                <a:gs pos="53000">
                  <a:schemeClr val="bg1">
                    <a:alpha val="90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lin ang="7200000" scaled="0"/>
              <a:tileRect/>
            </a:gradFill>
          </a:ln>
          <a:effectLst>
            <a:outerShdw blurRad="482600" dist="203200" dir="8100000" algn="tr" rotWithShape="0">
              <a:prstClr val="black">
                <a:alpha val="21000"/>
              </a:prst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</a:pPr>
            <a:endParaRPr lang="en-US" sz="6000">
              <a:solidFill>
                <a:schemeClr val="bg1"/>
              </a:solidFill>
              <a:latin typeface="AgencyFB Light" pitchFamily="50" charset="0"/>
              <a:ea typeface="微软雅黑 Light" panose="020B0502040204020203" pitchFamily="34" charset="-122"/>
            </a:endParaRPr>
          </a:p>
        </p:txBody>
      </p:sp>
      <p:sp>
        <p:nvSpPr>
          <p:cNvPr id="63" name="Freeform 10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6669678" y="2587570"/>
            <a:ext cx="772647" cy="1368510"/>
          </a:xfrm>
          <a:custGeom>
            <a:avLst/>
            <a:gdLst>
              <a:gd name="T0" fmla="*/ 364 w 537"/>
              <a:gd name="T1" fmla="*/ 260 h 951"/>
              <a:gd name="T2" fmla="*/ 357 w 537"/>
              <a:gd name="T3" fmla="*/ 142 h 951"/>
              <a:gd name="T4" fmla="*/ 361 w 537"/>
              <a:gd name="T5" fmla="*/ 140 h 951"/>
              <a:gd name="T6" fmla="*/ 519 w 537"/>
              <a:gd name="T7" fmla="*/ 55 h 951"/>
              <a:gd name="T8" fmla="*/ 501 w 537"/>
              <a:gd name="T9" fmla="*/ 0 h 951"/>
              <a:gd name="T10" fmla="*/ 214 w 537"/>
              <a:gd name="T11" fmla="*/ 80 h 951"/>
              <a:gd name="T12" fmla="*/ 219 w 537"/>
              <a:gd name="T13" fmla="*/ 95 h 951"/>
              <a:gd name="T14" fmla="*/ 0 w 537"/>
              <a:gd name="T15" fmla="*/ 735 h 951"/>
              <a:gd name="T16" fmla="*/ 85 w 537"/>
              <a:gd name="T17" fmla="*/ 862 h 951"/>
              <a:gd name="T18" fmla="*/ 215 w 537"/>
              <a:gd name="T19" fmla="*/ 951 h 951"/>
              <a:gd name="T20" fmla="*/ 343 w 537"/>
              <a:gd name="T21" fmla="*/ 818 h 951"/>
              <a:gd name="T22" fmla="*/ 237 w 537"/>
              <a:gd name="T23" fmla="*/ 666 h 951"/>
              <a:gd name="T24" fmla="*/ 236 w 537"/>
              <a:gd name="T25" fmla="*/ 665 h 951"/>
              <a:gd name="T26" fmla="*/ 318 w 537"/>
              <a:gd name="T27" fmla="*/ 507 h 951"/>
              <a:gd name="T28" fmla="*/ 324 w 537"/>
              <a:gd name="T29" fmla="*/ 508 h 951"/>
              <a:gd name="T30" fmla="*/ 503 w 537"/>
              <a:gd name="T31" fmla="*/ 510 h 951"/>
              <a:gd name="T32" fmla="*/ 537 w 537"/>
              <a:gd name="T33" fmla="*/ 328 h 951"/>
              <a:gd name="T34" fmla="*/ 365 w 537"/>
              <a:gd name="T35" fmla="*/ 260 h 951"/>
              <a:gd name="T36" fmla="*/ 364 w 537"/>
              <a:gd name="T37" fmla="*/ 260 h 9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537" h="951">
                <a:moveTo>
                  <a:pt x="364" y="260"/>
                </a:moveTo>
                <a:cubicBezTo>
                  <a:pt x="365" y="221"/>
                  <a:pt x="363" y="181"/>
                  <a:pt x="357" y="142"/>
                </a:cubicBezTo>
                <a:cubicBezTo>
                  <a:pt x="361" y="140"/>
                  <a:pt x="361" y="140"/>
                  <a:pt x="361" y="140"/>
                </a:cubicBezTo>
                <a:cubicBezTo>
                  <a:pt x="519" y="55"/>
                  <a:pt x="519" y="55"/>
                  <a:pt x="519" y="55"/>
                </a:cubicBezTo>
                <a:cubicBezTo>
                  <a:pt x="501" y="0"/>
                  <a:pt x="501" y="0"/>
                  <a:pt x="501" y="0"/>
                </a:cubicBezTo>
                <a:cubicBezTo>
                  <a:pt x="214" y="80"/>
                  <a:pt x="214" y="80"/>
                  <a:pt x="214" y="80"/>
                </a:cubicBezTo>
                <a:cubicBezTo>
                  <a:pt x="216" y="85"/>
                  <a:pt x="217" y="90"/>
                  <a:pt x="219" y="95"/>
                </a:cubicBezTo>
                <a:cubicBezTo>
                  <a:pt x="282" y="340"/>
                  <a:pt x="188" y="589"/>
                  <a:pt x="0" y="735"/>
                </a:cubicBezTo>
                <a:cubicBezTo>
                  <a:pt x="85" y="862"/>
                  <a:pt x="85" y="862"/>
                  <a:pt x="85" y="862"/>
                </a:cubicBezTo>
                <a:cubicBezTo>
                  <a:pt x="215" y="951"/>
                  <a:pt x="215" y="951"/>
                  <a:pt x="215" y="951"/>
                </a:cubicBezTo>
                <a:cubicBezTo>
                  <a:pt x="343" y="818"/>
                  <a:pt x="343" y="818"/>
                  <a:pt x="343" y="818"/>
                </a:cubicBezTo>
                <a:cubicBezTo>
                  <a:pt x="237" y="666"/>
                  <a:pt x="237" y="666"/>
                  <a:pt x="237" y="666"/>
                </a:cubicBezTo>
                <a:cubicBezTo>
                  <a:pt x="236" y="665"/>
                  <a:pt x="236" y="665"/>
                  <a:pt x="236" y="665"/>
                </a:cubicBezTo>
                <a:cubicBezTo>
                  <a:pt x="269" y="616"/>
                  <a:pt x="297" y="563"/>
                  <a:pt x="318" y="507"/>
                </a:cubicBezTo>
                <a:cubicBezTo>
                  <a:pt x="324" y="508"/>
                  <a:pt x="324" y="508"/>
                  <a:pt x="324" y="508"/>
                </a:cubicBezTo>
                <a:cubicBezTo>
                  <a:pt x="503" y="510"/>
                  <a:pt x="503" y="510"/>
                  <a:pt x="503" y="510"/>
                </a:cubicBezTo>
                <a:cubicBezTo>
                  <a:pt x="537" y="328"/>
                  <a:pt x="537" y="328"/>
                  <a:pt x="537" y="328"/>
                </a:cubicBezTo>
                <a:cubicBezTo>
                  <a:pt x="365" y="260"/>
                  <a:pt x="365" y="260"/>
                  <a:pt x="365" y="260"/>
                </a:cubicBezTo>
                <a:lnTo>
                  <a:pt x="364" y="260"/>
                </a:ln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C8C8C8"/>
              </a:gs>
            </a:gsLst>
            <a:lin ang="19800000" scaled="0"/>
            <a:tileRect/>
          </a:gradFill>
          <a:ln w="12700">
            <a:gradFill flip="none" rotWithShape="1">
              <a:gsLst>
                <a:gs pos="53000">
                  <a:schemeClr val="bg1">
                    <a:alpha val="90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lin ang="7200000" scaled="0"/>
              <a:tileRect/>
            </a:gradFill>
          </a:ln>
          <a:effectLst>
            <a:outerShdw blurRad="482600" dist="203200" dir="8100000" algn="tr" rotWithShape="0">
              <a:prstClr val="black">
                <a:alpha val="21000"/>
              </a:prst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</a:pPr>
            <a:endParaRPr lang="en-US" sz="6000">
              <a:solidFill>
                <a:schemeClr val="bg1"/>
              </a:solidFill>
              <a:latin typeface="AgencyFB Light" pitchFamily="50" charset="0"/>
              <a:ea typeface="微软雅黑 Light" panose="020B0502040204020203" pitchFamily="34" charset="-122"/>
            </a:endParaRPr>
          </a:p>
        </p:txBody>
      </p:sp>
      <p:sp>
        <p:nvSpPr>
          <p:cNvPr id="64" name="Freeform 5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/>
          </p:cNvSpPr>
          <p:nvPr/>
        </p:nvSpPr>
        <p:spPr bwMode="auto">
          <a:xfrm>
            <a:off x="5234614" y="2054100"/>
            <a:ext cx="1788630" cy="1789670"/>
          </a:xfrm>
          <a:custGeom>
            <a:avLst/>
            <a:gdLst>
              <a:gd name="T0" fmla="*/ 1116 w 1243"/>
              <a:gd name="T1" fmla="*/ 391 h 1243"/>
              <a:gd name="T2" fmla="*/ 391 w 1243"/>
              <a:gd name="T3" fmla="*/ 127 h 1243"/>
              <a:gd name="T4" fmla="*/ 127 w 1243"/>
              <a:gd name="T5" fmla="*/ 851 h 1243"/>
              <a:gd name="T6" fmla="*/ 851 w 1243"/>
              <a:gd name="T7" fmla="*/ 1115 h 1243"/>
              <a:gd name="T8" fmla="*/ 1116 w 1243"/>
              <a:gd name="T9" fmla="*/ 391 h 12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43" h="1243">
                <a:moveTo>
                  <a:pt x="1116" y="391"/>
                </a:moveTo>
                <a:cubicBezTo>
                  <a:pt x="989" y="118"/>
                  <a:pt x="664" y="0"/>
                  <a:pt x="391" y="127"/>
                </a:cubicBezTo>
                <a:cubicBezTo>
                  <a:pt x="118" y="254"/>
                  <a:pt x="0" y="578"/>
                  <a:pt x="127" y="851"/>
                </a:cubicBezTo>
                <a:cubicBezTo>
                  <a:pt x="254" y="1124"/>
                  <a:pt x="579" y="1243"/>
                  <a:pt x="851" y="1115"/>
                </a:cubicBezTo>
                <a:cubicBezTo>
                  <a:pt x="1124" y="988"/>
                  <a:pt x="1243" y="664"/>
                  <a:pt x="1116" y="391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C8C8C8"/>
              </a:gs>
            </a:gsLst>
            <a:lin ang="19800000" scaled="0"/>
            <a:tileRect/>
          </a:gradFill>
          <a:ln w="12700">
            <a:gradFill flip="none" rotWithShape="1">
              <a:gsLst>
                <a:gs pos="53000">
                  <a:schemeClr val="bg1">
                    <a:alpha val="90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lin ang="7200000" scaled="0"/>
              <a:tileRect/>
            </a:gradFill>
          </a:ln>
          <a:effectLst>
            <a:outerShdw blurRad="482600" dist="203200" dir="8100000" algn="tr" rotWithShape="0">
              <a:prstClr val="black">
                <a:alpha val="21000"/>
              </a:prst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</a:pPr>
            <a:endParaRPr lang="en-US" sz="6000">
              <a:solidFill>
                <a:schemeClr val="bg1"/>
              </a:solidFill>
              <a:latin typeface="AgencyFB Light" pitchFamily="50" charset="0"/>
              <a:ea typeface="微软雅黑 Light" panose="020B0502040204020203" pitchFamily="34" charset="-122"/>
            </a:endParaRPr>
          </a:p>
        </p:txBody>
      </p:sp>
      <p:grpSp>
        <p:nvGrpSpPr>
          <p:cNvPr id="65" name="Group 4681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GrpSpPr>
            <a:grpSpLocks noChangeAspect="1"/>
          </p:cNvGrpSpPr>
          <p:nvPr/>
        </p:nvGrpSpPr>
        <p:grpSpPr bwMode="auto">
          <a:xfrm>
            <a:off x="5812616" y="2538278"/>
            <a:ext cx="626629" cy="821314"/>
            <a:chOff x="4576763" y="2300287"/>
            <a:chExt cx="276225" cy="361950"/>
          </a:xfrm>
          <a:solidFill>
            <a:srgbClr val="B32E31"/>
          </a:solidFill>
        </p:grpSpPr>
        <p:sp>
          <p:nvSpPr>
            <p:cNvPr id="66" name="Freeform 250"/>
            <p:cNvSpPr>
              <a:spLocks noChangeArrowheads="1"/>
            </p:cNvSpPr>
            <p:nvPr/>
          </p:nvSpPr>
          <p:spPr bwMode="auto">
            <a:xfrm>
              <a:off x="4576763" y="2541587"/>
              <a:ext cx="120650" cy="120650"/>
            </a:xfrm>
            <a:custGeom>
              <a:avLst/>
              <a:gdLst>
                <a:gd name="T0" fmla="*/ 92 w 336"/>
                <a:gd name="T1" fmla="*/ 0 h 336"/>
                <a:gd name="T2" fmla="*/ 0 w 336"/>
                <a:gd name="T3" fmla="*/ 243 h 336"/>
                <a:gd name="T4" fmla="*/ 159 w 336"/>
                <a:gd name="T5" fmla="*/ 193 h 336"/>
                <a:gd name="T6" fmla="*/ 251 w 336"/>
                <a:gd name="T7" fmla="*/ 335 h 336"/>
                <a:gd name="T8" fmla="*/ 335 w 336"/>
                <a:gd name="T9" fmla="*/ 84 h 336"/>
                <a:gd name="T10" fmla="*/ 251 w 336"/>
                <a:gd name="T11" fmla="*/ 9 h 336"/>
                <a:gd name="T12" fmla="*/ 92 w 336"/>
                <a:gd name="T13" fmla="*/ 0 h 336"/>
                <a:gd name="T14" fmla="*/ 92 w 336"/>
                <a:gd name="T15" fmla="*/ 0 h 336"/>
                <a:gd name="T16" fmla="*/ 92 w 336"/>
                <a:gd name="T17" fmla="*/ 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6" h="336">
                  <a:moveTo>
                    <a:pt x="92" y="0"/>
                  </a:moveTo>
                  <a:lnTo>
                    <a:pt x="0" y="243"/>
                  </a:lnTo>
                  <a:lnTo>
                    <a:pt x="159" y="193"/>
                  </a:lnTo>
                  <a:lnTo>
                    <a:pt x="251" y="335"/>
                  </a:lnTo>
                  <a:lnTo>
                    <a:pt x="335" y="84"/>
                  </a:lnTo>
                  <a:lnTo>
                    <a:pt x="251" y="9"/>
                  </a:lnTo>
                  <a:lnTo>
                    <a:pt x="92" y="0"/>
                  </a:lnTo>
                  <a:close/>
                  <a:moveTo>
                    <a:pt x="92" y="0"/>
                  </a:moveTo>
                  <a:lnTo>
                    <a:pt x="92" y="0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7" name="Freeform 251"/>
            <p:cNvSpPr>
              <a:spLocks noChangeArrowheads="1"/>
            </p:cNvSpPr>
            <p:nvPr/>
          </p:nvSpPr>
          <p:spPr bwMode="auto">
            <a:xfrm>
              <a:off x="4576763" y="2541587"/>
              <a:ext cx="120650" cy="120650"/>
            </a:xfrm>
            <a:custGeom>
              <a:avLst/>
              <a:gdLst>
                <a:gd name="T0" fmla="*/ 92 w 336"/>
                <a:gd name="T1" fmla="*/ 0 h 336"/>
                <a:gd name="T2" fmla="*/ 0 w 336"/>
                <a:gd name="T3" fmla="*/ 243 h 336"/>
                <a:gd name="T4" fmla="*/ 159 w 336"/>
                <a:gd name="T5" fmla="*/ 193 h 336"/>
                <a:gd name="T6" fmla="*/ 251 w 336"/>
                <a:gd name="T7" fmla="*/ 335 h 336"/>
                <a:gd name="T8" fmla="*/ 335 w 336"/>
                <a:gd name="T9" fmla="*/ 84 h 336"/>
                <a:gd name="T10" fmla="*/ 251 w 336"/>
                <a:gd name="T11" fmla="*/ 9 h 336"/>
                <a:gd name="T12" fmla="*/ 92 w 336"/>
                <a:gd name="T13" fmla="*/ 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6" h="336">
                  <a:moveTo>
                    <a:pt x="92" y="0"/>
                  </a:moveTo>
                  <a:lnTo>
                    <a:pt x="0" y="243"/>
                  </a:lnTo>
                  <a:lnTo>
                    <a:pt x="159" y="193"/>
                  </a:lnTo>
                  <a:lnTo>
                    <a:pt x="251" y="335"/>
                  </a:lnTo>
                  <a:lnTo>
                    <a:pt x="335" y="84"/>
                  </a:lnTo>
                  <a:lnTo>
                    <a:pt x="251" y="9"/>
                  </a:lnTo>
                  <a:lnTo>
                    <a:pt x="92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8" name="Freeform 252"/>
            <p:cNvSpPr>
              <a:spLocks noChangeArrowheads="1"/>
            </p:cNvSpPr>
            <p:nvPr/>
          </p:nvSpPr>
          <p:spPr bwMode="auto">
            <a:xfrm>
              <a:off x="4610100" y="2541587"/>
              <a:ext cx="1588" cy="1587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9" name="Freeform 253"/>
            <p:cNvSpPr>
              <a:spLocks noChangeArrowheads="1"/>
            </p:cNvSpPr>
            <p:nvPr/>
          </p:nvSpPr>
          <p:spPr bwMode="auto">
            <a:xfrm>
              <a:off x="4732338" y="2541587"/>
              <a:ext cx="120650" cy="120650"/>
            </a:xfrm>
            <a:custGeom>
              <a:avLst/>
              <a:gdLst>
                <a:gd name="T0" fmla="*/ 251 w 336"/>
                <a:gd name="T1" fmla="*/ 0 h 336"/>
                <a:gd name="T2" fmla="*/ 84 w 336"/>
                <a:gd name="T3" fmla="*/ 9 h 336"/>
                <a:gd name="T4" fmla="*/ 0 w 336"/>
                <a:gd name="T5" fmla="*/ 84 h 336"/>
                <a:gd name="T6" fmla="*/ 92 w 336"/>
                <a:gd name="T7" fmla="*/ 335 h 336"/>
                <a:gd name="T8" fmla="*/ 176 w 336"/>
                <a:gd name="T9" fmla="*/ 193 h 336"/>
                <a:gd name="T10" fmla="*/ 335 w 336"/>
                <a:gd name="T11" fmla="*/ 243 h 336"/>
                <a:gd name="T12" fmla="*/ 251 w 336"/>
                <a:gd name="T13" fmla="*/ 0 h 336"/>
                <a:gd name="T14" fmla="*/ 251 w 336"/>
                <a:gd name="T15" fmla="*/ 0 h 336"/>
                <a:gd name="T16" fmla="*/ 251 w 336"/>
                <a:gd name="T17" fmla="*/ 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6" h="336">
                  <a:moveTo>
                    <a:pt x="251" y="0"/>
                  </a:moveTo>
                  <a:lnTo>
                    <a:pt x="84" y="9"/>
                  </a:lnTo>
                  <a:lnTo>
                    <a:pt x="0" y="84"/>
                  </a:lnTo>
                  <a:lnTo>
                    <a:pt x="92" y="335"/>
                  </a:lnTo>
                  <a:lnTo>
                    <a:pt x="176" y="193"/>
                  </a:lnTo>
                  <a:lnTo>
                    <a:pt x="335" y="243"/>
                  </a:lnTo>
                  <a:lnTo>
                    <a:pt x="251" y="0"/>
                  </a:lnTo>
                  <a:close/>
                  <a:moveTo>
                    <a:pt x="251" y="0"/>
                  </a:moveTo>
                  <a:lnTo>
                    <a:pt x="251" y="0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0" name="Freeform 254"/>
            <p:cNvSpPr>
              <a:spLocks noChangeArrowheads="1"/>
            </p:cNvSpPr>
            <p:nvPr/>
          </p:nvSpPr>
          <p:spPr bwMode="auto">
            <a:xfrm>
              <a:off x="4732338" y="2541587"/>
              <a:ext cx="120650" cy="120650"/>
            </a:xfrm>
            <a:custGeom>
              <a:avLst/>
              <a:gdLst>
                <a:gd name="T0" fmla="*/ 251 w 336"/>
                <a:gd name="T1" fmla="*/ 0 h 336"/>
                <a:gd name="T2" fmla="*/ 84 w 336"/>
                <a:gd name="T3" fmla="*/ 9 h 336"/>
                <a:gd name="T4" fmla="*/ 0 w 336"/>
                <a:gd name="T5" fmla="*/ 84 h 336"/>
                <a:gd name="T6" fmla="*/ 92 w 336"/>
                <a:gd name="T7" fmla="*/ 335 h 336"/>
                <a:gd name="T8" fmla="*/ 176 w 336"/>
                <a:gd name="T9" fmla="*/ 193 h 336"/>
                <a:gd name="T10" fmla="*/ 335 w 336"/>
                <a:gd name="T11" fmla="*/ 243 h 336"/>
                <a:gd name="T12" fmla="*/ 251 w 336"/>
                <a:gd name="T13" fmla="*/ 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6" h="336">
                  <a:moveTo>
                    <a:pt x="251" y="0"/>
                  </a:moveTo>
                  <a:lnTo>
                    <a:pt x="84" y="9"/>
                  </a:lnTo>
                  <a:lnTo>
                    <a:pt x="0" y="84"/>
                  </a:lnTo>
                  <a:lnTo>
                    <a:pt x="92" y="335"/>
                  </a:lnTo>
                  <a:lnTo>
                    <a:pt x="176" y="193"/>
                  </a:lnTo>
                  <a:lnTo>
                    <a:pt x="335" y="243"/>
                  </a:lnTo>
                  <a:lnTo>
                    <a:pt x="251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1" name="Freeform 255"/>
            <p:cNvSpPr>
              <a:spLocks noChangeArrowheads="1"/>
            </p:cNvSpPr>
            <p:nvPr/>
          </p:nvSpPr>
          <p:spPr bwMode="auto">
            <a:xfrm>
              <a:off x="4822825" y="2541587"/>
              <a:ext cx="1588" cy="1587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2" name="Freeform 256"/>
            <p:cNvSpPr>
              <a:spLocks noChangeArrowheads="1"/>
            </p:cNvSpPr>
            <p:nvPr/>
          </p:nvSpPr>
          <p:spPr bwMode="auto">
            <a:xfrm>
              <a:off x="4586288" y="2300287"/>
              <a:ext cx="261937" cy="258762"/>
            </a:xfrm>
            <a:custGeom>
              <a:avLst/>
              <a:gdLst>
                <a:gd name="T0" fmla="*/ 618 w 728"/>
                <a:gd name="T1" fmla="*/ 619 h 720"/>
                <a:gd name="T2" fmla="*/ 627 w 728"/>
                <a:gd name="T3" fmla="*/ 469 h 720"/>
                <a:gd name="T4" fmla="*/ 727 w 728"/>
                <a:gd name="T5" fmla="*/ 360 h 720"/>
                <a:gd name="T6" fmla="*/ 627 w 728"/>
                <a:gd name="T7" fmla="*/ 251 h 720"/>
                <a:gd name="T8" fmla="*/ 618 w 728"/>
                <a:gd name="T9" fmla="*/ 101 h 720"/>
                <a:gd name="T10" fmla="*/ 468 w 728"/>
                <a:gd name="T11" fmla="*/ 92 h 720"/>
                <a:gd name="T12" fmla="*/ 359 w 728"/>
                <a:gd name="T13" fmla="*/ 0 h 720"/>
                <a:gd name="T14" fmla="*/ 250 w 728"/>
                <a:gd name="T15" fmla="*/ 92 h 720"/>
                <a:gd name="T16" fmla="*/ 100 w 728"/>
                <a:gd name="T17" fmla="*/ 101 h 720"/>
                <a:gd name="T18" fmla="*/ 92 w 728"/>
                <a:gd name="T19" fmla="*/ 251 h 720"/>
                <a:gd name="T20" fmla="*/ 0 w 728"/>
                <a:gd name="T21" fmla="*/ 360 h 720"/>
                <a:gd name="T22" fmla="*/ 92 w 728"/>
                <a:gd name="T23" fmla="*/ 469 h 720"/>
                <a:gd name="T24" fmla="*/ 100 w 728"/>
                <a:gd name="T25" fmla="*/ 619 h 720"/>
                <a:gd name="T26" fmla="*/ 250 w 728"/>
                <a:gd name="T27" fmla="*/ 628 h 720"/>
                <a:gd name="T28" fmla="*/ 359 w 728"/>
                <a:gd name="T29" fmla="*/ 719 h 720"/>
                <a:gd name="T30" fmla="*/ 468 w 728"/>
                <a:gd name="T31" fmla="*/ 628 h 720"/>
                <a:gd name="T32" fmla="*/ 618 w 728"/>
                <a:gd name="T33" fmla="*/ 619 h 720"/>
                <a:gd name="T34" fmla="*/ 359 w 728"/>
                <a:gd name="T35" fmla="*/ 561 h 720"/>
                <a:gd name="T36" fmla="*/ 159 w 728"/>
                <a:gd name="T37" fmla="*/ 360 h 720"/>
                <a:gd name="T38" fmla="*/ 359 w 728"/>
                <a:gd name="T39" fmla="*/ 159 h 720"/>
                <a:gd name="T40" fmla="*/ 560 w 728"/>
                <a:gd name="T41" fmla="*/ 360 h 720"/>
                <a:gd name="T42" fmla="*/ 359 w 728"/>
                <a:gd name="T43" fmla="*/ 561 h 720"/>
                <a:gd name="T44" fmla="*/ 359 w 728"/>
                <a:gd name="T45" fmla="*/ 561 h 720"/>
                <a:gd name="T46" fmla="*/ 359 w 728"/>
                <a:gd name="T47" fmla="*/ 561 h 7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28" h="720">
                  <a:moveTo>
                    <a:pt x="618" y="619"/>
                  </a:moveTo>
                  <a:cubicBezTo>
                    <a:pt x="627" y="469"/>
                    <a:pt x="627" y="469"/>
                    <a:pt x="627" y="469"/>
                  </a:cubicBezTo>
                  <a:cubicBezTo>
                    <a:pt x="727" y="360"/>
                    <a:pt x="727" y="360"/>
                    <a:pt x="727" y="360"/>
                  </a:cubicBezTo>
                  <a:cubicBezTo>
                    <a:pt x="627" y="251"/>
                    <a:pt x="627" y="251"/>
                    <a:pt x="627" y="251"/>
                  </a:cubicBezTo>
                  <a:cubicBezTo>
                    <a:pt x="618" y="101"/>
                    <a:pt x="618" y="101"/>
                    <a:pt x="618" y="101"/>
                  </a:cubicBezTo>
                  <a:cubicBezTo>
                    <a:pt x="468" y="92"/>
                    <a:pt x="468" y="92"/>
                    <a:pt x="468" y="92"/>
                  </a:cubicBezTo>
                  <a:cubicBezTo>
                    <a:pt x="359" y="0"/>
                    <a:pt x="359" y="0"/>
                    <a:pt x="359" y="0"/>
                  </a:cubicBezTo>
                  <a:cubicBezTo>
                    <a:pt x="250" y="92"/>
                    <a:pt x="250" y="92"/>
                    <a:pt x="250" y="92"/>
                  </a:cubicBezTo>
                  <a:cubicBezTo>
                    <a:pt x="100" y="101"/>
                    <a:pt x="100" y="101"/>
                    <a:pt x="100" y="101"/>
                  </a:cubicBezTo>
                  <a:cubicBezTo>
                    <a:pt x="92" y="251"/>
                    <a:pt x="92" y="251"/>
                    <a:pt x="92" y="251"/>
                  </a:cubicBezTo>
                  <a:cubicBezTo>
                    <a:pt x="0" y="360"/>
                    <a:pt x="0" y="360"/>
                    <a:pt x="0" y="360"/>
                  </a:cubicBezTo>
                  <a:cubicBezTo>
                    <a:pt x="92" y="469"/>
                    <a:pt x="92" y="469"/>
                    <a:pt x="92" y="469"/>
                  </a:cubicBezTo>
                  <a:cubicBezTo>
                    <a:pt x="100" y="619"/>
                    <a:pt x="100" y="619"/>
                    <a:pt x="100" y="619"/>
                  </a:cubicBezTo>
                  <a:cubicBezTo>
                    <a:pt x="250" y="628"/>
                    <a:pt x="250" y="628"/>
                    <a:pt x="250" y="628"/>
                  </a:cubicBezTo>
                  <a:cubicBezTo>
                    <a:pt x="359" y="719"/>
                    <a:pt x="359" y="719"/>
                    <a:pt x="359" y="719"/>
                  </a:cubicBezTo>
                  <a:cubicBezTo>
                    <a:pt x="468" y="628"/>
                    <a:pt x="468" y="628"/>
                    <a:pt x="468" y="628"/>
                  </a:cubicBezTo>
                  <a:lnTo>
                    <a:pt x="618" y="619"/>
                  </a:lnTo>
                  <a:close/>
                  <a:moveTo>
                    <a:pt x="359" y="561"/>
                  </a:moveTo>
                  <a:cubicBezTo>
                    <a:pt x="250" y="561"/>
                    <a:pt x="159" y="469"/>
                    <a:pt x="159" y="360"/>
                  </a:cubicBezTo>
                  <a:cubicBezTo>
                    <a:pt x="159" y="243"/>
                    <a:pt x="250" y="159"/>
                    <a:pt x="359" y="159"/>
                  </a:cubicBezTo>
                  <a:cubicBezTo>
                    <a:pt x="468" y="159"/>
                    <a:pt x="560" y="243"/>
                    <a:pt x="560" y="360"/>
                  </a:cubicBezTo>
                  <a:cubicBezTo>
                    <a:pt x="560" y="469"/>
                    <a:pt x="468" y="561"/>
                    <a:pt x="359" y="561"/>
                  </a:cubicBezTo>
                  <a:close/>
                  <a:moveTo>
                    <a:pt x="359" y="561"/>
                  </a:moveTo>
                  <a:lnTo>
                    <a:pt x="359" y="561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3" name="Freeform 257"/>
            <p:cNvSpPr>
              <a:spLocks noChangeArrowheads="1"/>
            </p:cNvSpPr>
            <p:nvPr/>
          </p:nvSpPr>
          <p:spPr bwMode="auto">
            <a:xfrm>
              <a:off x="4691063" y="2387599"/>
              <a:ext cx="36512" cy="80963"/>
            </a:xfrm>
            <a:custGeom>
              <a:avLst/>
              <a:gdLst>
                <a:gd name="T0" fmla="*/ 0 w 102"/>
                <a:gd name="T1" fmla="*/ 33 h 227"/>
                <a:gd name="T2" fmla="*/ 9 w 102"/>
                <a:gd name="T3" fmla="*/ 67 h 227"/>
                <a:gd name="T4" fmla="*/ 50 w 102"/>
                <a:gd name="T5" fmla="*/ 50 h 227"/>
                <a:gd name="T6" fmla="*/ 50 w 102"/>
                <a:gd name="T7" fmla="*/ 226 h 227"/>
                <a:gd name="T8" fmla="*/ 101 w 102"/>
                <a:gd name="T9" fmla="*/ 226 h 227"/>
                <a:gd name="T10" fmla="*/ 101 w 102"/>
                <a:gd name="T11" fmla="*/ 0 h 227"/>
                <a:gd name="T12" fmla="*/ 59 w 102"/>
                <a:gd name="T13" fmla="*/ 0 h 227"/>
                <a:gd name="T14" fmla="*/ 0 w 102"/>
                <a:gd name="T15" fmla="*/ 33 h 227"/>
                <a:gd name="T16" fmla="*/ 0 w 102"/>
                <a:gd name="T17" fmla="*/ 33 h 227"/>
                <a:gd name="T18" fmla="*/ 0 w 102"/>
                <a:gd name="T19" fmla="*/ 33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2" h="227">
                  <a:moveTo>
                    <a:pt x="0" y="33"/>
                  </a:moveTo>
                  <a:lnTo>
                    <a:pt x="9" y="67"/>
                  </a:lnTo>
                  <a:lnTo>
                    <a:pt x="50" y="50"/>
                  </a:lnTo>
                  <a:lnTo>
                    <a:pt x="50" y="226"/>
                  </a:lnTo>
                  <a:lnTo>
                    <a:pt x="101" y="226"/>
                  </a:lnTo>
                  <a:lnTo>
                    <a:pt x="101" y="0"/>
                  </a:lnTo>
                  <a:lnTo>
                    <a:pt x="59" y="0"/>
                  </a:lnTo>
                  <a:lnTo>
                    <a:pt x="0" y="33"/>
                  </a:lnTo>
                  <a:close/>
                  <a:moveTo>
                    <a:pt x="0" y="33"/>
                  </a:moveTo>
                  <a:lnTo>
                    <a:pt x="0" y="33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4" name="Freeform 258"/>
            <p:cNvSpPr>
              <a:spLocks noChangeArrowheads="1"/>
            </p:cNvSpPr>
            <p:nvPr/>
          </p:nvSpPr>
          <p:spPr bwMode="auto">
            <a:xfrm>
              <a:off x="4691063" y="2387599"/>
              <a:ext cx="36512" cy="80963"/>
            </a:xfrm>
            <a:custGeom>
              <a:avLst/>
              <a:gdLst>
                <a:gd name="T0" fmla="*/ 0 w 102"/>
                <a:gd name="T1" fmla="*/ 33 h 227"/>
                <a:gd name="T2" fmla="*/ 9 w 102"/>
                <a:gd name="T3" fmla="*/ 67 h 227"/>
                <a:gd name="T4" fmla="*/ 50 w 102"/>
                <a:gd name="T5" fmla="*/ 50 h 227"/>
                <a:gd name="T6" fmla="*/ 50 w 102"/>
                <a:gd name="T7" fmla="*/ 50 h 227"/>
                <a:gd name="T8" fmla="*/ 50 w 102"/>
                <a:gd name="T9" fmla="*/ 226 h 227"/>
                <a:gd name="T10" fmla="*/ 101 w 102"/>
                <a:gd name="T11" fmla="*/ 226 h 227"/>
                <a:gd name="T12" fmla="*/ 101 w 102"/>
                <a:gd name="T13" fmla="*/ 0 h 227"/>
                <a:gd name="T14" fmla="*/ 59 w 102"/>
                <a:gd name="T15" fmla="*/ 0 h 227"/>
                <a:gd name="T16" fmla="*/ 0 w 102"/>
                <a:gd name="T17" fmla="*/ 33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2" h="227">
                  <a:moveTo>
                    <a:pt x="0" y="33"/>
                  </a:moveTo>
                  <a:lnTo>
                    <a:pt x="9" y="67"/>
                  </a:lnTo>
                  <a:lnTo>
                    <a:pt x="50" y="50"/>
                  </a:lnTo>
                  <a:lnTo>
                    <a:pt x="50" y="50"/>
                  </a:lnTo>
                  <a:lnTo>
                    <a:pt x="50" y="226"/>
                  </a:lnTo>
                  <a:lnTo>
                    <a:pt x="101" y="226"/>
                  </a:lnTo>
                  <a:lnTo>
                    <a:pt x="101" y="0"/>
                  </a:lnTo>
                  <a:lnTo>
                    <a:pt x="59" y="0"/>
                  </a:lnTo>
                  <a:lnTo>
                    <a:pt x="0" y="33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5" name="Freeform 259"/>
            <p:cNvSpPr>
              <a:spLocks noChangeArrowheads="1"/>
            </p:cNvSpPr>
            <p:nvPr/>
          </p:nvSpPr>
          <p:spPr bwMode="auto">
            <a:xfrm>
              <a:off x="4691063" y="2400299"/>
              <a:ext cx="1587" cy="1588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6" name="组合 75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GrpSpPr/>
          <p:nvPr/>
        </p:nvGrpSpPr>
        <p:grpSpPr>
          <a:xfrm>
            <a:off x="1490789" y="1509328"/>
            <a:ext cx="3491063" cy="1716149"/>
            <a:chOff x="1490789" y="1509328"/>
            <a:chExt cx="3491063" cy="1716149"/>
          </a:xfrm>
        </p:grpSpPr>
        <p:sp>
          <p:nvSpPr>
            <p:cNvPr id="77" name="Oval 14"/>
            <p:cNvSpPr>
              <a:spLocks/>
            </p:cNvSpPr>
            <p:nvPr/>
          </p:nvSpPr>
          <p:spPr bwMode="auto">
            <a:xfrm>
              <a:off x="2341511" y="1509328"/>
              <a:ext cx="556538" cy="556683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C8C8C8"/>
                </a:gs>
              </a:gsLst>
              <a:lin ang="19800000" scaled="0"/>
              <a:tileRect/>
            </a:gradFill>
            <a:ln w="12700">
              <a:gradFill flip="none" rotWithShape="1">
                <a:gsLst>
                  <a:gs pos="53000">
                    <a:schemeClr val="bg1">
                      <a:alpha val="90000"/>
                    </a:schemeClr>
                  </a:gs>
                  <a:gs pos="100000">
                    <a:schemeClr val="tx1">
                      <a:lumMod val="50000"/>
                      <a:lumOff val="50000"/>
                    </a:schemeClr>
                  </a:gs>
                </a:gsLst>
                <a:lin ang="7200000" scaled="0"/>
                <a:tileRect/>
              </a:gradFill>
            </a:ln>
            <a:effectLst>
              <a:outerShdw blurRad="482600" dist="203200" dir="8100000" algn="tr" rotWithShape="0">
                <a:prstClr val="black">
                  <a:alpha val="2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</a:pPr>
              <a:endParaRPr lang="en-US" sz="6000" dirty="0">
                <a:solidFill>
                  <a:schemeClr val="bg1"/>
                </a:solidFill>
                <a:latin typeface="AgencyFB Light" pitchFamily="50" charset="0"/>
                <a:ea typeface="微软雅黑 Light" panose="020B0502040204020203" pitchFamily="34" charset="-122"/>
              </a:endParaRPr>
            </a:p>
          </p:txBody>
        </p:sp>
        <p:sp>
          <p:nvSpPr>
            <p:cNvPr id="78" name="Freeform 93"/>
            <p:cNvSpPr>
              <a:spLocks noEditPoints="1"/>
            </p:cNvSpPr>
            <p:nvPr/>
          </p:nvSpPr>
          <p:spPr bwMode="auto">
            <a:xfrm>
              <a:off x="2449715" y="1617604"/>
              <a:ext cx="340129" cy="340129"/>
            </a:xfrm>
            <a:custGeom>
              <a:avLst/>
              <a:gdLst>
                <a:gd name="T0" fmla="*/ 32 w 64"/>
                <a:gd name="T1" fmla="*/ 0 h 64"/>
                <a:gd name="T2" fmla="*/ 0 w 64"/>
                <a:gd name="T3" fmla="*/ 32 h 64"/>
                <a:gd name="T4" fmla="*/ 32 w 64"/>
                <a:gd name="T5" fmla="*/ 64 h 64"/>
                <a:gd name="T6" fmla="*/ 64 w 64"/>
                <a:gd name="T7" fmla="*/ 32 h 64"/>
                <a:gd name="T8" fmla="*/ 32 w 64"/>
                <a:gd name="T9" fmla="*/ 0 h 64"/>
                <a:gd name="T10" fmla="*/ 47 w 64"/>
                <a:gd name="T11" fmla="*/ 53 h 64"/>
                <a:gd name="T12" fmla="*/ 32 w 64"/>
                <a:gd name="T13" fmla="*/ 42 h 64"/>
                <a:gd name="T14" fmla="*/ 17 w 64"/>
                <a:gd name="T15" fmla="*/ 53 h 64"/>
                <a:gd name="T16" fmla="*/ 23 w 64"/>
                <a:gd name="T17" fmla="*/ 35 h 64"/>
                <a:gd name="T18" fmla="*/ 8 w 64"/>
                <a:gd name="T19" fmla="*/ 24 h 64"/>
                <a:gd name="T20" fmla="*/ 26 w 64"/>
                <a:gd name="T21" fmla="*/ 24 h 64"/>
                <a:gd name="T22" fmla="*/ 32 w 64"/>
                <a:gd name="T23" fmla="*/ 7 h 64"/>
                <a:gd name="T24" fmla="*/ 38 w 64"/>
                <a:gd name="T25" fmla="*/ 24 h 64"/>
                <a:gd name="T26" fmla="*/ 56 w 64"/>
                <a:gd name="T27" fmla="*/ 24 h 64"/>
                <a:gd name="T28" fmla="*/ 41 w 64"/>
                <a:gd name="T29" fmla="*/ 35 h 64"/>
                <a:gd name="T30" fmla="*/ 47 w 64"/>
                <a:gd name="T31" fmla="*/ 5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4" h="64">
                  <a:moveTo>
                    <a:pt x="32" y="0"/>
                  </a:moveTo>
                  <a:cubicBezTo>
                    <a:pt x="14" y="0"/>
                    <a:pt x="0" y="14"/>
                    <a:pt x="0" y="32"/>
                  </a:cubicBezTo>
                  <a:cubicBezTo>
                    <a:pt x="0" y="50"/>
                    <a:pt x="14" y="64"/>
                    <a:pt x="32" y="64"/>
                  </a:cubicBezTo>
                  <a:cubicBezTo>
                    <a:pt x="50" y="64"/>
                    <a:pt x="64" y="50"/>
                    <a:pt x="64" y="32"/>
                  </a:cubicBezTo>
                  <a:cubicBezTo>
                    <a:pt x="64" y="14"/>
                    <a:pt x="50" y="0"/>
                    <a:pt x="32" y="0"/>
                  </a:cubicBezTo>
                  <a:close/>
                  <a:moveTo>
                    <a:pt x="47" y="53"/>
                  </a:moveTo>
                  <a:cubicBezTo>
                    <a:pt x="32" y="42"/>
                    <a:pt x="32" y="42"/>
                    <a:pt x="32" y="42"/>
                  </a:cubicBezTo>
                  <a:cubicBezTo>
                    <a:pt x="17" y="53"/>
                    <a:pt x="17" y="53"/>
                    <a:pt x="17" y="53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8" y="24"/>
                    <a:pt x="38" y="24"/>
                    <a:pt x="38" y="24"/>
                  </a:cubicBezTo>
                  <a:cubicBezTo>
                    <a:pt x="56" y="24"/>
                    <a:pt x="56" y="24"/>
                    <a:pt x="56" y="24"/>
                  </a:cubicBezTo>
                  <a:cubicBezTo>
                    <a:pt x="41" y="35"/>
                    <a:pt x="41" y="35"/>
                    <a:pt x="41" y="35"/>
                  </a:cubicBezTo>
                  <a:lnTo>
                    <a:pt x="47" y="53"/>
                  </a:lnTo>
                  <a:close/>
                </a:path>
              </a:pathLst>
            </a:custGeom>
            <a:solidFill>
              <a:srgbClr val="B32E31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79" name="组合 78"/>
            <p:cNvGrpSpPr>
              <a:grpSpLocks/>
            </p:cNvGrpSpPr>
            <p:nvPr/>
          </p:nvGrpSpPr>
          <p:grpSpPr>
            <a:xfrm>
              <a:off x="1490789" y="2271369"/>
              <a:ext cx="2262946" cy="954108"/>
              <a:chOff x="661229" y="2974860"/>
              <a:chExt cx="2262946" cy="954108"/>
            </a:xfrm>
          </p:grpSpPr>
          <p:sp>
            <p:nvSpPr>
              <p:cNvPr id="81" name="文本框 80"/>
              <p:cNvSpPr txBox="1"/>
              <p:nvPr/>
            </p:nvSpPr>
            <p:spPr>
              <a:xfrm>
                <a:off x="833564" y="2974860"/>
                <a:ext cx="191827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0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点击添加标题</a:t>
                </a:r>
              </a:p>
            </p:txBody>
          </p:sp>
          <p:sp>
            <p:nvSpPr>
              <p:cNvPr id="82" name="矩形 81"/>
              <p:cNvSpPr/>
              <p:nvPr/>
            </p:nvSpPr>
            <p:spPr>
              <a:xfrm>
                <a:off x="661229" y="3374970"/>
                <a:ext cx="2262946" cy="55399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000" dirty="0">
                    <a:solidFill>
                      <a:schemeClr val="bg1"/>
                    </a:solidFill>
                    <a:ea typeface="微软雅黑" panose="020B0503020204020204" pitchFamily="34" charset="-122"/>
                  </a:rPr>
                  <a:t>We are specialized in the design industry, enter your important</a:t>
                </a:r>
              </a:p>
            </p:txBody>
          </p:sp>
        </p:grpSp>
        <p:cxnSp>
          <p:nvCxnSpPr>
            <p:cNvPr id="80" name="直接箭头连接符 79"/>
            <p:cNvCxnSpPr/>
            <p:nvPr/>
          </p:nvCxnSpPr>
          <p:spPr>
            <a:xfrm flipH="1" flipV="1">
              <a:off x="3016314" y="1655876"/>
              <a:ext cx="1965538" cy="410135"/>
            </a:xfrm>
            <a:prstGeom prst="straightConnector1">
              <a:avLst/>
            </a:prstGeom>
            <a:noFill/>
            <a:ln w="6350" cap="flat" cmpd="sng" algn="ctr">
              <a:solidFill>
                <a:schemeClr val="bg1"/>
              </a:solidFill>
              <a:prstDash val="solid"/>
              <a:miter lim="800000"/>
              <a:tailEnd type="triangle"/>
            </a:ln>
            <a:effectLst/>
          </p:spPr>
        </p:cxnSp>
      </p:grpSp>
      <p:grpSp>
        <p:nvGrpSpPr>
          <p:cNvPr id="83" name="组合 82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GrpSpPr/>
          <p:nvPr/>
        </p:nvGrpSpPr>
        <p:grpSpPr>
          <a:xfrm>
            <a:off x="7244798" y="1509328"/>
            <a:ext cx="3548207" cy="1786542"/>
            <a:chOff x="7244798" y="1509328"/>
            <a:chExt cx="3548207" cy="1786542"/>
          </a:xfrm>
        </p:grpSpPr>
        <p:sp>
          <p:nvSpPr>
            <p:cNvPr id="84" name="Oval 41"/>
            <p:cNvSpPr>
              <a:spLocks/>
            </p:cNvSpPr>
            <p:nvPr/>
          </p:nvSpPr>
          <p:spPr bwMode="auto">
            <a:xfrm>
              <a:off x="9383263" y="1509328"/>
              <a:ext cx="556538" cy="556683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C8C8C8"/>
                </a:gs>
              </a:gsLst>
              <a:lin ang="19800000" scaled="0"/>
              <a:tileRect/>
            </a:gradFill>
            <a:ln w="12700">
              <a:gradFill flip="none" rotWithShape="1">
                <a:gsLst>
                  <a:gs pos="53000">
                    <a:schemeClr val="bg1">
                      <a:alpha val="90000"/>
                    </a:schemeClr>
                  </a:gs>
                  <a:gs pos="100000">
                    <a:schemeClr val="tx1">
                      <a:lumMod val="50000"/>
                      <a:lumOff val="50000"/>
                    </a:schemeClr>
                  </a:gs>
                </a:gsLst>
                <a:lin ang="7200000" scaled="0"/>
                <a:tileRect/>
              </a:gradFill>
            </a:ln>
            <a:effectLst>
              <a:outerShdw blurRad="482600" dist="203200" dir="8100000" algn="tr" rotWithShape="0">
                <a:prstClr val="black">
                  <a:alpha val="2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</a:pPr>
              <a:endParaRPr lang="en-US" sz="6000" dirty="0">
                <a:solidFill>
                  <a:schemeClr val="bg1"/>
                </a:solidFill>
                <a:latin typeface="AgencyFB Light" pitchFamily="50" charset="0"/>
                <a:ea typeface="微软雅黑 Light" panose="020B0502040204020203" pitchFamily="34" charset="-122"/>
              </a:endParaRPr>
            </a:p>
          </p:txBody>
        </p:sp>
        <p:sp>
          <p:nvSpPr>
            <p:cNvPr id="85" name="AutoShape 66"/>
            <p:cNvSpPr>
              <a:spLocks noChangeAspect="1"/>
            </p:cNvSpPr>
            <p:nvPr/>
          </p:nvSpPr>
          <p:spPr bwMode="auto">
            <a:xfrm>
              <a:off x="9536766" y="1655876"/>
              <a:ext cx="269127" cy="269197"/>
            </a:xfrm>
            <a:custGeom>
              <a:avLst/>
              <a:gdLst>
                <a:gd name="T0" fmla="*/ 10799 w 21598"/>
                <a:gd name="T1" fmla="*/ 10800 h 21600"/>
                <a:gd name="T2" fmla="*/ 10799 w 21598"/>
                <a:gd name="T3" fmla="*/ 10800 h 21600"/>
                <a:gd name="T4" fmla="*/ 10799 w 21598"/>
                <a:gd name="T5" fmla="*/ 10800 h 21600"/>
                <a:gd name="T6" fmla="*/ 10799 w 21598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598" h="21600">
                  <a:moveTo>
                    <a:pt x="17537" y="12697"/>
                  </a:moveTo>
                  <a:lnTo>
                    <a:pt x="19798" y="9997"/>
                  </a:lnTo>
                  <a:lnTo>
                    <a:pt x="19798" y="17284"/>
                  </a:lnTo>
                  <a:cubicBezTo>
                    <a:pt x="19798" y="17874"/>
                    <a:pt x="19700" y="18429"/>
                    <a:pt x="19505" y="18949"/>
                  </a:cubicBezTo>
                  <a:cubicBezTo>
                    <a:pt x="19309" y="19469"/>
                    <a:pt x="19049" y="19928"/>
                    <a:pt x="18721" y="20321"/>
                  </a:cubicBezTo>
                  <a:cubicBezTo>
                    <a:pt x="18394" y="20715"/>
                    <a:pt x="18014" y="21027"/>
                    <a:pt x="17583" y="21256"/>
                  </a:cubicBezTo>
                  <a:cubicBezTo>
                    <a:pt x="17153" y="21485"/>
                    <a:pt x="16690" y="21599"/>
                    <a:pt x="16188" y="21599"/>
                  </a:cubicBezTo>
                  <a:lnTo>
                    <a:pt x="3595" y="21599"/>
                  </a:lnTo>
                  <a:cubicBezTo>
                    <a:pt x="3103" y="21599"/>
                    <a:pt x="2635" y="21485"/>
                    <a:pt x="2195" y="21256"/>
                  </a:cubicBezTo>
                  <a:cubicBezTo>
                    <a:pt x="1754" y="21027"/>
                    <a:pt x="1372" y="20715"/>
                    <a:pt x="1052" y="20321"/>
                  </a:cubicBezTo>
                  <a:cubicBezTo>
                    <a:pt x="734" y="19928"/>
                    <a:pt x="477" y="19469"/>
                    <a:pt x="286" y="18949"/>
                  </a:cubicBezTo>
                  <a:cubicBezTo>
                    <a:pt x="95" y="18429"/>
                    <a:pt x="0" y="17874"/>
                    <a:pt x="0" y="17284"/>
                  </a:cubicBezTo>
                  <a:lnTo>
                    <a:pt x="0" y="4315"/>
                  </a:lnTo>
                  <a:cubicBezTo>
                    <a:pt x="0" y="3722"/>
                    <a:pt x="95" y="3164"/>
                    <a:pt x="286" y="2632"/>
                  </a:cubicBezTo>
                  <a:cubicBezTo>
                    <a:pt x="477" y="2106"/>
                    <a:pt x="734" y="1645"/>
                    <a:pt x="1052" y="1263"/>
                  </a:cubicBezTo>
                  <a:cubicBezTo>
                    <a:pt x="1372" y="878"/>
                    <a:pt x="1754" y="572"/>
                    <a:pt x="2195" y="343"/>
                  </a:cubicBezTo>
                  <a:cubicBezTo>
                    <a:pt x="2635" y="114"/>
                    <a:pt x="3103" y="0"/>
                    <a:pt x="3595" y="0"/>
                  </a:cubicBezTo>
                  <a:lnTo>
                    <a:pt x="16188" y="0"/>
                  </a:lnTo>
                  <a:cubicBezTo>
                    <a:pt x="16401" y="0"/>
                    <a:pt x="16605" y="26"/>
                    <a:pt x="16798" y="82"/>
                  </a:cubicBezTo>
                  <a:lnTo>
                    <a:pt x="14608" y="2714"/>
                  </a:lnTo>
                  <a:lnTo>
                    <a:pt x="3595" y="2714"/>
                  </a:lnTo>
                  <a:cubicBezTo>
                    <a:pt x="3228" y="2714"/>
                    <a:pt x="2914" y="2867"/>
                    <a:pt x="2652" y="3184"/>
                  </a:cubicBezTo>
                  <a:cubicBezTo>
                    <a:pt x="2391" y="3496"/>
                    <a:pt x="2261" y="3875"/>
                    <a:pt x="2261" y="4315"/>
                  </a:cubicBezTo>
                  <a:lnTo>
                    <a:pt x="2261" y="17284"/>
                  </a:lnTo>
                  <a:cubicBezTo>
                    <a:pt x="2261" y="17724"/>
                    <a:pt x="2391" y="18101"/>
                    <a:pt x="2652" y="18412"/>
                  </a:cubicBezTo>
                  <a:cubicBezTo>
                    <a:pt x="2914" y="18729"/>
                    <a:pt x="3228" y="18888"/>
                    <a:pt x="3595" y="18888"/>
                  </a:cubicBezTo>
                  <a:lnTo>
                    <a:pt x="16188" y="18888"/>
                  </a:lnTo>
                  <a:cubicBezTo>
                    <a:pt x="16556" y="18888"/>
                    <a:pt x="16874" y="18729"/>
                    <a:pt x="17138" y="18412"/>
                  </a:cubicBezTo>
                  <a:cubicBezTo>
                    <a:pt x="17405" y="18101"/>
                    <a:pt x="17537" y="17724"/>
                    <a:pt x="17537" y="17284"/>
                  </a:cubicBezTo>
                  <a:lnTo>
                    <a:pt x="17537" y="12697"/>
                  </a:lnTo>
                  <a:close/>
                  <a:moveTo>
                    <a:pt x="21333" y="2796"/>
                  </a:moveTo>
                  <a:cubicBezTo>
                    <a:pt x="21514" y="3011"/>
                    <a:pt x="21599" y="3272"/>
                    <a:pt x="21597" y="3578"/>
                  </a:cubicBezTo>
                  <a:cubicBezTo>
                    <a:pt x="21592" y="3881"/>
                    <a:pt x="21504" y="4136"/>
                    <a:pt x="21333" y="4342"/>
                  </a:cubicBezTo>
                  <a:lnTo>
                    <a:pt x="13005" y="14346"/>
                  </a:lnTo>
                  <a:lnTo>
                    <a:pt x="11854" y="15721"/>
                  </a:lnTo>
                  <a:cubicBezTo>
                    <a:pt x="11676" y="15938"/>
                    <a:pt x="11458" y="16044"/>
                    <a:pt x="11206" y="16044"/>
                  </a:cubicBezTo>
                  <a:cubicBezTo>
                    <a:pt x="10951" y="16044"/>
                    <a:pt x="10733" y="15938"/>
                    <a:pt x="10555" y="15721"/>
                  </a:cubicBezTo>
                  <a:lnTo>
                    <a:pt x="9383" y="14346"/>
                  </a:lnTo>
                  <a:lnTo>
                    <a:pt x="4779" y="8787"/>
                  </a:lnTo>
                  <a:cubicBezTo>
                    <a:pt x="4600" y="8573"/>
                    <a:pt x="4507" y="8314"/>
                    <a:pt x="4507" y="8006"/>
                  </a:cubicBezTo>
                  <a:cubicBezTo>
                    <a:pt x="4507" y="7703"/>
                    <a:pt x="4600" y="7441"/>
                    <a:pt x="4779" y="7227"/>
                  </a:cubicBezTo>
                  <a:lnTo>
                    <a:pt x="5927" y="5846"/>
                  </a:lnTo>
                  <a:cubicBezTo>
                    <a:pt x="6106" y="5635"/>
                    <a:pt x="6323" y="5526"/>
                    <a:pt x="6578" y="5526"/>
                  </a:cubicBezTo>
                  <a:cubicBezTo>
                    <a:pt x="6830" y="5526"/>
                    <a:pt x="7043" y="5634"/>
                    <a:pt x="7214" y="5846"/>
                  </a:cubicBezTo>
                  <a:lnTo>
                    <a:pt x="11198" y="10632"/>
                  </a:lnTo>
                  <a:lnTo>
                    <a:pt x="18861" y="1404"/>
                  </a:lnTo>
                  <a:cubicBezTo>
                    <a:pt x="19040" y="1186"/>
                    <a:pt x="19262" y="1084"/>
                    <a:pt x="19524" y="1087"/>
                  </a:cubicBezTo>
                  <a:cubicBezTo>
                    <a:pt x="19786" y="1092"/>
                    <a:pt x="20001" y="1198"/>
                    <a:pt x="20173" y="1404"/>
                  </a:cubicBezTo>
                  <a:lnTo>
                    <a:pt x="21333" y="2796"/>
                  </a:lnTo>
                  <a:close/>
                </a:path>
              </a:pathLst>
            </a:custGeom>
            <a:solidFill>
              <a:srgbClr val="B32E31"/>
            </a:solidFill>
            <a:ln>
              <a:noFill/>
            </a:ln>
            <a:effectLst/>
            <a:extLst/>
          </p:spPr>
          <p:txBody>
            <a:bodyPr lIns="50789" tIns="50789" rIns="50789" bIns="50789" anchor="ctr"/>
            <a:lstStyle/>
            <a:p>
              <a:pPr marL="0" marR="0" lvl="0" indent="0" defTabSz="457098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ES" sz="3600" b="0" i="0" u="none" strike="noStrike" kern="0" cap="none" spc="0" normalizeH="0" baseline="0" noProof="0" dirty="0">
                <a:ln>
                  <a:noFill/>
                </a:ln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微软雅黑" panose="020B0503020204020204" pitchFamily="34" charset="-122"/>
                <a:cs typeface="Gill Sans" charset="0"/>
                <a:sym typeface="Gill Sans" charset="0"/>
              </a:endParaRPr>
            </a:p>
          </p:txBody>
        </p:sp>
        <p:grpSp>
          <p:nvGrpSpPr>
            <p:cNvPr id="86" name="组合 85"/>
            <p:cNvGrpSpPr>
              <a:grpSpLocks/>
            </p:cNvGrpSpPr>
            <p:nvPr/>
          </p:nvGrpSpPr>
          <p:grpSpPr>
            <a:xfrm>
              <a:off x="8530059" y="2341762"/>
              <a:ext cx="2262946" cy="954108"/>
              <a:chOff x="661229" y="2974860"/>
              <a:chExt cx="2262946" cy="954108"/>
            </a:xfrm>
          </p:grpSpPr>
          <p:sp>
            <p:nvSpPr>
              <p:cNvPr id="88" name="文本框 87"/>
              <p:cNvSpPr txBox="1"/>
              <p:nvPr/>
            </p:nvSpPr>
            <p:spPr>
              <a:xfrm>
                <a:off x="843384" y="2974860"/>
                <a:ext cx="189863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0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点击添加标题</a:t>
                </a:r>
              </a:p>
            </p:txBody>
          </p:sp>
          <p:sp>
            <p:nvSpPr>
              <p:cNvPr id="89" name="矩形 88"/>
              <p:cNvSpPr/>
              <p:nvPr/>
            </p:nvSpPr>
            <p:spPr>
              <a:xfrm>
                <a:off x="661229" y="3374970"/>
                <a:ext cx="2262946" cy="55399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000" dirty="0">
                    <a:solidFill>
                      <a:schemeClr val="bg1"/>
                    </a:solidFill>
                    <a:ea typeface="微软雅黑" panose="020B0503020204020204" pitchFamily="34" charset="-122"/>
                  </a:rPr>
                  <a:t>We are specialized in the design industry, enter your important</a:t>
                </a:r>
              </a:p>
            </p:txBody>
          </p:sp>
        </p:grpSp>
        <p:cxnSp>
          <p:nvCxnSpPr>
            <p:cNvPr id="87" name="直接箭头连接符 86"/>
            <p:cNvCxnSpPr/>
            <p:nvPr/>
          </p:nvCxnSpPr>
          <p:spPr>
            <a:xfrm flipV="1">
              <a:off x="7244798" y="1746250"/>
              <a:ext cx="2042127" cy="319761"/>
            </a:xfrm>
            <a:prstGeom prst="straightConnector1">
              <a:avLst/>
            </a:prstGeom>
            <a:noFill/>
            <a:ln w="6350" cap="flat" cmpd="sng" algn="ctr">
              <a:solidFill>
                <a:schemeClr val="bg1"/>
              </a:solidFill>
              <a:prstDash val="solid"/>
              <a:miter lim="800000"/>
              <a:tailEnd type="triangle"/>
            </a:ln>
            <a:effectLst/>
          </p:spPr>
        </p:cxnSp>
      </p:grpSp>
      <p:grpSp>
        <p:nvGrpSpPr>
          <p:cNvPr id="90" name="组合 89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GrpSpPr/>
          <p:nvPr/>
        </p:nvGrpSpPr>
        <p:grpSpPr>
          <a:xfrm>
            <a:off x="7442325" y="3536950"/>
            <a:ext cx="2830110" cy="2326292"/>
            <a:chOff x="7442325" y="3536950"/>
            <a:chExt cx="2830110" cy="2326292"/>
          </a:xfrm>
        </p:grpSpPr>
        <p:sp>
          <p:nvSpPr>
            <p:cNvPr id="91" name="Oval 48"/>
            <p:cNvSpPr>
              <a:spLocks/>
            </p:cNvSpPr>
            <p:nvPr/>
          </p:nvSpPr>
          <p:spPr bwMode="auto">
            <a:xfrm>
              <a:off x="8862694" y="4162390"/>
              <a:ext cx="556538" cy="556683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C8C8C8"/>
                </a:gs>
              </a:gsLst>
              <a:lin ang="19800000" scaled="0"/>
              <a:tileRect/>
            </a:gradFill>
            <a:ln w="12700">
              <a:gradFill flip="none" rotWithShape="1">
                <a:gsLst>
                  <a:gs pos="53000">
                    <a:schemeClr val="bg1">
                      <a:alpha val="90000"/>
                    </a:schemeClr>
                  </a:gs>
                  <a:gs pos="100000">
                    <a:schemeClr val="tx1">
                      <a:lumMod val="50000"/>
                      <a:lumOff val="50000"/>
                    </a:schemeClr>
                  </a:gs>
                </a:gsLst>
                <a:lin ang="7200000" scaled="0"/>
                <a:tileRect/>
              </a:gradFill>
            </a:ln>
            <a:effectLst>
              <a:outerShdw blurRad="482600" dist="203200" dir="8100000" algn="tr" rotWithShape="0">
                <a:prstClr val="black">
                  <a:alpha val="2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</a:pPr>
              <a:endParaRPr lang="en-US" sz="6000" dirty="0">
                <a:solidFill>
                  <a:schemeClr val="bg1"/>
                </a:solidFill>
                <a:latin typeface="AgencyFB Light" pitchFamily="50" charset="0"/>
                <a:ea typeface="微软雅黑 Light" panose="020B0502040204020203" pitchFamily="34" charset="-122"/>
              </a:endParaRPr>
            </a:p>
          </p:txBody>
        </p:sp>
        <p:sp>
          <p:nvSpPr>
            <p:cNvPr id="92" name="Freeform 102"/>
            <p:cNvSpPr>
              <a:spLocks noEditPoints="1"/>
            </p:cNvSpPr>
            <p:nvPr/>
          </p:nvSpPr>
          <p:spPr bwMode="auto">
            <a:xfrm>
              <a:off x="8995000" y="4294768"/>
              <a:ext cx="291925" cy="291925"/>
            </a:xfrm>
            <a:custGeom>
              <a:avLst/>
              <a:gdLst>
                <a:gd name="T0" fmla="*/ 32 w 64"/>
                <a:gd name="T1" fmla="*/ 0 h 64"/>
                <a:gd name="T2" fmla="*/ 0 w 64"/>
                <a:gd name="T3" fmla="*/ 32 h 64"/>
                <a:gd name="T4" fmla="*/ 32 w 64"/>
                <a:gd name="T5" fmla="*/ 64 h 64"/>
                <a:gd name="T6" fmla="*/ 64 w 64"/>
                <a:gd name="T7" fmla="*/ 32 h 64"/>
                <a:gd name="T8" fmla="*/ 32 w 64"/>
                <a:gd name="T9" fmla="*/ 0 h 64"/>
                <a:gd name="T10" fmla="*/ 28 w 64"/>
                <a:gd name="T11" fmla="*/ 8 h 64"/>
                <a:gd name="T12" fmla="*/ 36 w 64"/>
                <a:gd name="T13" fmla="*/ 8 h 64"/>
                <a:gd name="T14" fmla="*/ 36 w 64"/>
                <a:gd name="T15" fmla="*/ 28 h 64"/>
                <a:gd name="T16" fmla="*/ 28 w 64"/>
                <a:gd name="T17" fmla="*/ 28 h 64"/>
                <a:gd name="T18" fmla="*/ 28 w 64"/>
                <a:gd name="T19" fmla="*/ 8 h 64"/>
                <a:gd name="T20" fmla="*/ 32 w 64"/>
                <a:gd name="T21" fmla="*/ 53 h 64"/>
                <a:gd name="T22" fmla="*/ 11 w 64"/>
                <a:gd name="T23" fmla="*/ 32 h 64"/>
                <a:gd name="T24" fmla="*/ 24 w 64"/>
                <a:gd name="T25" fmla="*/ 13 h 64"/>
                <a:gd name="T26" fmla="*/ 24 w 64"/>
                <a:gd name="T27" fmla="*/ 12 h 64"/>
                <a:gd name="T28" fmla="*/ 24 w 64"/>
                <a:gd name="T29" fmla="*/ 20 h 64"/>
                <a:gd name="T30" fmla="*/ 17 w 64"/>
                <a:gd name="T31" fmla="*/ 32 h 64"/>
                <a:gd name="T32" fmla="*/ 32 w 64"/>
                <a:gd name="T33" fmla="*/ 47 h 64"/>
                <a:gd name="T34" fmla="*/ 47 w 64"/>
                <a:gd name="T35" fmla="*/ 32 h 64"/>
                <a:gd name="T36" fmla="*/ 40 w 64"/>
                <a:gd name="T37" fmla="*/ 20 h 64"/>
                <a:gd name="T38" fmla="*/ 40 w 64"/>
                <a:gd name="T39" fmla="*/ 12 h 64"/>
                <a:gd name="T40" fmla="*/ 40 w 64"/>
                <a:gd name="T41" fmla="*/ 13 h 64"/>
                <a:gd name="T42" fmla="*/ 53 w 64"/>
                <a:gd name="T43" fmla="*/ 32 h 64"/>
                <a:gd name="T44" fmla="*/ 32 w 64"/>
                <a:gd name="T45" fmla="*/ 5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4" h="64">
                  <a:moveTo>
                    <a:pt x="32" y="0"/>
                  </a:moveTo>
                  <a:cubicBezTo>
                    <a:pt x="14" y="0"/>
                    <a:pt x="0" y="14"/>
                    <a:pt x="0" y="32"/>
                  </a:cubicBezTo>
                  <a:cubicBezTo>
                    <a:pt x="0" y="50"/>
                    <a:pt x="14" y="64"/>
                    <a:pt x="32" y="64"/>
                  </a:cubicBezTo>
                  <a:cubicBezTo>
                    <a:pt x="50" y="64"/>
                    <a:pt x="64" y="50"/>
                    <a:pt x="64" y="32"/>
                  </a:cubicBezTo>
                  <a:cubicBezTo>
                    <a:pt x="64" y="14"/>
                    <a:pt x="50" y="0"/>
                    <a:pt x="32" y="0"/>
                  </a:cubicBezTo>
                  <a:close/>
                  <a:moveTo>
                    <a:pt x="28" y="8"/>
                  </a:moveTo>
                  <a:cubicBezTo>
                    <a:pt x="36" y="8"/>
                    <a:pt x="36" y="8"/>
                    <a:pt x="36" y="8"/>
                  </a:cubicBezTo>
                  <a:cubicBezTo>
                    <a:pt x="36" y="28"/>
                    <a:pt x="36" y="28"/>
                    <a:pt x="36" y="28"/>
                  </a:cubicBezTo>
                  <a:cubicBezTo>
                    <a:pt x="28" y="28"/>
                    <a:pt x="28" y="28"/>
                    <a:pt x="28" y="28"/>
                  </a:cubicBezTo>
                  <a:lnTo>
                    <a:pt x="28" y="8"/>
                  </a:lnTo>
                  <a:close/>
                  <a:moveTo>
                    <a:pt x="32" y="53"/>
                  </a:moveTo>
                  <a:cubicBezTo>
                    <a:pt x="20" y="53"/>
                    <a:pt x="11" y="44"/>
                    <a:pt x="11" y="32"/>
                  </a:cubicBezTo>
                  <a:cubicBezTo>
                    <a:pt x="11" y="24"/>
                    <a:pt x="16" y="16"/>
                    <a:pt x="24" y="13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0" y="22"/>
                    <a:pt x="17" y="27"/>
                    <a:pt x="17" y="32"/>
                  </a:cubicBezTo>
                  <a:cubicBezTo>
                    <a:pt x="17" y="40"/>
                    <a:pt x="24" y="47"/>
                    <a:pt x="32" y="47"/>
                  </a:cubicBezTo>
                  <a:cubicBezTo>
                    <a:pt x="40" y="47"/>
                    <a:pt x="47" y="40"/>
                    <a:pt x="47" y="32"/>
                  </a:cubicBezTo>
                  <a:cubicBezTo>
                    <a:pt x="47" y="27"/>
                    <a:pt x="44" y="22"/>
                    <a:pt x="40" y="20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3"/>
                    <a:pt x="40" y="13"/>
                    <a:pt x="40" y="13"/>
                  </a:cubicBezTo>
                  <a:cubicBezTo>
                    <a:pt x="48" y="16"/>
                    <a:pt x="53" y="24"/>
                    <a:pt x="53" y="32"/>
                  </a:cubicBezTo>
                  <a:cubicBezTo>
                    <a:pt x="53" y="44"/>
                    <a:pt x="44" y="53"/>
                    <a:pt x="32" y="53"/>
                  </a:cubicBezTo>
                  <a:close/>
                </a:path>
              </a:pathLst>
            </a:custGeom>
            <a:solidFill>
              <a:srgbClr val="B32E3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93" name="组合 92"/>
            <p:cNvGrpSpPr>
              <a:grpSpLocks/>
            </p:cNvGrpSpPr>
            <p:nvPr/>
          </p:nvGrpSpPr>
          <p:grpSpPr>
            <a:xfrm>
              <a:off x="8009489" y="4909134"/>
              <a:ext cx="2262946" cy="954108"/>
              <a:chOff x="661229" y="2974860"/>
              <a:chExt cx="2262946" cy="954108"/>
            </a:xfrm>
          </p:grpSpPr>
          <p:sp>
            <p:nvSpPr>
              <p:cNvPr id="95" name="文本框 94"/>
              <p:cNvSpPr txBox="1"/>
              <p:nvPr/>
            </p:nvSpPr>
            <p:spPr>
              <a:xfrm>
                <a:off x="760964" y="2974860"/>
                <a:ext cx="206347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0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点击添加标题</a:t>
                </a:r>
              </a:p>
            </p:txBody>
          </p:sp>
          <p:sp>
            <p:nvSpPr>
              <p:cNvPr id="96" name="矩形 95"/>
              <p:cNvSpPr/>
              <p:nvPr/>
            </p:nvSpPr>
            <p:spPr>
              <a:xfrm>
                <a:off x="661229" y="3374970"/>
                <a:ext cx="2262946" cy="55399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000" dirty="0">
                    <a:solidFill>
                      <a:schemeClr val="bg1"/>
                    </a:solidFill>
                    <a:ea typeface="微软雅黑" panose="020B0503020204020204" pitchFamily="34" charset="-122"/>
                  </a:rPr>
                  <a:t>We are specialized in the design industry, enter your important</a:t>
                </a:r>
              </a:p>
            </p:txBody>
          </p:sp>
        </p:grpSp>
        <p:cxnSp>
          <p:nvCxnSpPr>
            <p:cNvPr id="94" name="直接箭头连接符 93"/>
            <p:cNvCxnSpPr/>
            <p:nvPr/>
          </p:nvCxnSpPr>
          <p:spPr>
            <a:xfrm>
              <a:off x="7442325" y="3536950"/>
              <a:ext cx="1398491" cy="625440"/>
            </a:xfrm>
            <a:prstGeom prst="straightConnector1">
              <a:avLst/>
            </a:prstGeom>
            <a:noFill/>
            <a:ln w="6350" cap="flat" cmpd="sng" algn="ctr">
              <a:solidFill>
                <a:schemeClr val="bg1"/>
              </a:solidFill>
              <a:prstDash val="solid"/>
              <a:miter lim="800000"/>
              <a:tailEnd type="triangle"/>
            </a:ln>
            <a:effectLst/>
          </p:spPr>
        </p:cxnSp>
      </p:grpSp>
      <p:grpSp>
        <p:nvGrpSpPr>
          <p:cNvPr id="97" name="组合 96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GrpSpPr/>
          <p:nvPr/>
        </p:nvGrpSpPr>
        <p:grpSpPr>
          <a:xfrm>
            <a:off x="4981852" y="4162390"/>
            <a:ext cx="2262946" cy="2165884"/>
            <a:chOff x="4981852" y="4162390"/>
            <a:chExt cx="2262946" cy="2165884"/>
          </a:xfrm>
        </p:grpSpPr>
        <p:sp>
          <p:nvSpPr>
            <p:cNvPr id="98" name="Oval 31"/>
            <p:cNvSpPr>
              <a:spLocks/>
            </p:cNvSpPr>
            <p:nvPr/>
          </p:nvSpPr>
          <p:spPr bwMode="auto">
            <a:xfrm>
              <a:off x="5830205" y="4672226"/>
              <a:ext cx="556538" cy="556683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C8C8C8"/>
                </a:gs>
              </a:gsLst>
              <a:lin ang="19800000" scaled="0"/>
              <a:tileRect/>
            </a:gradFill>
            <a:ln w="12700">
              <a:gradFill flip="none" rotWithShape="1">
                <a:gsLst>
                  <a:gs pos="53000">
                    <a:schemeClr val="bg1">
                      <a:alpha val="90000"/>
                    </a:schemeClr>
                  </a:gs>
                  <a:gs pos="100000">
                    <a:schemeClr val="tx1">
                      <a:lumMod val="50000"/>
                      <a:lumOff val="50000"/>
                    </a:schemeClr>
                  </a:gs>
                </a:gsLst>
                <a:lin ang="7200000" scaled="0"/>
                <a:tileRect/>
              </a:gradFill>
            </a:ln>
            <a:effectLst>
              <a:outerShdw blurRad="482600" dist="203200" dir="8100000" algn="tr" rotWithShape="0">
                <a:prstClr val="black">
                  <a:alpha val="2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</a:pPr>
              <a:endParaRPr lang="en-US" sz="6000" dirty="0">
                <a:solidFill>
                  <a:schemeClr val="bg1"/>
                </a:solidFill>
                <a:latin typeface="AgencyFB Light" pitchFamily="50" charset="0"/>
                <a:ea typeface="微软雅黑 Light" panose="020B0502040204020203" pitchFamily="34" charset="-122"/>
              </a:endParaRPr>
            </a:p>
          </p:txBody>
        </p:sp>
        <p:sp>
          <p:nvSpPr>
            <p:cNvPr id="99" name="AutoShape 87"/>
            <p:cNvSpPr>
              <a:spLocks noChangeAspect="1"/>
            </p:cNvSpPr>
            <p:nvPr/>
          </p:nvSpPr>
          <p:spPr bwMode="auto">
            <a:xfrm>
              <a:off x="5933198" y="4781814"/>
              <a:ext cx="346195" cy="320865"/>
            </a:xfrm>
            <a:custGeom>
              <a:avLst/>
              <a:gdLst>
                <a:gd name="T0" fmla="+- 0 10798 9"/>
                <a:gd name="T1" fmla="*/ T0 w 21578"/>
                <a:gd name="T2" fmla="*/ 10800 h 21600"/>
                <a:gd name="T3" fmla="+- 0 10798 9"/>
                <a:gd name="T4" fmla="*/ T3 w 21578"/>
                <a:gd name="T5" fmla="*/ 10800 h 21600"/>
                <a:gd name="T6" fmla="+- 0 10798 9"/>
                <a:gd name="T7" fmla="*/ T6 w 21578"/>
                <a:gd name="T8" fmla="*/ 10800 h 21600"/>
                <a:gd name="T9" fmla="+- 0 10798 9"/>
                <a:gd name="T10" fmla="*/ T9 w 21578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78" h="21600">
                  <a:moveTo>
                    <a:pt x="21416" y="10074"/>
                  </a:moveTo>
                  <a:cubicBezTo>
                    <a:pt x="21507" y="10166"/>
                    <a:pt x="21562" y="10284"/>
                    <a:pt x="21574" y="10428"/>
                  </a:cubicBezTo>
                  <a:cubicBezTo>
                    <a:pt x="21590" y="10569"/>
                    <a:pt x="21562" y="10702"/>
                    <a:pt x="21483" y="10820"/>
                  </a:cubicBezTo>
                  <a:lnTo>
                    <a:pt x="20967" y="11551"/>
                  </a:lnTo>
                  <a:cubicBezTo>
                    <a:pt x="20891" y="11678"/>
                    <a:pt x="20778" y="11744"/>
                    <a:pt x="20634" y="11744"/>
                  </a:cubicBezTo>
                  <a:lnTo>
                    <a:pt x="19889" y="11744"/>
                  </a:lnTo>
                  <a:cubicBezTo>
                    <a:pt x="19769" y="11744"/>
                    <a:pt x="19671" y="11704"/>
                    <a:pt x="19601" y="11632"/>
                  </a:cubicBezTo>
                  <a:lnTo>
                    <a:pt x="11078" y="3253"/>
                  </a:lnTo>
                  <a:cubicBezTo>
                    <a:pt x="10884" y="3072"/>
                    <a:pt x="10695" y="3072"/>
                    <a:pt x="10503" y="3253"/>
                  </a:cubicBezTo>
                  <a:lnTo>
                    <a:pt x="1980" y="11632"/>
                  </a:lnTo>
                  <a:cubicBezTo>
                    <a:pt x="1918" y="11704"/>
                    <a:pt x="1819" y="11744"/>
                    <a:pt x="1692" y="11744"/>
                  </a:cubicBezTo>
                  <a:lnTo>
                    <a:pt x="944" y="11744"/>
                  </a:lnTo>
                  <a:cubicBezTo>
                    <a:pt x="808" y="11744"/>
                    <a:pt x="695" y="11678"/>
                    <a:pt x="611" y="11551"/>
                  </a:cubicBezTo>
                  <a:lnTo>
                    <a:pt x="96" y="10820"/>
                  </a:lnTo>
                  <a:cubicBezTo>
                    <a:pt x="19" y="10710"/>
                    <a:pt x="-9" y="10584"/>
                    <a:pt x="2" y="10440"/>
                  </a:cubicBezTo>
                  <a:cubicBezTo>
                    <a:pt x="19" y="10298"/>
                    <a:pt x="74" y="10175"/>
                    <a:pt x="165" y="10074"/>
                  </a:cubicBezTo>
                  <a:lnTo>
                    <a:pt x="10112" y="287"/>
                  </a:lnTo>
                  <a:cubicBezTo>
                    <a:pt x="10321" y="106"/>
                    <a:pt x="10546" y="8"/>
                    <a:pt x="10788" y="0"/>
                  </a:cubicBezTo>
                  <a:cubicBezTo>
                    <a:pt x="11042" y="0"/>
                    <a:pt x="11267" y="97"/>
                    <a:pt x="11469" y="287"/>
                  </a:cubicBezTo>
                  <a:lnTo>
                    <a:pt x="14220" y="2991"/>
                  </a:lnTo>
                  <a:lnTo>
                    <a:pt x="14220" y="1586"/>
                  </a:lnTo>
                  <a:cubicBezTo>
                    <a:pt x="14220" y="1436"/>
                    <a:pt x="14266" y="1313"/>
                    <a:pt x="14352" y="1206"/>
                  </a:cubicBezTo>
                  <a:cubicBezTo>
                    <a:pt x="14441" y="1099"/>
                    <a:pt x="14546" y="1048"/>
                    <a:pt x="14669" y="1048"/>
                  </a:cubicBezTo>
                  <a:lnTo>
                    <a:pt x="17226" y="1048"/>
                  </a:lnTo>
                  <a:cubicBezTo>
                    <a:pt x="17348" y="1048"/>
                    <a:pt x="17451" y="1099"/>
                    <a:pt x="17530" y="1206"/>
                  </a:cubicBezTo>
                  <a:cubicBezTo>
                    <a:pt x="17609" y="1312"/>
                    <a:pt x="17653" y="1436"/>
                    <a:pt x="17653" y="1586"/>
                  </a:cubicBezTo>
                  <a:lnTo>
                    <a:pt x="17653" y="6383"/>
                  </a:lnTo>
                  <a:lnTo>
                    <a:pt x="21416" y="10074"/>
                  </a:lnTo>
                  <a:close/>
                  <a:moveTo>
                    <a:pt x="18523" y="11977"/>
                  </a:moveTo>
                  <a:lnTo>
                    <a:pt x="18523" y="20551"/>
                  </a:lnTo>
                  <a:cubicBezTo>
                    <a:pt x="18523" y="20854"/>
                    <a:pt x="18441" y="21104"/>
                    <a:pt x="18276" y="21300"/>
                  </a:cubicBezTo>
                  <a:cubicBezTo>
                    <a:pt x="18110" y="21502"/>
                    <a:pt x="17904" y="21599"/>
                    <a:pt x="17653" y="21599"/>
                  </a:cubicBezTo>
                  <a:lnTo>
                    <a:pt x="12809" y="21599"/>
                  </a:lnTo>
                  <a:lnTo>
                    <a:pt x="12809" y="14736"/>
                  </a:lnTo>
                  <a:lnTo>
                    <a:pt x="8772" y="14736"/>
                  </a:lnTo>
                  <a:lnTo>
                    <a:pt x="8772" y="21599"/>
                  </a:lnTo>
                  <a:lnTo>
                    <a:pt x="3928" y="21599"/>
                  </a:lnTo>
                  <a:cubicBezTo>
                    <a:pt x="3677" y="21599"/>
                    <a:pt x="3468" y="21502"/>
                    <a:pt x="3303" y="21300"/>
                  </a:cubicBezTo>
                  <a:cubicBezTo>
                    <a:pt x="3140" y="21104"/>
                    <a:pt x="3056" y="20854"/>
                    <a:pt x="3056" y="20551"/>
                  </a:cubicBezTo>
                  <a:lnTo>
                    <a:pt x="3056" y="11977"/>
                  </a:lnTo>
                  <a:lnTo>
                    <a:pt x="10788" y="4356"/>
                  </a:lnTo>
                  <a:lnTo>
                    <a:pt x="18523" y="11977"/>
                  </a:lnTo>
                  <a:close/>
                </a:path>
              </a:pathLst>
            </a:custGeom>
            <a:solidFill>
              <a:srgbClr val="B32E31"/>
            </a:solidFill>
            <a:ln>
              <a:noFill/>
            </a:ln>
            <a:effectLst/>
            <a:extLst/>
          </p:spPr>
          <p:txBody>
            <a:bodyPr lIns="101578" tIns="101578" rIns="101578" bIns="101578" anchor="ctr"/>
            <a:lstStyle/>
            <a:p>
              <a:pPr marL="0" marR="0" lvl="0" indent="0" defTabSz="91419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ES" sz="6600" b="0" i="0" u="none" strike="noStrike" kern="0" cap="none" spc="0" normalizeH="0" baseline="0" noProof="0" dirty="0">
                <a:ln>
                  <a:noFill/>
                </a:ln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微软雅黑" panose="020B0503020204020204" pitchFamily="34" charset="-122"/>
                <a:cs typeface="Gill Sans" charset="0"/>
                <a:sym typeface="Gill Sans" charset="0"/>
              </a:endParaRPr>
            </a:p>
          </p:txBody>
        </p:sp>
        <p:grpSp>
          <p:nvGrpSpPr>
            <p:cNvPr id="100" name="组合 99"/>
            <p:cNvGrpSpPr>
              <a:grpSpLocks/>
            </p:cNvGrpSpPr>
            <p:nvPr/>
          </p:nvGrpSpPr>
          <p:grpSpPr>
            <a:xfrm>
              <a:off x="4981852" y="5374166"/>
              <a:ext cx="2262946" cy="954108"/>
              <a:chOff x="661229" y="2974860"/>
              <a:chExt cx="2262946" cy="954108"/>
            </a:xfrm>
          </p:grpSpPr>
          <p:sp>
            <p:nvSpPr>
              <p:cNvPr id="102" name="文本框 101"/>
              <p:cNvSpPr txBox="1"/>
              <p:nvPr/>
            </p:nvSpPr>
            <p:spPr>
              <a:xfrm>
                <a:off x="724177" y="2974860"/>
                <a:ext cx="213705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0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点击添加标题</a:t>
                </a:r>
              </a:p>
            </p:txBody>
          </p:sp>
          <p:sp>
            <p:nvSpPr>
              <p:cNvPr id="103" name="矩形 102"/>
              <p:cNvSpPr/>
              <p:nvPr/>
            </p:nvSpPr>
            <p:spPr>
              <a:xfrm>
                <a:off x="661229" y="3374970"/>
                <a:ext cx="2262946" cy="55399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000" dirty="0">
                    <a:solidFill>
                      <a:schemeClr val="bg1"/>
                    </a:solidFill>
                    <a:ea typeface="微软雅黑" panose="020B0503020204020204" pitchFamily="34" charset="-122"/>
                  </a:rPr>
                  <a:t>We are specialized in the design industry, enter your important</a:t>
                </a:r>
              </a:p>
            </p:txBody>
          </p:sp>
        </p:grpSp>
        <p:cxnSp>
          <p:nvCxnSpPr>
            <p:cNvPr id="101" name="直接箭头连接符 100"/>
            <p:cNvCxnSpPr/>
            <p:nvPr/>
          </p:nvCxnSpPr>
          <p:spPr>
            <a:xfrm>
              <a:off x="6086316" y="4162390"/>
              <a:ext cx="0" cy="424303"/>
            </a:xfrm>
            <a:prstGeom prst="straightConnector1">
              <a:avLst/>
            </a:prstGeom>
            <a:noFill/>
            <a:ln w="6350" cap="flat" cmpd="sng" algn="ctr">
              <a:solidFill>
                <a:schemeClr val="bg1"/>
              </a:solidFill>
              <a:prstDash val="solid"/>
              <a:miter lim="800000"/>
              <a:tailEnd type="triangle"/>
            </a:ln>
            <a:effectLst/>
          </p:spPr>
        </p:cxnSp>
      </p:grpSp>
      <p:grpSp>
        <p:nvGrpSpPr>
          <p:cNvPr id="104" name="组合 103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GrpSpPr/>
          <p:nvPr/>
        </p:nvGrpSpPr>
        <p:grpSpPr>
          <a:xfrm>
            <a:off x="2029997" y="3536950"/>
            <a:ext cx="2786577" cy="2335850"/>
            <a:chOff x="2029997" y="3536950"/>
            <a:chExt cx="2786577" cy="2335850"/>
          </a:xfrm>
        </p:grpSpPr>
        <p:sp>
          <p:nvSpPr>
            <p:cNvPr id="105" name="Oval 25"/>
            <p:cNvSpPr>
              <a:spLocks/>
            </p:cNvSpPr>
            <p:nvPr/>
          </p:nvSpPr>
          <p:spPr bwMode="auto">
            <a:xfrm>
              <a:off x="2883201" y="4162390"/>
              <a:ext cx="556538" cy="556683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C8C8C8"/>
                </a:gs>
              </a:gsLst>
              <a:lin ang="19800000" scaled="0"/>
              <a:tileRect/>
            </a:gradFill>
            <a:ln w="12700">
              <a:gradFill flip="none" rotWithShape="1">
                <a:gsLst>
                  <a:gs pos="53000">
                    <a:schemeClr val="bg1">
                      <a:alpha val="90000"/>
                    </a:schemeClr>
                  </a:gs>
                  <a:gs pos="100000">
                    <a:schemeClr val="tx1">
                      <a:lumMod val="50000"/>
                      <a:lumOff val="50000"/>
                    </a:schemeClr>
                  </a:gs>
                </a:gsLst>
                <a:lin ang="7200000" scaled="0"/>
                <a:tileRect/>
              </a:gradFill>
            </a:ln>
            <a:effectLst>
              <a:outerShdw blurRad="482600" dist="203200" dir="8100000" algn="tr" rotWithShape="0">
                <a:prstClr val="black">
                  <a:alpha val="2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</a:pPr>
              <a:endParaRPr lang="en-US" sz="6000" dirty="0">
                <a:solidFill>
                  <a:schemeClr val="bg1"/>
                </a:solidFill>
                <a:latin typeface="AgencyFB Light" pitchFamily="50" charset="0"/>
                <a:ea typeface="微软雅黑 Light" panose="020B0502040204020203" pitchFamily="34" charset="-122"/>
              </a:endParaRPr>
            </a:p>
          </p:txBody>
        </p:sp>
        <p:sp>
          <p:nvSpPr>
            <p:cNvPr id="106" name="Freeform 39"/>
            <p:cNvSpPr>
              <a:spLocks noChangeAspect="1" noChangeArrowheads="1"/>
            </p:cNvSpPr>
            <p:nvPr/>
          </p:nvSpPr>
          <p:spPr bwMode="auto">
            <a:xfrm>
              <a:off x="3016313" y="4298636"/>
              <a:ext cx="265600" cy="317884"/>
            </a:xfrm>
            <a:custGeom>
              <a:avLst/>
              <a:gdLst>
                <a:gd name="connsiteX0" fmla="*/ 206367 w 449768"/>
                <a:gd name="connsiteY0" fmla="*/ 423375 h 538305"/>
                <a:gd name="connsiteX1" fmla="*/ 208536 w 449768"/>
                <a:gd name="connsiteY1" fmla="*/ 434347 h 538305"/>
                <a:gd name="connsiteX2" fmla="*/ 136133 w 449768"/>
                <a:gd name="connsiteY2" fmla="*/ 527584 h 538305"/>
                <a:gd name="connsiteX3" fmla="*/ 120760 w 449768"/>
                <a:gd name="connsiteY3" fmla="*/ 517169 h 538305"/>
                <a:gd name="connsiteX4" fmla="*/ 192667 w 449768"/>
                <a:gd name="connsiteY4" fmla="*/ 423933 h 538305"/>
                <a:gd name="connsiteX5" fmla="*/ 206367 w 449768"/>
                <a:gd name="connsiteY5" fmla="*/ 423375 h 538305"/>
                <a:gd name="connsiteX6" fmla="*/ 158371 w 449768"/>
                <a:gd name="connsiteY6" fmla="*/ 386315 h 538305"/>
                <a:gd name="connsiteX7" fmla="*/ 160292 w 449768"/>
                <a:gd name="connsiteY7" fmla="*/ 397002 h 538305"/>
                <a:gd name="connsiteX8" fmla="*/ 51725 w 449768"/>
                <a:gd name="connsiteY8" fmla="*/ 536376 h 538305"/>
                <a:gd name="connsiteX9" fmla="*/ 41315 w 449768"/>
                <a:gd name="connsiteY9" fmla="*/ 525997 h 538305"/>
                <a:gd name="connsiteX10" fmla="*/ 144924 w 449768"/>
                <a:gd name="connsiteY10" fmla="*/ 387118 h 538305"/>
                <a:gd name="connsiteX11" fmla="*/ 158371 w 449768"/>
                <a:gd name="connsiteY11" fmla="*/ 386315 h 538305"/>
                <a:gd name="connsiteX12" fmla="*/ 112005 w 449768"/>
                <a:gd name="connsiteY12" fmla="*/ 349971 h 538305"/>
                <a:gd name="connsiteX13" fmla="*/ 113740 w 449768"/>
                <a:gd name="connsiteY13" fmla="*/ 362927 h 538305"/>
                <a:gd name="connsiteX14" fmla="*/ 41338 w 449768"/>
                <a:gd name="connsiteY14" fmla="*/ 455221 h 538305"/>
                <a:gd name="connsiteX15" fmla="*/ 25965 w 449768"/>
                <a:gd name="connsiteY15" fmla="*/ 444857 h 538305"/>
                <a:gd name="connsiteX16" fmla="*/ 98367 w 449768"/>
                <a:gd name="connsiteY16" fmla="*/ 352562 h 538305"/>
                <a:gd name="connsiteX17" fmla="*/ 112005 w 449768"/>
                <a:gd name="connsiteY17" fmla="*/ 349971 h 538305"/>
                <a:gd name="connsiteX18" fmla="*/ 287508 w 449768"/>
                <a:gd name="connsiteY18" fmla="*/ 153269 h 538305"/>
                <a:gd name="connsiteX19" fmla="*/ 261020 w 449768"/>
                <a:gd name="connsiteY19" fmla="*/ 165441 h 538305"/>
                <a:gd name="connsiteX20" fmla="*/ 255548 w 449768"/>
                <a:gd name="connsiteY20" fmla="*/ 175874 h 538305"/>
                <a:gd name="connsiteX21" fmla="*/ 276441 w 449768"/>
                <a:gd name="connsiteY21" fmla="*/ 232511 h 538305"/>
                <a:gd name="connsiteX22" fmla="*/ 328174 w 449768"/>
                <a:gd name="connsiteY22" fmla="*/ 227543 h 538305"/>
                <a:gd name="connsiteX23" fmla="*/ 333645 w 449768"/>
                <a:gd name="connsiteY23" fmla="*/ 217110 h 538305"/>
                <a:gd name="connsiteX24" fmla="*/ 317727 w 449768"/>
                <a:gd name="connsiteY24" fmla="*/ 160472 h 538305"/>
                <a:gd name="connsiteX25" fmla="*/ 287508 w 449768"/>
                <a:gd name="connsiteY25" fmla="*/ 153269 h 538305"/>
                <a:gd name="connsiteX26" fmla="*/ 437111 w 449768"/>
                <a:gd name="connsiteY26" fmla="*/ 0 h 538305"/>
                <a:gd name="connsiteX27" fmla="*/ 442086 w 449768"/>
                <a:gd name="connsiteY27" fmla="*/ 0 h 538305"/>
                <a:gd name="connsiteX28" fmla="*/ 447557 w 449768"/>
                <a:gd name="connsiteY28" fmla="*/ 4968 h 538305"/>
                <a:gd name="connsiteX29" fmla="*/ 447557 w 449768"/>
                <a:gd name="connsiteY29" fmla="*/ 9937 h 538305"/>
                <a:gd name="connsiteX30" fmla="*/ 447557 w 449768"/>
                <a:gd name="connsiteY30" fmla="*/ 20370 h 538305"/>
                <a:gd name="connsiteX31" fmla="*/ 447557 w 449768"/>
                <a:gd name="connsiteY31" fmla="*/ 46204 h 538305"/>
                <a:gd name="connsiteX32" fmla="*/ 442086 w 449768"/>
                <a:gd name="connsiteY32" fmla="*/ 103338 h 538305"/>
                <a:gd name="connsiteX33" fmla="*/ 442086 w 449768"/>
                <a:gd name="connsiteY33" fmla="*/ 113771 h 538305"/>
                <a:gd name="connsiteX34" fmla="*/ 437111 w 449768"/>
                <a:gd name="connsiteY34" fmla="*/ 134141 h 538305"/>
                <a:gd name="connsiteX35" fmla="*/ 421194 w 449768"/>
                <a:gd name="connsiteY35" fmla="*/ 175874 h 538305"/>
                <a:gd name="connsiteX36" fmla="*/ 354040 w 449768"/>
                <a:gd name="connsiteY36" fmla="*/ 289645 h 538305"/>
                <a:gd name="connsiteX37" fmla="*/ 344091 w 449768"/>
                <a:gd name="connsiteY37" fmla="*/ 325913 h 538305"/>
                <a:gd name="connsiteX38" fmla="*/ 276441 w 449768"/>
                <a:gd name="connsiteY38" fmla="*/ 506754 h 538305"/>
                <a:gd name="connsiteX39" fmla="*/ 261020 w 449768"/>
                <a:gd name="connsiteY39" fmla="*/ 496321 h 538305"/>
                <a:gd name="connsiteX40" fmla="*/ 17278 w 449768"/>
                <a:gd name="connsiteY40" fmla="*/ 310511 h 538305"/>
                <a:gd name="connsiteX41" fmla="*/ 1858 w 449768"/>
                <a:gd name="connsiteY41" fmla="*/ 289645 h 538305"/>
                <a:gd name="connsiteX42" fmla="*/ 162528 w 449768"/>
                <a:gd name="connsiteY42" fmla="*/ 186307 h 538305"/>
                <a:gd name="connsiteX43" fmla="*/ 193369 w 449768"/>
                <a:gd name="connsiteY43" fmla="*/ 165441 h 538305"/>
                <a:gd name="connsiteX44" fmla="*/ 312753 w 449768"/>
                <a:gd name="connsiteY44" fmla="*/ 51669 h 538305"/>
                <a:gd name="connsiteX45" fmla="*/ 400799 w 449768"/>
                <a:gd name="connsiteY45" fmla="*/ 9937 h 538305"/>
                <a:gd name="connsiteX46" fmla="*/ 426665 w 449768"/>
                <a:gd name="connsiteY46" fmla="*/ 4968 h 538305"/>
                <a:gd name="connsiteX47" fmla="*/ 437111 w 449768"/>
                <a:gd name="connsiteY47" fmla="*/ 0 h 538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449768" h="538305">
                  <a:moveTo>
                    <a:pt x="206367" y="423375"/>
                  </a:moveTo>
                  <a:cubicBezTo>
                    <a:pt x="209652" y="425297"/>
                    <a:pt x="211016" y="429140"/>
                    <a:pt x="208536" y="434347"/>
                  </a:cubicBezTo>
                  <a:cubicBezTo>
                    <a:pt x="198122" y="460136"/>
                    <a:pt x="172335" y="506754"/>
                    <a:pt x="136133" y="527584"/>
                  </a:cubicBezTo>
                  <a:cubicBezTo>
                    <a:pt x="125719" y="532543"/>
                    <a:pt x="115305" y="527584"/>
                    <a:pt x="120760" y="517169"/>
                  </a:cubicBezTo>
                  <a:cubicBezTo>
                    <a:pt x="130678" y="491380"/>
                    <a:pt x="151507" y="450217"/>
                    <a:pt x="192667" y="423933"/>
                  </a:cubicBezTo>
                  <a:cubicBezTo>
                    <a:pt x="197874" y="421453"/>
                    <a:pt x="203081" y="421453"/>
                    <a:pt x="206367" y="423375"/>
                  </a:cubicBezTo>
                  <a:close/>
                  <a:moveTo>
                    <a:pt x="158371" y="386315"/>
                  </a:moveTo>
                  <a:cubicBezTo>
                    <a:pt x="161532" y="388230"/>
                    <a:pt x="162771" y="392060"/>
                    <a:pt x="160292" y="397002"/>
                  </a:cubicBezTo>
                  <a:cubicBezTo>
                    <a:pt x="144924" y="433081"/>
                    <a:pt x="113693" y="500297"/>
                    <a:pt x="51725" y="536376"/>
                  </a:cubicBezTo>
                  <a:cubicBezTo>
                    <a:pt x="41315" y="541318"/>
                    <a:pt x="36357" y="536376"/>
                    <a:pt x="41315" y="525997"/>
                  </a:cubicBezTo>
                  <a:cubicBezTo>
                    <a:pt x="51725" y="489918"/>
                    <a:pt x="82957" y="422702"/>
                    <a:pt x="144924" y="387118"/>
                  </a:cubicBezTo>
                  <a:cubicBezTo>
                    <a:pt x="150130" y="384399"/>
                    <a:pt x="155211" y="384399"/>
                    <a:pt x="158371" y="386315"/>
                  </a:cubicBezTo>
                  <a:close/>
                  <a:moveTo>
                    <a:pt x="112005" y="349971"/>
                  </a:moveTo>
                  <a:cubicBezTo>
                    <a:pt x="115228" y="352562"/>
                    <a:pt x="116468" y="357744"/>
                    <a:pt x="113740" y="362927"/>
                  </a:cubicBezTo>
                  <a:cubicBezTo>
                    <a:pt x="103326" y="388591"/>
                    <a:pt x="77539" y="429556"/>
                    <a:pt x="41338" y="455221"/>
                  </a:cubicBezTo>
                  <a:cubicBezTo>
                    <a:pt x="25965" y="460157"/>
                    <a:pt x="21006" y="455221"/>
                    <a:pt x="25965" y="444857"/>
                  </a:cubicBezTo>
                  <a:cubicBezTo>
                    <a:pt x="36379" y="419192"/>
                    <a:pt x="57207" y="378227"/>
                    <a:pt x="98367" y="352562"/>
                  </a:cubicBezTo>
                  <a:cubicBezTo>
                    <a:pt x="103574" y="347380"/>
                    <a:pt x="108781" y="347380"/>
                    <a:pt x="112005" y="349971"/>
                  </a:cubicBezTo>
                  <a:close/>
                  <a:moveTo>
                    <a:pt x="287508" y="153269"/>
                  </a:moveTo>
                  <a:cubicBezTo>
                    <a:pt x="277809" y="153890"/>
                    <a:pt x="268730" y="157740"/>
                    <a:pt x="261020" y="165441"/>
                  </a:cubicBezTo>
                  <a:cubicBezTo>
                    <a:pt x="261020" y="170409"/>
                    <a:pt x="261020" y="170409"/>
                    <a:pt x="255548" y="175874"/>
                  </a:cubicBezTo>
                  <a:cubicBezTo>
                    <a:pt x="245600" y="196243"/>
                    <a:pt x="250574" y="222575"/>
                    <a:pt x="276441" y="232511"/>
                  </a:cubicBezTo>
                  <a:cubicBezTo>
                    <a:pt x="291861" y="242944"/>
                    <a:pt x="317727" y="242944"/>
                    <a:pt x="328174" y="227543"/>
                  </a:cubicBezTo>
                  <a:cubicBezTo>
                    <a:pt x="333645" y="222575"/>
                    <a:pt x="333645" y="222575"/>
                    <a:pt x="333645" y="217110"/>
                  </a:cubicBezTo>
                  <a:cubicBezTo>
                    <a:pt x="349066" y="196243"/>
                    <a:pt x="338620" y="170409"/>
                    <a:pt x="317727" y="160472"/>
                  </a:cubicBezTo>
                  <a:cubicBezTo>
                    <a:pt x="307530" y="155256"/>
                    <a:pt x="297208" y="152648"/>
                    <a:pt x="287508" y="153269"/>
                  </a:cubicBezTo>
                  <a:close/>
                  <a:moveTo>
                    <a:pt x="437111" y="0"/>
                  </a:moveTo>
                  <a:lnTo>
                    <a:pt x="442086" y="0"/>
                  </a:lnTo>
                  <a:cubicBezTo>
                    <a:pt x="447557" y="0"/>
                    <a:pt x="452532" y="0"/>
                    <a:pt x="447557" y="4968"/>
                  </a:cubicBezTo>
                  <a:lnTo>
                    <a:pt x="447557" y="9937"/>
                  </a:lnTo>
                  <a:cubicBezTo>
                    <a:pt x="452532" y="15402"/>
                    <a:pt x="447557" y="15402"/>
                    <a:pt x="447557" y="20370"/>
                  </a:cubicBezTo>
                  <a:cubicBezTo>
                    <a:pt x="447557" y="25835"/>
                    <a:pt x="447557" y="36268"/>
                    <a:pt x="447557" y="46204"/>
                  </a:cubicBezTo>
                  <a:cubicBezTo>
                    <a:pt x="447557" y="62102"/>
                    <a:pt x="447557" y="82472"/>
                    <a:pt x="442086" y="103338"/>
                  </a:cubicBezTo>
                  <a:cubicBezTo>
                    <a:pt x="442086" y="108306"/>
                    <a:pt x="442086" y="108306"/>
                    <a:pt x="442086" y="113771"/>
                  </a:cubicBezTo>
                  <a:cubicBezTo>
                    <a:pt x="437111" y="124205"/>
                    <a:pt x="437111" y="129173"/>
                    <a:pt x="437111" y="134141"/>
                  </a:cubicBezTo>
                  <a:cubicBezTo>
                    <a:pt x="431640" y="150039"/>
                    <a:pt x="426665" y="165441"/>
                    <a:pt x="421194" y="175874"/>
                  </a:cubicBezTo>
                  <a:cubicBezTo>
                    <a:pt x="406271" y="212141"/>
                    <a:pt x="385378" y="248409"/>
                    <a:pt x="354040" y="289645"/>
                  </a:cubicBezTo>
                  <a:cubicBezTo>
                    <a:pt x="349066" y="294613"/>
                    <a:pt x="344091" y="315479"/>
                    <a:pt x="344091" y="325913"/>
                  </a:cubicBezTo>
                  <a:cubicBezTo>
                    <a:pt x="354040" y="367148"/>
                    <a:pt x="359512" y="460053"/>
                    <a:pt x="276441" y="506754"/>
                  </a:cubicBezTo>
                  <a:cubicBezTo>
                    <a:pt x="265994" y="517187"/>
                    <a:pt x="255548" y="512219"/>
                    <a:pt x="261020" y="496321"/>
                  </a:cubicBezTo>
                  <a:cubicBezTo>
                    <a:pt x="261020" y="439684"/>
                    <a:pt x="240128" y="305046"/>
                    <a:pt x="17278" y="310511"/>
                  </a:cubicBezTo>
                  <a:cubicBezTo>
                    <a:pt x="1858" y="310511"/>
                    <a:pt x="-3117" y="300078"/>
                    <a:pt x="1858" y="289645"/>
                  </a:cubicBezTo>
                  <a:cubicBezTo>
                    <a:pt x="17278" y="253377"/>
                    <a:pt x="59062" y="180842"/>
                    <a:pt x="162528" y="186307"/>
                  </a:cubicBezTo>
                  <a:cubicBezTo>
                    <a:pt x="172975" y="186307"/>
                    <a:pt x="188395" y="175874"/>
                    <a:pt x="193369" y="165441"/>
                  </a:cubicBezTo>
                  <a:cubicBezTo>
                    <a:pt x="214261" y="139606"/>
                    <a:pt x="250574" y="87937"/>
                    <a:pt x="312753" y="51669"/>
                  </a:cubicBezTo>
                  <a:cubicBezTo>
                    <a:pt x="349066" y="25835"/>
                    <a:pt x="379907" y="15402"/>
                    <a:pt x="400799" y="9937"/>
                  </a:cubicBezTo>
                  <a:cubicBezTo>
                    <a:pt x="416219" y="9937"/>
                    <a:pt x="426665" y="9937"/>
                    <a:pt x="426665" y="4968"/>
                  </a:cubicBezTo>
                  <a:cubicBezTo>
                    <a:pt x="431640" y="4968"/>
                    <a:pt x="431640" y="0"/>
                    <a:pt x="437111" y="0"/>
                  </a:cubicBezTo>
                  <a:close/>
                </a:path>
              </a:pathLst>
            </a:custGeom>
            <a:solidFill>
              <a:srgbClr val="B32E31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anchor="ctr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SimSun" charset="0"/>
              </a:endParaRPr>
            </a:p>
          </p:txBody>
        </p:sp>
        <p:grpSp>
          <p:nvGrpSpPr>
            <p:cNvPr id="107" name="组合 106"/>
            <p:cNvGrpSpPr>
              <a:grpSpLocks/>
            </p:cNvGrpSpPr>
            <p:nvPr/>
          </p:nvGrpSpPr>
          <p:grpSpPr>
            <a:xfrm>
              <a:off x="2029997" y="4918692"/>
              <a:ext cx="2262946" cy="954108"/>
              <a:chOff x="661229" y="2974860"/>
              <a:chExt cx="2262946" cy="954108"/>
            </a:xfrm>
          </p:grpSpPr>
          <p:sp>
            <p:nvSpPr>
              <p:cNvPr id="109" name="文本框 108"/>
              <p:cNvSpPr txBox="1"/>
              <p:nvPr/>
            </p:nvSpPr>
            <p:spPr>
              <a:xfrm>
                <a:off x="801272" y="2974860"/>
                <a:ext cx="198286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0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点击添加标题</a:t>
                </a:r>
              </a:p>
            </p:txBody>
          </p:sp>
          <p:sp>
            <p:nvSpPr>
              <p:cNvPr id="110" name="矩形 109"/>
              <p:cNvSpPr/>
              <p:nvPr/>
            </p:nvSpPr>
            <p:spPr>
              <a:xfrm>
                <a:off x="661229" y="3374970"/>
                <a:ext cx="2262946" cy="55399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000" dirty="0">
                    <a:solidFill>
                      <a:schemeClr val="bg1"/>
                    </a:solidFill>
                    <a:ea typeface="微软雅黑" panose="020B0503020204020204" pitchFamily="34" charset="-122"/>
                  </a:rPr>
                  <a:t>We are specialized in the design industry, enter your important</a:t>
                </a:r>
              </a:p>
            </p:txBody>
          </p:sp>
        </p:grpSp>
        <p:cxnSp>
          <p:nvCxnSpPr>
            <p:cNvPr id="108" name="直接箭头连接符 107"/>
            <p:cNvCxnSpPr/>
            <p:nvPr/>
          </p:nvCxnSpPr>
          <p:spPr>
            <a:xfrm flipH="1">
              <a:off x="3474486" y="3536950"/>
              <a:ext cx="1342088" cy="625440"/>
            </a:xfrm>
            <a:prstGeom prst="straightConnector1">
              <a:avLst/>
            </a:prstGeom>
            <a:noFill/>
            <a:ln w="6350" cap="flat" cmpd="sng" algn="ctr">
              <a:solidFill>
                <a:schemeClr val="bg1"/>
              </a:solidFill>
              <a:prstDash val="solid"/>
              <a:miter lim="800000"/>
              <a:tailEnd type="triangle"/>
            </a:ln>
            <a:effectLst/>
          </p:spPr>
        </p:cxnSp>
      </p:grpSp>
      <p:sp>
        <p:nvSpPr>
          <p:cNvPr id="3" name="e7d195523061f1c0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 hidden="1">
            <a:extLst>
              <a:ext uri="{FF2B5EF4-FFF2-40B4-BE49-F238E27FC236}">
                <a16:creationId xmlns="" xmlns:a16="http://schemas.microsoft.com/office/drawing/2014/main" id="{B53436AF-2EB8-4006-A900-D4D4183163B3}"/>
              </a:ext>
            </a:extLst>
          </p:cNvPr>
          <p:cNvSpPr txBox="1"/>
          <p:nvPr/>
        </p:nvSpPr>
        <p:spPr>
          <a:xfrm>
            <a:off x="-355600" y="1803400"/>
            <a:ext cx="293927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e7d195523061f1c0dc554706afe4c72a60a25314cbaece805811E654B44695D34D35691164BB3D154CCFD5D798F6FEAD99EAA8F1ADC3D4AFA5BC9ED0BB3A4B45073A038AC38E89AB54D31AA59602B9F119171EA029671D03CC5A9FDF7B6FBD52CFA77A9813EB1C48E56359C7D4F4CC6E1CF6F79A148452085485E677BFBC7D6AE55FD115E9DF0A16</a:t>
            </a:r>
            <a:endParaRPr lang="zh-CN" altLang="en-US" sz="100"/>
          </a:p>
        </p:txBody>
      </p:sp>
    </p:spTree>
    <p:extLst>
      <p:ext uri="{BB962C8B-B14F-4D97-AF65-F5344CB8AC3E}">
        <p14:creationId xmlns:p14="http://schemas.microsoft.com/office/powerpoint/2010/main" val="6491262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 txBox="1"/>
          <p:nvPr/>
        </p:nvSpPr>
        <p:spPr>
          <a:xfrm>
            <a:off x="1023202" y="313942"/>
            <a:ext cx="30572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点击添加文章标题</a:t>
            </a:r>
          </a:p>
        </p:txBody>
      </p:sp>
      <p:grpSp>
        <p:nvGrpSpPr>
          <p:cNvPr id="17" name="组合 16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GrpSpPr/>
          <p:nvPr/>
        </p:nvGrpSpPr>
        <p:grpSpPr>
          <a:xfrm>
            <a:off x="143240" y="192520"/>
            <a:ext cx="743173" cy="743173"/>
            <a:chOff x="181340" y="135370"/>
            <a:chExt cx="743173" cy="743173"/>
          </a:xfrm>
        </p:grpSpPr>
        <p:sp>
          <p:nvSpPr>
            <p:cNvPr id="13" name="菱形 12"/>
            <p:cNvSpPr/>
            <p:nvPr/>
          </p:nvSpPr>
          <p:spPr>
            <a:xfrm>
              <a:off x="181340" y="135370"/>
              <a:ext cx="743173" cy="743173"/>
            </a:xfrm>
            <a:prstGeom prst="diamond">
              <a:avLst/>
            </a:prstGeom>
            <a:noFill/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菱形 13"/>
            <p:cNvSpPr/>
            <p:nvPr/>
          </p:nvSpPr>
          <p:spPr>
            <a:xfrm>
              <a:off x="181340" y="196180"/>
              <a:ext cx="621553" cy="621554"/>
            </a:xfrm>
            <a:prstGeom prst="diamond">
              <a:avLst/>
            </a:prstGeom>
            <a:gradFill flip="none" rotWithShape="1">
              <a:gsLst>
                <a:gs pos="50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  <a:gs pos="0">
                  <a:sysClr val="window" lastClr="FFFFFF"/>
                </a:gs>
              </a:gsLst>
              <a:lin ang="18900000" scaled="0"/>
              <a:tileRect/>
            </a:gradFill>
            <a:ln w="9525" cap="flat" cmpd="sng" algn="ctr">
              <a:gradFill>
                <a:gsLst>
                  <a:gs pos="100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lin ang="8100000" scaled="0"/>
              </a:gradFill>
              <a:prstDash val="solid"/>
            </a:ln>
            <a:effectLst>
              <a:outerShdw blurRad="444500" dist="254000" dir="8100000" algn="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/>
              <a:endParaRPr lang="zh-CN" altLang="en-US" kern="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cxnSp>
        <p:nvCxnSpPr>
          <p:cNvPr id="15" name="直接连接符 14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CxnSpPr/>
          <p:nvPr/>
        </p:nvCxnSpPr>
        <p:spPr>
          <a:xfrm flipH="1">
            <a:off x="4324350" y="526006"/>
            <a:ext cx="7867652" cy="0"/>
          </a:xfrm>
          <a:prstGeom prst="line">
            <a:avLst/>
          </a:prstGeom>
          <a:ln>
            <a:solidFill>
              <a:schemeClr val="bg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Freeform 1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 noChangeArrowheads="1"/>
          </p:cNvSpPr>
          <p:nvPr/>
        </p:nvSpPr>
        <p:spPr bwMode="auto">
          <a:xfrm rot="10800000">
            <a:off x="7101244" y="2379767"/>
            <a:ext cx="262200" cy="409929"/>
          </a:xfrm>
          <a:custGeom>
            <a:avLst/>
            <a:gdLst>
              <a:gd name="T0" fmla="*/ 5999 w 6375"/>
              <a:gd name="T1" fmla="*/ 8218 h 9969"/>
              <a:gd name="T2" fmla="*/ 5999 w 6375"/>
              <a:gd name="T3" fmla="*/ 8218 h 9969"/>
              <a:gd name="T4" fmla="*/ 2750 w 6375"/>
              <a:gd name="T5" fmla="*/ 4969 h 9969"/>
              <a:gd name="T6" fmla="*/ 5999 w 6375"/>
              <a:gd name="T7" fmla="*/ 1750 h 9969"/>
              <a:gd name="T8" fmla="*/ 5999 w 6375"/>
              <a:gd name="T9" fmla="*/ 375 h 9969"/>
              <a:gd name="T10" fmla="*/ 4624 w 6375"/>
              <a:gd name="T11" fmla="*/ 375 h 9969"/>
              <a:gd name="T12" fmla="*/ 0 w 6375"/>
              <a:gd name="T13" fmla="*/ 4969 h 9969"/>
              <a:gd name="T14" fmla="*/ 4624 w 6375"/>
              <a:gd name="T15" fmla="*/ 9593 h 9969"/>
              <a:gd name="T16" fmla="*/ 5999 w 6375"/>
              <a:gd name="T17" fmla="*/ 9593 h 9969"/>
              <a:gd name="T18" fmla="*/ 6280 w 6375"/>
              <a:gd name="T19" fmla="*/ 8905 h 9969"/>
              <a:gd name="T20" fmla="*/ 5999 w 6375"/>
              <a:gd name="T21" fmla="*/ 8218 h 99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375" h="9969">
                <a:moveTo>
                  <a:pt x="5999" y="8218"/>
                </a:moveTo>
                <a:lnTo>
                  <a:pt x="5999" y="8218"/>
                </a:lnTo>
                <a:cubicBezTo>
                  <a:pt x="2750" y="4969"/>
                  <a:pt x="2750" y="4969"/>
                  <a:pt x="2750" y="4969"/>
                </a:cubicBezTo>
                <a:cubicBezTo>
                  <a:pt x="5999" y="1750"/>
                  <a:pt x="5999" y="1750"/>
                  <a:pt x="5999" y="1750"/>
                </a:cubicBezTo>
                <a:cubicBezTo>
                  <a:pt x="6374" y="1375"/>
                  <a:pt x="6374" y="750"/>
                  <a:pt x="5999" y="375"/>
                </a:cubicBezTo>
                <a:cubicBezTo>
                  <a:pt x="5624" y="0"/>
                  <a:pt x="4999" y="0"/>
                  <a:pt x="4624" y="375"/>
                </a:cubicBezTo>
                <a:cubicBezTo>
                  <a:pt x="0" y="4969"/>
                  <a:pt x="0" y="4969"/>
                  <a:pt x="0" y="4969"/>
                </a:cubicBezTo>
                <a:cubicBezTo>
                  <a:pt x="4624" y="9593"/>
                  <a:pt x="4624" y="9593"/>
                  <a:pt x="4624" y="9593"/>
                </a:cubicBezTo>
                <a:cubicBezTo>
                  <a:pt x="4999" y="9968"/>
                  <a:pt x="5624" y="9968"/>
                  <a:pt x="5999" y="9593"/>
                </a:cubicBezTo>
                <a:cubicBezTo>
                  <a:pt x="6186" y="9405"/>
                  <a:pt x="6280" y="9155"/>
                  <a:pt x="6280" y="8905"/>
                </a:cubicBezTo>
                <a:cubicBezTo>
                  <a:pt x="6280" y="8655"/>
                  <a:pt x="6186" y="8405"/>
                  <a:pt x="5999" y="8218"/>
                </a:cubicBezTo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C8C8C8"/>
              </a:gs>
            </a:gsLst>
            <a:lin ang="19800000" scaled="0"/>
            <a:tileRect/>
          </a:gradFill>
          <a:ln w="12700">
            <a:gradFill flip="none" rotWithShape="1">
              <a:gsLst>
                <a:gs pos="53000">
                  <a:schemeClr val="bg1">
                    <a:alpha val="90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lin ang="7200000" scaled="0"/>
              <a:tileRect/>
            </a:gradFill>
          </a:ln>
          <a:effectLst>
            <a:outerShdw blurRad="482600" dist="203200" dir="8100000" algn="tr" rotWithShape="0">
              <a:prstClr val="black">
                <a:alpha val="21000"/>
              </a:prstClr>
            </a:outerShdw>
          </a:effectLst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</a:pPr>
            <a:endParaRPr lang="en-US" sz="6000" dirty="0">
              <a:solidFill>
                <a:schemeClr val="bg1"/>
              </a:solidFill>
              <a:latin typeface="AgencyFB Light" pitchFamily="50" charset="0"/>
              <a:ea typeface="微软雅黑 Light" panose="020B0502040204020203" pitchFamily="34" charset="-122"/>
            </a:endParaRPr>
          </a:p>
        </p:txBody>
      </p:sp>
      <p:sp>
        <p:nvSpPr>
          <p:cNvPr id="8" name="Freeform 1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 noChangeArrowheads="1"/>
          </p:cNvSpPr>
          <p:nvPr/>
        </p:nvSpPr>
        <p:spPr bwMode="auto">
          <a:xfrm rot="10800000">
            <a:off x="8694944" y="2379767"/>
            <a:ext cx="262200" cy="409929"/>
          </a:xfrm>
          <a:custGeom>
            <a:avLst/>
            <a:gdLst>
              <a:gd name="T0" fmla="*/ 5999 w 6375"/>
              <a:gd name="T1" fmla="*/ 8218 h 9969"/>
              <a:gd name="T2" fmla="*/ 5999 w 6375"/>
              <a:gd name="T3" fmla="*/ 8218 h 9969"/>
              <a:gd name="T4" fmla="*/ 2750 w 6375"/>
              <a:gd name="T5" fmla="*/ 4969 h 9969"/>
              <a:gd name="T6" fmla="*/ 5999 w 6375"/>
              <a:gd name="T7" fmla="*/ 1750 h 9969"/>
              <a:gd name="T8" fmla="*/ 5999 w 6375"/>
              <a:gd name="T9" fmla="*/ 375 h 9969"/>
              <a:gd name="T10" fmla="*/ 4624 w 6375"/>
              <a:gd name="T11" fmla="*/ 375 h 9969"/>
              <a:gd name="T12" fmla="*/ 0 w 6375"/>
              <a:gd name="T13" fmla="*/ 4969 h 9969"/>
              <a:gd name="T14" fmla="*/ 4624 w 6375"/>
              <a:gd name="T15" fmla="*/ 9593 h 9969"/>
              <a:gd name="T16" fmla="*/ 5999 w 6375"/>
              <a:gd name="T17" fmla="*/ 9593 h 9969"/>
              <a:gd name="T18" fmla="*/ 6280 w 6375"/>
              <a:gd name="T19" fmla="*/ 8905 h 9969"/>
              <a:gd name="T20" fmla="*/ 5999 w 6375"/>
              <a:gd name="T21" fmla="*/ 8218 h 99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375" h="9969">
                <a:moveTo>
                  <a:pt x="5999" y="8218"/>
                </a:moveTo>
                <a:lnTo>
                  <a:pt x="5999" y="8218"/>
                </a:lnTo>
                <a:cubicBezTo>
                  <a:pt x="2750" y="4969"/>
                  <a:pt x="2750" y="4969"/>
                  <a:pt x="2750" y="4969"/>
                </a:cubicBezTo>
                <a:cubicBezTo>
                  <a:pt x="5999" y="1750"/>
                  <a:pt x="5999" y="1750"/>
                  <a:pt x="5999" y="1750"/>
                </a:cubicBezTo>
                <a:cubicBezTo>
                  <a:pt x="6374" y="1375"/>
                  <a:pt x="6374" y="750"/>
                  <a:pt x="5999" y="375"/>
                </a:cubicBezTo>
                <a:cubicBezTo>
                  <a:pt x="5624" y="0"/>
                  <a:pt x="4999" y="0"/>
                  <a:pt x="4624" y="375"/>
                </a:cubicBezTo>
                <a:cubicBezTo>
                  <a:pt x="0" y="4969"/>
                  <a:pt x="0" y="4969"/>
                  <a:pt x="0" y="4969"/>
                </a:cubicBezTo>
                <a:cubicBezTo>
                  <a:pt x="4624" y="9593"/>
                  <a:pt x="4624" y="9593"/>
                  <a:pt x="4624" y="9593"/>
                </a:cubicBezTo>
                <a:cubicBezTo>
                  <a:pt x="4999" y="9968"/>
                  <a:pt x="5624" y="9968"/>
                  <a:pt x="5999" y="9593"/>
                </a:cubicBezTo>
                <a:cubicBezTo>
                  <a:pt x="6186" y="9405"/>
                  <a:pt x="6280" y="9155"/>
                  <a:pt x="6280" y="8905"/>
                </a:cubicBezTo>
                <a:cubicBezTo>
                  <a:pt x="6280" y="8655"/>
                  <a:pt x="6186" y="8405"/>
                  <a:pt x="5999" y="8218"/>
                </a:cubicBezTo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C8C8C8"/>
              </a:gs>
            </a:gsLst>
            <a:lin ang="19800000" scaled="0"/>
            <a:tileRect/>
          </a:gradFill>
          <a:ln w="12700">
            <a:gradFill flip="none" rotWithShape="1">
              <a:gsLst>
                <a:gs pos="53000">
                  <a:schemeClr val="bg1">
                    <a:alpha val="90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lin ang="7200000" scaled="0"/>
              <a:tileRect/>
            </a:gradFill>
          </a:ln>
          <a:effectLst>
            <a:outerShdw blurRad="482600" dist="203200" dir="8100000" algn="tr" rotWithShape="0">
              <a:prstClr val="black">
                <a:alpha val="21000"/>
              </a:prstClr>
            </a:outerShdw>
          </a:effectLst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</a:pPr>
            <a:endParaRPr lang="en-US" sz="6000" dirty="0">
              <a:solidFill>
                <a:schemeClr val="bg1"/>
              </a:solidFill>
              <a:latin typeface="AgencyFB Light" pitchFamily="50" charset="0"/>
              <a:ea typeface="微软雅黑 Light" panose="020B0502040204020203" pitchFamily="34" charset="-122"/>
            </a:endParaRPr>
          </a:p>
        </p:txBody>
      </p:sp>
      <p:grpSp>
        <p:nvGrpSpPr>
          <p:cNvPr id="4" name="组合 3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GrpSpPr/>
          <p:nvPr/>
        </p:nvGrpSpPr>
        <p:grpSpPr>
          <a:xfrm>
            <a:off x="1175913" y="1683210"/>
            <a:ext cx="1901116" cy="3939395"/>
            <a:chOff x="1175913" y="1683210"/>
            <a:chExt cx="1901116" cy="3939395"/>
          </a:xfrm>
        </p:grpSpPr>
        <p:sp>
          <p:nvSpPr>
            <p:cNvPr id="10" name="Oval 2"/>
            <p:cNvSpPr/>
            <p:nvPr/>
          </p:nvSpPr>
          <p:spPr>
            <a:xfrm>
              <a:off x="1205126" y="1683210"/>
              <a:ext cx="1816971" cy="1816734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C8C8C8"/>
                </a:gs>
              </a:gsLst>
              <a:lin ang="19800000" scaled="0"/>
              <a:tileRect/>
            </a:gradFill>
            <a:ln w="12700">
              <a:gradFill flip="none" rotWithShape="1">
                <a:gsLst>
                  <a:gs pos="53000">
                    <a:schemeClr val="bg1">
                      <a:alpha val="90000"/>
                    </a:schemeClr>
                  </a:gs>
                  <a:gs pos="100000">
                    <a:schemeClr val="tx1">
                      <a:lumMod val="50000"/>
                      <a:lumOff val="50000"/>
                    </a:schemeClr>
                  </a:gs>
                </a:gsLst>
                <a:lin ang="7200000" scaled="0"/>
                <a:tileRect/>
              </a:gradFill>
            </a:ln>
            <a:effectLst>
              <a:outerShdw blurRad="482600" dist="203200" dir="8100000" algn="tr" rotWithShape="0">
                <a:prstClr val="black">
                  <a:alpha val="2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</a:pPr>
              <a:endParaRPr lang="en-US" sz="6000" dirty="0">
                <a:solidFill>
                  <a:schemeClr val="bg1"/>
                </a:solidFill>
                <a:latin typeface="AgencyFB Light" pitchFamily="50" charset="0"/>
                <a:ea typeface="微软雅黑 Light" panose="020B0502040204020203" pitchFamily="34" charset="-122"/>
              </a:endParaRPr>
            </a:p>
          </p:txBody>
        </p:sp>
        <p:sp>
          <p:nvSpPr>
            <p:cNvPr id="11" name="Freeform 16"/>
            <p:cNvSpPr>
              <a:spLocks noChangeArrowheads="1"/>
            </p:cNvSpPr>
            <p:nvPr/>
          </p:nvSpPr>
          <p:spPr bwMode="auto">
            <a:xfrm>
              <a:off x="1758794" y="2035049"/>
              <a:ext cx="690229" cy="1083845"/>
            </a:xfrm>
            <a:custGeom>
              <a:avLst/>
              <a:gdLst>
                <a:gd name="T0" fmla="*/ 406 w 657"/>
                <a:gd name="T1" fmla="*/ 947 h 1032"/>
                <a:gd name="T2" fmla="*/ 333 w 657"/>
                <a:gd name="T3" fmla="*/ 1031 h 1032"/>
                <a:gd name="T4" fmla="*/ 250 w 657"/>
                <a:gd name="T5" fmla="*/ 947 h 1032"/>
                <a:gd name="T6" fmla="*/ 448 w 657"/>
                <a:gd name="T7" fmla="*/ 916 h 1032"/>
                <a:gd name="T8" fmla="*/ 198 w 657"/>
                <a:gd name="T9" fmla="*/ 833 h 1032"/>
                <a:gd name="T10" fmla="*/ 656 w 657"/>
                <a:gd name="T11" fmla="*/ 333 h 1032"/>
                <a:gd name="T12" fmla="*/ 562 w 657"/>
                <a:gd name="T13" fmla="*/ 562 h 1032"/>
                <a:gd name="T14" fmla="*/ 531 w 657"/>
                <a:gd name="T15" fmla="*/ 635 h 1032"/>
                <a:gd name="T16" fmla="*/ 500 w 657"/>
                <a:gd name="T17" fmla="*/ 708 h 1032"/>
                <a:gd name="T18" fmla="*/ 500 w 657"/>
                <a:gd name="T19" fmla="*/ 729 h 1032"/>
                <a:gd name="T20" fmla="*/ 166 w 657"/>
                <a:gd name="T21" fmla="*/ 791 h 1032"/>
                <a:gd name="T22" fmla="*/ 156 w 657"/>
                <a:gd name="T23" fmla="*/ 708 h 1032"/>
                <a:gd name="T24" fmla="*/ 135 w 657"/>
                <a:gd name="T25" fmla="*/ 635 h 1032"/>
                <a:gd name="T26" fmla="*/ 93 w 657"/>
                <a:gd name="T27" fmla="*/ 552 h 1032"/>
                <a:gd name="T28" fmla="*/ 0 w 657"/>
                <a:gd name="T29" fmla="*/ 333 h 1032"/>
                <a:gd name="T30" fmla="*/ 333 w 657"/>
                <a:gd name="T31" fmla="*/ 0 h 1032"/>
                <a:gd name="T32" fmla="*/ 656 w 657"/>
                <a:gd name="T33" fmla="*/ 333 h 1032"/>
                <a:gd name="T34" fmla="*/ 510 w 657"/>
                <a:gd name="T35" fmla="*/ 156 h 1032"/>
                <a:gd name="T36" fmla="*/ 156 w 657"/>
                <a:gd name="T37" fmla="*/ 156 h 1032"/>
                <a:gd name="T38" fmla="*/ 146 w 657"/>
                <a:gd name="T39" fmla="*/ 499 h 1032"/>
                <a:gd name="T40" fmla="*/ 166 w 657"/>
                <a:gd name="T41" fmla="*/ 541 h 1032"/>
                <a:gd name="T42" fmla="*/ 229 w 657"/>
                <a:gd name="T43" fmla="*/ 666 h 1032"/>
                <a:gd name="T44" fmla="*/ 427 w 657"/>
                <a:gd name="T45" fmla="*/ 718 h 1032"/>
                <a:gd name="T46" fmla="*/ 458 w 657"/>
                <a:gd name="T47" fmla="*/ 604 h 1032"/>
                <a:gd name="T48" fmla="*/ 510 w 657"/>
                <a:gd name="T49" fmla="*/ 520 h 1032"/>
                <a:gd name="T50" fmla="*/ 583 w 657"/>
                <a:gd name="T51" fmla="*/ 333 h 1032"/>
                <a:gd name="T52" fmla="*/ 354 w 657"/>
                <a:gd name="T53" fmla="*/ 354 h 1032"/>
                <a:gd name="T54" fmla="*/ 302 w 657"/>
                <a:gd name="T55" fmla="*/ 354 h 1032"/>
                <a:gd name="T56" fmla="*/ 239 w 657"/>
                <a:gd name="T57" fmla="*/ 354 h 1032"/>
                <a:gd name="T58" fmla="*/ 250 w 657"/>
                <a:gd name="T59" fmla="*/ 499 h 1032"/>
                <a:gd name="T60" fmla="*/ 302 w 657"/>
                <a:gd name="T61" fmla="*/ 499 h 1032"/>
                <a:gd name="T62" fmla="*/ 364 w 657"/>
                <a:gd name="T63" fmla="*/ 499 h 1032"/>
                <a:gd name="T64" fmla="*/ 416 w 657"/>
                <a:gd name="T65" fmla="*/ 499 h 1032"/>
                <a:gd name="T66" fmla="*/ 427 w 657"/>
                <a:gd name="T67" fmla="*/ 354 h 1032"/>
                <a:gd name="T68" fmla="*/ 385 w 657"/>
                <a:gd name="T69" fmla="*/ 416 h 10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57" h="1032">
                  <a:moveTo>
                    <a:pt x="250" y="947"/>
                  </a:moveTo>
                  <a:cubicBezTo>
                    <a:pt x="406" y="947"/>
                    <a:pt x="406" y="947"/>
                    <a:pt x="406" y="947"/>
                  </a:cubicBezTo>
                  <a:cubicBezTo>
                    <a:pt x="406" y="968"/>
                    <a:pt x="396" y="989"/>
                    <a:pt x="385" y="1010"/>
                  </a:cubicBezTo>
                  <a:cubicBezTo>
                    <a:pt x="364" y="1020"/>
                    <a:pt x="354" y="1031"/>
                    <a:pt x="333" y="1031"/>
                  </a:cubicBezTo>
                  <a:cubicBezTo>
                    <a:pt x="312" y="1031"/>
                    <a:pt x="291" y="1020"/>
                    <a:pt x="281" y="1010"/>
                  </a:cubicBezTo>
                  <a:cubicBezTo>
                    <a:pt x="260" y="989"/>
                    <a:pt x="250" y="968"/>
                    <a:pt x="250" y="947"/>
                  </a:cubicBezTo>
                  <a:close/>
                  <a:moveTo>
                    <a:pt x="208" y="916"/>
                  </a:moveTo>
                  <a:cubicBezTo>
                    <a:pt x="448" y="916"/>
                    <a:pt x="448" y="916"/>
                    <a:pt x="448" y="916"/>
                  </a:cubicBezTo>
                  <a:cubicBezTo>
                    <a:pt x="458" y="833"/>
                    <a:pt x="458" y="833"/>
                    <a:pt x="458" y="833"/>
                  </a:cubicBezTo>
                  <a:cubicBezTo>
                    <a:pt x="198" y="833"/>
                    <a:pt x="198" y="833"/>
                    <a:pt x="198" y="833"/>
                  </a:cubicBezTo>
                  <a:lnTo>
                    <a:pt x="208" y="916"/>
                  </a:lnTo>
                  <a:close/>
                  <a:moveTo>
                    <a:pt x="656" y="333"/>
                  </a:moveTo>
                  <a:cubicBezTo>
                    <a:pt x="656" y="416"/>
                    <a:pt x="625" y="489"/>
                    <a:pt x="573" y="552"/>
                  </a:cubicBezTo>
                  <a:lnTo>
                    <a:pt x="562" y="562"/>
                  </a:lnTo>
                  <a:cubicBezTo>
                    <a:pt x="562" y="562"/>
                    <a:pt x="562" y="572"/>
                    <a:pt x="552" y="572"/>
                  </a:cubicBezTo>
                  <a:cubicBezTo>
                    <a:pt x="541" y="593"/>
                    <a:pt x="541" y="614"/>
                    <a:pt x="531" y="635"/>
                  </a:cubicBezTo>
                  <a:cubicBezTo>
                    <a:pt x="521" y="656"/>
                    <a:pt x="510" y="677"/>
                    <a:pt x="510" y="697"/>
                  </a:cubicBezTo>
                  <a:cubicBezTo>
                    <a:pt x="500" y="697"/>
                    <a:pt x="500" y="697"/>
                    <a:pt x="500" y="708"/>
                  </a:cubicBezTo>
                  <a:lnTo>
                    <a:pt x="500" y="718"/>
                  </a:lnTo>
                  <a:cubicBezTo>
                    <a:pt x="500" y="729"/>
                    <a:pt x="500" y="729"/>
                    <a:pt x="500" y="729"/>
                  </a:cubicBezTo>
                  <a:cubicBezTo>
                    <a:pt x="500" y="791"/>
                    <a:pt x="500" y="791"/>
                    <a:pt x="500" y="791"/>
                  </a:cubicBezTo>
                  <a:cubicBezTo>
                    <a:pt x="166" y="791"/>
                    <a:pt x="166" y="791"/>
                    <a:pt x="166" y="791"/>
                  </a:cubicBezTo>
                  <a:cubicBezTo>
                    <a:pt x="166" y="729"/>
                    <a:pt x="166" y="729"/>
                    <a:pt x="166" y="729"/>
                  </a:cubicBezTo>
                  <a:cubicBezTo>
                    <a:pt x="166" y="718"/>
                    <a:pt x="156" y="718"/>
                    <a:pt x="156" y="708"/>
                  </a:cubicBezTo>
                  <a:lnTo>
                    <a:pt x="156" y="697"/>
                  </a:lnTo>
                  <a:cubicBezTo>
                    <a:pt x="146" y="677"/>
                    <a:pt x="146" y="656"/>
                    <a:pt x="135" y="635"/>
                  </a:cubicBezTo>
                  <a:cubicBezTo>
                    <a:pt x="125" y="614"/>
                    <a:pt x="114" y="593"/>
                    <a:pt x="104" y="572"/>
                  </a:cubicBezTo>
                  <a:cubicBezTo>
                    <a:pt x="93" y="562"/>
                    <a:pt x="93" y="562"/>
                    <a:pt x="93" y="552"/>
                  </a:cubicBezTo>
                  <a:lnTo>
                    <a:pt x="83" y="552"/>
                  </a:lnTo>
                  <a:cubicBezTo>
                    <a:pt x="31" y="489"/>
                    <a:pt x="0" y="416"/>
                    <a:pt x="0" y="333"/>
                  </a:cubicBezTo>
                  <a:cubicBezTo>
                    <a:pt x="0" y="239"/>
                    <a:pt x="31" y="166"/>
                    <a:pt x="104" y="104"/>
                  </a:cubicBezTo>
                  <a:cubicBezTo>
                    <a:pt x="166" y="31"/>
                    <a:pt x="239" y="0"/>
                    <a:pt x="333" y="0"/>
                  </a:cubicBezTo>
                  <a:cubicBezTo>
                    <a:pt x="416" y="0"/>
                    <a:pt x="500" y="31"/>
                    <a:pt x="562" y="104"/>
                  </a:cubicBezTo>
                  <a:cubicBezTo>
                    <a:pt x="625" y="166"/>
                    <a:pt x="656" y="239"/>
                    <a:pt x="656" y="333"/>
                  </a:cubicBezTo>
                  <a:close/>
                  <a:moveTo>
                    <a:pt x="583" y="333"/>
                  </a:moveTo>
                  <a:cubicBezTo>
                    <a:pt x="583" y="260"/>
                    <a:pt x="562" y="198"/>
                    <a:pt x="510" y="156"/>
                  </a:cubicBezTo>
                  <a:cubicBezTo>
                    <a:pt x="458" y="104"/>
                    <a:pt x="396" y="83"/>
                    <a:pt x="333" y="83"/>
                  </a:cubicBezTo>
                  <a:cubicBezTo>
                    <a:pt x="260" y="83"/>
                    <a:pt x="198" y="104"/>
                    <a:pt x="156" y="156"/>
                  </a:cubicBezTo>
                  <a:cubicBezTo>
                    <a:pt x="104" y="198"/>
                    <a:pt x="73" y="260"/>
                    <a:pt x="73" y="333"/>
                  </a:cubicBezTo>
                  <a:cubicBezTo>
                    <a:pt x="73" y="396"/>
                    <a:pt x="93" y="448"/>
                    <a:pt x="146" y="499"/>
                  </a:cubicBezTo>
                  <a:cubicBezTo>
                    <a:pt x="146" y="499"/>
                    <a:pt x="146" y="510"/>
                    <a:pt x="156" y="510"/>
                  </a:cubicBezTo>
                  <a:cubicBezTo>
                    <a:pt x="156" y="520"/>
                    <a:pt x="166" y="531"/>
                    <a:pt x="166" y="541"/>
                  </a:cubicBezTo>
                  <a:cubicBezTo>
                    <a:pt x="177" y="562"/>
                    <a:pt x="187" y="583"/>
                    <a:pt x="198" y="604"/>
                  </a:cubicBezTo>
                  <a:cubicBezTo>
                    <a:pt x="208" y="624"/>
                    <a:pt x="218" y="645"/>
                    <a:pt x="229" y="666"/>
                  </a:cubicBezTo>
                  <a:cubicBezTo>
                    <a:pt x="229" y="697"/>
                    <a:pt x="239" y="708"/>
                    <a:pt x="239" y="718"/>
                  </a:cubicBezTo>
                  <a:cubicBezTo>
                    <a:pt x="427" y="718"/>
                    <a:pt x="427" y="718"/>
                    <a:pt x="427" y="718"/>
                  </a:cubicBezTo>
                  <a:cubicBezTo>
                    <a:pt x="427" y="708"/>
                    <a:pt x="427" y="697"/>
                    <a:pt x="437" y="666"/>
                  </a:cubicBezTo>
                  <a:cubicBezTo>
                    <a:pt x="437" y="645"/>
                    <a:pt x="448" y="624"/>
                    <a:pt x="458" y="604"/>
                  </a:cubicBezTo>
                  <a:cubicBezTo>
                    <a:pt x="468" y="583"/>
                    <a:pt x="479" y="562"/>
                    <a:pt x="489" y="541"/>
                  </a:cubicBezTo>
                  <a:cubicBezTo>
                    <a:pt x="489" y="531"/>
                    <a:pt x="500" y="520"/>
                    <a:pt x="510" y="520"/>
                  </a:cubicBezTo>
                  <a:cubicBezTo>
                    <a:pt x="510" y="510"/>
                    <a:pt x="510" y="499"/>
                    <a:pt x="521" y="499"/>
                  </a:cubicBezTo>
                  <a:cubicBezTo>
                    <a:pt x="562" y="448"/>
                    <a:pt x="583" y="396"/>
                    <a:pt x="583" y="333"/>
                  </a:cubicBezTo>
                  <a:close/>
                  <a:moveTo>
                    <a:pt x="385" y="416"/>
                  </a:moveTo>
                  <a:cubicBezTo>
                    <a:pt x="354" y="354"/>
                    <a:pt x="354" y="354"/>
                    <a:pt x="354" y="354"/>
                  </a:cubicBezTo>
                  <a:cubicBezTo>
                    <a:pt x="333" y="302"/>
                    <a:pt x="333" y="302"/>
                    <a:pt x="333" y="302"/>
                  </a:cubicBezTo>
                  <a:cubicBezTo>
                    <a:pt x="302" y="354"/>
                    <a:pt x="302" y="354"/>
                    <a:pt x="302" y="354"/>
                  </a:cubicBezTo>
                  <a:cubicBezTo>
                    <a:pt x="271" y="416"/>
                    <a:pt x="271" y="416"/>
                    <a:pt x="271" y="416"/>
                  </a:cubicBezTo>
                  <a:cubicBezTo>
                    <a:pt x="239" y="354"/>
                    <a:pt x="239" y="354"/>
                    <a:pt x="239" y="354"/>
                  </a:cubicBezTo>
                  <a:cubicBezTo>
                    <a:pt x="187" y="385"/>
                    <a:pt x="187" y="385"/>
                    <a:pt x="187" y="385"/>
                  </a:cubicBezTo>
                  <a:cubicBezTo>
                    <a:pt x="250" y="499"/>
                    <a:pt x="250" y="499"/>
                    <a:pt x="250" y="499"/>
                  </a:cubicBezTo>
                  <a:cubicBezTo>
                    <a:pt x="271" y="552"/>
                    <a:pt x="271" y="552"/>
                    <a:pt x="271" y="552"/>
                  </a:cubicBezTo>
                  <a:cubicBezTo>
                    <a:pt x="302" y="499"/>
                    <a:pt x="302" y="499"/>
                    <a:pt x="302" y="499"/>
                  </a:cubicBezTo>
                  <a:cubicBezTo>
                    <a:pt x="333" y="437"/>
                    <a:pt x="333" y="437"/>
                    <a:pt x="333" y="437"/>
                  </a:cubicBezTo>
                  <a:cubicBezTo>
                    <a:pt x="364" y="499"/>
                    <a:pt x="364" y="499"/>
                    <a:pt x="364" y="499"/>
                  </a:cubicBezTo>
                  <a:cubicBezTo>
                    <a:pt x="385" y="552"/>
                    <a:pt x="385" y="552"/>
                    <a:pt x="385" y="552"/>
                  </a:cubicBezTo>
                  <a:cubicBezTo>
                    <a:pt x="416" y="499"/>
                    <a:pt x="416" y="499"/>
                    <a:pt x="416" y="499"/>
                  </a:cubicBezTo>
                  <a:cubicBezTo>
                    <a:pt x="479" y="385"/>
                    <a:pt x="479" y="385"/>
                    <a:pt x="479" y="385"/>
                  </a:cubicBezTo>
                  <a:cubicBezTo>
                    <a:pt x="427" y="354"/>
                    <a:pt x="427" y="354"/>
                    <a:pt x="427" y="354"/>
                  </a:cubicBezTo>
                  <a:lnTo>
                    <a:pt x="385" y="416"/>
                  </a:lnTo>
                  <a:close/>
                  <a:moveTo>
                    <a:pt x="385" y="416"/>
                  </a:moveTo>
                  <a:lnTo>
                    <a:pt x="385" y="416"/>
                  </a:lnTo>
                  <a:close/>
                </a:path>
              </a:pathLst>
            </a:custGeom>
            <a:solidFill>
              <a:srgbClr val="B32E31"/>
            </a:solidFill>
            <a:ln>
              <a:noFill/>
            </a:ln>
            <a:effectLst/>
            <a:extLst/>
          </p:spPr>
          <p:txBody>
            <a:bodyPr wrap="none" lIns="121910" tIns="60955" rIns="121910" bIns="60955" anchor="ctr"/>
            <a:lstStyle/>
            <a:p>
              <a:pPr>
                <a:defRPr/>
              </a:pPr>
              <a:endParaRPr lang="en-US" sz="1075" dirty="0">
                <a:latin typeface="+mn-ea"/>
              </a:endParaRPr>
            </a:p>
          </p:txBody>
        </p:sp>
        <p:grpSp>
          <p:nvGrpSpPr>
            <p:cNvPr id="12" name="Group 18"/>
            <p:cNvGrpSpPr/>
            <p:nvPr/>
          </p:nvGrpSpPr>
          <p:grpSpPr>
            <a:xfrm>
              <a:off x="1175913" y="4588727"/>
              <a:ext cx="1901116" cy="1033878"/>
              <a:chOff x="881934" y="3502489"/>
              <a:chExt cx="1425837" cy="775510"/>
            </a:xfrm>
          </p:grpSpPr>
          <p:sp>
            <p:nvSpPr>
              <p:cNvPr id="18" name="Title 20"/>
              <p:cNvSpPr txBox="1">
                <a:spLocks/>
              </p:cNvSpPr>
              <p:nvPr/>
            </p:nvSpPr>
            <p:spPr>
              <a:xfrm>
                <a:off x="903845" y="3502489"/>
                <a:ext cx="1362728" cy="225089"/>
              </a:xfrm>
              <a:prstGeom prst="rect">
                <a:avLst/>
              </a:prstGeom>
            </p:spPr>
            <p:txBody>
              <a:bodyPr vert="horz" wrap="square" lIns="45714" tIns="0" rIns="45714" bIns="22857" rtlCol="0" anchor="t" anchorCtr="0">
                <a:spAutoFit/>
              </a:bodyPr>
              <a:lstStyle>
                <a:lvl1pPr algn="ctr" defTabSz="457200" rtl="0" eaLnBrk="1" latinLnBrk="0" hangingPunct="1">
                  <a:spcBef>
                    <a:spcPct val="0"/>
                  </a:spcBef>
                  <a:buNone/>
                  <a:defRPr sz="2900" kern="1200">
                    <a:solidFill>
                      <a:schemeClr val="accent6"/>
                    </a:solidFill>
                    <a:latin typeface="Source Sans Pro ExtraLight"/>
                    <a:ea typeface="+mj-ea"/>
                    <a:cs typeface="Source Sans Pro ExtraLight"/>
                  </a:defRPr>
                </a:lvl1pPr>
              </a:lstStyle>
              <a:p>
                <a:r>
                  <a:rPr lang="zh-CN" altLang="en-US" sz="18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添加标题</a:t>
                </a:r>
              </a:p>
            </p:txBody>
          </p:sp>
          <p:sp>
            <p:nvSpPr>
              <p:cNvPr id="19" name="Title 20"/>
              <p:cNvSpPr txBox="1">
                <a:spLocks/>
              </p:cNvSpPr>
              <p:nvPr/>
            </p:nvSpPr>
            <p:spPr>
              <a:xfrm>
                <a:off x="881934" y="3758558"/>
                <a:ext cx="1425837" cy="519441"/>
              </a:xfrm>
              <a:prstGeom prst="rect">
                <a:avLst/>
              </a:prstGeom>
            </p:spPr>
            <p:txBody>
              <a:bodyPr vert="horz" wrap="square" lIns="45714" tIns="0" rIns="0" bIns="0" rtlCol="0" anchor="ctr">
                <a:spAutoFit/>
              </a:bodyPr>
              <a:lstStyle>
                <a:lvl1pPr algn="ctr" defTabSz="457200" rtl="0" eaLnBrk="1" latinLnBrk="0" hangingPunct="1">
                  <a:spcBef>
                    <a:spcPct val="0"/>
                  </a:spcBef>
                  <a:buNone/>
                  <a:defRPr sz="2900" kern="1200">
                    <a:solidFill>
                      <a:schemeClr val="accent6"/>
                    </a:solidFill>
                    <a:latin typeface="Source Sans Pro ExtraLight"/>
                    <a:ea typeface="+mj-ea"/>
                    <a:cs typeface="Source Sans Pro ExtraLight"/>
                  </a:defRPr>
                </a:lvl1pPr>
              </a:lstStyle>
              <a:p>
                <a:pPr lvl="0" defTabSz="888978">
                  <a:lnSpc>
                    <a:spcPct val="90000"/>
                  </a:lnSpc>
                  <a:spcAft>
                    <a:spcPts val="267"/>
                  </a:spcAft>
                  <a:defRPr/>
                </a:pPr>
                <a:r>
                  <a:rPr lang="en-US" altLang="zh-CN" sz="1000" kern="0" dirty="0">
                    <a:solidFill>
                      <a:schemeClr val="bg1"/>
                    </a:solidFill>
                    <a:latin typeface="Open Sans Light"/>
                  </a:rPr>
                  <a:t>To edit the hyperlink, right-click and select “edit hyperlink”, then you can chose any other location in your presentation, another file on your</a:t>
                </a:r>
              </a:p>
            </p:txBody>
          </p:sp>
        </p:grpSp>
        <p:cxnSp>
          <p:nvCxnSpPr>
            <p:cNvPr id="16" name="Straight Connector 8"/>
            <p:cNvCxnSpPr/>
            <p:nvPr/>
          </p:nvCxnSpPr>
          <p:spPr>
            <a:xfrm>
              <a:off x="2126827" y="3554151"/>
              <a:ext cx="0" cy="926633"/>
            </a:xfrm>
            <a:prstGeom prst="line">
              <a:avLst/>
            </a:prstGeom>
            <a:ln w="12700" cmpd="sng">
              <a:solidFill>
                <a:srgbClr val="E5E5E5"/>
              </a:solidFill>
              <a:tailEnd type="oval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Freeform 1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 noChangeArrowheads="1"/>
          </p:cNvSpPr>
          <p:nvPr/>
        </p:nvSpPr>
        <p:spPr bwMode="auto">
          <a:xfrm rot="10800000">
            <a:off x="3169316" y="2379765"/>
            <a:ext cx="262200" cy="409929"/>
          </a:xfrm>
          <a:custGeom>
            <a:avLst/>
            <a:gdLst>
              <a:gd name="T0" fmla="*/ 5999 w 6375"/>
              <a:gd name="T1" fmla="*/ 8218 h 9969"/>
              <a:gd name="T2" fmla="*/ 5999 w 6375"/>
              <a:gd name="T3" fmla="*/ 8218 h 9969"/>
              <a:gd name="T4" fmla="*/ 2750 w 6375"/>
              <a:gd name="T5" fmla="*/ 4969 h 9969"/>
              <a:gd name="T6" fmla="*/ 5999 w 6375"/>
              <a:gd name="T7" fmla="*/ 1750 h 9969"/>
              <a:gd name="T8" fmla="*/ 5999 w 6375"/>
              <a:gd name="T9" fmla="*/ 375 h 9969"/>
              <a:gd name="T10" fmla="*/ 4624 w 6375"/>
              <a:gd name="T11" fmla="*/ 375 h 9969"/>
              <a:gd name="T12" fmla="*/ 0 w 6375"/>
              <a:gd name="T13" fmla="*/ 4969 h 9969"/>
              <a:gd name="T14" fmla="*/ 4624 w 6375"/>
              <a:gd name="T15" fmla="*/ 9593 h 9969"/>
              <a:gd name="T16" fmla="*/ 5999 w 6375"/>
              <a:gd name="T17" fmla="*/ 9593 h 9969"/>
              <a:gd name="T18" fmla="*/ 6280 w 6375"/>
              <a:gd name="T19" fmla="*/ 8905 h 9969"/>
              <a:gd name="T20" fmla="*/ 5999 w 6375"/>
              <a:gd name="T21" fmla="*/ 8218 h 99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375" h="9969">
                <a:moveTo>
                  <a:pt x="5999" y="8218"/>
                </a:moveTo>
                <a:lnTo>
                  <a:pt x="5999" y="8218"/>
                </a:lnTo>
                <a:cubicBezTo>
                  <a:pt x="2750" y="4969"/>
                  <a:pt x="2750" y="4969"/>
                  <a:pt x="2750" y="4969"/>
                </a:cubicBezTo>
                <a:cubicBezTo>
                  <a:pt x="5999" y="1750"/>
                  <a:pt x="5999" y="1750"/>
                  <a:pt x="5999" y="1750"/>
                </a:cubicBezTo>
                <a:cubicBezTo>
                  <a:pt x="6374" y="1375"/>
                  <a:pt x="6374" y="750"/>
                  <a:pt x="5999" y="375"/>
                </a:cubicBezTo>
                <a:cubicBezTo>
                  <a:pt x="5624" y="0"/>
                  <a:pt x="4999" y="0"/>
                  <a:pt x="4624" y="375"/>
                </a:cubicBezTo>
                <a:cubicBezTo>
                  <a:pt x="0" y="4969"/>
                  <a:pt x="0" y="4969"/>
                  <a:pt x="0" y="4969"/>
                </a:cubicBezTo>
                <a:cubicBezTo>
                  <a:pt x="4624" y="9593"/>
                  <a:pt x="4624" y="9593"/>
                  <a:pt x="4624" y="9593"/>
                </a:cubicBezTo>
                <a:cubicBezTo>
                  <a:pt x="4999" y="9968"/>
                  <a:pt x="5624" y="9968"/>
                  <a:pt x="5999" y="9593"/>
                </a:cubicBezTo>
                <a:cubicBezTo>
                  <a:pt x="6186" y="9405"/>
                  <a:pt x="6280" y="9155"/>
                  <a:pt x="6280" y="8905"/>
                </a:cubicBezTo>
                <a:cubicBezTo>
                  <a:pt x="6280" y="8655"/>
                  <a:pt x="6186" y="8405"/>
                  <a:pt x="5999" y="8218"/>
                </a:cubicBezTo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C8C8C8"/>
              </a:gs>
            </a:gsLst>
            <a:lin ang="19800000" scaled="0"/>
            <a:tileRect/>
          </a:gradFill>
          <a:ln w="12700">
            <a:gradFill flip="none" rotWithShape="1">
              <a:gsLst>
                <a:gs pos="53000">
                  <a:schemeClr val="bg1">
                    <a:alpha val="90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lin ang="7200000" scaled="0"/>
              <a:tileRect/>
            </a:gradFill>
          </a:ln>
          <a:effectLst>
            <a:outerShdw blurRad="482600" dist="203200" dir="8100000" algn="tr" rotWithShape="0">
              <a:prstClr val="black">
                <a:alpha val="21000"/>
              </a:prstClr>
            </a:outerShdw>
          </a:effectLst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</a:pPr>
            <a:endParaRPr lang="en-US" sz="6000" dirty="0">
              <a:solidFill>
                <a:schemeClr val="bg1"/>
              </a:solidFill>
              <a:latin typeface="AgencyFB Light" pitchFamily="50" charset="0"/>
              <a:ea typeface="微软雅黑 Light" panose="020B0502040204020203" pitchFamily="34" charset="-122"/>
            </a:endParaRPr>
          </a:p>
        </p:txBody>
      </p:sp>
      <p:sp>
        <p:nvSpPr>
          <p:cNvPr id="21" name="Freeform 1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SpPr>
            <a:spLocks noChangeArrowheads="1"/>
          </p:cNvSpPr>
          <p:nvPr/>
        </p:nvSpPr>
        <p:spPr bwMode="auto">
          <a:xfrm rot="10800000">
            <a:off x="4755076" y="2379765"/>
            <a:ext cx="262200" cy="409929"/>
          </a:xfrm>
          <a:custGeom>
            <a:avLst/>
            <a:gdLst>
              <a:gd name="T0" fmla="*/ 5999 w 6375"/>
              <a:gd name="T1" fmla="*/ 8218 h 9969"/>
              <a:gd name="T2" fmla="*/ 5999 w 6375"/>
              <a:gd name="T3" fmla="*/ 8218 h 9969"/>
              <a:gd name="T4" fmla="*/ 2750 w 6375"/>
              <a:gd name="T5" fmla="*/ 4969 h 9969"/>
              <a:gd name="T6" fmla="*/ 5999 w 6375"/>
              <a:gd name="T7" fmla="*/ 1750 h 9969"/>
              <a:gd name="T8" fmla="*/ 5999 w 6375"/>
              <a:gd name="T9" fmla="*/ 375 h 9969"/>
              <a:gd name="T10" fmla="*/ 4624 w 6375"/>
              <a:gd name="T11" fmla="*/ 375 h 9969"/>
              <a:gd name="T12" fmla="*/ 0 w 6375"/>
              <a:gd name="T13" fmla="*/ 4969 h 9969"/>
              <a:gd name="T14" fmla="*/ 4624 w 6375"/>
              <a:gd name="T15" fmla="*/ 9593 h 9969"/>
              <a:gd name="T16" fmla="*/ 5999 w 6375"/>
              <a:gd name="T17" fmla="*/ 9593 h 9969"/>
              <a:gd name="T18" fmla="*/ 6280 w 6375"/>
              <a:gd name="T19" fmla="*/ 8905 h 9969"/>
              <a:gd name="T20" fmla="*/ 5999 w 6375"/>
              <a:gd name="T21" fmla="*/ 8218 h 99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375" h="9969">
                <a:moveTo>
                  <a:pt x="5999" y="8218"/>
                </a:moveTo>
                <a:lnTo>
                  <a:pt x="5999" y="8218"/>
                </a:lnTo>
                <a:cubicBezTo>
                  <a:pt x="2750" y="4969"/>
                  <a:pt x="2750" y="4969"/>
                  <a:pt x="2750" y="4969"/>
                </a:cubicBezTo>
                <a:cubicBezTo>
                  <a:pt x="5999" y="1750"/>
                  <a:pt x="5999" y="1750"/>
                  <a:pt x="5999" y="1750"/>
                </a:cubicBezTo>
                <a:cubicBezTo>
                  <a:pt x="6374" y="1375"/>
                  <a:pt x="6374" y="750"/>
                  <a:pt x="5999" y="375"/>
                </a:cubicBezTo>
                <a:cubicBezTo>
                  <a:pt x="5624" y="0"/>
                  <a:pt x="4999" y="0"/>
                  <a:pt x="4624" y="375"/>
                </a:cubicBezTo>
                <a:cubicBezTo>
                  <a:pt x="0" y="4969"/>
                  <a:pt x="0" y="4969"/>
                  <a:pt x="0" y="4969"/>
                </a:cubicBezTo>
                <a:cubicBezTo>
                  <a:pt x="4624" y="9593"/>
                  <a:pt x="4624" y="9593"/>
                  <a:pt x="4624" y="9593"/>
                </a:cubicBezTo>
                <a:cubicBezTo>
                  <a:pt x="4999" y="9968"/>
                  <a:pt x="5624" y="9968"/>
                  <a:pt x="5999" y="9593"/>
                </a:cubicBezTo>
                <a:cubicBezTo>
                  <a:pt x="6186" y="9405"/>
                  <a:pt x="6280" y="9155"/>
                  <a:pt x="6280" y="8905"/>
                </a:cubicBezTo>
                <a:cubicBezTo>
                  <a:pt x="6280" y="8655"/>
                  <a:pt x="6186" y="8405"/>
                  <a:pt x="5999" y="8218"/>
                </a:cubicBezTo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C8C8C8"/>
              </a:gs>
            </a:gsLst>
            <a:lin ang="19800000" scaled="0"/>
            <a:tileRect/>
          </a:gradFill>
          <a:ln w="12700">
            <a:gradFill flip="none" rotWithShape="1">
              <a:gsLst>
                <a:gs pos="53000">
                  <a:schemeClr val="bg1">
                    <a:alpha val="90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lin ang="7200000" scaled="0"/>
              <a:tileRect/>
            </a:gradFill>
          </a:ln>
          <a:effectLst>
            <a:outerShdw blurRad="482600" dist="203200" dir="8100000" algn="tr" rotWithShape="0">
              <a:prstClr val="black">
                <a:alpha val="21000"/>
              </a:prstClr>
            </a:outerShdw>
          </a:effectLst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</a:pPr>
            <a:endParaRPr lang="en-US" sz="6000" dirty="0">
              <a:solidFill>
                <a:schemeClr val="bg1"/>
              </a:solidFill>
              <a:latin typeface="AgencyFB Light" pitchFamily="50" charset="0"/>
              <a:ea typeface="微软雅黑 Light" panose="020B0502040204020203" pitchFamily="34" charset="-122"/>
            </a:endParaRPr>
          </a:p>
        </p:txBody>
      </p:sp>
      <p:grpSp>
        <p:nvGrpSpPr>
          <p:cNvPr id="6" name="组合 5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GrpSpPr/>
          <p:nvPr/>
        </p:nvGrpSpPr>
        <p:grpSpPr>
          <a:xfrm>
            <a:off x="3185047" y="2046275"/>
            <a:ext cx="1816971" cy="2972979"/>
            <a:chOff x="3185047" y="2046275"/>
            <a:chExt cx="1816971" cy="2972979"/>
          </a:xfrm>
        </p:grpSpPr>
        <p:sp>
          <p:nvSpPr>
            <p:cNvPr id="23" name="Oval 3"/>
            <p:cNvSpPr/>
            <p:nvPr/>
          </p:nvSpPr>
          <p:spPr>
            <a:xfrm>
              <a:off x="3544353" y="2046275"/>
              <a:ext cx="1077049" cy="1076909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C8C8C8"/>
                </a:gs>
              </a:gsLst>
              <a:lin ang="19800000" scaled="0"/>
              <a:tileRect/>
            </a:gradFill>
            <a:ln w="12700">
              <a:gradFill flip="none" rotWithShape="1">
                <a:gsLst>
                  <a:gs pos="53000">
                    <a:schemeClr val="bg1">
                      <a:alpha val="90000"/>
                    </a:schemeClr>
                  </a:gs>
                  <a:gs pos="100000">
                    <a:schemeClr val="tx1">
                      <a:lumMod val="50000"/>
                      <a:lumOff val="50000"/>
                    </a:schemeClr>
                  </a:gs>
                </a:gsLst>
                <a:lin ang="7200000" scaled="0"/>
                <a:tileRect/>
              </a:gradFill>
            </a:ln>
            <a:effectLst>
              <a:outerShdw blurRad="482600" dist="203200" dir="8100000" algn="tr" rotWithShape="0">
                <a:prstClr val="black">
                  <a:alpha val="2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</a:pPr>
              <a:endParaRPr lang="en-US" sz="6000" dirty="0">
                <a:solidFill>
                  <a:schemeClr val="bg1"/>
                </a:solidFill>
                <a:latin typeface="AgencyFB Light" pitchFamily="50" charset="0"/>
                <a:ea typeface="微软雅黑 Light" panose="020B0502040204020203" pitchFamily="34" charset="-122"/>
              </a:endParaRPr>
            </a:p>
          </p:txBody>
        </p:sp>
        <p:sp>
          <p:nvSpPr>
            <p:cNvPr id="24" name="Freeform 17"/>
            <p:cNvSpPr>
              <a:spLocks noChangeArrowheads="1"/>
            </p:cNvSpPr>
            <p:nvPr/>
          </p:nvSpPr>
          <p:spPr bwMode="auto">
            <a:xfrm>
              <a:off x="3889273" y="2280930"/>
              <a:ext cx="393220" cy="548369"/>
            </a:xfrm>
            <a:custGeom>
              <a:avLst/>
              <a:gdLst>
                <a:gd name="T0" fmla="*/ 326 w 503"/>
                <a:gd name="T1" fmla="*/ 142 h 703"/>
                <a:gd name="T2" fmla="*/ 168 w 503"/>
                <a:gd name="T3" fmla="*/ 142 h 703"/>
                <a:gd name="T4" fmla="*/ 168 w 503"/>
                <a:gd name="T5" fmla="*/ 134 h 703"/>
                <a:gd name="T6" fmla="*/ 184 w 503"/>
                <a:gd name="T7" fmla="*/ 125 h 703"/>
                <a:gd name="T8" fmla="*/ 310 w 503"/>
                <a:gd name="T9" fmla="*/ 125 h 703"/>
                <a:gd name="T10" fmla="*/ 343 w 503"/>
                <a:gd name="T11" fmla="*/ 0 h 703"/>
                <a:gd name="T12" fmla="*/ 151 w 503"/>
                <a:gd name="T13" fmla="*/ 0 h 703"/>
                <a:gd name="T14" fmla="*/ 176 w 503"/>
                <a:gd name="T15" fmla="*/ 125 h 703"/>
                <a:gd name="T16" fmla="*/ 67 w 503"/>
                <a:gd name="T17" fmla="*/ 67 h 703"/>
                <a:gd name="T18" fmla="*/ 75 w 503"/>
                <a:gd name="T19" fmla="*/ 84 h 703"/>
                <a:gd name="T20" fmla="*/ 168 w 503"/>
                <a:gd name="T21" fmla="*/ 134 h 703"/>
                <a:gd name="T22" fmla="*/ 92 w 503"/>
                <a:gd name="T23" fmla="*/ 134 h 703"/>
                <a:gd name="T24" fmla="*/ 84 w 503"/>
                <a:gd name="T25" fmla="*/ 142 h 703"/>
                <a:gd name="T26" fmla="*/ 126 w 503"/>
                <a:gd name="T27" fmla="*/ 159 h 703"/>
                <a:gd name="T28" fmla="*/ 151 w 503"/>
                <a:gd name="T29" fmla="*/ 151 h 703"/>
                <a:gd name="T30" fmla="*/ 0 w 503"/>
                <a:gd name="T31" fmla="*/ 460 h 703"/>
                <a:gd name="T32" fmla="*/ 251 w 503"/>
                <a:gd name="T33" fmla="*/ 702 h 703"/>
                <a:gd name="T34" fmla="*/ 502 w 503"/>
                <a:gd name="T35" fmla="*/ 452 h 703"/>
                <a:gd name="T36" fmla="*/ 326 w 503"/>
                <a:gd name="T37" fmla="*/ 142 h 703"/>
                <a:gd name="T38" fmla="*/ 318 w 503"/>
                <a:gd name="T39" fmla="*/ 535 h 703"/>
                <a:gd name="T40" fmla="*/ 276 w 503"/>
                <a:gd name="T41" fmla="*/ 560 h 703"/>
                <a:gd name="T42" fmla="*/ 276 w 503"/>
                <a:gd name="T43" fmla="*/ 602 h 703"/>
                <a:gd name="T44" fmla="*/ 234 w 503"/>
                <a:gd name="T45" fmla="*/ 602 h 703"/>
                <a:gd name="T46" fmla="*/ 226 w 503"/>
                <a:gd name="T47" fmla="*/ 560 h 703"/>
                <a:gd name="T48" fmla="*/ 176 w 503"/>
                <a:gd name="T49" fmla="*/ 535 h 703"/>
                <a:gd name="T50" fmla="*/ 151 w 503"/>
                <a:gd name="T51" fmla="*/ 485 h 703"/>
                <a:gd name="T52" fmla="*/ 151 w 503"/>
                <a:gd name="T53" fmla="*/ 468 h 703"/>
                <a:gd name="T54" fmla="*/ 193 w 503"/>
                <a:gd name="T55" fmla="*/ 468 h 703"/>
                <a:gd name="T56" fmla="*/ 193 w 503"/>
                <a:gd name="T57" fmla="*/ 476 h 703"/>
                <a:gd name="T58" fmla="*/ 209 w 503"/>
                <a:gd name="T59" fmla="*/ 510 h 703"/>
                <a:gd name="T60" fmla="*/ 251 w 503"/>
                <a:gd name="T61" fmla="*/ 527 h 703"/>
                <a:gd name="T62" fmla="*/ 293 w 503"/>
                <a:gd name="T63" fmla="*/ 510 h 703"/>
                <a:gd name="T64" fmla="*/ 310 w 503"/>
                <a:gd name="T65" fmla="*/ 476 h 703"/>
                <a:gd name="T66" fmla="*/ 293 w 503"/>
                <a:gd name="T67" fmla="*/ 443 h 703"/>
                <a:gd name="T68" fmla="*/ 243 w 503"/>
                <a:gd name="T69" fmla="*/ 426 h 703"/>
                <a:gd name="T70" fmla="*/ 184 w 503"/>
                <a:gd name="T71" fmla="*/ 393 h 703"/>
                <a:gd name="T72" fmla="*/ 159 w 503"/>
                <a:gd name="T73" fmla="*/ 351 h 703"/>
                <a:gd name="T74" fmla="*/ 184 w 503"/>
                <a:gd name="T75" fmla="*/ 293 h 703"/>
                <a:gd name="T76" fmla="*/ 226 w 503"/>
                <a:gd name="T77" fmla="*/ 276 h 703"/>
                <a:gd name="T78" fmla="*/ 226 w 503"/>
                <a:gd name="T79" fmla="*/ 234 h 703"/>
                <a:gd name="T80" fmla="*/ 268 w 503"/>
                <a:gd name="T81" fmla="*/ 234 h 703"/>
                <a:gd name="T82" fmla="*/ 268 w 503"/>
                <a:gd name="T83" fmla="*/ 267 h 703"/>
                <a:gd name="T84" fmla="*/ 318 w 503"/>
                <a:gd name="T85" fmla="*/ 293 h 703"/>
                <a:gd name="T86" fmla="*/ 343 w 503"/>
                <a:gd name="T87" fmla="*/ 351 h 703"/>
                <a:gd name="T88" fmla="*/ 301 w 503"/>
                <a:gd name="T89" fmla="*/ 351 h 703"/>
                <a:gd name="T90" fmla="*/ 284 w 503"/>
                <a:gd name="T91" fmla="*/ 318 h 703"/>
                <a:gd name="T92" fmla="*/ 251 w 503"/>
                <a:gd name="T93" fmla="*/ 301 h 703"/>
                <a:gd name="T94" fmla="*/ 218 w 503"/>
                <a:gd name="T95" fmla="*/ 318 h 703"/>
                <a:gd name="T96" fmla="*/ 201 w 503"/>
                <a:gd name="T97" fmla="*/ 343 h 703"/>
                <a:gd name="T98" fmla="*/ 218 w 503"/>
                <a:gd name="T99" fmla="*/ 376 h 703"/>
                <a:gd name="T100" fmla="*/ 260 w 503"/>
                <a:gd name="T101" fmla="*/ 393 h 703"/>
                <a:gd name="T102" fmla="*/ 326 w 503"/>
                <a:gd name="T103" fmla="*/ 426 h 703"/>
                <a:gd name="T104" fmla="*/ 351 w 503"/>
                <a:gd name="T105" fmla="*/ 476 h 703"/>
                <a:gd name="T106" fmla="*/ 318 w 503"/>
                <a:gd name="T107" fmla="*/ 535 h 703"/>
                <a:gd name="T108" fmla="*/ 318 w 503"/>
                <a:gd name="T109" fmla="*/ 535 h 703"/>
                <a:gd name="T110" fmla="*/ 318 w 503"/>
                <a:gd name="T111" fmla="*/ 535 h 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503" h="703">
                  <a:moveTo>
                    <a:pt x="326" y="142"/>
                  </a:moveTo>
                  <a:cubicBezTo>
                    <a:pt x="168" y="142"/>
                    <a:pt x="168" y="142"/>
                    <a:pt x="168" y="142"/>
                  </a:cubicBezTo>
                  <a:cubicBezTo>
                    <a:pt x="168" y="134"/>
                    <a:pt x="168" y="134"/>
                    <a:pt x="168" y="134"/>
                  </a:cubicBezTo>
                  <a:cubicBezTo>
                    <a:pt x="184" y="125"/>
                    <a:pt x="184" y="125"/>
                    <a:pt x="184" y="125"/>
                  </a:cubicBezTo>
                  <a:cubicBezTo>
                    <a:pt x="310" y="125"/>
                    <a:pt x="310" y="125"/>
                    <a:pt x="310" y="125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151" y="0"/>
                    <a:pt x="151" y="0"/>
                    <a:pt x="151" y="0"/>
                  </a:cubicBezTo>
                  <a:cubicBezTo>
                    <a:pt x="176" y="125"/>
                    <a:pt x="176" y="125"/>
                    <a:pt x="176" y="125"/>
                  </a:cubicBezTo>
                  <a:cubicBezTo>
                    <a:pt x="159" y="100"/>
                    <a:pt x="109" y="50"/>
                    <a:pt x="67" y="67"/>
                  </a:cubicBezTo>
                  <a:cubicBezTo>
                    <a:pt x="75" y="84"/>
                    <a:pt x="75" y="84"/>
                    <a:pt x="75" y="84"/>
                  </a:cubicBezTo>
                  <a:cubicBezTo>
                    <a:pt x="109" y="67"/>
                    <a:pt x="159" y="117"/>
                    <a:pt x="168" y="134"/>
                  </a:cubicBezTo>
                  <a:cubicBezTo>
                    <a:pt x="142" y="142"/>
                    <a:pt x="109" y="151"/>
                    <a:pt x="92" y="134"/>
                  </a:cubicBezTo>
                  <a:cubicBezTo>
                    <a:pt x="84" y="142"/>
                    <a:pt x="84" y="142"/>
                    <a:pt x="84" y="142"/>
                  </a:cubicBezTo>
                  <a:cubicBezTo>
                    <a:pt x="92" y="151"/>
                    <a:pt x="109" y="159"/>
                    <a:pt x="126" y="159"/>
                  </a:cubicBezTo>
                  <a:cubicBezTo>
                    <a:pt x="134" y="159"/>
                    <a:pt x="142" y="159"/>
                    <a:pt x="151" y="151"/>
                  </a:cubicBezTo>
                  <a:cubicBezTo>
                    <a:pt x="67" y="217"/>
                    <a:pt x="0" y="351"/>
                    <a:pt x="0" y="460"/>
                  </a:cubicBezTo>
                  <a:cubicBezTo>
                    <a:pt x="0" y="594"/>
                    <a:pt x="117" y="702"/>
                    <a:pt x="251" y="702"/>
                  </a:cubicBezTo>
                  <a:cubicBezTo>
                    <a:pt x="393" y="702"/>
                    <a:pt x="502" y="594"/>
                    <a:pt x="502" y="452"/>
                  </a:cubicBezTo>
                  <a:cubicBezTo>
                    <a:pt x="502" y="343"/>
                    <a:pt x="427" y="192"/>
                    <a:pt x="326" y="142"/>
                  </a:cubicBezTo>
                  <a:close/>
                  <a:moveTo>
                    <a:pt x="318" y="535"/>
                  </a:moveTo>
                  <a:cubicBezTo>
                    <a:pt x="310" y="552"/>
                    <a:pt x="293" y="552"/>
                    <a:pt x="276" y="560"/>
                  </a:cubicBezTo>
                  <a:cubicBezTo>
                    <a:pt x="276" y="602"/>
                    <a:pt x="276" y="602"/>
                    <a:pt x="276" y="602"/>
                  </a:cubicBezTo>
                  <a:cubicBezTo>
                    <a:pt x="234" y="602"/>
                    <a:pt x="234" y="602"/>
                    <a:pt x="234" y="602"/>
                  </a:cubicBezTo>
                  <a:cubicBezTo>
                    <a:pt x="226" y="560"/>
                    <a:pt x="226" y="560"/>
                    <a:pt x="226" y="560"/>
                  </a:cubicBezTo>
                  <a:cubicBezTo>
                    <a:pt x="209" y="560"/>
                    <a:pt x="193" y="552"/>
                    <a:pt x="176" y="535"/>
                  </a:cubicBezTo>
                  <a:cubicBezTo>
                    <a:pt x="159" y="518"/>
                    <a:pt x="151" y="502"/>
                    <a:pt x="151" y="485"/>
                  </a:cubicBezTo>
                  <a:cubicBezTo>
                    <a:pt x="151" y="468"/>
                    <a:pt x="151" y="468"/>
                    <a:pt x="151" y="468"/>
                  </a:cubicBezTo>
                  <a:cubicBezTo>
                    <a:pt x="193" y="468"/>
                    <a:pt x="193" y="468"/>
                    <a:pt x="193" y="468"/>
                  </a:cubicBezTo>
                  <a:cubicBezTo>
                    <a:pt x="193" y="476"/>
                    <a:pt x="193" y="476"/>
                    <a:pt x="193" y="476"/>
                  </a:cubicBezTo>
                  <a:cubicBezTo>
                    <a:pt x="193" y="493"/>
                    <a:pt x="201" y="502"/>
                    <a:pt x="209" y="510"/>
                  </a:cubicBezTo>
                  <a:cubicBezTo>
                    <a:pt x="218" y="518"/>
                    <a:pt x="234" y="527"/>
                    <a:pt x="251" y="527"/>
                  </a:cubicBezTo>
                  <a:cubicBezTo>
                    <a:pt x="268" y="527"/>
                    <a:pt x="284" y="518"/>
                    <a:pt x="293" y="510"/>
                  </a:cubicBezTo>
                  <a:cubicBezTo>
                    <a:pt x="301" y="502"/>
                    <a:pt x="310" y="493"/>
                    <a:pt x="310" y="476"/>
                  </a:cubicBezTo>
                  <a:cubicBezTo>
                    <a:pt x="310" y="460"/>
                    <a:pt x="301" y="452"/>
                    <a:pt x="293" y="443"/>
                  </a:cubicBezTo>
                  <a:cubicBezTo>
                    <a:pt x="284" y="435"/>
                    <a:pt x="268" y="426"/>
                    <a:pt x="243" y="426"/>
                  </a:cubicBezTo>
                  <a:cubicBezTo>
                    <a:pt x="218" y="418"/>
                    <a:pt x="193" y="410"/>
                    <a:pt x="184" y="393"/>
                  </a:cubicBezTo>
                  <a:cubicBezTo>
                    <a:pt x="168" y="385"/>
                    <a:pt x="159" y="368"/>
                    <a:pt x="159" y="351"/>
                  </a:cubicBezTo>
                  <a:cubicBezTo>
                    <a:pt x="159" y="326"/>
                    <a:pt x="168" y="309"/>
                    <a:pt x="184" y="293"/>
                  </a:cubicBezTo>
                  <a:cubicBezTo>
                    <a:pt x="201" y="284"/>
                    <a:pt x="209" y="276"/>
                    <a:pt x="226" y="276"/>
                  </a:cubicBezTo>
                  <a:cubicBezTo>
                    <a:pt x="226" y="234"/>
                    <a:pt x="226" y="234"/>
                    <a:pt x="226" y="234"/>
                  </a:cubicBezTo>
                  <a:cubicBezTo>
                    <a:pt x="268" y="234"/>
                    <a:pt x="268" y="234"/>
                    <a:pt x="268" y="234"/>
                  </a:cubicBezTo>
                  <a:cubicBezTo>
                    <a:pt x="268" y="267"/>
                    <a:pt x="268" y="267"/>
                    <a:pt x="268" y="267"/>
                  </a:cubicBezTo>
                  <a:cubicBezTo>
                    <a:pt x="293" y="276"/>
                    <a:pt x="310" y="276"/>
                    <a:pt x="318" y="293"/>
                  </a:cubicBezTo>
                  <a:cubicBezTo>
                    <a:pt x="335" y="301"/>
                    <a:pt x="343" y="326"/>
                    <a:pt x="343" y="351"/>
                  </a:cubicBezTo>
                  <a:cubicBezTo>
                    <a:pt x="301" y="351"/>
                    <a:pt x="301" y="351"/>
                    <a:pt x="301" y="351"/>
                  </a:cubicBezTo>
                  <a:cubicBezTo>
                    <a:pt x="301" y="334"/>
                    <a:pt x="293" y="326"/>
                    <a:pt x="284" y="318"/>
                  </a:cubicBezTo>
                  <a:cubicBezTo>
                    <a:pt x="284" y="309"/>
                    <a:pt x="268" y="301"/>
                    <a:pt x="251" y="301"/>
                  </a:cubicBezTo>
                  <a:cubicBezTo>
                    <a:pt x="234" y="301"/>
                    <a:pt x="226" y="309"/>
                    <a:pt x="218" y="318"/>
                  </a:cubicBezTo>
                  <a:cubicBezTo>
                    <a:pt x="209" y="326"/>
                    <a:pt x="201" y="334"/>
                    <a:pt x="201" y="343"/>
                  </a:cubicBezTo>
                  <a:cubicBezTo>
                    <a:pt x="201" y="360"/>
                    <a:pt x="209" y="368"/>
                    <a:pt x="218" y="376"/>
                  </a:cubicBezTo>
                  <a:cubicBezTo>
                    <a:pt x="226" y="385"/>
                    <a:pt x="234" y="385"/>
                    <a:pt x="260" y="393"/>
                  </a:cubicBezTo>
                  <a:cubicBezTo>
                    <a:pt x="284" y="401"/>
                    <a:pt x="310" y="410"/>
                    <a:pt x="326" y="426"/>
                  </a:cubicBezTo>
                  <a:cubicBezTo>
                    <a:pt x="343" y="435"/>
                    <a:pt x="351" y="452"/>
                    <a:pt x="351" y="476"/>
                  </a:cubicBezTo>
                  <a:cubicBezTo>
                    <a:pt x="351" y="502"/>
                    <a:pt x="343" y="518"/>
                    <a:pt x="318" y="535"/>
                  </a:cubicBezTo>
                  <a:close/>
                  <a:moveTo>
                    <a:pt x="318" y="535"/>
                  </a:moveTo>
                  <a:lnTo>
                    <a:pt x="318" y="535"/>
                  </a:lnTo>
                  <a:close/>
                </a:path>
              </a:pathLst>
            </a:custGeom>
            <a:solidFill>
              <a:srgbClr val="B32E31"/>
            </a:solidFill>
            <a:ln>
              <a:noFill/>
            </a:ln>
            <a:effectLst/>
            <a:extLst/>
          </p:spPr>
          <p:txBody>
            <a:bodyPr wrap="none" lIns="121910" tIns="60955" rIns="121910" bIns="60955" anchor="ctr"/>
            <a:lstStyle/>
            <a:p>
              <a:pPr>
                <a:defRPr/>
              </a:pPr>
              <a:endParaRPr lang="en-US" sz="1075" dirty="0">
                <a:latin typeface="+mn-ea"/>
              </a:endParaRPr>
            </a:p>
          </p:txBody>
        </p:sp>
        <p:grpSp>
          <p:nvGrpSpPr>
            <p:cNvPr id="25" name="Group 87"/>
            <p:cNvGrpSpPr/>
            <p:nvPr/>
          </p:nvGrpSpPr>
          <p:grpSpPr>
            <a:xfrm>
              <a:off x="3185047" y="3856629"/>
              <a:ext cx="1816971" cy="1162625"/>
              <a:chOff x="903845" y="3502489"/>
              <a:chExt cx="1362728" cy="872083"/>
            </a:xfrm>
          </p:grpSpPr>
          <p:sp>
            <p:nvSpPr>
              <p:cNvPr id="27" name="Title 20"/>
              <p:cNvSpPr txBox="1">
                <a:spLocks/>
              </p:cNvSpPr>
              <p:nvPr/>
            </p:nvSpPr>
            <p:spPr>
              <a:xfrm>
                <a:off x="903845" y="3502489"/>
                <a:ext cx="1362728" cy="225089"/>
              </a:xfrm>
              <a:prstGeom prst="rect">
                <a:avLst/>
              </a:prstGeom>
            </p:spPr>
            <p:txBody>
              <a:bodyPr vert="horz" wrap="square" lIns="45714" tIns="0" rIns="45714" bIns="22857" rtlCol="0" anchor="t" anchorCtr="0">
                <a:spAutoFit/>
              </a:bodyPr>
              <a:lstStyle>
                <a:lvl1pPr algn="ctr" defTabSz="457200" rtl="0" eaLnBrk="1" latinLnBrk="0" hangingPunct="1">
                  <a:spcBef>
                    <a:spcPct val="0"/>
                  </a:spcBef>
                  <a:buNone/>
                  <a:defRPr sz="2900" kern="1200">
                    <a:solidFill>
                      <a:schemeClr val="accent6"/>
                    </a:solidFill>
                    <a:latin typeface="Source Sans Pro ExtraLight"/>
                    <a:ea typeface="+mj-ea"/>
                    <a:cs typeface="Source Sans Pro ExtraLight"/>
                  </a:defRPr>
                </a:lvl1pPr>
              </a:lstStyle>
              <a:p>
                <a:r>
                  <a:rPr lang="zh-CN" altLang="en-US" sz="18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添加标题</a:t>
                </a:r>
              </a:p>
            </p:txBody>
          </p:sp>
          <p:sp>
            <p:nvSpPr>
              <p:cNvPr id="28" name="Title 20"/>
              <p:cNvSpPr txBox="1">
                <a:spLocks/>
              </p:cNvSpPr>
              <p:nvPr/>
            </p:nvSpPr>
            <p:spPr>
              <a:xfrm>
                <a:off x="924347" y="3751243"/>
                <a:ext cx="1270085" cy="623329"/>
              </a:xfrm>
              <a:prstGeom prst="rect">
                <a:avLst/>
              </a:prstGeom>
            </p:spPr>
            <p:txBody>
              <a:bodyPr vert="horz" wrap="square" lIns="45714" tIns="0" rIns="0" bIns="0" rtlCol="0" anchor="ctr">
                <a:spAutoFit/>
              </a:bodyPr>
              <a:lstStyle>
                <a:lvl1pPr algn="ctr" defTabSz="457200" rtl="0" eaLnBrk="1" latinLnBrk="0" hangingPunct="1">
                  <a:spcBef>
                    <a:spcPct val="0"/>
                  </a:spcBef>
                  <a:buNone/>
                  <a:defRPr sz="2900" kern="1200">
                    <a:solidFill>
                      <a:schemeClr val="accent6"/>
                    </a:solidFill>
                    <a:latin typeface="Source Sans Pro ExtraLight"/>
                    <a:ea typeface="+mj-ea"/>
                    <a:cs typeface="Source Sans Pro ExtraLight"/>
                  </a:defRPr>
                </a:lvl1pPr>
              </a:lstStyle>
              <a:p>
                <a:pPr lvl="0" defTabSz="888978">
                  <a:lnSpc>
                    <a:spcPct val="90000"/>
                  </a:lnSpc>
                  <a:spcAft>
                    <a:spcPts val="267"/>
                  </a:spcAft>
                  <a:defRPr/>
                </a:pPr>
                <a:r>
                  <a:rPr lang="en-US" altLang="zh-CN" sz="1000" kern="0" dirty="0">
                    <a:solidFill>
                      <a:schemeClr val="bg1"/>
                    </a:solidFill>
                    <a:latin typeface="Open Sans Light"/>
                  </a:rPr>
                  <a:t>To edit the hyperlink, right-click and select “edit hyperlink”, then you can chose any other location in your presentation, another file on your</a:t>
                </a:r>
              </a:p>
            </p:txBody>
          </p:sp>
        </p:grpSp>
        <p:cxnSp>
          <p:nvCxnSpPr>
            <p:cNvPr id="26" name="Straight Connector 90"/>
            <p:cNvCxnSpPr/>
            <p:nvPr/>
          </p:nvCxnSpPr>
          <p:spPr>
            <a:xfrm>
              <a:off x="4069803" y="3186447"/>
              <a:ext cx="0" cy="539907"/>
            </a:xfrm>
            <a:prstGeom prst="line">
              <a:avLst/>
            </a:prstGeom>
            <a:ln w="12700" cmpd="sng">
              <a:solidFill>
                <a:srgbClr val="E5E5E5"/>
              </a:solidFill>
              <a:tailEnd type="oval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组合 8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GrpSpPr/>
          <p:nvPr/>
        </p:nvGrpSpPr>
        <p:grpSpPr>
          <a:xfrm>
            <a:off x="5143655" y="1681699"/>
            <a:ext cx="1881260" cy="3926393"/>
            <a:chOff x="5143655" y="1681699"/>
            <a:chExt cx="1881260" cy="3926393"/>
          </a:xfrm>
        </p:grpSpPr>
        <p:sp>
          <p:nvSpPr>
            <p:cNvPr id="30" name="Oval 28"/>
            <p:cNvSpPr/>
            <p:nvPr/>
          </p:nvSpPr>
          <p:spPr>
            <a:xfrm>
              <a:off x="5143655" y="1681699"/>
              <a:ext cx="1816971" cy="1816734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C8C8C8"/>
                </a:gs>
              </a:gsLst>
              <a:lin ang="19800000" scaled="0"/>
              <a:tileRect/>
            </a:gradFill>
            <a:ln w="12700">
              <a:gradFill flip="none" rotWithShape="1">
                <a:gsLst>
                  <a:gs pos="53000">
                    <a:schemeClr val="bg1">
                      <a:alpha val="90000"/>
                    </a:schemeClr>
                  </a:gs>
                  <a:gs pos="100000">
                    <a:schemeClr val="tx1">
                      <a:lumMod val="50000"/>
                      <a:lumOff val="50000"/>
                    </a:schemeClr>
                  </a:gs>
                </a:gsLst>
                <a:lin ang="7200000" scaled="0"/>
                <a:tileRect/>
              </a:gradFill>
            </a:ln>
            <a:effectLst>
              <a:outerShdw blurRad="482600" dist="203200" dir="8100000" algn="tr" rotWithShape="0">
                <a:prstClr val="black">
                  <a:alpha val="2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</a:pPr>
              <a:endParaRPr lang="en-US" sz="6000" dirty="0">
                <a:solidFill>
                  <a:schemeClr val="bg1"/>
                </a:solidFill>
                <a:latin typeface="AgencyFB Light" pitchFamily="50" charset="0"/>
                <a:ea typeface="微软雅黑 Light" panose="020B0502040204020203" pitchFamily="34" charset="-122"/>
              </a:endParaRPr>
            </a:p>
          </p:txBody>
        </p:sp>
        <p:sp>
          <p:nvSpPr>
            <p:cNvPr id="31" name="Freeform 109"/>
            <p:cNvSpPr>
              <a:spLocks noChangeArrowheads="1"/>
            </p:cNvSpPr>
            <p:nvPr/>
          </p:nvSpPr>
          <p:spPr bwMode="auto">
            <a:xfrm>
              <a:off x="5543224" y="2031138"/>
              <a:ext cx="1066241" cy="1066103"/>
            </a:xfrm>
            <a:custGeom>
              <a:avLst/>
              <a:gdLst>
                <a:gd name="T0" fmla="*/ 552 w 1105"/>
                <a:gd name="T1" fmla="*/ 0 h 1105"/>
                <a:gd name="T2" fmla="*/ 0 w 1105"/>
                <a:gd name="T3" fmla="*/ 552 h 1105"/>
                <a:gd name="T4" fmla="*/ 552 w 1105"/>
                <a:gd name="T5" fmla="*/ 1104 h 1105"/>
                <a:gd name="T6" fmla="*/ 1104 w 1105"/>
                <a:gd name="T7" fmla="*/ 552 h 1105"/>
                <a:gd name="T8" fmla="*/ 552 w 1105"/>
                <a:gd name="T9" fmla="*/ 0 h 1105"/>
                <a:gd name="T10" fmla="*/ 552 w 1105"/>
                <a:gd name="T11" fmla="*/ 1012 h 1105"/>
                <a:gd name="T12" fmla="*/ 84 w 1105"/>
                <a:gd name="T13" fmla="*/ 552 h 1105"/>
                <a:gd name="T14" fmla="*/ 552 w 1105"/>
                <a:gd name="T15" fmla="*/ 84 h 1105"/>
                <a:gd name="T16" fmla="*/ 1012 w 1105"/>
                <a:gd name="T17" fmla="*/ 552 h 1105"/>
                <a:gd name="T18" fmla="*/ 552 w 1105"/>
                <a:gd name="T19" fmla="*/ 1012 h 1105"/>
                <a:gd name="T20" fmla="*/ 836 w 1105"/>
                <a:gd name="T21" fmla="*/ 410 h 1105"/>
                <a:gd name="T22" fmla="*/ 828 w 1105"/>
                <a:gd name="T23" fmla="*/ 452 h 1105"/>
                <a:gd name="T24" fmla="*/ 560 w 1105"/>
                <a:gd name="T25" fmla="*/ 636 h 1105"/>
                <a:gd name="T26" fmla="*/ 544 w 1105"/>
                <a:gd name="T27" fmla="*/ 636 h 1105"/>
                <a:gd name="T28" fmla="*/ 527 w 1105"/>
                <a:gd name="T29" fmla="*/ 636 h 1105"/>
                <a:gd name="T30" fmla="*/ 518 w 1105"/>
                <a:gd name="T31" fmla="*/ 611 h 1105"/>
                <a:gd name="T32" fmla="*/ 518 w 1105"/>
                <a:gd name="T33" fmla="*/ 218 h 1105"/>
                <a:gd name="T34" fmla="*/ 544 w 1105"/>
                <a:gd name="T35" fmla="*/ 184 h 1105"/>
                <a:gd name="T36" fmla="*/ 577 w 1105"/>
                <a:gd name="T37" fmla="*/ 218 h 1105"/>
                <a:gd name="T38" fmla="*/ 577 w 1105"/>
                <a:gd name="T39" fmla="*/ 552 h 1105"/>
                <a:gd name="T40" fmla="*/ 795 w 1105"/>
                <a:gd name="T41" fmla="*/ 402 h 1105"/>
                <a:gd name="T42" fmla="*/ 836 w 1105"/>
                <a:gd name="T43" fmla="*/ 410 h 1105"/>
                <a:gd name="T44" fmla="*/ 836 w 1105"/>
                <a:gd name="T45" fmla="*/ 410 h 1105"/>
                <a:gd name="T46" fmla="*/ 836 w 1105"/>
                <a:gd name="T47" fmla="*/ 410 h 1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05" h="1105">
                  <a:moveTo>
                    <a:pt x="552" y="0"/>
                  </a:moveTo>
                  <a:cubicBezTo>
                    <a:pt x="243" y="0"/>
                    <a:pt x="0" y="243"/>
                    <a:pt x="0" y="552"/>
                  </a:cubicBezTo>
                  <a:cubicBezTo>
                    <a:pt x="0" y="853"/>
                    <a:pt x="243" y="1104"/>
                    <a:pt x="552" y="1104"/>
                  </a:cubicBezTo>
                  <a:cubicBezTo>
                    <a:pt x="853" y="1104"/>
                    <a:pt x="1104" y="853"/>
                    <a:pt x="1104" y="552"/>
                  </a:cubicBezTo>
                  <a:cubicBezTo>
                    <a:pt x="1104" y="243"/>
                    <a:pt x="853" y="0"/>
                    <a:pt x="552" y="0"/>
                  </a:cubicBezTo>
                  <a:close/>
                  <a:moveTo>
                    <a:pt x="552" y="1012"/>
                  </a:moveTo>
                  <a:cubicBezTo>
                    <a:pt x="293" y="1012"/>
                    <a:pt x="84" y="803"/>
                    <a:pt x="84" y="552"/>
                  </a:cubicBezTo>
                  <a:cubicBezTo>
                    <a:pt x="84" y="293"/>
                    <a:pt x="293" y="84"/>
                    <a:pt x="552" y="84"/>
                  </a:cubicBezTo>
                  <a:cubicBezTo>
                    <a:pt x="803" y="84"/>
                    <a:pt x="1012" y="293"/>
                    <a:pt x="1012" y="552"/>
                  </a:cubicBezTo>
                  <a:cubicBezTo>
                    <a:pt x="1012" y="803"/>
                    <a:pt x="803" y="1012"/>
                    <a:pt x="552" y="1012"/>
                  </a:cubicBezTo>
                  <a:close/>
                  <a:moveTo>
                    <a:pt x="836" y="410"/>
                  </a:moveTo>
                  <a:cubicBezTo>
                    <a:pt x="845" y="419"/>
                    <a:pt x="845" y="435"/>
                    <a:pt x="828" y="452"/>
                  </a:cubicBezTo>
                  <a:cubicBezTo>
                    <a:pt x="560" y="636"/>
                    <a:pt x="560" y="636"/>
                    <a:pt x="560" y="636"/>
                  </a:cubicBezTo>
                  <a:cubicBezTo>
                    <a:pt x="552" y="636"/>
                    <a:pt x="552" y="636"/>
                    <a:pt x="544" y="636"/>
                  </a:cubicBezTo>
                  <a:cubicBezTo>
                    <a:pt x="544" y="636"/>
                    <a:pt x="535" y="636"/>
                    <a:pt x="527" y="636"/>
                  </a:cubicBezTo>
                  <a:cubicBezTo>
                    <a:pt x="518" y="628"/>
                    <a:pt x="518" y="619"/>
                    <a:pt x="518" y="611"/>
                  </a:cubicBezTo>
                  <a:cubicBezTo>
                    <a:pt x="518" y="218"/>
                    <a:pt x="518" y="218"/>
                    <a:pt x="518" y="218"/>
                  </a:cubicBezTo>
                  <a:cubicBezTo>
                    <a:pt x="518" y="201"/>
                    <a:pt x="527" y="184"/>
                    <a:pt x="544" y="184"/>
                  </a:cubicBezTo>
                  <a:cubicBezTo>
                    <a:pt x="560" y="184"/>
                    <a:pt x="577" y="201"/>
                    <a:pt x="577" y="218"/>
                  </a:cubicBezTo>
                  <a:cubicBezTo>
                    <a:pt x="577" y="552"/>
                    <a:pt x="577" y="552"/>
                    <a:pt x="577" y="552"/>
                  </a:cubicBezTo>
                  <a:cubicBezTo>
                    <a:pt x="795" y="402"/>
                    <a:pt x="795" y="402"/>
                    <a:pt x="795" y="402"/>
                  </a:cubicBezTo>
                  <a:cubicBezTo>
                    <a:pt x="811" y="393"/>
                    <a:pt x="828" y="393"/>
                    <a:pt x="836" y="410"/>
                  </a:cubicBezTo>
                  <a:close/>
                  <a:moveTo>
                    <a:pt x="836" y="410"/>
                  </a:moveTo>
                  <a:lnTo>
                    <a:pt x="836" y="410"/>
                  </a:lnTo>
                  <a:close/>
                </a:path>
              </a:pathLst>
            </a:custGeom>
            <a:solidFill>
              <a:srgbClr val="B32E31"/>
            </a:solidFill>
            <a:ln>
              <a:noFill/>
            </a:ln>
            <a:effectLst/>
            <a:extLst/>
          </p:spPr>
          <p:txBody>
            <a:bodyPr wrap="none" lIns="121910" tIns="60955" rIns="121910" bIns="60955" anchor="ctr"/>
            <a:lstStyle/>
            <a:p>
              <a:pPr>
                <a:defRPr/>
              </a:pPr>
              <a:endParaRPr lang="en-US" sz="1075" dirty="0">
                <a:latin typeface="+mn-ea"/>
              </a:endParaRPr>
            </a:p>
          </p:txBody>
        </p:sp>
        <p:grpSp>
          <p:nvGrpSpPr>
            <p:cNvPr id="32" name="Group 91"/>
            <p:cNvGrpSpPr/>
            <p:nvPr/>
          </p:nvGrpSpPr>
          <p:grpSpPr>
            <a:xfrm>
              <a:off x="5149273" y="4588729"/>
              <a:ext cx="1875642" cy="1019363"/>
              <a:chOff x="891487" y="3502489"/>
              <a:chExt cx="1406731" cy="764622"/>
            </a:xfrm>
          </p:grpSpPr>
          <p:sp>
            <p:nvSpPr>
              <p:cNvPr id="34" name="Title 20"/>
              <p:cNvSpPr txBox="1">
                <a:spLocks/>
              </p:cNvSpPr>
              <p:nvPr/>
            </p:nvSpPr>
            <p:spPr>
              <a:xfrm>
                <a:off x="903845" y="3502489"/>
                <a:ext cx="1362728" cy="225089"/>
              </a:xfrm>
              <a:prstGeom prst="rect">
                <a:avLst/>
              </a:prstGeom>
            </p:spPr>
            <p:txBody>
              <a:bodyPr vert="horz" wrap="square" lIns="45714" tIns="0" rIns="45714" bIns="22857" rtlCol="0" anchor="t" anchorCtr="0">
                <a:spAutoFit/>
              </a:bodyPr>
              <a:lstStyle>
                <a:lvl1pPr algn="ctr" defTabSz="457200" rtl="0" eaLnBrk="1" latinLnBrk="0" hangingPunct="1">
                  <a:spcBef>
                    <a:spcPct val="0"/>
                  </a:spcBef>
                  <a:buNone/>
                  <a:defRPr sz="2900" kern="1200">
                    <a:solidFill>
                      <a:schemeClr val="accent6"/>
                    </a:solidFill>
                    <a:latin typeface="Source Sans Pro ExtraLight"/>
                    <a:ea typeface="+mj-ea"/>
                    <a:cs typeface="Source Sans Pro ExtraLight"/>
                  </a:defRPr>
                </a:lvl1pPr>
              </a:lstStyle>
              <a:p>
                <a:r>
                  <a:rPr lang="zh-CN" altLang="en-US" sz="18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添加标题</a:t>
                </a:r>
              </a:p>
            </p:txBody>
          </p:sp>
          <p:sp>
            <p:nvSpPr>
              <p:cNvPr id="35" name="Title 20"/>
              <p:cNvSpPr txBox="1">
                <a:spLocks/>
              </p:cNvSpPr>
              <p:nvPr/>
            </p:nvSpPr>
            <p:spPr>
              <a:xfrm>
                <a:off x="891487" y="3747671"/>
                <a:ext cx="1406731" cy="519440"/>
              </a:xfrm>
              <a:prstGeom prst="rect">
                <a:avLst/>
              </a:prstGeom>
            </p:spPr>
            <p:txBody>
              <a:bodyPr vert="horz" wrap="square" lIns="45714" tIns="0" rIns="0" bIns="0" rtlCol="0" anchor="ctr">
                <a:spAutoFit/>
              </a:bodyPr>
              <a:lstStyle>
                <a:lvl1pPr algn="ctr" defTabSz="457200" rtl="0" eaLnBrk="1" latinLnBrk="0" hangingPunct="1">
                  <a:spcBef>
                    <a:spcPct val="0"/>
                  </a:spcBef>
                  <a:buNone/>
                  <a:defRPr sz="2900" kern="1200">
                    <a:solidFill>
                      <a:schemeClr val="accent6"/>
                    </a:solidFill>
                    <a:latin typeface="Source Sans Pro ExtraLight"/>
                    <a:ea typeface="+mj-ea"/>
                    <a:cs typeface="Source Sans Pro ExtraLight"/>
                  </a:defRPr>
                </a:lvl1pPr>
              </a:lstStyle>
              <a:p>
                <a:pPr lvl="0" defTabSz="888978">
                  <a:lnSpc>
                    <a:spcPct val="90000"/>
                  </a:lnSpc>
                  <a:spcAft>
                    <a:spcPts val="267"/>
                  </a:spcAft>
                  <a:defRPr/>
                </a:pPr>
                <a:r>
                  <a:rPr lang="en-US" altLang="zh-CN" sz="1000" kern="0" dirty="0">
                    <a:solidFill>
                      <a:schemeClr val="bg1"/>
                    </a:solidFill>
                    <a:latin typeface="Open Sans Light"/>
                  </a:rPr>
                  <a:t>To edit the hyperlink, right-click and select “edit hyperlink”, then you can chose any other location in your presentation, another file on your</a:t>
                </a:r>
              </a:p>
            </p:txBody>
          </p:sp>
        </p:grpSp>
        <p:cxnSp>
          <p:nvCxnSpPr>
            <p:cNvPr id="33" name="Straight Connector 94"/>
            <p:cNvCxnSpPr/>
            <p:nvPr/>
          </p:nvCxnSpPr>
          <p:spPr>
            <a:xfrm>
              <a:off x="6087448" y="3554152"/>
              <a:ext cx="0" cy="926633"/>
            </a:xfrm>
            <a:prstGeom prst="line">
              <a:avLst/>
            </a:prstGeom>
            <a:ln w="12700" cmpd="sng">
              <a:solidFill>
                <a:srgbClr val="E5E5E5"/>
              </a:solidFill>
              <a:tailEnd type="oval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9" name="组合 28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GrpSpPr/>
          <p:nvPr/>
        </p:nvGrpSpPr>
        <p:grpSpPr>
          <a:xfrm>
            <a:off x="9078207" y="1676361"/>
            <a:ext cx="1842798" cy="3957174"/>
            <a:chOff x="9078207" y="1676361"/>
            <a:chExt cx="1842798" cy="3957174"/>
          </a:xfrm>
        </p:grpSpPr>
        <p:sp>
          <p:nvSpPr>
            <p:cNvPr id="37" name="Oval 37"/>
            <p:cNvSpPr/>
            <p:nvPr/>
          </p:nvSpPr>
          <p:spPr>
            <a:xfrm>
              <a:off x="9104034" y="1676361"/>
              <a:ext cx="1816971" cy="1816734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C8C8C8"/>
                </a:gs>
              </a:gsLst>
              <a:lin ang="19800000" scaled="0"/>
              <a:tileRect/>
            </a:gradFill>
            <a:ln w="12700">
              <a:gradFill flip="none" rotWithShape="1">
                <a:gsLst>
                  <a:gs pos="53000">
                    <a:schemeClr val="bg1">
                      <a:alpha val="90000"/>
                    </a:schemeClr>
                  </a:gs>
                  <a:gs pos="100000">
                    <a:schemeClr val="tx1">
                      <a:lumMod val="50000"/>
                      <a:lumOff val="50000"/>
                    </a:schemeClr>
                  </a:gs>
                </a:gsLst>
                <a:lin ang="7200000" scaled="0"/>
                <a:tileRect/>
              </a:gradFill>
            </a:ln>
            <a:effectLst>
              <a:outerShdw blurRad="482600" dist="203200" dir="8100000" algn="tr" rotWithShape="0">
                <a:prstClr val="black">
                  <a:alpha val="2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</a:pPr>
              <a:endParaRPr lang="en-US" sz="6000" dirty="0">
                <a:solidFill>
                  <a:schemeClr val="bg1"/>
                </a:solidFill>
                <a:latin typeface="AgencyFB Light" pitchFamily="50" charset="0"/>
                <a:ea typeface="微软雅黑 Light" panose="020B0502040204020203" pitchFamily="34" charset="-122"/>
              </a:endParaRPr>
            </a:p>
          </p:txBody>
        </p:sp>
        <p:sp>
          <p:nvSpPr>
            <p:cNvPr id="38" name="Freeform 260"/>
            <p:cNvSpPr>
              <a:spLocks noChangeArrowheads="1"/>
            </p:cNvSpPr>
            <p:nvPr/>
          </p:nvSpPr>
          <p:spPr bwMode="auto">
            <a:xfrm>
              <a:off x="9685058" y="1949723"/>
              <a:ext cx="923291" cy="1230897"/>
            </a:xfrm>
            <a:custGeom>
              <a:avLst/>
              <a:gdLst>
                <a:gd name="T0" fmla="*/ 594 w 595"/>
                <a:gd name="T1" fmla="*/ 242 h 795"/>
                <a:gd name="T2" fmla="*/ 577 w 595"/>
                <a:gd name="T3" fmla="*/ 259 h 795"/>
                <a:gd name="T4" fmla="*/ 218 w 595"/>
                <a:gd name="T5" fmla="*/ 409 h 795"/>
                <a:gd name="T6" fmla="*/ 209 w 595"/>
                <a:gd name="T7" fmla="*/ 409 h 795"/>
                <a:gd name="T8" fmla="*/ 201 w 595"/>
                <a:gd name="T9" fmla="*/ 401 h 795"/>
                <a:gd name="T10" fmla="*/ 193 w 595"/>
                <a:gd name="T11" fmla="*/ 384 h 795"/>
                <a:gd name="T12" fmla="*/ 193 w 595"/>
                <a:gd name="T13" fmla="*/ 117 h 795"/>
                <a:gd name="T14" fmla="*/ 201 w 595"/>
                <a:gd name="T15" fmla="*/ 100 h 795"/>
                <a:gd name="T16" fmla="*/ 218 w 595"/>
                <a:gd name="T17" fmla="*/ 100 h 795"/>
                <a:gd name="T18" fmla="*/ 577 w 595"/>
                <a:gd name="T19" fmla="*/ 217 h 795"/>
                <a:gd name="T20" fmla="*/ 594 w 595"/>
                <a:gd name="T21" fmla="*/ 242 h 795"/>
                <a:gd name="T22" fmla="*/ 251 w 595"/>
                <a:gd name="T23" fmla="*/ 719 h 795"/>
                <a:gd name="T24" fmla="*/ 126 w 595"/>
                <a:gd name="T25" fmla="*/ 794 h 795"/>
                <a:gd name="T26" fmla="*/ 0 w 595"/>
                <a:gd name="T27" fmla="*/ 719 h 795"/>
                <a:gd name="T28" fmla="*/ 92 w 595"/>
                <a:gd name="T29" fmla="*/ 652 h 795"/>
                <a:gd name="T30" fmla="*/ 92 w 595"/>
                <a:gd name="T31" fmla="*/ 92 h 795"/>
                <a:gd name="T32" fmla="*/ 101 w 595"/>
                <a:gd name="T33" fmla="*/ 83 h 795"/>
                <a:gd name="T34" fmla="*/ 75 w 595"/>
                <a:gd name="T35" fmla="*/ 42 h 795"/>
                <a:gd name="T36" fmla="*/ 126 w 595"/>
                <a:gd name="T37" fmla="*/ 0 h 795"/>
                <a:gd name="T38" fmla="*/ 142 w 595"/>
                <a:gd name="T39" fmla="*/ 0 h 795"/>
                <a:gd name="T40" fmla="*/ 193 w 595"/>
                <a:gd name="T41" fmla="*/ 42 h 795"/>
                <a:gd name="T42" fmla="*/ 159 w 595"/>
                <a:gd name="T43" fmla="*/ 92 h 795"/>
                <a:gd name="T44" fmla="*/ 159 w 595"/>
                <a:gd name="T45" fmla="*/ 652 h 795"/>
                <a:gd name="T46" fmla="*/ 251 w 595"/>
                <a:gd name="T47" fmla="*/ 719 h 795"/>
                <a:gd name="T48" fmla="*/ 226 w 595"/>
                <a:gd name="T49" fmla="*/ 719 h 795"/>
                <a:gd name="T50" fmla="*/ 159 w 595"/>
                <a:gd name="T51" fmla="*/ 677 h 795"/>
                <a:gd name="T52" fmla="*/ 159 w 595"/>
                <a:gd name="T53" fmla="*/ 719 h 795"/>
                <a:gd name="T54" fmla="*/ 126 w 595"/>
                <a:gd name="T55" fmla="*/ 752 h 795"/>
                <a:gd name="T56" fmla="*/ 92 w 595"/>
                <a:gd name="T57" fmla="*/ 719 h 795"/>
                <a:gd name="T58" fmla="*/ 92 w 595"/>
                <a:gd name="T59" fmla="*/ 677 h 795"/>
                <a:gd name="T60" fmla="*/ 25 w 595"/>
                <a:gd name="T61" fmla="*/ 719 h 795"/>
                <a:gd name="T62" fmla="*/ 126 w 595"/>
                <a:gd name="T63" fmla="*/ 777 h 795"/>
                <a:gd name="T64" fmla="*/ 226 w 595"/>
                <a:gd name="T65" fmla="*/ 719 h 795"/>
                <a:gd name="T66" fmla="*/ 226 w 595"/>
                <a:gd name="T67" fmla="*/ 719 h 795"/>
                <a:gd name="T68" fmla="*/ 226 w 595"/>
                <a:gd name="T69" fmla="*/ 719 h 7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95" h="795">
                  <a:moveTo>
                    <a:pt x="594" y="242"/>
                  </a:moveTo>
                  <a:cubicBezTo>
                    <a:pt x="594" y="251"/>
                    <a:pt x="586" y="259"/>
                    <a:pt x="577" y="259"/>
                  </a:cubicBezTo>
                  <a:cubicBezTo>
                    <a:pt x="218" y="409"/>
                    <a:pt x="218" y="409"/>
                    <a:pt x="218" y="409"/>
                  </a:cubicBezTo>
                  <a:lnTo>
                    <a:pt x="209" y="409"/>
                  </a:lnTo>
                  <a:cubicBezTo>
                    <a:pt x="209" y="409"/>
                    <a:pt x="201" y="409"/>
                    <a:pt x="201" y="401"/>
                  </a:cubicBezTo>
                  <a:cubicBezTo>
                    <a:pt x="193" y="401"/>
                    <a:pt x="193" y="393"/>
                    <a:pt x="193" y="384"/>
                  </a:cubicBezTo>
                  <a:cubicBezTo>
                    <a:pt x="193" y="117"/>
                    <a:pt x="193" y="117"/>
                    <a:pt x="193" y="117"/>
                  </a:cubicBezTo>
                  <a:cubicBezTo>
                    <a:pt x="193" y="108"/>
                    <a:pt x="193" y="108"/>
                    <a:pt x="201" y="100"/>
                  </a:cubicBezTo>
                  <a:cubicBezTo>
                    <a:pt x="201" y="100"/>
                    <a:pt x="209" y="100"/>
                    <a:pt x="218" y="100"/>
                  </a:cubicBezTo>
                  <a:cubicBezTo>
                    <a:pt x="577" y="217"/>
                    <a:pt x="577" y="217"/>
                    <a:pt x="577" y="217"/>
                  </a:cubicBezTo>
                  <a:cubicBezTo>
                    <a:pt x="586" y="225"/>
                    <a:pt x="594" y="234"/>
                    <a:pt x="594" y="242"/>
                  </a:cubicBezTo>
                  <a:close/>
                  <a:moveTo>
                    <a:pt x="251" y="719"/>
                  </a:moveTo>
                  <a:cubicBezTo>
                    <a:pt x="251" y="760"/>
                    <a:pt x="193" y="794"/>
                    <a:pt x="126" y="794"/>
                  </a:cubicBezTo>
                  <a:cubicBezTo>
                    <a:pt x="59" y="794"/>
                    <a:pt x="0" y="760"/>
                    <a:pt x="0" y="719"/>
                  </a:cubicBezTo>
                  <a:cubicBezTo>
                    <a:pt x="0" y="685"/>
                    <a:pt x="42" y="660"/>
                    <a:pt x="92" y="652"/>
                  </a:cubicBezTo>
                  <a:cubicBezTo>
                    <a:pt x="92" y="92"/>
                    <a:pt x="92" y="92"/>
                    <a:pt x="92" y="92"/>
                  </a:cubicBezTo>
                  <a:lnTo>
                    <a:pt x="101" y="83"/>
                  </a:lnTo>
                  <a:cubicBezTo>
                    <a:pt x="84" y="75"/>
                    <a:pt x="75" y="67"/>
                    <a:pt x="75" y="42"/>
                  </a:cubicBezTo>
                  <a:cubicBezTo>
                    <a:pt x="75" y="16"/>
                    <a:pt x="92" y="0"/>
                    <a:pt x="126" y="0"/>
                  </a:cubicBezTo>
                  <a:cubicBezTo>
                    <a:pt x="142" y="0"/>
                    <a:pt x="142" y="0"/>
                    <a:pt x="142" y="0"/>
                  </a:cubicBezTo>
                  <a:cubicBezTo>
                    <a:pt x="168" y="0"/>
                    <a:pt x="193" y="16"/>
                    <a:pt x="193" y="42"/>
                  </a:cubicBezTo>
                  <a:cubicBezTo>
                    <a:pt x="193" y="67"/>
                    <a:pt x="176" y="83"/>
                    <a:pt x="159" y="92"/>
                  </a:cubicBezTo>
                  <a:cubicBezTo>
                    <a:pt x="159" y="652"/>
                    <a:pt x="159" y="652"/>
                    <a:pt x="159" y="652"/>
                  </a:cubicBezTo>
                  <a:cubicBezTo>
                    <a:pt x="209" y="660"/>
                    <a:pt x="251" y="685"/>
                    <a:pt x="251" y="719"/>
                  </a:cubicBezTo>
                  <a:close/>
                  <a:moveTo>
                    <a:pt x="226" y="719"/>
                  </a:moveTo>
                  <a:cubicBezTo>
                    <a:pt x="226" y="702"/>
                    <a:pt x="201" y="677"/>
                    <a:pt x="159" y="677"/>
                  </a:cubicBezTo>
                  <a:cubicBezTo>
                    <a:pt x="159" y="719"/>
                    <a:pt x="159" y="719"/>
                    <a:pt x="159" y="719"/>
                  </a:cubicBezTo>
                  <a:cubicBezTo>
                    <a:pt x="159" y="736"/>
                    <a:pt x="142" y="752"/>
                    <a:pt x="126" y="752"/>
                  </a:cubicBezTo>
                  <a:cubicBezTo>
                    <a:pt x="109" y="752"/>
                    <a:pt x="92" y="736"/>
                    <a:pt x="92" y="719"/>
                  </a:cubicBezTo>
                  <a:cubicBezTo>
                    <a:pt x="92" y="677"/>
                    <a:pt x="92" y="677"/>
                    <a:pt x="92" y="677"/>
                  </a:cubicBezTo>
                  <a:cubicBezTo>
                    <a:pt x="59" y="677"/>
                    <a:pt x="25" y="702"/>
                    <a:pt x="25" y="719"/>
                  </a:cubicBezTo>
                  <a:cubicBezTo>
                    <a:pt x="25" y="752"/>
                    <a:pt x="75" y="777"/>
                    <a:pt x="126" y="777"/>
                  </a:cubicBezTo>
                  <a:cubicBezTo>
                    <a:pt x="184" y="777"/>
                    <a:pt x="226" y="752"/>
                    <a:pt x="226" y="719"/>
                  </a:cubicBezTo>
                  <a:close/>
                  <a:moveTo>
                    <a:pt x="226" y="719"/>
                  </a:moveTo>
                  <a:lnTo>
                    <a:pt x="226" y="719"/>
                  </a:lnTo>
                  <a:close/>
                </a:path>
              </a:pathLst>
            </a:custGeom>
            <a:solidFill>
              <a:srgbClr val="B32E31"/>
            </a:solidFill>
            <a:ln>
              <a:noFill/>
            </a:ln>
            <a:effectLst/>
            <a:extLst/>
          </p:spPr>
          <p:txBody>
            <a:bodyPr wrap="none" lIns="121910" tIns="60955" rIns="121910" bIns="60955" anchor="ctr"/>
            <a:lstStyle/>
            <a:p>
              <a:pPr>
                <a:defRPr/>
              </a:pPr>
              <a:endParaRPr lang="en-US" sz="1075" dirty="0">
                <a:latin typeface="+mn-ea"/>
              </a:endParaRPr>
            </a:p>
          </p:txBody>
        </p:sp>
        <p:grpSp>
          <p:nvGrpSpPr>
            <p:cNvPr id="39" name="Group 99"/>
            <p:cNvGrpSpPr/>
            <p:nvPr/>
          </p:nvGrpSpPr>
          <p:grpSpPr>
            <a:xfrm>
              <a:off x="9078207" y="4599656"/>
              <a:ext cx="1822023" cy="1033879"/>
              <a:chOff x="903845" y="3502489"/>
              <a:chExt cx="1366517" cy="775510"/>
            </a:xfrm>
          </p:grpSpPr>
          <p:sp>
            <p:nvSpPr>
              <p:cNvPr id="41" name="Title 20"/>
              <p:cNvSpPr txBox="1">
                <a:spLocks/>
              </p:cNvSpPr>
              <p:nvPr/>
            </p:nvSpPr>
            <p:spPr>
              <a:xfrm>
                <a:off x="903845" y="3502489"/>
                <a:ext cx="1362728" cy="225089"/>
              </a:xfrm>
              <a:prstGeom prst="rect">
                <a:avLst/>
              </a:prstGeom>
            </p:spPr>
            <p:txBody>
              <a:bodyPr vert="horz" wrap="square" lIns="45714" tIns="0" rIns="45714" bIns="22857" rtlCol="0" anchor="t" anchorCtr="0">
                <a:spAutoFit/>
              </a:bodyPr>
              <a:lstStyle>
                <a:lvl1pPr algn="ctr" defTabSz="457200" rtl="0" eaLnBrk="1" latinLnBrk="0" hangingPunct="1">
                  <a:spcBef>
                    <a:spcPct val="0"/>
                  </a:spcBef>
                  <a:buNone/>
                  <a:defRPr sz="2900" kern="1200">
                    <a:solidFill>
                      <a:schemeClr val="accent6"/>
                    </a:solidFill>
                    <a:latin typeface="Source Sans Pro ExtraLight"/>
                    <a:ea typeface="+mj-ea"/>
                    <a:cs typeface="Source Sans Pro ExtraLight"/>
                  </a:defRPr>
                </a:lvl1pPr>
              </a:lstStyle>
              <a:p>
                <a:r>
                  <a:rPr lang="zh-CN" altLang="en-US" sz="18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添加标题</a:t>
                </a:r>
              </a:p>
            </p:txBody>
          </p:sp>
          <p:sp>
            <p:nvSpPr>
              <p:cNvPr id="42" name="Title 20"/>
              <p:cNvSpPr txBox="1">
                <a:spLocks/>
              </p:cNvSpPr>
              <p:nvPr/>
            </p:nvSpPr>
            <p:spPr>
              <a:xfrm>
                <a:off x="919344" y="3758559"/>
                <a:ext cx="1351018" cy="519440"/>
              </a:xfrm>
              <a:prstGeom prst="rect">
                <a:avLst/>
              </a:prstGeom>
            </p:spPr>
            <p:txBody>
              <a:bodyPr vert="horz" wrap="square" lIns="45714" tIns="0" rIns="0" bIns="0" rtlCol="0" anchor="ctr">
                <a:spAutoFit/>
              </a:bodyPr>
              <a:lstStyle>
                <a:lvl1pPr algn="ctr" defTabSz="457200" rtl="0" eaLnBrk="1" latinLnBrk="0" hangingPunct="1">
                  <a:spcBef>
                    <a:spcPct val="0"/>
                  </a:spcBef>
                  <a:buNone/>
                  <a:defRPr sz="2900" kern="1200">
                    <a:solidFill>
                      <a:schemeClr val="accent6"/>
                    </a:solidFill>
                    <a:latin typeface="Source Sans Pro ExtraLight"/>
                    <a:ea typeface="+mj-ea"/>
                    <a:cs typeface="Source Sans Pro ExtraLight"/>
                  </a:defRPr>
                </a:lvl1pPr>
              </a:lstStyle>
              <a:p>
                <a:pPr lvl="0" defTabSz="888978">
                  <a:lnSpc>
                    <a:spcPct val="90000"/>
                  </a:lnSpc>
                  <a:spcAft>
                    <a:spcPts val="267"/>
                  </a:spcAft>
                  <a:defRPr/>
                </a:pPr>
                <a:r>
                  <a:rPr lang="en-US" altLang="zh-CN" sz="1000" kern="0" dirty="0">
                    <a:solidFill>
                      <a:schemeClr val="bg1"/>
                    </a:solidFill>
                    <a:latin typeface="Open Sans Light"/>
                  </a:rPr>
                  <a:t>To edit the hyperlink, right-click and select “edit hyperlink”, then you can chose any other location in your presentation, another file on your</a:t>
                </a:r>
              </a:p>
            </p:txBody>
          </p:sp>
        </p:grpSp>
        <p:cxnSp>
          <p:nvCxnSpPr>
            <p:cNvPr id="40" name="Straight Connector 102"/>
            <p:cNvCxnSpPr/>
            <p:nvPr/>
          </p:nvCxnSpPr>
          <p:spPr>
            <a:xfrm>
              <a:off x="9999906" y="3554151"/>
              <a:ext cx="0" cy="926633"/>
            </a:xfrm>
            <a:prstGeom prst="line">
              <a:avLst/>
            </a:prstGeom>
            <a:ln w="12700" cmpd="sng">
              <a:solidFill>
                <a:srgbClr val="E5E5E5"/>
              </a:solidFill>
              <a:tailEnd type="oval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" name="作者 QQ：394222199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/>
          <p:cNvGrpSpPr/>
          <p:nvPr/>
        </p:nvGrpSpPr>
        <p:grpSpPr>
          <a:xfrm>
            <a:off x="7169161" y="2046275"/>
            <a:ext cx="1816971" cy="2987498"/>
            <a:chOff x="7169161" y="2046275"/>
            <a:chExt cx="1816971" cy="2987498"/>
          </a:xfrm>
        </p:grpSpPr>
        <p:sp>
          <p:nvSpPr>
            <p:cNvPr id="44" name="Oval 29"/>
            <p:cNvSpPr/>
            <p:nvPr/>
          </p:nvSpPr>
          <p:spPr>
            <a:xfrm>
              <a:off x="7497736" y="2046275"/>
              <a:ext cx="1077049" cy="1076909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C8C8C8"/>
                </a:gs>
              </a:gsLst>
              <a:lin ang="19800000" scaled="0"/>
              <a:tileRect/>
            </a:gradFill>
            <a:ln w="12700">
              <a:gradFill flip="none" rotWithShape="1">
                <a:gsLst>
                  <a:gs pos="53000">
                    <a:schemeClr val="bg1">
                      <a:alpha val="90000"/>
                    </a:schemeClr>
                  </a:gs>
                  <a:gs pos="100000">
                    <a:schemeClr val="tx1">
                      <a:lumMod val="50000"/>
                      <a:lumOff val="50000"/>
                    </a:schemeClr>
                  </a:gs>
                </a:gsLst>
                <a:lin ang="7200000" scaled="0"/>
                <a:tileRect/>
              </a:gradFill>
            </a:ln>
            <a:effectLst>
              <a:outerShdw blurRad="482600" dist="203200" dir="8100000" algn="tr" rotWithShape="0">
                <a:prstClr val="black">
                  <a:alpha val="2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</a:pPr>
              <a:endParaRPr lang="en-US" sz="6000" dirty="0">
                <a:solidFill>
                  <a:schemeClr val="bg1"/>
                </a:solidFill>
                <a:latin typeface="AgencyFB Light" pitchFamily="50" charset="0"/>
                <a:ea typeface="微软雅黑 Light" panose="020B0502040204020203" pitchFamily="34" charset="-122"/>
              </a:endParaRPr>
            </a:p>
          </p:txBody>
        </p:sp>
        <p:grpSp>
          <p:nvGrpSpPr>
            <p:cNvPr id="45" name="Group 95"/>
            <p:cNvGrpSpPr/>
            <p:nvPr/>
          </p:nvGrpSpPr>
          <p:grpSpPr>
            <a:xfrm>
              <a:off x="7169161" y="3856633"/>
              <a:ext cx="1816971" cy="1177140"/>
              <a:chOff x="903845" y="3502489"/>
              <a:chExt cx="1362728" cy="882970"/>
            </a:xfrm>
          </p:grpSpPr>
          <p:sp>
            <p:nvSpPr>
              <p:cNvPr id="59" name="Title 20"/>
              <p:cNvSpPr txBox="1">
                <a:spLocks/>
              </p:cNvSpPr>
              <p:nvPr/>
            </p:nvSpPr>
            <p:spPr>
              <a:xfrm>
                <a:off x="903845" y="3502489"/>
                <a:ext cx="1362728" cy="225089"/>
              </a:xfrm>
              <a:prstGeom prst="rect">
                <a:avLst/>
              </a:prstGeom>
            </p:spPr>
            <p:txBody>
              <a:bodyPr vert="horz" wrap="square" lIns="45714" tIns="0" rIns="45714" bIns="22857" rtlCol="0" anchor="t" anchorCtr="0">
                <a:spAutoFit/>
              </a:bodyPr>
              <a:lstStyle>
                <a:lvl1pPr algn="ctr" defTabSz="457200" rtl="0" eaLnBrk="1" latinLnBrk="0" hangingPunct="1">
                  <a:spcBef>
                    <a:spcPct val="0"/>
                  </a:spcBef>
                  <a:buNone/>
                  <a:defRPr sz="2900" kern="1200">
                    <a:solidFill>
                      <a:schemeClr val="accent6"/>
                    </a:solidFill>
                    <a:latin typeface="Source Sans Pro ExtraLight"/>
                    <a:ea typeface="+mj-ea"/>
                    <a:cs typeface="Source Sans Pro ExtraLight"/>
                  </a:defRPr>
                </a:lvl1pPr>
              </a:lstStyle>
              <a:p>
                <a:r>
                  <a:rPr lang="zh-CN" altLang="en-US" sz="18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添加标题</a:t>
                </a:r>
              </a:p>
            </p:txBody>
          </p:sp>
          <p:sp>
            <p:nvSpPr>
              <p:cNvPr id="60" name="Title 20"/>
              <p:cNvSpPr txBox="1">
                <a:spLocks/>
              </p:cNvSpPr>
              <p:nvPr/>
            </p:nvSpPr>
            <p:spPr>
              <a:xfrm>
                <a:off x="940629" y="3762130"/>
                <a:ext cx="1237516" cy="623329"/>
              </a:xfrm>
              <a:prstGeom prst="rect">
                <a:avLst/>
              </a:prstGeom>
            </p:spPr>
            <p:txBody>
              <a:bodyPr vert="horz" wrap="square" lIns="45714" tIns="0" rIns="0" bIns="0" rtlCol="0" anchor="ctr">
                <a:spAutoFit/>
              </a:bodyPr>
              <a:lstStyle>
                <a:lvl1pPr algn="ctr" defTabSz="457200" rtl="0" eaLnBrk="1" latinLnBrk="0" hangingPunct="1">
                  <a:spcBef>
                    <a:spcPct val="0"/>
                  </a:spcBef>
                  <a:buNone/>
                  <a:defRPr sz="2900" kern="1200">
                    <a:solidFill>
                      <a:schemeClr val="accent6"/>
                    </a:solidFill>
                    <a:latin typeface="Source Sans Pro ExtraLight"/>
                    <a:ea typeface="+mj-ea"/>
                    <a:cs typeface="Source Sans Pro ExtraLight"/>
                  </a:defRPr>
                </a:lvl1pPr>
              </a:lstStyle>
              <a:p>
                <a:pPr lvl="0" defTabSz="888978">
                  <a:lnSpc>
                    <a:spcPct val="90000"/>
                  </a:lnSpc>
                  <a:spcAft>
                    <a:spcPts val="267"/>
                  </a:spcAft>
                  <a:defRPr/>
                </a:pPr>
                <a:r>
                  <a:rPr lang="en-US" altLang="zh-CN" sz="1000" kern="0" dirty="0">
                    <a:solidFill>
                      <a:schemeClr val="bg1"/>
                    </a:solidFill>
                    <a:latin typeface="Open Sans Light"/>
                  </a:rPr>
                  <a:t>To edit the hyperlink, right-click and select “edit hyperlink”, then you can chose any other location in your presentation, another file on your</a:t>
                </a:r>
              </a:p>
            </p:txBody>
          </p:sp>
        </p:grpSp>
        <p:cxnSp>
          <p:nvCxnSpPr>
            <p:cNvPr id="46" name="Straight Connector 98"/>
            <p:cNvCxnSpPr/>
            <p:nvPr/>
          </p:nvCxnSpPr>
          <p:spPr>
            <a:xfrm>
              <a:off x="8053918" y="3186447"/>
              <a:ext cx="0" cy="539907"/>
            </a:xfrm>
            <a:prstGeom prst="line">
              <a:avLst/>
            </a:prstGeom>
            <a:ln w="12700" cmpd="sng">
              <a:solidFill>
                <a:srgbClr val="E5E5E5"/>
              </a:solidFill>
              <a:tailEnd type="oval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7" name="Group 4698"/>
            <p:cNvGrpSpPr>
              <a:grpSpLocks/>
            </p:cNvGrpSpPr>
            <p:nvPr/>
          </p:nvGrpSpPr>
          <p:grpSpPr bwMode="auto">
            <a:xfrm>
              <a:off x="7759816" y="2310632"/>
              <a:ext cx="527049" cy="516399"/>
              <a:chOff x="5427663" y="4046537"/>
              <a:chExt cx="395287" cy="387350"/>
            </a:xfrm>
            <a:solidFill>
              <a:srgbClr val="B32E31"/>
            </a:solidFill>
          </p:grpSpPr>
          <p:sp>
            <p:nvSpPr>
              <p:cNvPr id="48" name="Freeform 418"/>
              <p:cNvSpPr>
                <a:spLocks noChangeArrowheads="1"/>
              </p:cNvSpPr>
              <p:nvPr/>
            </p:nvSpPr>
            <p:spPr bwMode="auto">
              <a:xfrm>
                <a:off x="5635625" y="4046537"/>
                <a:ext cx="187325" cy="184150"/>
              </a:xfrm>
              <a:custGeom>
                <a:avLst/>
                <a:gdLst>
                  <a:gd name="T0" fmla="*/ 301 w 520"/>
                  <a:gd name="T1" fmla="*/ 75 h 511"/>
                  <a:gd name="T2" fmla="*/ 444 w 520"/>
                  <a:gd name="T3" fmla="*/ 217 h 511"/>
                  <a:gd name="T4" fmla="*/ 394 w 520"/>
                  <a:gd name="T5" fmla="*/ 267 h 511"/>
                  <a:gd name="T6" fmla="*/ 327 w 520"/>
                  <a:gd name="T7" fmla="*/ 200 h 511"/>
                  <a:gd name="T8" fmla="*/ 301 w 520"/>
                  <a:gd name="T9" fmla="*/ 225 h 511"/>
                  <a:gd name="T10" fmla="*/ 368 w 520"/>
                  <a:gd name="T11" fmla="*/ 292 h 511"/>
                  <a:gd name="T12" fmla="*/ 335 w 520"/>
                  <a:gd name="T13" fmla="*/ 326 h 511"/>
                  <a:gd name="T14" fmla="*/ 293 w 520"/>
                  <a:gd name="T15" fmla="*/ 275 h 511"/>
                  <a:gd name="T16" fmla="*/ 268 w 520"/>
                  <a:gd name="T17" fmla="*/ 309 h 511"/>
                  <a:gd name="T18" fmla="*/ 310 w 520"/>
                  <a:gd name="T19" fmla="*/ 351 h 511"/>
                  <a:gd name="T20" fmla="*/ 268 w 520"/>
                  <a:gd name="T21" fmla="*/ 393 h 511"/>
                  <a:gd name="T22" fmla="*/ 201 w 520"/>
                  <a:gd name="T23" fmla="*/ 326 h 511"/>
                  <a:gd name="T24" fmla="*/ 168 w 520"/>
                  <a:gd name="T25" fmla="*/ 351 h 511"/>
                  <a:gd name="T26" fmla="*/ 243 w 520"/>
                  <a:gd name="T27" fmla="*/ 418 h 511"/>
                  <a:gd name="T28" fmla="*/ 209 w 520"/>
                  <a:gd name="T29" fmla="*/ 443 h 511"/>
                  <a:gd name="T30" fmla="*/ 168 w 520"/>
                  <a:gd name="T31" fmla="*/ 401 h 511"/>
                  <a:gd name="T32" fmla="*/ 134 w 520"/>
                  <a:gd name="T33" fmla="*/ 426 h 511"/>
                  <a:gd name="T34" fmla="*/ 218 w 520"/>
                  <a:gd name="T35" fmla="*/ 510 h 511"/>
                  <a:gd name="T36" fmla="*/ 519 w 520"/>
                  <a:gd name="T37" fmla="*/ 217 h 511"/>
                  <a:gd name="T38" fmla="*/ 301 w 520"/>
                  <a:gd name="T39" fmla="*/ 0 h 511"/>
                  <a:gd name="T40" fmla="*/ 0 w 520"/>
                  <a:gd name="T41" fmla="*/ 292 h 511"/>
                  <a:gd name="T42" fmla="*/ 34 w 520"/>
                  <a:gd name="T43" fmla="*/ 334 h 511"/>
                  <a:gd name="T44" fmla="*/ 301 w 520"/>
                  <a:gd name="T45" fmla="*/ 75 h 511"/>
                  <a:gd name="T46" fmla="*/ 301 w 520"/>
                  <a:gd name="T47" fmla="*/ 75 h 511"/>
                  <a:gd name="T48" fmla="*/ 301 w 520"/>
                  <a:gd name="T49" fmla="*/ 75 h 5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520" h="511">
                    <a:moveTo>
                      <a:pt x="301" y="75"/>
                    </a:moveTo>
                    <a:lnTo>
                      <a:pt x="444" y="217"/>
                    </a:lnTo>
                    <a:lnTo>
                      <a:pt x="394" y="267"/>
                    </a:lnTo>
                    <a:lnTo>
                      <a:pt x="327" y="200"/>
                    </a:lnTo>
                    <a:lnTo>
                      <a:pt x="301" y="225"/>
                    </a:lnTo>
                    <a:lnTo>
                      <a:pt x="368" y="292"/>
                    </a:lnTo>
                    <a:lnTo>
                      <a:pt x="335" y="326"/>
                    </a:lnTo>
                    <a:lnTo>
                      <a:pt x="293" y="275"/>
                    </a:lnTo>
                    <a:lnTo>
                      <a:pt x="268" y="309"/>
                    </a:lnTo>
                    <a:lnTo>
                      <a:pt x="310" y="351"/>
                    </a:lnTo>
                    <a:lnTo>
                      <a:pt x="268" y="393"/>
                    </a:lnTo>
                    <a:lnTo>
                      <a:pt x="201" y="326"/>
                    </a:lnTo>
                    <a:lnTo>
                      <a:pt x="168" y="351"/>
                    </a:lnTo>
                    <a:lnTo>
                      <a:pt x="243" y="418"/>
                    </a:lnTo>
                    <a:lnTo>
                      <a:pt x="209" y="443"/>
                    </a:lnTo>
                    <a:lnTo>
                      <a:pt x="168" y="401"/>
                    </a:lnTo>
                    <a:lnTo>
                      <a:pt x="134" y="426"/>
                    </a:lnTo>
                    <a:lnTo>
                      <a:pt x="218" y="510"/>
                    </a:lnTo>
                    <a:lnTo>
                      <a:pt x="519" y="217"/>
                    </a:lnTo>
                    <a:lnTo>
                      <a:pt x="301" y="0"/>
                    </a:lnTo>
                    <a:lnTo>
                      <a:pt x="0" y="292"/>
                    </a:lnTo>
                    <a:lnTo>
                      <a:pt x="34" y="334"/>
                    </a:lnTo>
                    <a:lnTo>
                      <a:pt x="301" y="75"/>
                    </a:lnTo>
                    <a:close/>
                    <a:moveTo>
                      <a:pt x="301" y="75"/>
                    </a:moveTo>
                    <a:lnTo>
                      <a:pt x="301" y="75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sz="1075" dirty="0">
                  <a:latin typeface="+mn-ea"/>
                </a:endParaRPr>
              </a:p>
            </p:txBody>
          </p:sp>
          <p:sp>
            <p:nvSpPr>
              <p:cNvPr id="49" name="Freeform 419"/>
              <p:cNvSpPr>
                <a:spLocks noChangeArrowheads="1"/>
              </p:cNvSpPr>
              <p:nvPr/>
            </p:nvSpPr>
            <p:spPr bwMode="auto">
              <a:xfrm>
                <a:off x="5635625" y="4046537"/>
                <a:ext cx="187325" cy="184150"/>
              </a:xfrm>
              <a:custGeom>
                <a:avLst/>
                <a:gdLst>
                  <a:gd name="T0" fmla="*/ 301 w 520"/>
                  <a:gd name="T1" fmla="*/ 75 h 511"/>
                  <a:gd name="T2" fmla="*/ 444 w 520"/>
                  <a:gd name="T3" fmla="*/ 217 h 511"/>
                  <a:gd name="T4" fmla="*/ 394 w 520"/>
                  <a:gd name="T5" fmla="*/ 267 h 511"/>
                  <a:gd name="T6" fmla="*/ 327 w 520"/>
                  <a:gd name="T7" fmla="*/ 200 h 511"/>
                  <a:gd name="T8" fmla="*/ 301 w 520"/>
                  <a:gd name="T9" fmla="*/ 225 h 511"/>
                  <a:gd name="T10" fmla="*/ 368 w 520"/>
                  <a:gd name="T11" fmla="*/ 292 h 511"/>
                  <a:gd name="T12" fmla="*/ 335 w 520"/>
                  <a:gd name="T13" fmla="*/ 326 h 511"/>
                  <a:gd name="T14" fmla="*/ 293 w 520"/>
                  <a:gd name="T15" fmla="*/ 275 h 511"/>
                  <a:gd name="T16" fmla="*/ 268 w 520"/>
                  <a:gd name="T17" fmla="*/ 309 h 511"/>
                  <a:gd name="T18" fmla="*/ 310 w 520"/>
                  <a:gd name="T19" fmla="*/ 351 h 511"/>
                  <a:gd name="T20" fmla="*/ 268 w 520"/>
                  <a:gd name="T21" fmla="*/ 393 h 511"/>
                  <a:gd name="T22" fmla="*/ 201 w 520"/>
                  <a:gd name="T23" fmla="*/ 326 h 511"/>
                  <a:gd name="T24" fmla="*/ 168 w 520"/>
                  <a:gd name="T25" fmla="*/ 351 h 511"/>
                  <a:gd name="T26" fmla="*/ 243 w 520"/>
                  <a:gd name="T27" fmla="*/ 418 h 511"/>
                  <a:gd name="T28" fmla="*/ 209 w 520"/>
                  <a:gd name="T29" fmla="*/ 443 h 511"/>
                  <a:gd name="T30" fmla="*/ 168 w 520"/>
                  <a:gd name="T31" fmla="*/ 401 h 511"/>
                  <a:gd name="T32" fmla="*/ 134 w 520"/>
                  <a:gd name="T33" fmla="*/ 426 h 511"/>
                  <a:gd name="T34" fmla="*/ 218 w 520"/>
                  <a:gd name="T35" fmla="*/ 510 h 511"/>
                  <a:gd name="T36" fmla="*/ 519 w 520"/>
                  <a:gd name="T37" fmla="*/ 217 h 511"/>
                  <a:gd name="T38" fmla="*/ 301 w 520"/>
                  <a:gd name="T39" fmla="*/ 0 h 511"/>
                  <a:gd name="T40" fmla="*/ 0 w 520"/>
                  <a:gd name="T41" fmla="*/ 292 h 511"/>
                  <a:gd name="T42" fmla="*/ 34 w 520"/>
                  <a:gd name="T43" fmla="*/ 334 h 511"/>
                  <a:gd name="T44" fmla="*/ 301 w 520"/>
                  <a:gd name="T45" fmla="*/ 75 h 5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520" h="511">
                    <a:moveTo>
                      <a:pt x="301" y="75"/>
                    </a:moveTo>
                    <a:lnTo>
                      <a:pt x="444" y="217"/>
                    </a:lnTo>
                    <a:lnTo>
                      <a:pt x="394" y="267"/>
                    </a:lnTo>
                    <a:lnTo>
                      <a:pt x="327" y="200"/>
                    </a:lnTo>
                    <a:lnTo>
                      <a:pt x="301" y="225"/>
                    </a:lnTo>
                    <a:lnTo>
                      <a:pt x="368" y="292"/>
                    </a:lnTo>
                    <a:lnTo>
                      <a:pt x="335" y="326"/>
                    </a:lnTo>
                    <a:lnTo>
                      <a:pt x="293" y="275"/>
                    </a:lnTo>
                    <a:lnTo>
                      <a:pt x="268" y="309"/>
                    </a:lnTo>
                    <a:lnTo>
                      <a:pt x="310" y="351"/>
                    </a:lnTo>
                    <a:lnTo>
                      <a:pt x="268" y="393"/>
                    </a:lnTo>
                    <a:lnTo>
                      <a:pt x="201" y="326"/>
                    </a:lnTo>
                    <a:lnTo>
                      <a:pt x="168" y="351"/>
                    </a:lnTo>
                    <a:lnTo>
                      <a:pt x="243" y="418"/>
                    </a:lnTo>
                    <a:lnTo>
                      <a:pt x="209" y="443"/>
                    </a:lnTo>
                    <a:lnTo>
                      <a:pt x="168" y="401"/>
                    </a:lnTo>
                    <a:lnTo>
                      <a:pt x="134" y="426"/>
                    </a:lnTo>
                    <a:lnTo>
                      <a:pt x="218" y="510"/>
                    </a:lnTo>
                    <a:lnTo>
                      <a:pt x="519" y="217"/>
                    </a:lnTo>
                    <a:lnTo>
                      <a:pt x="301" y="0"/>
                    </a:lnTo>
                    <a:lnTo>
                      <a:pt x="0" y="292"/>
                    </a:lnTo>
                    <a:lnTo>
                      <a:pt x="34" y="334"/>
                    </a:lnTo>
                    <a:lnTo>
                      <a:pt x="301" y="75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cap="flat">
                    <a:solidFill>
                      <a:srgbClr val="80808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sz="1075" dirty="0">
                  <a:latin typeface="+mn-ea"/>
                </a:endParaRPr>
              </a:p>
            </p:txBody>
          </p:sp>
          <p:sp>
            <p:nvSpPr>
              <p:cNvPr id="50" name="Freeform 420"/>
              <p:cNvSpPr>
                <a:spLocks noChangeArrowheads="1"/>
              </p:cNvSpPr>
              <p:nvPr/>
            </p:nvSpPr>
            <p:spPr bwMode="auto">
              <a:xfrm>
                <a:off x="5743575" y="4073524"/>
                <a:ext cx="1588" cy="1588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cap="flat">
                    <a:solidFill>
                      <a:srgbClr val="80808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sz="1075" dirty="0">
                  <a:latin typeface="+mn-ea"/>
                </a:endParaRPr>
              </a:p>
            </p:txBody>
          </p:sp>
          <p:sp>
            <p:nvSpPr>
              <p:cNvPr id="51" name="Freeform 421"/>
              <p:cNvSpPr>
                <a:spLocks noChangeArrowheads="1"/>
              </p:cNvSpPr>
              <p:nvPr/>
            </p:nvSpPr>
            <p:spPr bwMode="auto">
              <a:xfrm>
                <a:off x="5427663" y="4229099"/>
                <a:ext cx="204787" cy="204788"/>
              </a:xfrm>
              <a:custGeom>
                <a:avLst/>
                <a:gdLst>
                  <a:gd name="T0" fmla="*/ 451 w 569"/>
                  <a:gd name="T1" fmla="*/ 158 h 569"/>
                  <a:gd name="T2" fmla="*/ 501 w 569"/>
                  <a:gd name="T3" fmla="*/ 209 h 569"/>
                  <a:gd name="T4" fmla="*/ 468 w 569"/>
                  <a:gd name="T5" fmla="*/ 251 h 569"/>
                  <a:gd name="T6" fmla="*/ 393 w 569"/>
                  <a:gd name="T7" fmla="*/ 175 h 569"/>
                  <a:gd name="T8" fmla="*/ 368 w 569"/>
                  <a:gd name="T9" fmla="*/ 200 h 569"/>
                  <a:gd name="T10" fmla="*/ 443 w 569"/>
                  <a:gd name="T11" fmla="*/ 275 h 569"/>
                  <a:gd name="T12" fmla="*/ 409 w 569"/>
                  <a:gd name="T13" fmla="*/ 309 h 569"/>
                  <a:gd name="T14" fmla="*/ 359 w 569"/>
                  <a:gd name="T15" fmla="*/ 251 h 569"/>
                  <a:gd name="T16" fmla="*/ 334 w 569"/>
                  <a:gd name="T17" fmla="*/ 284 h 569"/>
                  <a:gd name="T18" fmla="*/ 384 w 569"/>
                  <a:gd name="T19" fmla="*/ 334 h 569"/>
                  <a:gd name="T20" fmla="*/ 342 w 569"/>
                  <a:gd name="T21" fmla="*/ 376 h 569"/>
                  <a:gd name="T22" fmla="*/ 267 w 569"/>
                  <a:gd name="T23" fmla="*/ 301 h 569"/>
                  <a:gd name="T24" fmla="*/ 234 w 569"/>
                  <a:gd name="T25" fmla="*/ 326 h 569"/>
                  <a:gd name="T26" fmla="*/ 309 w 569"/>
                  <a:gd name="T27" fmla="*/ 401 h 569"/>
                  <a:gd name="T28" fmla="*/ 284 w 569"/>
                  <a:gd name="T29" fmla="*/ 434 h 569"/>
                  <a:gd name="T30" fmla="*/ 234 w 569"/>
                  <a:gd name="T31" fmla="*/ 376 h 569"/>
                  <a:gd name="T32" fmla="*/ 200 w 569"/>
                  <a:gd name="T33" fmla="*/ 409 h 569"/>
                  <a:gd name="T34" fmla="*/ 250 w 569"/>
                  <a:gd name="T35" fmla="*/ 459 h 569"/>
                  <a:gd name="T36" fmla="*/ 217 w 569"/>
                  <a:gd name="T37" fmla="*/ 493 h 569"/>
                  <a:gd name="T38" fmla="*/ 75 w 569"/>
                  <a:gd name="T39" fmla="*/ 351 h 569"/>
                  <a:gd name="T40" fmla="*/ 393 w 569"/>
                  <a:gd name="T41" fmla="*/ 41 h 569"/>
                  <a:gd name="T42" fmla="*/ 351 w 569"/>
                  <a:gd name="T43" fmla="*/ 0 h 569"/>
                  <a:gd name="T44" fmla="*/ 0 w 569"/>
                  <a:gd name="T45" fmla="*/ 351 h 569"/>
                  <a:gd name="T46" fmla="*/ 217 w 569"/>
                  <a:gd name="T47" fmla="*/ 568 h 569"/>
                  <a:gd name="T48" fmla="*/ 568 w 569"/>
                  <a:gd name="T49" fmla="*/ 225 h 569"/>
                  <a:gd name="T50" fmla="*/ 484 w 569"/>
                  <a:gd name="T51" fmla="*/ 133 h 569"/>
                  <a:gd name="T52" fmla="*/ 451 w 569"/>
                  <a:gd name="T53" fmla="*/ 158 h 569"/>
                  <a:gd name="T54" fmla="*/ 451 w 569"/>
                  <a:gd name="T55" fmla="*/ 158 h 569"/>
                  <a:gd name="T56" fmla="*/ 451 w 569"/>
                  <a:gd name="T57" fmla="*/ 158 h 5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569" h="569">
                    <a:moveTo>
                      <a:pt x="451" y="158"/>
                    </a:moveTo>
                    <a:lnTo>
                      <a:pt x="501" y="209"/>
                    </a:lnTo>
                    <a:lnTo>
                      <a:pt x="468" y="251"/>
                    </a:lnTo>
                    <a:lnTo>
                      <a:pt x="393" y="175"/>
                    </a:lnTo>
                    <a:lnTo>
                      <a:pt x="368" y="200"/>
                    </a:lnTo>
                    <a:lnTo>
                      <a:pt x="443" y="275"/>
                    </a:lnTo>
                    <a:lnTo>
                      <a:pt x="409" y="309"/>
                    </a:lnTo>
                    <a:lnTo>
                      <a:pt x="359" y="251"/>
                    </a:lnTo>
                    <a:lnTo>
                      <a:pt x="334" y="284"/>
                    </a:lnTo>
                    <a:lnTo>
                      <a:pt x="384" y="334"/>
                    </a:lnTo>
                    <a:lnTo>
                      <a:pt x="342" y="376"/>
                    </a:lnTo>
                    <a:lnTo>
                      <a:pt x="267" y="301"/>
                    </a:lnTo>
                    <a:lnTo>
                      <a:pt x="234" y="326"/>
                    </a:lnTo>
                    <a:lnTo>
                      <a:pt x="309" y="401"/>
                    </a:lnTo>
                    <a:lnTo>
                      <a:pt x="284" y="434"/>
                    </a:lnTo>
                    <a:lnTo>
                      <a:pt x="234" y="376"/>
                    </a:lnTo>
                    <a:lnTo>
                      <a:pt x="200" y="409"/>
                    </a:lnTo>
                    <a:lnTo>
                      <a:pt x="250" y="459"/>
                    </a:lnTo>
                    <a:lnTo>
                      <a:pt x="217" y="493"/>
                    </a:lnTo>
                    <a:lnTo>
                      <a:pt x="75" y="351"/>
                    </a:lnTo>
                    <a:lnTo>
                      <a:pt x="393" y="41"/>
                    </a:lnTo>
                    <a:lnTo>
                      <a:pt x="351" y="0"/>
                    </a:lnTo>
                    <a:lnTo>
                      <a:pt x="0" y="351"/>
                    </a:lnTo>
                    <a:lnTo>
                      <a:pt x="217" y="568"/>
                    </a:lnTo>
                    <a:lnTo>
                      <a:pt x="568" y="225"/>
                    </a:lnTo>
                    <a:lnTo>
                      <a:pt x="484" y="133"/>
                    </a:lnTo>
                    <a:lnTo>
                      <a:pt x="451" y="158"/>
                    </a:lnTo>
                    <a:close/>
                    <a:moveTo>
                      <a:pt x="451" y="158"/>
                    </a:moveTo>
                    <a:lnTo>
                      <a:pt x="451" y="158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sz="1075" dirty="0">
                  <a:latin typeface="+mn-ea"/>
                </a:endParaRPr>
              </a:p>
            </p:txBody>
          </p:sp>
          <p:sp>
            <p:nvSpPr>
              <p:cNvPr id="52" name="Freeform 422"/>
              <p:cNvSpPr>
                <a:spLocks noChangeArrowheads="1"/>
              </p:cNvSpPr>
              <p:nvPr/>
            </p:nvSpPr>
            <p:spPr bwMode="auto">
              <a:xfrm>
                <a:off x="5427663" y="4229099"/>
                <a:ext cx="204787" cy="204788"/>
              </a:xfrm>
              <a:custGeom>
                <a:avLst/>
                <a:gdLst>
                  <a:gd name="T0" fmla="*/ 451 w 569"/>
                  <a:gd name="T1" fmla="*/ 158 h 569"/>
                  <a:gd name="T2" fmla="*/ 501 w 569"/>
                  <a:gd name="T3" fmla="*/ 209 h 569"/>
                  <a:gd name="T4" fmla="*/ 468 w 569"/>
                  <a:gd name="T5" fmla="*/ 251 h 569"/>
                  <a:gd name="T6" fmla="*/ 393 w 569"/>
                  <a:gd name="T7" fmla="*/ 175 h 569"/>
                  <a:gd name="T8" fmla="*/ 368 w 569"/>
                  <a:gd name="T9" fmla="*/ 200 h 569"/>
                  <a:gd name="T10" fmla="*/ 443 w 569"/>
                  <a:gd name="T11" fmla="*/ 275 h 569"/>
                  <a:gd name="T12" fmla="*/ 409 w 569"/>
                  <a:gd name="T13" fmla="*/ 309 h 569"/>
                  <a:gd name="T14" fmla="*/ 359 w 569"/>
                  <a:gd name="T15" fmla="*/ 251 h 569"/>
                  <a:gd name="T16" fmla="*/ 334 w 569"/>
                  <a:gd name="T17" fmla="*/ 284 h 569"/>
                  <a:gd name="T18" fmla="*/ 384 w 569"/>
                  <a:gd name="T19" fmla="*/ 334 h 569"/>
                  <a:gd name="T20" fmla="*/ 342 w 569"/>
                  <a:gd name="T21" fmla="*/ 376 h 569"/>
                  <a:gd name="T22" fmla="*/ 267 w 569"/>
                  <a:gd name="T23" fmla="*/ 301 h 569"/>
                  <a:gd name="T24" fmla="*/ 234 w 569"/>
                  <a:gd name="T25" fmla="*/ 326 h 569"/>
                  <a:gd name="T26" fmla="*/ 309 w 569"/>
                  <a:gd name="T27" fmla="*/ 401 h 569"/>
                  <a:gd name="T28" fmla="*/ 284 w 569"/>
                  <a:gd name="T29" fmla="*/ 434 h 569"/>
                  <a:gd name="T30" fmla="*/ 234 w 569"/>
                  <a:gd name="T31" fmla="*/ 376 h 569"/>
                  <a:gd name="T32" fmla="*/ 200 w 569"/>
                  <a:gd name="T33" fmla="*/ 409 h 569"/>
                  <a:gd name="T34" fmla="*/ 250 w 569"/>
                  <a:gd name="T35" fmla="*/ 459 h 569"/>
                  <a:gd name="T36" fmla="*/ 217 w 569"/>
                  <a:gd name="T37" fmla="*/ 493 h 569"/>
                  <a:gd name="T38" fmla="*/ 75 w 569"/>
                  <a:gd name="T39" fmla="*/ 351 h 569"/>
                  <a:gd name="T40" fmla="*/ 393 w 569"/>
                  <a:gd name="T41" fmla="*/ 41 h 569"/>
                  <a:gd name="T42" fmla="*/ 351 w 569"/>
                  <a:gd name="T43" fmla="*/ 0 h 569"/>
                  <a:gd name="T44" fmla="*/ 0 w 569"/>
                  <a:gd name="T45" fmla="*/ 351 h 569"/>
                  <a:gd name="T46" fmla="*/ 217 w 569"/>
                  <a:gd name="T47" fmla="*/ 568 h 569"/>
                  <a:gd name="T48" fmla="*/ 568 w 569"/>
                  <a:gd name="T49" fmla="*/ 225 h 569"/>
                  <a:gd name="T50" fmla="*/ 484 w 569"/>
                  <a:gd name="T51" fmla="*/ 133 h 569"/>
                  <a:gd name="T52" fmla="*/ 451 w 569"/>
                  <a:gd name="T53" fmla="*/ 158 h 5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569" h="569">
                    <a:moveTo>
                      <a:pt x="451" y="158"/>
                    </a:moveTo>
                    <a:lnTo>
                      <a:pt x="501" y="209"/>
                    </a:lnTo>
                    <a:lnTo>
                      <a:pt x="468" y="251"/>
                    </a:lnTo>
                    <a:lnTo>
                      <a:pt x="393" y="175"/>
                    </a:lnTo>
                    <a:lnTo>
                      <a:pt x="368" y="200"/>
                    </a:lnTo>
                    <a:lnTo>
                      <a:pt x="443" y="275"/>
                    </a:lnTo>
                    <a:lnTo>
                      <a:pt x="409" y="309"/>
                    </a:lnTo>
                    <a:lnTo>
                      <a:pt x="359" y="251"/>
                    </a:lnTo>
                    <a:lnTo>
                      <a:pt x="334" y="284"/>
                    </a:lnTo>
                    <a:lnTo>
                      <a:pt x="384" y="334"/>
                    </a:lnTo>
                    <a:lnTo>
                      <a:pt x="342" y="376"/>
                    </a:lnTo>
                    <a:lnTo>
                      <a:pt x="267" y="301"/>
                    </a:lnTo>
                    <a:lnTo>
                      <a:pt x="234" y="326"/>
                    </a:lnTo>
                    <a:lnTo>
                      <a:pt x="309" y="401"/>
                    </a:lnTo>
                    <a:lnTo>
                      <a:pt x="284" y="434"/>
                    </a:lnTo>
                    <a:lnTo>
                      <a:pt x="234" y="376"/>
                    </a:lnTo>
                    <a:lnTo>
                      <a:pt x="200" y="409"/>
                    </a:lnTo>
                    <a:lnTo>
                      <a:pt x="250" y="459"/>
                    </a:lnTo>
                    <a:lnTo>
                      <a:pt x="217" y="493"/>
                    </a:lnTo>
                    <a:lnTo>
                      <a:pt x="75" y="351"/>
                    </a:lnTo>
                    <a:lnTo>
                      <a:pt x="393" y="41"/>
                    </a:lnTo>
                    <a:lnTo>
                      <a:pt x="351" y="0"/>
                    </a:lnTo>
                    <a:lnTo>
                      <a:pt x="0" y="351"/>
                    </a:lnTo>
                    <a:lnTo>
                      <a:pt x="217" y="568"/>
                    </a:lnTo>
                    <a:lnTo>
                      <a:pt x="568" y="225"/>
                    </a:lnTo>
                    <a:lnTo>
                      <a:pt x="484" y="133"/>
                    </a:lnTo>
                    <a:lnTo>
                      <a:pt x="451" y="158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cap="flat">
                    <a:solidFill>
                      <a:srgbClr val="80808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sz="1075" dirty="0">
                  <a:latin typeface="+mn-ea"/>
                </a:endParaRPr>
              </a:p>
            </p:txBody>
          </p:sp>
          <p:sp>
            <p:nvSpPr>
              <p:cNvPr id="53" name="Freeform 423"/>
              <p:cNvSpPr>
                <a:spLocks noChangeArrowheads="1"/>
              </p:cNvSpPr>
              <p:nvPr/>
            </p:nvSpPr>
            <p:spPr bwMode="auto">
              <a:xfrm>
                <a:off x="5591175" y="4286249"/>
                <a:ext cx="1588" cy="1588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cap="flat">
                    <a:solidFill>
                      <a:srgbClr val="80808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sz="1075" dirty="0">
                  <a:latin typeface="+mn-ea"/>
                </a:endParaRPr>
              </a:p>
            </p:txBody>
          </p:sp>
          <p:sp>
            <p:nvSpPr>
              <p:cNvPr id="54" name="Freeform 424"/>
              <p:cNvSpPr>
                <a:spLocks noChangeArrowheads="1"/>
              </p:cNvSpPr>
              <p:nvPr/>
            </p:nvSpPr>
            <p:spPr bwMode="auto">
              <a:xfrm>
                <a:off x="5473700" y="4070349"/>
                <a:ext cx="312738" cy="319088"/>
              </a:xfrm>
              <a:custGeom>
                <a:avLst/>
                <a:gdLst>
                  <a:gd name="T0" fmla="*/ 318 w 870"/>
                  <a:gd name="T1" fmla="*/ 142 h 887"/>
                  <a:gd name="T2" fmla="*/ 167 w 870"/>
                  <a:gd name="T3" fmla="*/ 0 h 887"/>
                  <a:gd name="T4" fmla="*/ 0 w 870"/>
                  <a:gd name="T5" fmla="*/ 167 h 887"/>
                  <a:gd name="T6" fmla="*/ 142 w 870"/>
                  <a:gd name="T7" fmla="*/ 317 h 887"/>
                  <a:gd name="T8" fmla="*/ 594 w 870"/>
                  <a:gd name="T9" fmla="*/ 760 h 887"/>
                  <a:gd name="T10" fmla="*/ 869 w 870"/>
                  <a:gd name="T11" fmla="*/ 886 h 887"/>
                  <a:gd name="T12" fmla="*/ 769 w 870"/>
                  <a:gd name="T13" fmla="*/ 601 h 887"/>
                  <a:gd name="T14" fmla="*/ 318 w 870"/>
                  <a:gd name="T15" fmla="*/ 142 h 887"/>
                  <a:gd name="T16" fmla="*/ 117 w 870"/>
                  <a:gd name="T17" fmla="*/ 225 h 887"/>
                  <a:gd name="T18" fmla="*/ 58 w 870"/>
                  <a:gd name="T19" fmla="*/ 167 h 887"/>
                  <a:gd name="T20" fmla="*/ 167 w 870"/>
                  <a:gd name="T21" fmla="*/ 58 h 887"/>
                  <a:gd name="T22" fmla="*/ 226 w 870"/>
                  <a:gd name="T23" fmla="*/ 116 h 887"/>
                  <a:gd name="T24" fmla="*/ 117 w 870"/>
                  <a:gd name="T25" fmla="*/ 225 h 887"/>
                  <a:gd name="T26" fmla="*/ 769 w 870"/>
                  <a:gd name="T27" fmla="*/ 819 h 887"/>
                  <a:gd name="T28" fmla="*/ 610 w 870"/>
                  <a:gd name="T29" fmla="*/ 744 h 887"/>
                  <a:gd name="T30" fmla="*/ 594 w 870"/>
                  <a:gd name="T31" fmla="*/ 727 h 887"/>
                  <a:gd name="T32" fmla="*/ 677 w 870"/>
                  <a:gd name="T33" fmla="*/ 735 h 887"/>
                  <a:gd name="T34" fmla="*/ 669 w 870"/>
                  <a:gd name="T35" fmla="*/ 668 h 887"/>
                  <a:gd name="T36" fmla="*/ 736 w 870"/>
                  <a:gd name="T37" fmla="*/ 677 h 887"/>
                  <a:gd name="T38" fmla="*/ 736 w 870"/>
                  <a:gd name="T39" fmla="*/ 593 h 887"/>
                  <a:gd name="T40" fmla="*/ 752 w 870"/>
                  <a:gd name="T41" fmla="*/ 610 h 887"/>
                  <a:gd name="T42" fmla="*/ 811 w 870"/>
                  <a:gd name="T43" fmla="*/ 769 h 887"/>
                  <a:gd name="T44" fmla="*/ 769 w 870"/>
                  <a:gd name="T45" fmla="*/ 819 h 887"/>
                  <a:gd name="T46" fmla="*/ 769 w 870"/>
                  <a:gd name="T47" fmla="*/ 819 h 887"/>
                  <a:gd name="T48" fmla="*/ 769 w 870"/>
                  <a:gd name="T49" fmla="*/ 819 h 8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870" h="887">
                    <a:moveTo>
                      <a:pt x="318" y="142"/>
                    </a:moveTo>
                    <a:lnTo>
                      <a:pt x="167" y="0"/>
                    </a:lnTo>
                    <a:lnTo>
                      <a:pt x="0" y="167"/>
                    </a:lnTo>
                    <a:lnTo>
                      <a:pt x="142" y="317"/>
                    </a:lnTo>
                    <a:lnTo>
                      <a:pt x="594" y="760"/>
                    </a:lnTo>
                    <a:lnTo>
                      <a:pt x="869" y="886"/>
                    </a:lnTo>
                    <a:lnTo>
                      <a:pt x="769" y="601"/>
                    </a:lnTo>
                    <a:lnTo>
                      <a:pt x="318" y="142"/>
                    </a:lnTo>
                    <a:close/>
                    <a:moveTo>
                      <a:pt x="117" y="225"/>
                    </a:moveTo>
                    <a:lnTo>
                      <a:pt x="58" y="167"/>
                    </a:lnTo>
                    <a:lnTo>
                      <a:pt x="167" y="58"/>
                    </a:lnTo>
                    <a:lnTo>
                      <a:pt x="226" y="116"/>
                    </a:lnTo>
                    <a:lnTo>
                      <a:pt x="117" y="225"/>
                    </a:lnTo>
                    <a:close/>
                    <a:moveTo>
                      <a:pt x="769" y="819"/>
                    </a:moveTo>
                    <a:lnTo>
                      <a:pt x="610" y="744"/>
                    </a:lnTo>
                    <a:lnTo>
                      <a:pt x="594" y="727"/>
                    </a:lnTo>
                    <a:lnTo>
                      <a:pt x="677" y="735"/>
                    </a:lnTo>
                    <a:lnTo>
                      <a:pt x="669" y="668"/>
                    </a:lnTo>
                    <a:lnTo>
                      <a:pt x="736" y="677"/>
                    </a:lnTo>
                    <a:lnTo>
                      <a:pt x="736" y="593"/>
                    </a:lnTo>
                    <a:lnTo>
                      <a:pt x="752" y="610"/>
                    </a:lnTo>
                    <a:lnTo>
                      <a:pt x="811" y="769"/>
                    </a:lnTo>
                    <a:lnTo>
                      <a:pt x="769" y="819"/>
                    </a:lnTo>
                    <a:close/>
                    <a:moveTo>
                      <a:pt x="769" y="819"/>
                    </a:moveTo>
                    <a:lnTo>
                      <a:pt x="769" y="819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sz="1075" dirty="0">
                  <a:latin typeface="+mn-ea"/>
                </a:endParaRPr>
              </a:p>
            </p:txBody>
          </p:sp>
          <p:sp>
            <p:nvSpPr>
              <p:cNvPr id="55" name="Freeform 425"/>
              <p:cNvSpPr>
                <a:spLocks noChangeArrowheads="1"/>
              </p:cNvSpPr>
              <p:nvPr/>
            </p:nvSpPr>
            <p:spPr bwMode="auto">
              <a:xfrm>
                <a:off x="5473700" y="4070349"/>
                <a:ext cx="312738" cy="319088"/>
              </a:xfrm>
              <a:custGeom>
                <a:avLst/>
                <a:gdLst>
                  <a:gd name="T0" fmla="*/ 318 w 870"/>
                  <a:gd name="T1" fmla="*/ 142 h 887"/>
                  <a:gd name="T2" fmla="*/ 318 w 870"/>
                  <a:gd name="T3" fmla="*/ 142 h 887"/>
                  <a:gd name="T4" fmla="*/ 167 w 870"/>
                  <a:gd name="T5" fmla="*/ 0 h 887"/>
                  <a:gd name="T6" fmla="*/ 0 w 870"/>
                  <a:gd name="T7" fmla="*/ 167 h 887"/>
                  <a:gd name="T8" fmla="*/ 142 w 870"/>
                  <a:gd name="T9" fmla="*/ 317 h 887"/>
                  <a:gd name="T10" fmla="*/ 142 w 870"/>
                  <a:gd name="T11" fmla="*/ 317 h 887"/>
                  <a:gd name="T12" fmla="*/ 594 w 870"/>
                  <a:gd name="T13" fmla="*/ 760 h 887"/>
                  <a:gd name="T14" fmla="*/ 869 w 870"/>
                  <a:gd name="T15" fmla="*/ 886 h 887"/>
                  <a:gd name="T16" fmla="*/ 769 w 870"/>
                  <a:gd name="T17" fmla="*/ 601 h 887"/>
                  <a:gd name="T18" fmla="*/ 318 w 870"/>
                  <a:gd name="T19" fmla="*/ 142 h 8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70" h="887">
                    <a:moveTo>
                      <a:pt x="318" y="142"/>
                    </a:moveTo>
                    <a:lnTo>
                      <a:pt x="318" y="142"/>
                    </a:lnTo>
                    <a:lnTo>
                      <a:pt x="167" y="0"/>
                    </a:lnTo>
                    <a:lnTo>
                      <a:pt x="0" y="167"/>
                    </a:lnTo>
                    <a:lnTo>
                      <a:pt x="142" y="317"/>
                    </a:lnTo>
                    <a:lnTo>
                      <a:pt x="142" y="317"/>
                    </a:lnTo>
                    <a:lnTo>
                      <a:pt x="594" y="760"/>
                    </a:lnTo>
                    <a:lnTo>
                      <a:pt x="869" y="886"/>
                    </a:lnTo>
                    <a:lnTo>
                      <a:pt x="769" y="601"/>
                    </a:lnTo>
                    <a:lnTo>
                      <a:pt x="318" y="142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cap="flat">
                    <a:solidFill>
                      <a:srgbClr val="80808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sz="1075" dirty="0">
                  <a:latin typeface="+mn-ea"/>
                </a:endParaRPr>
              </a:p>
            </p:txBody>
          </p:sp>
          <p:sp>
            <p:nvSpPr>
              <p:cNvPr id="56" name="Freeform 426"/>
              <p:cNvSpPr>
                <a:spLocks noChangeArrowheads="1"/>
              </p:cNvSpPr>
              <p:nvPr/>
            </p:nvSpPr>
            <p:spPr bwMode="auto">
              <a:xfrm>
                <a:off x="5494338" y="4090987"/>
                <a:ext cx="60325" cy="60325"/>
              </a:xfrm>
              <a:custGeom>
                <a:avLst/>
                <a:gdLst>
                  <a:gd name="T0" fmla="*/ 59 w 169"/>
                  <a:gd name="T1" fmla="*/ 167 h 168"/>
                  <a:gd name="T2" fmla="*/ 0 w 169"/>
                  <a:gd name="T3" fmla="*/ 109 h 168"/>
                  <a:gd name="T4" fmla="*/ 109 w 169"/>
                  <a:gd name="T5" fmla="*/ 0 h 168"/>
                  <a:gd name="T6" fmla="*/ 168 w 169"/>
                  <a:gd name="T7" fmla="*/ 58 h 168"/>
                  <a:gd name="T8" fmla="*/ 59 w 169"/>
                  <a:gd name="T9" fmla="*/ 167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9" h="168">
                    <a:moveTo>
                      <a:pt x="59" y="167"/>
                    </a:moveTo>
                    <a:lnTo>
                      <a:pt x="0" y="109"/>
                    </a:lnTo>
                    <a:lnTo>
                      <a:pt x="109" y="0"/>
                    </a:lnTo>
                    <a:lnTo>
                      <a:pt x="168" y="58"/>
                    </a:lnTo>
                    <a:lnTo>
                      <a:pt x="59" y="167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cap="flat">
                    <a:solidFill>
                      <a:srgbClr val="80808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sz="1075" dirty="0">
                  <a:latin typeface="+mn-ea"/>
                </a:endParaRPr>
              </a:p>
            </p:txBody>
          </p:sp>
          <p:sp>
            <p:nvSpPr>
              <p:cNvPr id="57" name="Freeform 427"/>
              <p:cNvSpPr>
                <a:spLocks noChangeArrowheads="1"/>
              </p:cNvSpPr>
              <p:nvPr/>
            </p:nvSpPr>
            <p:spPr bwMode="auto">
              <a:xfrm>
                <a:off x="5688013" y="4283074"/>
                <a:ext cx="77787" cy="80963"/>
              </a:xfrm>
              <a:custGeom>
                <a:avLst/>
                <a:gdLst>
                  <a:gd name="T0" fmla="*/ 175 w 218"/>
                  <a:gd name="T1" fmla="*/ 226 h 227"/>
                  <a:gd name="T2" fmla="*/ 16 w 218"/>
                  <a:gd name="T3" fmla="*/ 151 h 227"/>
                  <a:gd name="T4" fmla="*/ 0 w 218"/>
                  <a:gd name="T5" fmla="*/ 134 h 227"/>
                  <a:gd name="T6" fmla="*/ 83 w 218"/>
                  <a:gd name="T7" fmla="*/ 142 h 227"/>
                  <a:gd name="T8" fmla="*/ 75 w 218"/>
                  <a:gd name="T9" fmla="*/ 75 h 227"/>
                  <a:gd name="T10" fmla="*/ 142 w 218"/>
                  <a:gd name="T11" fmla="*/ 84 h 227"/>
                  <a:gd name="T12" fmla="*/ 142 w 218"/>
                  <a:gd name="T13" fmla="*/ 0 h 227"/>
                  <a:gd name="T14" fmla="*/ 158 w 218"/>
                  <a:gd name="T15" fmla="*/ 17 h 227"/>
                  <a:gd name="T16" fmla="*/ 217 w 218"/>
                  <a:gd name="T17" fmla="*/ 176 h 227"/>
                  <a:gd name="T18" fmla="*/ 175 w 218"/>
                  <a:gd name="T19" fmla="*/ 226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18" h="227">
                    <a:moveTo>
                      <a:pt x="175" y="226"/>
                    </a:moveTo>
                    <a:lnTo>
                      <a:pt x="16" y="151"/>
                    </a:lnTo>
                    <a:lnTo>
                      <a:pt x="0" y="134"/>
                    </a:lnTo>
                    <a:lnTo>
                      <a:pt x="83" y="142"/>
                    </a:lnTo>
                    <a:lnTo>
                      <a:pt x="75" y="75"/>
                    </a:lnTo>
                    <a:lnTo>
                      <a:pt x="142" y="84"/>
                    </a:lnTo>
                    <a:lnTo>
                      <a:pt x="142" y="0"/>
                    </a:lnTo>
                    <a:lnTo>
                      <a:pt x="158" y="17"/>
                    </a:lnTo>
                    <a:lnTo>
                      <a:pt x="217" y="176"/>
                    </a:lnTo>
                    <a:lnTo>
                      <a:pt x="175" y="226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cap="flat">
                    <a:solidFill>
                      <a:srgbClr val="80808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sz="1075" dirty="0">
                  <a:latin typeface="+mn-ea"/>
                </a:endParaRPr>
              </a:p>
            </p:txBody>
          </p:sp>
          <p:sp>
            <p:nvSpPr>
              <p:cNvPr id="58" name="Freeform 428"/>
              <p:cNvSpPr>
                <a:spLocks noChangeArrowheads="1"/>
              </p:cNvSpPr>
              <p:nvPr/>
            </p:nvSpPr>
            <p:spPr bwMode="auto">
              <a:xfrm>
                <a:off x="5749925" y="4365624"/>
                <a:ext cx="1588" cy="1588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cap="flat">
                    <a:solidFill>
                      <a:srgbClr val="80808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sz="1075" dirty="0">
                  <a:latin typeface="+mn-ea"/>
                </a:endParaRPr>
              </a:p>
            </p:txBody>
          </p:sp>
        </p:grpSp>
      </p:grpSp>
      <p:sp>
        <p:nvSpPr>
          <p:cNvPr id="3" name="e7d195523061f1c0" descr="e7d195523061f1c0dc554706afe4c72a60a25314cbaece805811E654B44695D34D35691164BB3D154CCFD5D798F6FEAD99EAA8F1ADC3D4AFA5BC9ED0BB3A4B45073A038AC38E89AB54D31AA59602B9F119171EA029671D03CC5A9FDF7B6FBD52CFA77A9813EB1C48E56359C7D4F4CC6E1CF6F79A148452085485E677BFBC7D6AE55FD115E9DF0A16" hidden="1">
            <a:extLst>
              <a:ext uri="{FF2B5EF4-FFF2-40B4-BE49-F238E27FC236}">
                <a16:creationId xmlns="" xmlns:a16="http://schemas.microsoft.com/office/drawing/2014/main" id="{CEE779C2-1EBF-4461-AD66-2C58045D0E95}"/>
              </a:ext>
            </a:extLst>
          </p:cNvPr>
          <p:cNvSpPr txBox="1"/>
          <p:nvPr/>
        </p:nvSpPr>
        <p:spPr>
          <a:xfrm>
            <a:off x="-355600" y="1803400"/>
            <a:ext cx="293927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e7d195523061f1c0dc554706afe4c72a60a25314cbaece805811E654B44695D34D35691164BB3D154CCFD5D798F6FEAD99EAA8F1ADC3D4AFA5BC9ED0BB3A4B45073A038AC38E89AB54D31AA59602B9F119171EA029671D03CC5A9FDF7B6FBD52CFA77A9813EB1C48E56359C7D4F4CC6E1CF6F79A148452085485E677BFBC7D6AE55FD115E9DF0A16</a:t>
            </a:r>
            <a:endParaRPr lang="zh-CN" altLang="en-US" sz="100"/>
          </a:p>
        </p:txBody>
      </p:sp>
    </p:spTree>
    <p:extLst>
      <p:ext uri="{BB962C8B-B14F-4D97-AF65-F5344CB8AC3E}">
        <p14:creationId xmlns:p14="http://schemas.microsoft.com/office/powerpoint/2010/main" val="1023575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e211708c2add36642673ab6f65a32e37e3abe556"/>
  <p:tag name="ISPRING_ULTRA_SCORM_COURSE_ID" val="B9146ADA-7B1A-466F-A36E-B4E980CF2BA0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+UlU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+UlUcNwDEewAEAANoDAAAPAAAAAAAAAAEAAAAAAAAAAABub25lL3BsYXllci54bWxQSwUGAAAAAAEAAQA9AAAA7QEAAAAA"/>
  <p:tag name="ISPRING_PRESENTATION_TITLE" val="10 动画微立体商务简约大方竞聘总结汇报模版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Other"/>
  <p:tag name="MH_ORDER" val="4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Other"/>
  <p:tag name="MH_ORDER" val="4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Other"/>
  <p:tag name="MH_ORDER" val="4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Other"/>
  <p:tag name="MH_ORDER" val="4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Other"/>
  <p:tag name="MH_ORDER" val="4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Other"/>
  <p:tag name="MH_ORDER" val="4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Other"/>
  <p:tag name="MH_ORDER" val="4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Other"/>
  <p:tag name="MH_ORDER" val="4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Other"/>
  <p:tag name="MH_ORDER" val="4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Other"/>
  <p:tag name="MH_ORDER" val="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Other"/>
  <p:tag name="MH_ORDER" val="4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Other"/>
  <p:tag name="MH_ORDER" val="4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Other"/>
  <p:tag name="MH_ORDER" val="4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Other"/>
  <p:tag name="MH_ORDER" val="4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Other"/>
  <p:tag name="MH_ORDER" val="4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Other"/>
  <p:tag name="MH_ORDER" val="4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Other"/>
  <p:tag name="MH_ORDER" val="4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Other"/>
  <p:tag name="MH_ORDER" val="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Other"/>
  <p:tag name="MH_ORDER" val="4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Other"/>
  <p:tag name="MH_ORDER" val="4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Other"/>
  <p:tag name="MH_ORDER" val="4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e7d195523061f1c0 xmlns="http://e7d195523061f1c0/custom/data/def">
  <_7b1dac89e7d195523061f1c0316ecb71 xmlns="">e7d195523061f1c0dc554706afe4c72a60a25314cbaece805811E654B44695D34D35691164BB3D154CCFD5D798F6FEAD99EAA8F1ADC3D4AFA5BC9ED0BB3A4B45073A038AC38E89AB54D31AA59602B9F119171EA029671D03CC5A9FDF7B6FBD52CFA77A9813EB1C48E56359C7D4F4CC6E1CF6F79A148452085485E677BFBC7D6AE55FD115E9DF0A16</_7b1dac89e7d195523061f1c0316ecb71>
</e7d195523061f1c0>
</file>

<file path=customXml/itemProps1.xml><?xml version="1.0" encoding="utf-8"?>
<ds:datastoreItem xmlns:ds="http://schemas.openxmlformats.org/officeDocument/2006/customXml" ds:itemID="{5E4DBB64-1C71-4559-84E2-F0FC855D1AC7}">
  <ds:schemaRefs>
    <ds:schemaRef ds:uri="http://e7d195523061f1c0/custom/data/def"/>
    <ds:schemaRef ds:uri="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637</TotalTime>
  <Words>1669</Words>
  <Application>Microsoft Office PowerPoint</Application>
  <PresentationFormat>宽屏</PresentationFormat>
  <Paragraphs>212</Paragraphs>
  <Slides>22</Slides>
  <Notes>20</Notes>
  <HiddenSlides>0</HiddenSlides>
  <MMClips>0</MMClips>
  <ScaleCrop>false</ScaleCrop>
  <HeadingPairs>
    <vt:vector size="6" baseType="variant">
      <vt:variant>
        <vt:lpstr>已用的字体</vt:lpstr>
      </vt:variant>
      <vt:variant>
        <vt:i4>26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49" baseType="lpstr">
      <vt:lpstr>AgencyFB Light</vt:lpstr>
      <vt:lpstr>Century Gothic</vt:lpstr>
      <vt:lpstr>DIN-BoldItalic</vt:lpstr>
      <vt:lpstr>Gill Sans</vt:lpstr>
      <vt:lpstr>Lato Regular</vt:lpstr>
      <vt:lpstr>Microsoft JhengHei</vt:lpstr>
      <vt:lpstr>Open Sans Light</vt:lpstr>
      <vt:lpstr>Roboto</vt:lpstr>
      <vt:lpstr>Roboto Black</vt:lpstr>
      <vt:lpstr>Roboto Bold</vt:lpstr>
      <vt:lpstr>Roboto Regular</vt:lpstr>
      <vt:lpstr>Simple-Line-Icons</vt:lpstr>
      <vt:lpstr>Source Sans Pro ExtraLight</vt:lpstr>
      <vt:lpstr>UUS UN INCHIKE</vt:lpstr>
      <vt:lpstr>方正中等线繁体</vt:lpstr>
      <vt:lpstr>锐字逼格锐线粗体简2.0</vt:lpstr>
      <vt:lpstr>SimSun</vt:lpstr>
      <vt:lpstr>SimSun</vt:lpstr>
      <vt:lpstr>微软雅黑</vt:lpstr>
      <vt:lpstr>微软雅黑 Light</vt:lpstr>
      <vt:lpstr>Arial</vt:lpstr>
      <vt:lpstr>Calibri</vt:lpstr>
      <vt:lpstr>Calibri Light</vt:lpstr>
      <vt:lpstr>Helvetica</vt:lpstr>
      <vt:lpstr>Impact</vt:lpstr>
      <vt:lpstr>Segoe UI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短酷PPT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10 动画微立体商务简约大方竞聘总结汇报模版</dc:title>
  <dc:creator>短酷PPT</dc:creator>
  <cp:keywords>51PPT模板网</cp:keywords>
  <dc:description>短酷PPT；www.51pptmoban.com</dc:description>
  <cp:lastModifiedBy>阳光 男孩</cp:lastModifiedBy>
  <cp:revision>347</cp:revision>
  <dcterms:created xsi:type="dcterms:W3CDTF">2014-12-11T03:10:47Z</dcterms:created>
  <dcterms:modified xsi:type="dcterms:W3CDTF">2019-12-09T16:02:09Z</dcterms:modified>
</cp:coreProperties>
</file>