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261" r:id="rId6"/>
    <p:sldId id="271" r:id="rId7"/>
    <p:sldId id="279" r:id="rId8"/>
    <p:sldId id="272" r:id="rId9"/>
    <p:sldId id="264" r:id="rId10"/>
    <p:sldId id="262" r:id="rId11"/>
    <p:sldId id="265" r:id="rId12"/>
    <p:sldId id="266" r:id="rId13"/>
    <p:sldId id="269" r:id="rId14"/>
    <p:sldId id="268" r:id="rId15"/>
    <p:sldId id="270" r:id="rId16"/>
    <p:sldId id="259" r:id="rId17"/>
    <p:sldId id="267" r:id="rId18"/>
    <p:sldId id="263" r:id="rId19"/>
    <p:sldId id="273" r:id="rId20"/>
    <p:sldId id="274" r:id="rId21"/>
    <p:sldId id="275" r:id="rId22"/>
    <p:sldId id="276" r:id="rId23"/>
    <p:sldId id="277" r:id="rId24"/>
    <p:sldId id="278" r:id="rId25"/>
    <p:sldId id="280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495F"/>
    <a:srgbClr val="F93110"/>
    <a:srgbClr val="373B44"/>
    <a:srgbClr val="282C35"/>
    <a:srgbClr val="D92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09" autoAdjust="0"/>
    <p:restoredTop sz="93812" autoAdjust="0"/>
  </p:normalViewPr>
  <p:slideViewPr>
    <p:cSldViewPr snapToGrid="0" showGuides="1">
      <p:cViewPr varScale="1">
        <p:scale>
          <a:sx n="107" d="100"/>
          <a:sy n="107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___3.xlsx"/><Relationship Id="rId4" Type="http://schemas.openxmlformats.org/officeDocument/2006/relationships/image" Target="../media/image10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26F-4F0E-BA44-761352E5DFE4}"/>
              </c:ext>
            </c:extLst>
          </c:dPt>
          <c:dPt>
            <c:idx val="1"/>
            <c:bubble3D val="0"/>
            <c:spPr>
              <a:solidFill>
                <a:schemeClr val="bg1">
                  <a:alpha val="9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26F-4F0E-BA44-761352E5DFE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26F-4F0E-BA44-761352E5DF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28575" cap="rnd">
              <a:solidFill>
                <a:srgbClr val="3D495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D495F"/>
              </a:solidFill>
              <a:ln w="25400">
                <a:solidFill>
                  <a:srgbClr val="3D495F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Mar</c:v>
                </c:pt>
                <c:pt idx="1">
                  <c:v>April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CBA-436B-B499-F4588BA316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28575" cap="rnd">
              <a:solidFill>
                <a:srgbClr val="F93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93110"/>
              </a:solidFill>
              <a:ln w="25400">
                <a:solidFill>
                  <a:srgbClr val="F9311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Mar</c:v>
                </c:pt>
                <c:pt idx="1">
                  <c:v>April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DCBA-436B-B499-F4588BA316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5530224"/>
        <c:axId val="325536208"/>
      </c:lineChart>
      <c:catAx>
        <c:axId val="32553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36208"/>
        <c:crosses val="autoZero"/>
        <c:auto val="1"/>
        <c:lblAlgn val="ctr"/>
        <c:lblOffset val="100"/>
        <c:noMultiLvlLbl val="0"/>
      </c:catAx>
      <c:valAx>
        <c:axId val="325536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3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alpha val="7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alpha val="70000"/>
            </a:schemeClr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2C-4301-BF72-540FA3F1B5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2C-4301-BF72-540FA3F1B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5540560"/>
        <c:axId val="185966512"/>
      </c:barChart>
      <c:catAx>
        <c:axId val="32554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5966512"/>
        <c:crosses val="autoZero"/>
        <c:auto val="1"/>
        <c:lblAlgn val="ctr"/>
        <c:lblOffset val="100"/>
        <c:noMultiLvlLbl val="0"/>
      </c:catAx>
      <c:valAx>
        <c:axId val="185966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4056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F9311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FE1-45A4-AE4D-9E2B43AF1FAD}"/>
              </c:ext>
            </c:extLst>
          </c:dPt>
          <c:dPt>
            <c:idx val="1"/>
            <c:bubble3D val="0"/>
            <c:spPr>
              <a:solidFill>
                <a:srgbClr val="373B4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FE1-45A4-AE4D-9E2B43AF1FAD}"/>
              </c:ext>
            </c:extLst>
          </c:dPt>
          <c:dPt>
            <c:idx val="2"/>
            <c:bubble3D val="0"/>
            <c:spPr>
              <a:solidFill>
                <a:srgbClr val="3D495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FE1-45A4-AE4D-9E2B43AF1F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0.42</c:v>
                </c:pt>
                <c:pt idx="1">
                  <c:v>0.34</c:v>
                </c:pt>
                <c:pt idx="2">
                  <c:v>0.14000000000000001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E1-45A4-AE4D-9E2B43AF1F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DE16E-5DCA-439F-8E57-42FA8305F05D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8818-0B6B-4958-9618-C356534A6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36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欢迎关注公众号：小白学个</a:t>
            </a:r>
            <a:r>
              <a:rPr lang="en-US" altLang="zh-CN" dirty="0"/>
              <a:t>P</a:t>
            </a:r>
            <a:r>
              <a:rPr lang="zh-CN" altLang="en-US" dirty="0"/>
              <a:t>，商务合作可联系：</a:t>
            </a:r>
            <a:r>
              <a:rPr lang="en-US" altLang="zh-CN" dirty="0"/>
              <a:t>18672765781 </a:t>
            </a:r>
            <a:r>
              <a:rPr lang="zh-CN" altLang="en-US" dirty="0"/>
              <a:t>同微信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8818-0B6B-4958-9618-C356534A67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530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2B99B6-46D9-4A80-9D4F-986142EF7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8028CEA-8D69-4317-8289-EB4E19FFBB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0D49BD-F78C-4DD2-B143-AA82A569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9A98016-0ADC-4711-8AB2-2933B9972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4EE93F-BC2B-4140-86C5-2311BC0F7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01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AB7B0A-8500-4E82-82D0-2400E483F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A1680D8-FB4A-4D69-BA8D-F5D061521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3AF92F-F1F9-4111-8BCE-6ED2B5AD67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A0943DB-665C-4F88-902A-8D6995E98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12ED8DA-63D3-4754-B564-1058CFFE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4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474304C-39D0-4C3E-8FFA-B902F892F4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0BBE7E3-69EA-497A-A42A-DC3A1F6755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FBE5FB-AB98-44D0-AC7E-0ABE66427A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C17DB85-8B88-478B-966D-8BC74DAF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7B36B1-3232-4DAD-B067-79D3AA50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9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451490-87D6-4B27-97FC-04B41A544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7AF20B9-FF0B-434C-8A0B-56BD53E6F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A450F3-ECFA-4436-875D-AF97307A3B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EBB9D8-EC93-4AA0-9A5F-85BCC3293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5E4803-C596-4019-9313-01B34F2A9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460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015ACC-BDAB-4E9A-9CAD-1F6DE3CD7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E64FFCE-39BF-4408-97DF-EA6635687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0B084C-83F2-443D-88A4-972A17A7B8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79BD93-CD9D-41DE-B086-A55C915E0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01E990-7576-47FF-A763-961B36758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82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13CEFC-8A1F-47A7-AA11-E7A8D39FE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B80E65F-B518-4B34-BA48-9983750BF9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A80D479-13CE-43D9-91D1-ACF414F9CE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80D7369-84BC-4EBA-8B0A-282C6D916B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B98F40E-8B9A-46AC-98F8-1DADDE26D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9C04BF6-9B7F-49AA-9312-BA219BE0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909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10D0C04-A349-4B81-8BB9-48CAFCE50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377F22A-07DA-4A96-BFF9-1AD6DAE97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021C462-A1AD-4015-95B5-5F31CFEC95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6BFE5AD-F3FD-4EF3-97F9-3703E3EC75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B241518-968D-490B-979C-3FD7CCFBED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DC6DE32-258E-4379-8B3B-86858F6BE2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160C9F0-202B-4639-BB30-F9FB31B65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A0774EF-6AC0-4FDF-9C56-A462E73FA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77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FB6606-0DFA-4F78-8B0A-18D6AC034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4EFC61A2-ED4B-4662-8DBA-21A3CFE9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A8D9475-14E8-4B10-9D50-D32E3ED46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68E81FF-EB3E-4591-BE3B-237F22ABE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159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C1695EF-72F0-4996-932F-ED96C3BAD0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F815A0-7876-4465-AD71-8B491D8C9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6CD438D-B73D-4DA4-81BD-426D82C3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83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90EED6-0B81-49C4-A366-723CD0264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7988BA6-88CF-410E-B7F1-FD6C65809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B69BD6-8458-4A59-82B4-C9AE4F1A7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A24C9A7-053A-4FEF-91A3-BB2439E48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37A2704-B7B8-4910-B1F4-AE1838B40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F08413-D261-4A67-8EE5-1E42E782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94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C519C5-48A9-4D8A-AC9F-88E174FCD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AD33713-14AD-4B65-9C5B-A71D903E2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20971D5-75DC-4374-BA1B-1D0809EB8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AFAA4E4-68EA-4212-8EFF-C79B2223D9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63EEBE6-7FF4-4901-92C7-945AAFE47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E2081C8-DC52-4964-BC3F-827B0275E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70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A6636E4-5BEE-498E-85C5-65505E9AC5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EBF0E4F9-B081-49E4-B748-715EE75D55A2}"/>
              </a:ext>
            </a:extLst>
          </p:cNvPr>
          <p:cNvSpPr/>
          <p:nvPr/>
        </p:nvSpPr>
        <p:spPr>
          <a:xfrm>
            <a:off x="0" y="3632200"/>
            <a:ext cx="12192000" cy="32258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DABFC18-E1E2-4725-A781-1BD38263FA6B}"/>
              </a:ext>
            </a:extLst>
          </p:cNvPr>
          <p:cNvSpPr/>
          <p:nvPr/>
        </p:nvSpPr>
        <p:spPr>
          <a:xfrm>
            <a:off x="2590800" y="0"/>
            <a:ext cx="9601200" cy="6858000"/>
          </a:xfrm>
          <a:custGeom>
            <a:avLst/>
            <a:gdLst>
              <a:gd name="connsiteX0" fmla="*/ 2171723 w 10668916"/>
              <a:gd name="connsiteY0" fmla="*/ 0 h 6858000"/>
              <a:gd name="connsiteX1" fmla="*/ 10668916 w 10668916"/>
              <a:gd name="connsiteY1" fmla="*/ 0 h 6858000"/>
              <a:gd name="connsiteX2" fmla="*/ 10668916 w 10668916"/>
              <a:gd name="connsiteY2" fmla="*/ 6858000 h 6858000"/>
              <a:gd name="connsiteX3" fmla="*/ 0 w 106689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916" h="6858000">
                <a:moveTo>
                  <a:pt x="2171723" y="0"/>
                </a:moveTo>
                <a:lnTo>
                  <a:pt x="10668916" y="0"/>
                </a:lnTo>
                <a:lnTo>
                  <a:pt x="1066891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042C4947-C8D9-4B7D-8463-991D935231C2}"/>
              </a:ext>
            </a:extLst>
          </p:cNvPr>
          <p:cNvSpPr/>
          <p:nvPr/>
        </p:nvSpPr>
        <p:spPr>
          <a:xfrm rot="17119759" flipV="1">
            <a:off x="6180958" y="-1034803"/>
            <a:ext cx="12192000" cy="32258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F08FFFD-413E-4187-93D3-46E5CFFF4E19}"/>
              </a:ext>
            </a:extLst>
          </p:cNvPr>
          <p:cNvSpPr txBox="1"/>
          <p:nvPr/>
        </p:nvSpPr>
        <p:spPr>
          <a:xfrm>
            <a:off x="1860654" y="1866900"/>
            <a:ext cx="84706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93110"/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简约杂志风高端大气模板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7F6D2F5-7FD2-427C-92B5-5C92EC9552AF}"/>
              </a:ext>
            </a:extLst>
          </p:cNvPr>
          <p:cNvSpPr txBox="1"/>
          <p:nvPr/>
        </p:nvSpPr>
        <p:spPr>
          <a:xfrm>
            <a:off x="4981575" y="5801588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演讲人：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8F4D4C8-219F-4C1B-81C2-D5475BFA8D32}"/>
              </a:ext>
            </a:extLst>
          </p:cNvPr>
          <p:cNvGrpSpPr/>
          <p:nvPr/>
        </p:nvGrpSpPr>
        <p:grpSpPr>
          <a:xfrm>
            <a:off x="5854701" y="4642684"/>
            <a:ext cx="482600" cy="482598"/>
            <a:chOff x="5872163" y="4583945"/>
            <a:chExt cx="600075" cy="600075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1E01CE5-7504-4894-AE7E-71388F6EA2CC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5872163" y="4883983"/>
              <a:ext cx="600075" cy="0"/>
            </a:xfrm>
            <a:prstGeom prst="line">
              <a:avLst/>
            </a:prstGeom>
            <a:ln w="25400">
              <a:solidFill>
                <a:srgbClr val="F93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B45537A-1BA2-4790-9A98-F52E010D2C40}"/>
                </a:ext>
              </a:extLst>
            </p:cNvPr>
            <p:cNvCxnSpPr>
              <a:cxnSpLocks/>
            </p:cNvCxnSpPr>
            <p:nvPr/>
          </p:nvCxnSpPr>
          <p:spPr>
            <a:xfrm rot="18900000" flipH="1">
              <a:off x="5872163" y="4883983"/>
              <a:ext cx="600075" cy="0"/>
            </a:xfrm>
            <a:prstGeom prst="line">
              <a:avLst/>
            </a:prstGeom>
            <a:ln w="25400">
              <a:solidFill>
                <a:srgbClr val="F93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823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4CC82-D414-4D9A-A2DB-38767D87C2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1" name="直角三角形 440">
            <a:extLst>
              <a:ext uri="{FF2B5EF4-FFF2-40B4-BE49-F238E27FC236}">
                <a16:creationId xmlns:a16="http://schemas.microsoft.com/office/drawing/2014/main" xmlns="" id="{C74923AC-C396-4EC5-A32A-29BB7E93A616}"/>
              </a:ext>
            </a:extLst>
          </p:cNvPr>
          <p:cNvSpPr/>
          <p:nvPr/>
        </p:nvSpPr>
        <p:spPr>
          <a:xfrm flipV="1">
            <a:off x="1" y="1"/>
            <a:ext cx="6858000" cy="68580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4" name="组合 333">
            <a:extLst>
              <a:ext uri="{FF2B5EF4-FFF2-40B4-BE49-F238E27FC236}">
                <a16:creationId xmlns:a16="http://schemas.microsoft.com/office/drawing/2014/main" xmlns="" id="{1299BF68-144B-439C-97CC-42EF51B56660}"/>
              </a:ext>
            </a:extLst>
          </p:cNvPr>
          <p:cNvGrpSpPr/>
          <p:nvPr/>
        </p:nvGrpSpPr>
        <p:grpSpPr>
          <a:xfrm>
            <a:off x="4735231" y="-642587"/>
            <a:ext cx="10674664" cy="10569522"/>
            <a:chOff x="4351752" y="-1028699"/>
            <a:chExt cx="11521199" cy="11407720"/>
          </a:xfrm>
        </p:grpSpPr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xmlns="" id="{60F106DC-A40A-4C65-B6FB-33A82D7D6588}"/>
                </a:ext>
              </a:extLst>
            </p:cNvPr>
            <p:cNvGrpSpPr/>
            <p:nvPr/>
          </p:nvGrpSpPr>
          <p:grpSpPr>
            <a:xfrm rot="588604">
              <a:off x="7057736" y="1620546"/>
              <a:ext cx="6109231" cy="6109230"/>
              <a:chOff x="2556939" y="374385"/>
              <a:chExt cx="6109231" cy="6109230"/>
            </a:xfrm>
            <a:scene3d>
              <a:camera prst="orthographicFront">
                <a:rot lat="3309329" lon="19378399" rev="21093667"/>
              </a:camera>
              <a:lightRig rig="threePt" dir="t"/>
            </a:scene3d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10154CC8-EE43-45D1-BE52-B79B048C6CF5}"/>
                  </a:ext>
                </a:extLst>
              </p:cNvPr>
              <p:cNvGrpSpPr/>
              <p:nvPr/>
            </p:nvGrpSpPr>
            <p:grpSpPr>
              <a:xfrm rot="16200000">
                <a:off x="2597363" y="2896529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xmlns="" id="{21A85B95-5BB9-4C09-8AB6-0F6ECE4F2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394706D3-93BC-4A07-950B-C7DEECA180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60E27480-49F4-4B88-96F8-BED4B3DC9CE4}"/>
                  </a:ext>
                </a:extLst>
              </p:cNvPr>
              <p:cNvGrpSpPr/>
              <p:nvPr/>
            </p:nvGrpSpPr>
            <p:grpSpPr>
              <a:xfrm rot="17550000">
                <a:off x="2789350" y="1931346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xmlns="" id="{C09BC250-5F3F-4A9A-84BF-860DCDFB4D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EEE4DBB1-473F-44AB-8AEA-4544371B67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xmlns="" id="{08ED1D53-03F5-45E7-90E5-BD8ADB62855B}"/>
                  </a:ext>
                </a:extLst>
              </p:cNvPr>
              <p:cNvGrpSpPr/>
              <p:nvPr/>
            </p:nvGrpSpPr>
            <p:grpSpPr>
              <a:xfrm rot="18900000">
                <a:off x="3336083" y="111310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B0E41445-A6EA-4A56-B2F8-2E6747ED03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FDE4F66B-7702-47FF-8336-0B528D7D27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DB39D4A6-3DC2-4CC4-9AB8-9CCD496A053E}"/>
                  </a:ext>
                </a:extLst>
              </p:cNvPr>
              <p:cNvGrpSpPr/>
              <p:nvPr/>
            </p:nvGrpSpPr>
            <p:grpSpPr>
              <a:xfrm rot="20250000">
                <a:off x="4154325" y="566372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xmlns="" id="{C190C017-E60E-4044-8900-45A30AECDB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xmlns="" id="{3E517C65-4889-44EF-933F-CAD694DBC1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xmlns="" id="{F7198B77-DF38-47A7-B9F9-170872892B55}"/>
                  </a:ext>
                </a:extLst>
              </p:cNvPr>
              <p:cNvGrpSpPr/>
              <p:nvPr/>
            </p:nvGrpSpPr>
            <p:grpSpPr>
              <a:xfrm>
                <a:off x="5119509" y="374385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E5C091E6-45DB-4DE2-832E-7F39086AA1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972619FE-3FA1-4E90-A327-63635A94BC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xmlns="" id="{D772CF4D-D514-4B9C-99CF-F26DCCA572D5}"/>
                  </a:ext>
                </a:extLst>
              </p:cNvPr>
              <p:cNvGrpSpPr/>
              <p:nvPr/>
            </p:nvGrpSpPr>
            <p:grpSpPr>
              <a:xfrm rot="1350000">
                <a:off x="6084693" y="566372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xmlns="" id="{2AFFCC85-CB7A-4E09-BC5A-9AA26E153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xmlns="" id="{AE4646C2-4B03-4115-8D2E-627397FC12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xmlns="" id="{52E61F88-FAB8-4D8F-8F13-F814E1044033}"/>
                  </a:ext>
                </a:extLst>
              </p:cNvPr>
              <p:cNvGrpSpPr/>
              <p:nvPr/>
            </p:nvGrpSpPr>
            <p:grpSpPr>
              <a:xfrm rot="2700000">
                <a:off x="6902935" y="111310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xmlns="" id="{90056D58-556B-461E-9468-4015FF4574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xmlns="" id="{1D0D17F0-EA05-4863-9720-244266B4EF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xmlns="" id="{04DFF490-1125-41C6-9603-EFAAFC1CBD5B}"/>
                  </a:ext>
                </a:extLst>
              </p:cNvPr>
              <p:cNvGrpSpPr/>
              <p:nvPr/>
            </p:nvGrpSpPr>
            <p:grpSpPr>
              <a:xfrm rot="4050000">
                <a:off x="7449668" y="1931347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xmlns="" id="{F7EF0957-0317-4E99-A05B-C36EDC09A9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xmlns="" id="{EE96AEDD-285A-445B-812B-6A4FA59AB0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xmlns="" id="{BC33CDED-FC9E-4876-BB76-15837E990AE6}"/>
                  </a:ext>
                </a:extLst>
              </p:cNvPr>
              <p:cNvGrpSpPr/>
              <p:nvPr/>
            </p:nvGrpSpPr>
            <p:grpSpPr>
              <a:xfrm rot="5400000">
                <a:off x="7641654" y="2896530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xmlns="" id="{9CA1E679-1808-4F36-998F-C45CF4585A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xmlns="" id="{8A2879C4-A9D1-45F1-8EB9-FE2250DDF4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xmlns="" id="{EF3577D2-0989-4826-8509-97239EBF17EC}"/>
                  </a:ext>
                </a:extLst>
              </p:cNvPr>
              <p:cNvGrpSpPr/>
              <p:nvPr/>
            </p:nvGrpSpPr>
            <p:grpSpPr>
              <a:xfrm rot="6750000">
                <a:off x="7449668" y="3861713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xmlns="" id="{C4E30CB0-2DE8-4525-A2BC-E352B5CC87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xmlns="" id="{B731BFE2-343F-4174-B06D-BACB6F9407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xmlns="" id="{8155ACB3-3C0E-461C-9D71-91B3CF7A9B6C}"/>
                  </a:ext>
                </a:extLst>
              </p:cNvPr>
              <p:cNvGrpSpPr/>
              <p:nvPr/>
            </p:nvGrpSpPr>
            <p:grpSpPr>
              <a:xfrm rot="8100000">
                <a:off x="6902935" y="4679956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xmlns="" id="{51341486-FDAE-4E20-B061-617CE0F9EF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xmlns="" id="{A71ADA6F-8817-49D8-8DEC-EB9918A593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xmlns="" id="{30C5FAF4-489F-4762-B6AC-FAA3BECEAEBF}"/>
                  </a:ext>
                </a:extLst>
              </p:cNvPr>
              <p:cNvGrpSpPr/>
              <p:nvPr/>
            </p:nvGrpSpPr>
            <p:grpSpPr>
              <a:xfrm rot="9450000">
                <a:off x="6084693" y="5226688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xmlns="" id="{85609734-4524-4B2D-B619-BEDC098146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xmlns="" id="{D3E1C1B7-5DB0-4B8D-9057-A54EDF2151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>
                <a:extLst>
                  <a:ext uri="{FF2B5EF4-FFF2-40B4-BE49-F238E27FC236}">
                    <a16:creationId xmlns:a16="http://schemas.microsoft.com/office/drawing/2014/main" xmlns="" id="{BAA47D7A-E985-4C0B-BE6C-002BF083C6BF}"/>
                  </a:ext>
                </a:extLst>
              </p:cNvPr>
              <p:cNvGrpSpPr/>
              <p:nvPr/>
            </p:nvGrpSpPr>
            <p:grpSpPr>
              <a:xfrm rot="10800000">
                <a:off x="5119509" y="5418675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78" name="直接连接符 177">
                  <a:extLst>
                    <a:ext uri="{FF2B5EF4-FFF2-40B4-BE49-F238E27FC236}">
                      <a16:creationId xmlns:a16="http://schemas.microsoft.com/office/drawing/2014/main" xmlns="" id="{D69A89F4-B1E9-4506-A0BA-FFB1C38109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:a16="http://schemas.microsoft.com/office/drawing/2014/main" xmlns="" id="{D53661F9-3A44-41EE-8BE5-3D9F891FD3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xmlns="" id="{2009A19D-165E-4186-879D-59EFCF2DABE8}"/>
                  </a:ext>
                </a:extLst>
              </p:cNvPr>
              <p:cNvGrpSpPr/>
              <p:nvPr/>
            </p:nvGrpSpPr>
            <p:grpSpPr>
              <a:xfrm rot="12150000">
                <a:off x="4154326" y="5226689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1" name="直接连接符 180">
                  <a:extLst>
                    <a:ext uri="{FF2B5EF4-FFF2-40B4-BE49-F238E27FC236}">
                      <a16:creationId xmlns:a16="http://schemas.microsoft.com/office/drawing/2014/main" xmlns="" id="{37B93E58-DD7B-48B4-8230-D535D95EC1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>
                  <a:extLst>
                    <a:ext uri="{FF2B5EF4-FFF2-40B4-BE49-F238E27FC236}">
                      <a16:creationId xmlns:a16="http://schemas.microsoft.com/office/drawing/2014/main" xmlns="" id="{6A218772-DA45-448E-AA52-5A98860C73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>
                <a:extLst>
                  <a:ext uri="{FF2B5EF4-FFF2-40B4-BE49-F238E27FC236}">
                    <a16:creationId xmlns:a16="http://schemas.microsoft.com/office/drawing/2014/main" xmlns="" id="{0EF07BDC-1BF0-4EB1-B9CF-4344EA443032}"/>
                  </a:ext>
                </a:extLst>
              </p:cNvPr>
              <p:cNvGrpSpPr/>
              <p:nvPr/>
            </p:nvGrpSpPr>
            <p:grpSpPr>
              <a:xfrm rot="13500000">
                <a:off x="3336085" y="4679957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4" name="直接连接符 183">
                  <a:extLst>
                    <a:ext uri="{FF2B5EF4-FFF2-40B4-BE49-F238E27FC236}">
                      <a16:creationId xmlns:a16="http://schemas.microsoft.com/office/drawing/2014/main" xmlns="" id="{D68282F1-E138-40D1-BE3D-506FAEA3F9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>
                  <a:extLst>
                    <a:ext uri="{FF2B5EF4-FFF2-40B4-BE49-F238E27FC236}">
                      <a16:creationId xmlns:a16="http://schemas.microsoft.com/office/drawing/2014/main" xmlns="" id="{E064003B-A796-4800-BEBB-A2D68A2729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组合 185">
                <a:extLst>
                  <a:ext uri="{FF2B5EF4-FFF2-40B4-BE49-F238E27FC236}">
                    <a16:creationId xmlns:a16="http://schemas.microsoft.com/office/drawing/2014/main" xmlns="" id="{F8E0B96A-9C82-49CA-9896-B6F659E7CD86}"/>
                  </a:ext>
                </a:extLst>
              </p:cNvPr>
              <p:cNvGrpSpPr/>
              <p:nvPr/>
            </p:nvGrpSpPr>
            <p:grpSpPr>
              <a:xfrm rot="14850000">
                <a:off x="2789352" y="386171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7" name="直接连接符 186">
                  <a:extLst>
                    <a:ext uri="{FF2B5EF4-FFF2-40B4-BE49-F238E27FC236}">
                      <a16:creationId xmlns:a16="http://schemas.microsoft.com/office/drawing/2014/main" xmlns="" id="{6B501EC2-62A4-432C-A16E-60BA0898DC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>
                  <a:extLst>
                    <a:ext uri="{FF2B5EF4-FFF2-40B4-BE49-F238E27FC236}">
                      <a16:creationId xmlns:a16="http://schemas.microsoft.com/office/drawing/2014/main" xmlns="" id="{712E9BD3-6029-41D8-9099-64BB7602D8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6" name="组合 285">
              <a:extLst>
                <a:ext uri="{FF2B5EF4-FFF2-40B4-BE49-F238E27FC236}">
                  <a16:creationId xmlns:a16="http://schemas.microsoft.com/office/drawing/2014/main" xmlns="" id="{BFF4AFEC-2EC5-4535-B415-0918885EB512}"/>
                </a:ext>
              </a:extLst>
            </p:cNvPr>
            <p:cNvGrpSpPr/>
            <p:nvPr/>
          </p:nvGrpSpPr>
          <p:grpSpPr>
            <a:xfrm rot="588604">
              <a:off x="4351752" y="-1028699"/>
              <a:ext cx="11521199" cy="11407720"/>
              <a:chOff x="769058" y="-1915081"/>
              <a:chExt cx="9221315" cy="9130489"/>
            </a:xfrm>
            <a:scene3d>
              <a:camera prst="orthographicFront">
                <a:rot lat="3312000" lon="19380000" rev="21096000"/>
              </a:camera>
              <a:lightRig rig="threePt" dir="t"/>
            </a:scene3d>
          </p:grpSpPr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xmlns="" id="{65AAB8E6-D445-4B58-B238-89D5512AF853}"/>
                  </a:ext>
                </a:extLst>
              </p:cNvPr>
              <p:cNvSpPr/>
              <p:nvPr/>
            </p:nvSpPr>
            <p:spPr>
              <a:xfrm rot="16200000">
                <a:off x="1803898" y="2566343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xmlns="" id="{F2B20C8A-DE3D-4E3F-BB25-4B336100FAE6}"/>
                  </a:ext>
                </a:extLst>
              </p:cNvPr>
              <p:cNvSpPr/>
              <p:nvPr/>
            </p:nvSpPr>
            <p:spPr>
              <a:xfrm rot="17139131">
                <a:off x="1933391" y="1624212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xmlns="" id="{B81CCDA2-AEC7-4E61-B9E3-843B4AE89E26}"/>
                  </a:ext>
                </a:extLst>
              </p:cNvPr>
              <p:cNvSpPr/>
              <p:nvPr/>
            </p:nvSpPr>
            <p:spPr>
              <a:xfrm rot="18078261">
                <a:off x="2312264" y="75195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xmlns="" id="{58347F01-7FC6-44E0-9CEA-A18C6991EAA7}"/>
                  </a:ext>
                </a:extLst>
              </p:cNvPr>
              <p:cNvSpPr/>
              <p:nvPr/>
            </p:nvSpPr>
            <p:spPr>
              <a:xfrm rot="19017391">
                <a:off x="2912421" y="1426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xmlns="" id="{9E34E98D-875F-4778-9CAC-2A2AB435D8B9}"/>
                  </a:ext>
                </a:extLst>
              </p:cNvPr>
              <p:cNvSpPr/>
              <p:nvPr/>
            </p:nvSpPr>
            <p:spPr>
              <a:xfrm rot="19956522">
                <a:off x="3689350" y="-534151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xmlns="" id="{24A332A8-E65F-40E1-A536-0463DA762254}"/>
                  </a:ext>
                </a:extLst>
              </p:cNvPr>
              <p:cNvSpPr/>
              <p:nvPr/>
            </p:nvSpPr>
            <p:spPr>
              <a:xfrm rot="20895652">
                <a:off x="4585428" y="-85261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xmlns="" id="{BBDD2DBB-7048-4871-BF0A-237F92BE170D}"/>
                  </a:ext>
                </a:extLst>
              </p:cNvPr>
              <p:cNvSpPr/>
              <p:nvPr/>
            </p:nvSpPr>
            <p:spPr>
              <a:xfrm rot="234783">
                <a:off x="5534198" y="-91751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xmlns="" id="{B6A68E73-8323-4AEF-897D-D703E19B8541}"/>
                  </a:ext>
                </a:extLst>
              </p:cNvPr>
              <p:cNvSpPr/>
              <p:nvPr/>
            </p:nvSpPr>
            <p:spPr>
              <a:xfrm rot="1173913">
                <a:off x="6465294" y="-724031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xmlns="" id="{5CB5F881-EFF9-4A4B-8A27-08F251AFA614}"/>
                  </a:ext>
                </a:extLst>
              </p:cNvPr>
              <p:cNvSpPr/>
              <p:nvPr/>
            </p:nvSpPr>
            <p:spPr>
              <a:xfrm rot="2113044">
                <a:off x="7309662" y="-28651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xmlns="" id="{E224B91E-DDDF-4E43-BFB7-F101FDABF020}"/>
                  </a:ext>
                </a:extLst>
              </p:cNvPr>
              <p:cNvSpPr/>
              <p:nvPr/>
            </p:nvSpPr>
            <p:spPr>
              <a:xfrm rot="3052174">
                <a:off x="8004677" y="36258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xmlns="" id="{29887467-FBE5-47FC-859C-FED2D63B0BD9}"/>
                  </a:ext>
                </a:extLst>
              </p:cNvPr>
              <p:cNvSpPr/>
              <p:nvPr/>
            </p:nvSpPr>
            <p:spPr>
              <a:xfrm rot="3991304">
                <a:off x="8498796" y="117512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xmlns="" id="{7175313C-E70C-4087-96F0-2FDE6D8505BD}"/>
                  </a:ext>
                </a:extLst>
              </p:cNvPr>
              <p:cNvSpPr/>
              <p:nvPr/>
            </p:nvSpPr>
            <p:spPr>
              <a:xfrm rot="4930435">
                <a:off x="8755370" y="2090847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xmlns="" id="{3B5CF37E-B0D3-4A91-A477-216AF6ABB2A7}"/>
                  </a:ext>
                </a:extLst>
              </p:cNvPr>
              <p:cNvSpPr/>
              <p:nvPr/>
            </p:nvSpPr>
            <p:spPr>
              <a:xfrm rot="5869565">
                <a:off x="8755370" y="304183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xmlns="" id="{73629AFB-6CAA-4667-8854-C4C7D38CEDD7}"/>
                  </a:ext>
                </a:extLst>
              </p:cNvPr>
              <p:cNvSpPr/>
              <p:nvPr/>
            </p:nvSpPr>
            <p:spPr>
              <a:xfrm rot="6808696">
                <a:off x="8498795" y="395755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xmlns="" id="{CFBD8C13-1093-4A6C-A52C-465F6F5002FB}"/>
                  </a:ext>
                </a:extLst>
              </p:cNvPr>
              <p:cNvSpPr/>
              <p:nvPr/>
            </p:nvSpPr>
            <p:spPr>
              <a:xfrm rot="7747826">
                <a:off x="8004677" y="477009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xmlns="" id="{7B73FDCC-FF5F-4906-A592-798309A13389}"/>
                  </a:ext>
                </a:extLst>
              </p:cNvPr>
              <p:cNvSpPr/>
              <p:nvPr/>
            </p:nvSpPr>
            <p:spPr>
              <a:xfrm rot="8686956">
                <a:off x="7309662" y="541919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xmlns="" id="{5D191AEF-5996-48FD-99B7-B6E260AFFE0E}"/>
                  </a:ext>
                </a:extLst>
              </p:cNvPr>
              <p:cNvSpPr/>
              <p:nvPr/>
            </p:nvSpPr>
            <p:spPr>
              <a:xfrm rot="9626087">
                <a:off x="6465295" y="585671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xmlns="" id="{DDA89BA4-ED06-4890-A1C4-5DF799EC331C}"/>
                  </a:ext>
                </a:extLst>
              </p:cNvPr>
              <p:cNvSpPr/>
              <p:nvPr/>
            </p:nvSpPr>
            <p:spPr>
              <a:xfrm rot="10565218">
                <a:off x="5534199" y="6050197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xmlns="" id="{4FBC1BF5-1EC1-484F-A8A0-582E9F5A30F4}"/>
                  </a:ext>
                </a:extLst>
              </p:cNvPr>
              <p:cNvSpPr/>
              <p:nvPr/>
            </p:nvSpPr>
            <p:spPr>
              <a:xfrm rot="11504348">
                <a:off x="4585428" y="5985300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xmlns="" id="{4F0E5619-DCF6-494E-AE92-FEFEB3CB62AE}"/>
                  </a:ext>
                </a:extLst>
              </p:cNvPr>
              <p:cNvSpPr/>
              <p:nvPr/>
            </p:nvSpPr>
            <p:spPr>
              <a:xfrm rot="12443479">
                <a:off x="3689350" y="566683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xmlns="" id="{FB6B0B51-C145-4A97-92AE-45AB06F8B61A}"/>
                  </a:ext>
                </a:extLst>
              </p:cNvPr>
              <p:cNvSpPr/>
              <p:nvPr/>
            </p:nvSpPr>
            <p:spPr>
              <a:xfrm rot="13382608">
                <a:off x="2912421" y="511841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xmlns="" id="{4CA20378-C0CF-4F07-B40C-F31FE6FF66F6}"/>
                  </a:ext>
                </a:extLst>
              </p:cNvPr>
              <p:cNvSpPr/>
              <p:nvPr/>
            </p:nvSpPr>
            <p:spPr>
              <a:xfrm rot="14321739">
                <a:off x="2312264" y="438072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xmlns="" id="{61A96C8C-962C-448E-ABB0-3EEA13158A06}"/>
                  </a:ext>
                </a:extLst>
              </p:cNvPr>
              <p:cNvSpPr/>
              <p:nvPr/>
            </p:nvSpPr>
            <p:spPr>
              <a:xfrm rot="15260869">
                <a:off x="1933391" y="3508470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xmlns="" id="{2FF8B49D-93E6-4FD9-B816-FDA4C31B1C2A}"/>
                  </a:ext>
                </a:extLst>
              </p:cNvPr>
              <p:cNvSpPr/>
              <p:nvPr/>
            </p:nvSpPr>
            <p:spPr>
              <a:xfrm rot="16200000">
                <a:off x="769058" y="250120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xmlns="" id="{0A1D33A7-D1E3-4510-9D0D-B583539DEE71}"/>
                  </a:ext>
                </a:extLst>
              </p:cNvPr>
              <p:cNvSpPr/>
              <p:nvPr/>
            </p:nvSpPr>
            <p:spPr>
              <a:xfrm rot="17181818">
                <a:off x="949790" y="124419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xmlns="" id="{852FF424-B9F3-430A-A518-684FFE0A84B9}"/>
                  </a:ext>
                </a:extLst>
              </p:cNvPr>
              <p:cNvSpPr/>
              <p:nvPr/>
            </p:nvSpPr>
            <p:spPr>
              <a:xfrm rot="18163636">
                <a:off x="1477337" y="8902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xmlns="" id="{A117CA22-DB25-4D26-B1F5-28E45F1E6677}"/>
                  </a:ext>
                </a:extLst>
              </p:cNvPr>
              <p:cNvSpPr/>
              <p:nvPr/>
            </p:nvSpPr>
            <p:spPr>
              <a:xfrm rot="19145454">
                <a:off x="2308967" y="-87072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xmlns="" id="{A3015271-33D8-4A5C-8360-A685CD89DA88}"/>
                  </a:ext>
                </a:extLst>
              </p:cNvPr>
              <p:cNvSpPr/>
              <p:nvPr/>
            </p:nvSpPr>
            <p:spPr>
              <a:xfrm rot="20127273">
                <a:off x="3377301" y="-155730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xmlns="" id="{99773308-C2FC-4CD8-8292-48E804042B6E}"/>
                  </a:ext>
                </a:extLst>
              </p:cNvPr>
              <p:cNvSpPr/>
              <p:nvPr/>
            </p:nvSpPr>
            <p:spPr>
              <a:xfrm rot="21109091">
                <a:off x="4595793" y="-191508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>
                <a:extLst>
                  <a:ext uri="{FF2B5EF4-FFF2-40B4-BE49-F238E27FC236}">
                    <a16:creationId xmlns:a16="http://schemas.microsoft.com/office/drawing/2014/main" xmlns="" id="{50E39B50-BF29-4AB8-95CD-6F8098FF4DBE}"/>
                  </a:ext>
                </a:extLst>
              </p:cNvPr>
              <p:cNvSpPr/>
              <p:nvPr/>
            </p:nvSpPr>
            <p:spPr>
              <a:xfrm rot="490909">
                <a:off x="5865724" y="-191508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>
                <a:extLst>
                  <a:ext uri="{FF2B5EF4-FFF2-40B4-BE49-F238E27FC236}">
                    <a16:creationId xmlns:a16="http://schemas.microsoft.com/office/drawing/2014/main" xmlns="" id="{FFE5402E-583C-47D9-B8A3-68CFBCF3D132}"/>
                  </a:ext>
                </a:extLst>
              </p:cNvPr>
              <p:cNvSpPr/>
              <p:nvPr/>
            </p:nvSpPr>
            <p:spPr>
              <a:xfrm rot="1472727">
                <a:off x="7084215" y="-155730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>
                <a:extLst>
                  <a:ext uri="{FF2B5EF4-FFF2-40B4-BE49-F238E27FC236}">
                    <a16:creationId xmlns:a16="http://schemas.microsoft.com/office/drawing/2014/main" xmlns="" id="{B3ACDA9A-D37C-40EA-842F-A88B3D80BC84}"/>
                  </a:ext>
                </a:extLst>
              </p:cNvPr>
              <p:cNvSpPr/>
              <p:nvPr/>
            </p:nvSpPr>
            <p:spPr>
              <a:xfrm rot="2454546">
                <a:off x="8152550" y="-87072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xmlns="" id="{6630C3BC-E5F6-46B9-BC87-ABA2E7582484}"/>
                  </a:ext>
                </a:extLst>
              </p:cNvPr>
              <p:cNvSpPr/>
              <p:nvPr/>
            </p:nvSpPr>
            <p:spPr>
              <a:xfrm rot="3436364">
                <a:off x="8984178" y="8902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>
                <a:extLst>
                  <a:ext uri="{FF2B5EF4-FFF2-40B4-BE49-F238E27FC236}">
                    <a16:creationId xmlns:a16="http://schemas.microsoft.com/office/drawing/2014/main" xmlns="" id="{271FFC37-7F8F-4D58-BB06-013351AB11D4}"/>
                  </a:ext>
                </a:extLst>
              </p:cNvPr>
              <p:cNvSpPr/>
              <p:nvPr/>
            </p:nvSpPr>
            <p:spPr>
              <a:xfrm rot="4418182">
                <a:off x="9511728" y="1244199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>
                <a:extLst>
                  <a:ext uri="{FF2B5EF4-FFF2-40B4-BE49-F238E27FC236}">
                    <a16:creationId xmlns:a16="http://schemas.microsoft.com/office/drawing/2014/main" xmlns="" id="{7E3F5A67-2F6C-4A12-8E10-69E0A151FDD3}"/>
                  </a:ext>
                </a:extLst>
              </p:cNvPr>
              <p:cNvSpPr/>
              <p:nvPr/>
            </p:nvSpPr>
            <p:spPr>
              <a:xfrm rot="5400000">
                <a:off x="9692457" y="2501204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>
                <a:extLst>
                  <a:ext uri="{FF2B5EF4-FFF2-40B4-BE49-F238E27FC236}">
                    <a16:creationId xmlns:a16="http://schemas.microsoft.com/office/drawing/2014/main" xmlns="" id="{18711F61-F639-4B3C-AAB6-00F2AC68C631}"/>
                  </a:ext>
                </a:extLst>
              </p:cNvPr>
              <p:cNvSpPr/>
              <p:nvPr/>
            </p:nvSpPr>
            <p:spPr>
              <a:xfrm rot="6381818">
                <a:off x="9511726" y="375821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xmlns="" id="{A5680A99-5B2F-4F8E-9093-C4E7CCBB56F1}"/>
                  </a:ext>
                </a:extLst>
              </p:cNvPr>
              <p:cNvSpPr/>
              <p:nvPr/>
            </p:nvSpPr>
            <p:spPr>
              <a:xfrm rot="7363636">
                <a:off x="8984177" y="491338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椭圆 277">
                <a:extLst>
                  <a:ext uri="{FF2B5EF4-FFF2-40B4-BE49-F238E27FC236}">
                    <a16:creationId xmlns:a16="http://schemas.microsoft.com/office/drawing/2014/main" xmlns="" id="{F1E65415-BF53-4DAE-95C3-71706D194D25}"/>
                  </a:ext>
                </a:extLst>
              </p:cNvPr>
              <p:cNvSpPr/>
              <p:nvPr/>
            </p:nvSpPr>
            <p:spPr>
              <a:xfrm rot="8345455">
                <a:off x="8152549" y="587313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椭圆 278">
                <a:extLst>
                  <a:ext uri="{FF2B5EF4-FFF2-40B4-BE49-F238E27FC236}">
                    <a16:creationId xmlns:a16="http://schemas.microsoft.com/office/drawing/2014/main" xmlns="" id="{D5F336FE-E79C-4446-BFAF-3FF8FA1695CD}"/>
                  </a:ext>
                </a:extLst>
              </p:cNvPr>
              <p:cNvSpPr/>
              <p:nvPr/>
            </p:nvSpPr>
            <p:spPr>
              <a:xfrm rot="9327273">
                <a:off x="7084213" y="655971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椭圆 279">
                <a:extLst>
                  <a:ext uri="{FF2B5EF4-FFF2-40B4-BE49-F238E27FC236}">
                    <a16:creationId xmlns:a16="http://schemas.microsoft.com/office/drawing/2014/main" xmlns="" id="{E53C8D40-698D-42CD-A4BF-0D5293499950}"/>
                  </a:ext>
                </a:extLst>
              </p:cNvPr>
              <p:cNvSpPr/>
              <p:nvPr/>
            </p:nvSpPr>
            <p:spPr>
              <a:xfrm rot="10309091">
                <a:off x="5865722" y="691749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椭圆 280">
                <a:extLst>
                  <a:ext uri="{FF2B5EF4-FFF2-40B4-BE49-F238E27FC236}">
                    <a16:creationId xmlns:a16="http://schemas.microsoft.com/office/drawing/2014/main" xmlns="" id="{6F099763-C42D-4637-80C8-287FEDA74F25}"/>
                  </a:ext>
                </a:extLst>
              </p:cNvPr>
              <p:cNvSpPr/>
              <p:nvPr/>
            </p:nvSpPr>
            <p:spPr>
              <a:xfrm rot="11290909">
                <a:off x="4595792" y="6917492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椭圆 281">
                <a:extLst>
                  <a:ext uri="{FF2B5EF4-FFF2-40B4-BE49-F238E27FC236}">
                    <a16:creationId xmlns:a16="http://schemas.microsoft.com/office/drawing/2014/main" xmlns="" id="{65993B01-EB49-463D-A544-512568963991}"/>
                  </a:ext>
                </a:extLst>
              </p:cNvPr>
              <p:cNvSpPr/>
              <p:nvPr/>
            </p:nvSpPr>
            <p:spPr>
              <a:xfrm rot="12272727">
                <a:off x="3377302" y="6559708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椭圆 282">
                <a:extLst>
                  <a:ext uri="{FF2B5EF4-FFF2-40B4-BE49-F238E27FC236}">
                    <a16:creationId xmlns:a16="http://schemas.microsoft.com/office/drawing/2014/main" xmlns="" id="{53518BFB-9D8A-43ED-84D1-B0DDB7D33C2B}"/>
                  </a:ext>
                </a:extLst>
              </p:cNvPr>
              <p:cNvSpPr/>
              <p:nvPr/>
            </p:nvSpPr>
            <p:spPr>
              <a:xfrm rot="13254545">
                <a:off x="2308967" y="587313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>
                <a:extLst>
                  <a:ext uri="{FF2B5EF4-FFF2-40B4-BE49-F238E27FC236}">
                    <a16:creationId xmlns:a16="http://schemas.microsoft.com/office/drawing/2014/main" xmlns="" id="{8C34E393-94C3-4CB4-BAE1-7D7A482E2864}"/>
                  </a:ext>
                </a:extLst>
              </p:cNvPr>
              <p:cNvSpPr/>
              <p:nvPr/>
            </p:nvSpPr>
            <p:spPr>
              <a:xfrm rot="14236363">
                <a:off x="1477340" y="4913382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椭圆 284">
                <a:extLst>
                  <a:ext uri="{FF2B5EF4-FFF2-40B4-BE49-F238E27FC236}">
                    <a16:creationId xmlns:a16="http://schemas.microsoft.com/office/drawing/2014/main" xmlns="" id="{0F33F72D-0C05-4F3A-ACDB-F13C2E8B0AF2}"/>
                  </a:ext>
                </a:extLst>
              </p:cNvPr>
              <p:cNvSpPr/>
              <p:nvPr/>
            </p:nvSpPr>
            <p:spPr>
              <a:xfrm rot="15218182">
                <a:off x="949790" y="375821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1" name="文本框 430">
            <a:extLst>
              <a:ext uri="{FF2B5EF4-FFF2-40B4-BE49-F238E27FC236}">
                <a16:creationId xmlns:a16="http://schemas.microsoft.com/office/drawing/2014/main" xmlns="" id="{12255EF0-EAB7-41B3-90CC-5515E6A0B037}"/>
              </a:ext>
            </a:extLst>
          </p:cNvPr>
          <p:cNvSpPr txBox="1"/>
          <p:nvPr/>
        </p:nvSpPr>
        <p:spPr>
          <a:xfrm>
            <a:off x="758541" y="266032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432" name="文本框 431">
            <a:extLst>
              <a:ext uri="{FF2B5EF4-FFF2-40B4-BE49-F238E27FC236}">
                <a16:creationId xmlns:a16="http://schemas.microsoft.com/office/drawing/2014/main" xmlns="" id="{2A5CBBE0-04DC-490A-B3AA-678853E0AD1E}"/>
              </a:ext>
            </a:extLst>
          </p:cNvPr>
          <p:cNvSpPr txBox="1"/>
          <p:nvPr/>
        </p:nvSpPr>
        <p:spPr>
          <a:xfrm>
            <a:off x="758541" y="442781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434" name="矩形 433">
            <a:extLst>
              <a:ext uri="{FF2B5EF4-FFF2-40B4-BE49-F238E27FC236}">
                <a16:creationId xmlns:a16="http://schemas.microsoft.com/office/drawing/2014/main" xmlns="" id="{3EC9BE8C-DD54-4A12-8768-FC8C752065CA}"/>
              </a:ext>
            </a:extLst>
          </p:cNvPr>
          <p:cNvSpPr/>
          <p:nvPr/>
        </p:nvSpPr>
        <p:spPr>
          <a:xfrm>
            <a:off x="0" y="516018"/>
            <a:ext cx="2827338" cy="1314481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文本框 432">
            <a:extLst>
              <a:ext uri="{FF2B5EF4-FFF2-40B4-BE49-F238E27FC236}">
                <a16:creationId xmlns:a16="http://schemas.microsoft.com/office/drawing/2014/main" xmlns="" id="{FD514C73-D9ED-4292-B836-F2776D25EF0D}"/>
              </a:ext>
            </a:extLst>
          </p:cNvPr>
          <p:cNvSpPr txBox="1"/>
          <p:nvPr/>
        </p:nvSpPr>
        <p:spPr>
          <a:xfrm>
            <a:off x="758541" y="134734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xmlns="" id="{F0AAF445-F687-4AC5-B647-8502B3277345}"/>
              </a:ext>
            </a:extLst>
          </p:cNvPr>
          <p:cNvSpPr/>
          <p:nvPr/>
        </p:nvSpPr>
        <p:spPr>
          <a:xfrm rot="19352174" flipH="1">
            <a:off x="7960899" y="691240"/>
            <a:ext cx="3259653" cy="6649761"/>
          </a:xfrm>
          <a:custGeom>
            <a:avLst/>
            <a:gdLst>
              <a:gd name="connsiteX0" fmla="*/ 1614985 w 2460493"/>
              <a:gd name="connsiteY0" fmla="*/ 0 h 4807823"/>
              <a:gd name="connsiteX1" fmla="*/ 1234047 w 2460493"/>
              <a:gd name="connsiteY1" fmla="*/ 0 h 4807823"/>
              <a:gd name="connsiteX2" fmla="*/ 1226446 w 2460493"/>
              <a:gd name="connsiteY2" fmla="*/ 0 h 4807823"/>
              <a:gd name="connsiteX3" fmla="*/ 845508 w 2460493"/>
              <a:gd name="connsiteY3" fmla="*/ 0 h 4807823"/>
              <a:gd name="connsiteX4" fmla="*/ 0 w 2460493"/>
              <a:gd name="connsiteY4" fmla="*/ 4807823 h 4807823"/>
              <a:gd name="connsiteX5" fmla="*/ 1226446 w 2460493"/>
              <a:gd name="connsiteY5" fmla="*/ 4807823 h 4807823"/>
              <a:gd name="connsiteX6" fmla="*/ 1234047 w 2460493"/>
              <a:gd name="connsiteY6" fmla="*/ 4807823 h 4807823"/>
              <a:gd name="connsiteX7" fmla="*/ 2460493 w 2460493"/>
              <a:gd name="connsiteY7" fmla="*/ 4807823 h 4807823"/>
              <a:gd name="connsiteX8" fmla="*/ 1614985 w 2460493"/>
              <a:gd name="connsiteY8" fmla="*/ 0 h 4807823"/>
              <a:gd name="connsiteX0" fmla="*/ 2886776 w 3732284"/>
              <a:gd name="connsiteY0" fmla="*/ 0 h 4807823"/>
              <a:gd name="connsiteX1" fmla="*/ 2505838 w 3732284"/>
              <a:gd name="connsiteY1" fmla="*/ 0 h 4807823"/>
              <a:gd name="connsiteX2" fmla="*/ 2498237 w 3732284"/>
              <a:gd name="connsiteY2" fmla="*/ 0 h 4807823"/>
              <a:gd name="connsiteX3" fmla="*/ 2117299 w 3732284"/>
              <a:gd name="connsiteY3" fmla="*/ 0 h 4807823"/>
              <a:gd name="connsiteX4" fmla="*/ -1 w 3732284"/>
              <a:gd name="connsiteY4" fmla="*/ 4748391 h 4807823"/>
              <a:gd name="connsiteX5" fmla="*/ 2498237 w 3732284"/>
              <a:gd name="connsiteY5" fmla="*/ 4807823 h 4807823"/>
              <a:gd name="connsiteX6" fmla="*/ 2505838 w 3732284"/>
              <a:gd name="connsiteY6" fmla="*/ 4807823 h 4807823"/>
              <a:gd name="connsiteX7" fmla="*/ 3732284 w 3732284"/>
              <a:gd name="connsiteY7" fmla="*/ 4807823 h 4807823"/>
              <a:gd name="connsiteX8" fmla="*/ 2886776 w 3732284"/>
              <a:gd name="connsiteY8" fmla="*/ 0 h 4807823"/>
              <a:gd name="connsiteX0" fmla="*/ 2886776 w 5019085"/>
              <a:gd name="connsiteY0" fmla="*/ 0 h 4807823"/>
              <a:gd name="connsiteX1" fmla="*/ 2505838 w 5019085"/>
              <a:gd name="connsiteY1" fmla="*/ 0 h 4807823"/>
              <a:gd name="connsiteX2" fmla="*/ 2498237 w 5019085"/>
              <a:gd name="connsiteY2" fmla="*/ 0 h 4807823"/>
              <a:gd name="connsiteX3" fmla="*/ 2117299 w 5019085"/>
              <a:gd name="connsiteY3" fmla="*/ 0 h 4807823"/>
              <a:gd name="connsiteX4" fmla="*/ -1 w 5019085"/>
              <a:gd name="connsiteY4" fmla="*/ 4748391 h 4807823"/>
              <a:gd name="connsiteX5" fmla="*/ 2498237 w 5019085"/>
              <a:gd name="connsiteY5" fmla="*/ 4807823 h 4807823"/>
              <a:gd name="connsiteX6" fmla="*/ 2505838 w 5019085"/>
              <a:gd name="connsiteY6" fmla="*/ 4807823 h 4807823"/>
              <a:gd name="connsiteX7" fmla="*/ 5019085 w 5019085"/>
              <a:gd name="connsiteY7" fmla="*/ 4732428 h 4807823"/>
              <a:gd name="connsiteX8" fmla="*/ 2886776 w 5019085"/>
              <a:gd name="connsiteY8" fmla="*/ 0 h 4807823"/>
              <a:gd name="connsiteX0" fmla="*/ 4060436 w 6192745"/>
              <a:gd name="connsiteY0" fmla="*/ 0 h 4807823"/>
              <a:gd name="connsiteX1" fmla="*/ 3679498 w 6192745"/>
              <a:gd name="connsiteY1" fmla="*/ 0 h 4807823"/>
              <a:gd name="connsiteX2" fmla="*/ 3671897 w 6192745"/>
              <a:gd name="connsiteY2" fmla="*/ 0 h 4807823"/>
              <a:gd name="connsiteX3" fmla="*/ 3290959 w 6192745"/>
              <a:gd name="connsiteY3" fmla="*/ 0 h 4807823"/>
              <a:gd name="connsiteX4" fmla="*/ 1 w 6192745"/>
              <a:gd name="connsiteY4" fmla="*/ 4673309 h 4807823"/>
              <a:gd name="connsiteX5" fmla="*/ 3671897 w 6192745"/>
              <a:gd name="connsiteY5" fmla="*/ 4807823 h 4807823"/>
              <a:gd name="connsiteX6" fmla="*/ 3679498 w 6192745"/>
              <a:gd name="connsiteY6" fmla="*/ 4807823 h 4807823"/>
              <a:gd name="connsiteX7" fmla="*/ 6192745 w 6192745"/>
              <a:gd name="connsiteY7" fmla="*/ 4732428 h 4807823"/>
              <a:gd name="connsiteX8" fmla="*/ 4060436 w 6192745"/>
              <a:gd name="connsiteY8" fmla="*/ 0 h 4807823"/>
              <a:gd name="connsiteX0" fmla="*/ 4060436 w 7138316"/>
              <a:gd name="connsiteY0" fmla="*/ 0 h 4807823"/>
              <a:gd name="connsiteX1" fmla="*/ 3679498 w 7138316"/>
              <a:gd name="connsiteY1" fmla="*/ 0 h 4807823"/>
              <a:gd name="connsiteX2" fmla="*/ 3671897 w 7138316"/>
              <a:gd name="connsiteY2" fmla="*/ 0 h 4807823"/>
              <a:gd name="connsiteX3" fmla="*/ 3290959 w 7138316"/>
              <a:gd name="connsiteY3" fmla="*/ 0 h 4807823"/>
              <a:gd name="connsiteX4" fmla="*/ 1 w 7138316"/>
              <a:gd name="connsiteY4" fmla="*/ 4673309 h 4807823"/>
              <a:gd name="connsiteX5" fmla="*/ 3671897 w 7138316"/>
              <a:gd name="connsiteY5" fmla="*/ 4807823 h 4807823"/>
              <a:gd name="connsiteX6" fmla="*/ 3679498 w 7138316"/>
              <a:gd name="connsiteY6" fmla="*/ 4807823 h 4807823"/>
              <a:gd name="connsiteX7" fmla="*/ 7138316 w 7138316"/>
              <a:gd name="connsiteY7" fmla="*/ 4790320 h 4807823"/>
              <a:gd name="connsiteX8" fmla="*/ 4060436 w 7138316"/>
              <a:gd name="connsiteY8" fmla="*/ 0 h 4807823"/>
              <a:gd name="connsiteX0" fmla="*/ 4060436 w 7138316"/>
              <a:gd name="connsiteY0" fmla="*/ 573 h 4808396"/>
              <a:gd name="connsiteX1" fmla="*/ 3679498 w 7138316"/>
              <a:gd name="connsiteY1" fmla="*/ 573 h 4808396"/>
              <a:gd name="connsiteX2" fmla="*/ 3671897 w 7138316"/>
              <a:gd name="connsiteY2" fmla="*/ 573 h 4808396"/>
              <a:gd name="connsiteX3" fmla="*/ 3457820 w 7138316"/>
              <a:gd name="connsiteY3" fmla="*/ 0 h 4808396"/>
              <a:gd name="connsiteX4" fmla="*/ 1 w 7138316"/>
              <a:gd name="connsiteY4" fmla="*/ 4673882 h 4808396"/>
              <a:gd name="connsiteX5" fmla="*/ 3671897 w 7138316"/>
              <a:gd name="connsiteY5" fmla="*/ 4808396 h 4808396"/>
              <a:gd name="connsiteX6" fmla="*/ 3679498 w 7138316"/>
              <a:gd name="connsiteY6" fmla="*/ 4808396 h 4808396"/>
              <a:gd name="connsiteX7" fmla="*/ 7138316 w 7138316"/>
              <a:gd name="connsiteY7" fmla="*/ 4790893 h 4808396"/>
              <a:gd name="connsiteX8" fmla="*/ 4060436 w 7138316"/>
              <a:gd name="connsiteY8" fmla="*/ 573 h 4808396"/>
              <a:gd name="connsiteX0" fmla="*/ 3833540 w 7138316"/>
              <a:gd name="connsiteY0" fmla="*/ 2458 h 4808396"/>
              <a:gd name="connsiteX1" fmla="*/ 3679498 w 7138316"/>
              <a:gd name="connsiteY1" fmla="*/ 573 h 4808396"/>
              <a:gd name="connsiteX2" fmla="*/ 3671897 w 7138316"/>
              <a:gd name="connsiteY2" fmla="*/ 573 h 4808396"/>
              <a:gd name="connsiteX3" fmla="*/ 3457820 w 7138316"/>
              <a:gd name="connsiteY3" fmla="*/ 0 h 4808396"/>
              <a:gd name="connsiteX4" fmla="*/ 1 w 7138316"/>
              <a:gd name="connsiteY4" fmla="*/ 4673882 h 4808396"/>
              <a:gd name="connsiteX5" fmla="*/ 3671897 w 7138316"/>
              <a:gd name="connsiteY5" fmla="*/ 4808396 h 4808396"/>
              <a:gd name="connsiteX6" fmla="*/ 3679498 w 7138316"/>
              <a:gd name="connsiteY6" fmla="*/ 4808396 h 4808396"/>
              <a:gd name="connsiteX7" fmla="*/ 7138316 w 7138316"/>
              <a:gd name="connsiteY7" fmla="*/ 4790893 h 4808396"/>
              <a:gd name="connsiteX8" fmla="*/ 3833540 w 7138316"/>
              <a:gd name="connsiteY8" fmla="*/ 2458 h 4808396"/>
              <a:gd name="connsiteX0" fmla="*/ 3833540 w 7138316"/>
              <a:gd name="connsiteY0" fmla="*/ 10253 h 4816191"/>
              <a:gd name="connsiteX1" fmla="*/ 3679498 w 7138316"/>
              <a:gd name="connsiteY1" fmla="*/ 8368 h 4816191"/>
              <a:gd name="connsiteX2" fmla="*/ 3671897 w 7138316"/>
              <a:gd name="connsiteY2" fmla="*/ 8368 h 4816191"/>
              <a:gd name="connsiteX3" fmla="*/ 3579956 w 7138316"/>
              <a:gd name="connsiteY3" fmla="*/ 0 h 4816191"/>
              <a:gd name="connsiteX4" fmla="*/ 1 w 7138316"/>
              <a:gd name="connsiteY4" fmla="*/ 4681677 h 4816191"/>
              <a:gd name="connsiteX5" fmla="*/ 3671897 w 7138316"/>
              <a:gd name="connsiteY5" fmla="*/ 4816191 h 4816191"/>
              <a:gd name="connsiteX6" fmla="*/ 3679498 w 7138316"/>
              <a:gd name="connsiteY6" fmla="*/ 4816191 h 4816191"/>
              <a:gd name="connsiteX7" fmla="*/ 7138316 w 7138316"/>
              <a:gd name="connsiteY7" fmla="*/ 4798688 h 4816191"/>
              <a:gd name="connsiteX8" fmla="*/ 3833540 w 7138316"/>
              <a:gd name="connsiteY8" fmla="*/ 10253 h 4816191"/>
              <a:gd name="connsiteX0" fmla="*/ 3732759 w 7138316"/>
              <a:gd name="connsiteY0" fmla="*/ 0 h 4826795"/>
              <a:gd name="connsiteX1" fmla="*/ 3679498 w 7138316"/>
              <a:gd name="connsiteY1" fmla="*/ 18972 h 4826795"/>
              <a:gd name="connsiteX2" fmla="*/ 3671897 w 7138316"/>
              <a:gd name="connsiteY2" fmla="*/ 18972 h 4826795"/>
              <a:gd name="connsiteX3" fmla="*/ 3579956 w 7138316"/>
              <a:gd name="connsiteY3" fmla="*/ 10604 h 4826795"/>
              <a:gd name="connsiteX4" fmla="*/ 1 w 7138316"/>
              <a:gd name="connsiteY4" fmla="*/ 4692281 h 4826795"/>
              <a:gd name="connsiteX5" fmla="*/ 3671897 w 7138316"/>
              <a:gd name="connsiteY5" fmla="*/ 4826795 h 4826795"/>
              <a:gd name="connsiteX6" fmla="*/ 3679498 w 7138316"/>
              <a:gd name="connsiteY6" fmla="*/ 4826795 h 4826795"/>
              <a:gd name="connsiteX7" fmla="*/ 7138316 w 7138316"/>
              <a:gd name="connsiteY7" fmla="*/ 4809292 h 4826795"/>
              <a:gd name="connsiteX8" fmla="*/ 3732759 w 7138316"/>
              <a:gd name="connsiteY8" fmla="*/ 0 h 482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8316" h="4826795">
                <a:moveTo>
                  <a:pt x="3732759" y="0"/>
                </a:moveTo>
                <a:lnTo>
                  <a:pt x="3679498" y="18972"/>
                </a:lnTo>
                <a:lnTo>
                  <a:pt x="3671897" y="18972"/>
                </a:lnTo>
                <a:lnTo>
                  <a:pt x="3579956" y="10604"/>
                </a:lnTo>
                <a:cubicBezTo>
                  <a:pt x="3545770" y="3308662"/>
                  <a:pt x="529487" y="3661173"/>
                  <a:pt x="1" y="4692281"/>
                </a:cubicBezTo>
                <a:lnTo>
                  <a:pt x="3671897" y="4826795"/>
                </a:lnTo>
                <a:lnTo>
                  <a:pt x="3679498" y="4826795"/>
                </a:lnTo>
                <a:lnTo>
                  <a:pt x="7138316" y="4809292"/>
                </a:lnTo>
                <a:cubicBezTo>
                  <a:pt x="6608830" y="3778184"/>
                  <a:pt x="3766945" y="3298058"/>
                  <a:pt x="3732759" y="0"/>
                </a:cubicBezTo>
                <a:close/>
              </a:path>
            </a:pathLst>
          </a:custGeom>
          <a:gradFill>
            <a:gsLst>
              <a:gs pos="100000">
                <a:srgbClr val="F93110">
                  <a:alpha val="0"/>
                </a:srgbClr>
              </a:gs>
              <a:gs pos="0">
                <a:srgbClr val="F9311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>
            <a:extLst>
              <a:ext uri="{FF2B5EF4-FFF2-40B4-BE49-F238E27FC236}">
                <a16:creationId xmlns:a16="http://schemas.microsoft.com/office/drawing/2014/main" xmlns="" id="{89ADAA52-5D60-45A1-BDDE-A4A2CADFDE12}"/>
              </a:ext>
            </a:extLst>
          </p:cNvPr>
          <p:cNvSpPr/>
          <p:nvPr/>
        </p:nvSpPr>
        <p:spPr>
          <a:xfrm>
            <a:off x="2329074" y="-3101315"/>
            <a:ext cx="15486978" cy="15486978"/>
          </a:xfrm>
          <a:prstGeom prst="ellipse">
            <a:avLst/>
          </a:prstGeom>
          <a:noFill/>
          <a:ln>
            <a:solidFill>
              <a:srgbClr val="F93110"/>
            </a:solidFill>
          </a:ln>
          <a:scene3d>
            <a:camera prst="orthographicFront">
              <a:rot lat="3312000" lon="19380000" rev="2109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F937AC1-345C-4F4C-8F7F-99F8810DC1DE}"/>
              </a:ext>
            </a:extLst>
          </p:cNvPr>
          <p:cNvGrpSpPr/>
          <p:nvPr/>
        </p:nvGrpSpPr>
        <p:grpSpPr>
          <a:xfrm rot="19380000">
            <a:off x="5935488" y="430124"/>
            <a:ext cx="4841269" cy="4110531"/>
            <a:chOff x="-5236242" y="-4377702"/>
            <a:chExt cx="4841269" cy="4110531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3FFA0FFB-DEBB-42AA-B599-60F9DA6467C2}"/>
                </a:ext>
              </a:extLst>
            </p:cNvPr>
            <p:cNvSpPr/>
            <p:nvPr/>
          </p:nvSpPr>
          <p:spPr>
            <a:xfrm>
              <a:off x="-5236242" y="-4377702"/>
              <a:ext cx="4841269" cy="4110531"/>
            </a:xfrm>
            <a:custGeom>
              <a:avLst/>
              <a:gdLst>
                <a:gd name="connsiteX0" fmla="*/ 2420634 w 4841269"/>
                <a:gd name="connsiteY0" fmla="*/ 0 h 4110531"/>
                <a:gd name="connsiteX1" fmla="*/ 4839747 w 4841269"/>
                <a:gd name="connsiteY1" fmla="*/ 4054554 h 4110531"/>
                <a:gd name="connsiteX2" fmla="*/ 4841269 w 4841269"/>
                <a:gd name="connsiteY2" fmla="*/ 4110531 h 4110531"/>
                <a:gd name="connsiteX3" fmla="*/ 0 w 4841269"/>
                <a:gd name="connsiteY3" fmla="*/ 4110531 h 4110531"/>
                <a:gd name="connsiteX4" fmla="*/ 1522 w 4841269"/>
                <a:gd name="connsiteY4" fmla="*/ 4054554 h 4110531"/>
                <a:gd name="connsiteX5" fmla="*/ 2420634 w 4841269"/>
                <a:gd name="connsiteY5" fmla="*/ 0 h 41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1269" h="4110531">
                  <a:moveTo>
                    <a:pt x="2420634" y="0"/>
                  </a:moveTo>
                  <a:cubicBezTo>
                    <a:pt x="3679671" y="0"/>
                    <a:pt x="4715221" y="1777172"/>
                    <a:pt x="4839747" y="4054554"/>
                  </a:cubicBezTo>
                  <a:lnTo>
                    <a:pt x="4841269" y="4110531"/>
                  </a:lnTo>
                  <a:lnTo>
                    <a:pt x="0" y="4110531"/>
                  </a:lnTo>
                  <a:lnTo>
                    <a:pt x="1522" y="4054554"/>
                  </a:lnTo>
                  <a:cubicBezTo>
                    <a:pt x="126047" y="1777172"/>
                    <a:pt x="1161597" y="0"/>
                    <a:pt x="2420634" y="0"/>
                  </a:cubicBezTo>
                  <a:close/>
                </a:path>
              </a:pathLst>
            </a:custGeom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>
                    <a:alpha val="1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AF9FBD5E-C0BA-473C-9ED1-F0E2214D286A}"/>
                </a:ext>
              </a:extLst>
            </p:cNvPr>
            <p:cNvSpPr/>
            <p:nvPr/>
          </p:nvSpPr>
          <p:spPr>
            <a:xfrm>
              <a:off x="-4334348" y="-4377702"/>
              <a:ext cx="3037478" cy="4110531"/>
            </a:xfrm>
            <a:custGeom>
              <a:avLst/>
              <a:gdLst>
                <a:gd name="connsiteX0" fmla="*/ 1518739 w 3037478"/>
                <a:gd name="connsiteY0" fmla="*/ 0 h 4110531"/>
                <a:gd name="connsiteX1" fmla="*/ 3036523 w 3037478"/>
                <a:gd name="connsiteY1" fmla="*/ 4054554 h 4110531"/>
                <a:gd name="connsiteX2" fmla="*/ 3037478 w 3037478"/>
                <a:gd name="connsiteY2" fmla="*/ 4110531 h 4110531"/>
                <a:gd name="connsiteX3" fmla="*/ 0 w 3037478"/>
                <a:gd name="connsiteY3" fmla="*/ 4110531 h 4110531"/>
                <a:gd name="connsiteX4" fmla="*/ 955 w 3037478"/>
                <a:gd name="connsiteY4" fmla="*/ 4054554 h 4110531"/>
                <a:gd name="connsiteX5" fmla="*/ 1518739 w 3037478"/>
                <a:gd name="connsiteY5" fmla="*/ 0 h 41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7478" h="4110531">
                  <a:moveTo>
                    <a:pt x="1518739" y="0"/>
                  </a:moveTo>
                  <a:cubicBezTo>
                    <a:pt x="2308676" y="0"/>
                    <a:pt x="2958394" y="1777172"/>
                    <a:pt x="3036523" y="4054554"/>
                  </a:cubicBezTo>
                  <a:lnTo>
                    <a:pt x="3037478" y="4110531"/>
                  </a:lnTo>
                  <a:lnTo>
                    <a:pt x="0" y="4110531"/>
                  </a:lnTo>
                  <a:lnTo>
                    <a:pt x="955" y="4054554"/>
                  </a:lnTo>
                  <a:cubicBezTo>
                    <a:pt x="79084" y="1777172"/>
                    <a:pt x="728803" y="0"/>
                    <a:pt x="1518739" y="0"/>
                  </a:cubicBezTo>
                  <a:close/>
                </a:path>
              </a:pathLst>
            </a:custGeom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921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623EB4-7D32-42E9-B809-BF0591E3EE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36D22453-76B1-4754-AB25-5410EBE232A4}"/>
              </a:ext>
            </a:extLst>
          </p:cNvPr>
          <p:cNvSpPr/>
          <p:nvPr/>
        </p:nvSpPr>
        <p:spPr>
          <a:xfrm>
            <a:off x="8671112" y="-110788"/>
            <a:ext cx="8587826" cy="6968788"/>
          </a:xfrm>
          <a:custGeom>
            <a:avLst/>
            <a:gdLst>
              <a:gd name="connsiteX0" fmla="*/ 3781819 w 8587826"/>
              <a:gd name="connsiteY0" fmla="*/ 0 h 6968788"/>
              <a:gd name="connsiteX1" fmla="*/ 8587826 w 8587826"/>
              <a:gd name="connsiteY1" fmla="*/ 0 h 6968788"/>
              <a:gd name="connsiteX2" fmla="*/ 4806007 w 8587826"/>
              <a:gd name="connsiteY2" fmla="*/ 6968788 h 6968788"/>
              <a:gd name="connsiteX3" fmla="*/ 0 w 8587826"/>
              <a:gd name="connsiteY3" fmla="*/ 6968788 h 696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7826" h="6968788">
                <a:moveTo>
                  <a:pt x="3781819" y="0"/>
                </a:moveTo>
                <a:lnTo>
                  <a:pt x="8587826" y="0"/>
                </a:lnTo>
                <a:lnTo>
                  <a:pt x="4806007" y="6968788"/>
                </a:lnTo>
                <a:lnTo>
                  <a:pt x="0" y="6968788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775455A6-8285-4F92-ABBE-F4432566628D}"/>
              </a:ext>
            </a:extLst>
          </p:cNvPr>
          <p:cNvSpPr/>
          <p:nvPr/>
        </p:nvSpPr>
        <p:spPr>
          <a:xfrm>
            <a:off x="-1855736" y="-110788"/>
            <a:ext cx="8587826" cy="6968788"/>
          </a:xfrm>
          <a:custGeom>
            <a:avLst/>
            <a:gdLst>
              <a:gd name="connsiteX0" fmla="*/ 3781819 w 8587826"/>
              <a:gd name="connsiteY0" fmla="*/ 0 h 6968788"/>
              <a:gd name="connsiteX1" fmla="*/ 8587826 w 8587826"/>
              <a:gd name="connsiteY1" fmla="*/ 0 h 6968788"/>
              <a:gd name="connsiteX2" fmla="*/ 4806007 w 8587826"/>
              <a:gd name="connsiteY2" fmla="*/ 6968788 h 6968788"/>
              <a:gd name="connsiteX3" fmla="*/ 0 w 8587826"/>
              <a:gd name="connsiteY3" fmla="*/ 6968788 h 696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7826" h="6968788">
                <a:moveTo>
                  <a:pt x="3781819" y="0"/>
                </a:moveTo>
                <a:lnTo>
                  <a:pt x="8587826" y="0"/>
                </a:lnTo>
                <a:lnTo>
                  <a:pt x="4806007" y="6968788"/>
                </a:lnTo>
                <a:lnTo>
                  <a:pt x="0" y="696878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EF55555F-FF3D-4633-82AB-3900277ACF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1843" y="2487151"/>
            <a:ext cx="3435449" cy="3368102"/>
          </a:xfrm>
          <a:custGeom>
            <a:avLst/>
            <a:gdLst>
              <a:gd name="connsiteX0" fmla="*/ 1795744 w 3435449"/>
              <a:gd name="connsiteY0" fmla="*/ 0 h 3368102"/>
              <a:gd name="connsiteX1" fmla="*/ 3435449 w 3435449"/>
              <a:gd name="connsiteY1" fmla="*/ 0 h 3368102"/>
              <a:gd name="connsiteX2" fmla="*/ 1607648 w 3435449"/>
              <a:gd name="connsiteY2" fmla="*/ 3368102 h 3368102"/>
              <a:gd name="connsiteX3" fmla="*/ 0 w 3435449"/>
              <a:gd name="connsiteY3" fmla="*/ 3368102 h 3368102"/>
              <a:gd name="connsiteX4" fmla="*/ 0 w 3435449"/>
              <a:gd name="connsiteY4" fmla="*/ 3309030 h 336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5449" h="3368102">
                <a:moveTo>
                  <a:pt x="1795744" y="0"/>
                </a:moveTo>
                <a:lnTo>
                  <a:pt x="3435449" y="0"/>
                </a:lnTo>
                <a:lnTo>
                  <a:pt x="1607648" y="3368102"/>
                </a:lnTo>
                <a:lnTo>
                  <a:pt x="0" y="3368102"/>
                </a:lnTo>
                <a:lnTo>
                  <a:pt x="0" y="330903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A5DD5C0-8ECA-45DA-B41B-1BECFFB082D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30659" y="1931904"/>
            <a:ext cx="3467507" cy="3368103"/>
          </a:xfrm>
          <a:custGeom>
            <a:avLst/>
            <a:gdLst>
              <a:gd name="connsiteX0" fmla="*/ 1827802 w 3467507"/>
              <a:gd name="connsiteY0" fmla="*/ 0 h 3368103"/>
              <a:gd name="connsiteX1" fmla="*/ 3467507 w 3467507"/>
              <a:gd name="connsiteY1" fmla="*/ 0 h 3368103"/>
              <a:gd name="connsiteX2" fmla="*/ 1639705 w 3467507"/>
              <a:gd name="connsiteY2" fmla="*/ 3368103 h 3368103"/>
              <a:gd name="connsiteX3" fmla="*/ 0 w 3467507"/>
              <a:gd name="connsiteY3" fmla="*/ 3368103 h 336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507" h="3368103">
                <a:moveTo>
                  <a:pt x="1827802" y="0"/>
                </a:moveTo>
                <a:lnTo>
                  <a:pt x="3467507" y="0"/>
                </a:lnTo>
                <a:lnTo>
                  <a:pt x="1639705" y="3368103"/>
                </a:lnTo>
                <a:lnTo>
                  <a:pt x="0" y="3368103"/>
                </a:ln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F74FD4C-C209-44D8-8B83-D75F5D8628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4213" y="1130300"/>
            <a:ext cx="3467507" cy="3368103"/>
          </a:xfrm>
          <a:custGeom>
            <a:avLst/>
            <a:gdLst>
              <a:gd name="connsiteX0" fmla="*/ 1827802 w 3467507"/>
              <a:gd name="connsiteY0" fmla="*/ 0 h 3368103"/>
              <a:gd name="connsiteX1" fmla="*/ 3467507 w 3467507"/>
              <a:gd name="connsiteY1" fmla="*/ 0 h 3368103"/>
              <a:gd name="connsiteX2" fmla="*/ 1639705 w 3467507"/>
              <a:gd name="connsiteY2" fmla="*/ 3368103 h 3368103"/>
              <a:gd name="connsiteX3" fmla="*/ 0 w 3467507"/>
              <a:gd name="connsiteY3" fmla="*/ 3368103 h 336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507" h="3368103">
                <a:moveTo>
                  <a:pt x="1827802" y="0"/>
                </a:moveTo>
                <a:lnTo>
                  <a:pt x="3467507" y="0"/>
                </a:lnTo>
                <a:lnTo>
                  <a:pt x="1639705" y="3368103"/>
                </a:lnTo>
                <a:lnTo>
                  <a:pt x="0" y="3368103"/>
                </a:lnTo>
                <a:close/>
              </a:path>
            </a:pathLst>
          </a:custGeom>
        </p:spPr>
      </p:pic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94148ADA-CD73-4D4F-A8D9-1F4AFFE27CFE}"/>
              </a:ext>
            </a:extLst>
          </p:cNvPr>
          <p:cNvSpPr/>
          <p:nvPr/>
        </p:nvSpPr>
        <p:spPr>
          <a:xfrm>
            <a:off x="5791710" y="4909926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F96ACAB-B971-4C15-8C79-39B3921F8391}"/>
              </a:ext>
            </a:extLst>
          </p:cNvPr>
          <p:cNvSpPr/>
          <p:nvPr/>
        </p:nvSpPr>
        <p:spPr>
          <a:xfrm>
            <a:off x="11543342" y="2429871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F45FFC17-39CD-4AFC-9B66-529F8B462461}"/>
              </a:ext>
            </a:extLst>
          </p:cNvPr>
          <p:cNvCxnSpPr>
            <a:cxnSpLocks/>
          </p:cNvCxnSpPr>
          <p:nvPr/>
        </p:nvCxnSpPr>
        <p:spPr>
          <a:xfrm flipH="1">
            <a:off x="8181233" y="372045"/>
            <a:ext cx="1207308" cy="2224718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FDF66558-FE35-40F1-A181-2F2461A06257}"/>
              </a:ext>
            </a:extLst>
          </p:cNvPr>
          <p:cNvCxnSpPr>
            <a:cxnSpLocks/>
          </p:cNvCxnSpPr>
          <p:nvPr/>
        </p:nvCxnSpPr>
        <p:spPr>
          <a:xfrm flipH="1">
            <a:off x="7933330" y="5074951"/>
            <a:ext cx="884623" cy="1630100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ED16AC26-24AD-475E-B4FF-875D873551AD}"/>
              </a:ext>
            </a:extLst>
          </p:cNvPr>
          <p:cNvCxnSpPr>
            <a:cxnSpLocks/>
          </p:cNvCxnSpPr>
          <p:nvPr/>
        </p:nvCxnSpPr>
        <p:spPr>
          <a:xfrm flipH="1">
            <a:off x="10925161" y="4010982"/>
            <a:ext cx="371323" cy="684240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40AC5173-E4AE-471F-88DC-78E5C2F7C014}"/>
              </a:ext>
            </a:extLst>
          </p:cNvPr>
          <p:cNvSpPr/>
          <p:nvPr/>
        </p:nvSpPr>
        <p:spPr>
          <a:xfrm>
            <a:off x="6575770" y="300736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F08E4D7-6087-4722-B973-7B08E0A199C8}"/>
              </a:ext>
            </a:extLst>
          </p:cNvPr>
          <p:cNvSpPr txBox="1"/>
          <p:nvPr/>
        </p:nvSpPr>
        <p:spPr>
          <a:xfrm>
            <a:off x="641974" y="1283852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3E6EF4A-F234-4FEC-869D-5B32510DAA21}"/>
              </a:ext>
            </a:extLst>
          </p:cNvPr>
          <p:cNvSpPr txBox="1"/>
          <p:nvPr/>
        </p:nvSpPr>
        <p:spPr>
          <a:xfrm>
            <a:off x="641974" y="2053293"/>
            <a:ext cx="5027941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649BA6F-DF4B-49BA-B706-580828398D72}"/>
              </a:ext>
            </a:extLst>
          </p:cNvPr>
          <p:cNvGrpSpPr/>
          <p:nvPr/>
        </p:nvGrpSpPr>
        <p:grpSpPr>
          <a:xfrm>
            <a:off x="766992" y="5008543"/>
            <a:ext cx="875562" cy="159282"/>
            <a:chOff x="3916552" y="5008543"/>
            <a:chExt cx="875562" cy="159282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4421AFF-3853-4E42-A96B-DBF5CE386D2C}"/>
                </a:ext>
              </a:extLst>
            </p:cNvPr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44209D5-1D61-4189-B958-1621633B73A0}"/>
                </a:ext>
              </a:extLst>
            </p:cNvPr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C8716FF0-F2BA-49B0-83DE-D29E87036572}"/>
                </a:ext>
              </a:extLst>
            </p:cNvPr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977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F987DC5-1870-495E-9FBD-0D51452E0DB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2CC118A4-18C3-4CA7-849B-A0A76CD27576}"/>
              </a:ext>
            </a:extLst>
          </p:cNvPr>
          <p:cNvSpPr/>
          <p:nvPr/>
        </p:nvSpPr>
        <p:spPr>
          <a:xfrm>
            <a:off x="336550" y="0"/>
            <a:ext cx="11518900" cy="6858000"/>
          </a:xfrm>
          <a:prstGeom prst="parallelogram">
            <a:avLst>
              <a:gd name="adj" fmla="val 99722"/>
            </a:avLst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8F7709B-923C-4BF9-BD1C-13FD8194BA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03816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B919E32-77E0-42E3-953B-363BCD306438}"/>
              </a:ext>
            </a:extLst>
          </p:cNvPr>
          <p:cNvSpPr/>
          <p:nvPr/>
        </p:nvSpPr>
        <p:spPr>
          <a:xfrm>
            <a:off x="0" y="0"/>
            <a:ext cx="12192000" cy="3038168"/>
          </a:xfrm>
          <a:prstGeom prst="rect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B82641-3D6C-4854-ACEA-BDF1931582BC}"/>
              </a:ext>
            </a:extLst>
          </p:cNvPr>
          <p:cNvSpPr/>
          <p:nvPr/>
        </p:nvSpPr>
        <p:spPr>
          <a:xfrm>
            <a:off x="660401" y="0"/>
            <a:ext cx="4531032" cy="62357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9A6D0AA-88A9-4F93-BB14-AEFF6E6D2DB3}"/>
              </a:ext>
            </a:extLst>
          </p:cNvPr>
          <p:cNvSpPr/>
          <p:nvPr/>
        </p:nvSpPr>
        <p:spPr>
          <a:xfrm>
            <a:off x="5191433" y="3632200"/>
            <a:ext cx="6340166" cy="26035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F951C35-A382-4823-AD4F-E7F011AECA75}"/>
              </a:ext>
            </a:extLst>
          </p:cNvPr>
          <p:cNvSpPr txBox="1"/>
          <p:nvPr/>
        </p:nvSpPr>
        <p:spPr>
          <a:xfrm>
            <a:off x="5847546" y="428810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85A2E80-91EF-462C-A076-B9496A450F55}"/>
              </a:ext>
            </a:extLst>
          </p:cNvPr>
          <p:cNvSpPr txBox="1"/>
          <p:nvPr/>
        </p:nvSpPr>
        <p:spPr>
          <a:xfrm>
            <a:off x="897319" y="84508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F3682DE-26E0-4DE1-816A-BABF2DAC23F8}"/>
              </a:ext>
            </a:extLst>
          </p:cNvPr>
          <p:cNvSpPr txBox="1"/>
          <p:nvPr/>
        </p:nvSpPr>
        <p:spPr>
          <a:xfrm>
            <a:off x="897320" y="1614529"/>
            <a:ext cx="4057195" cy="295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8B7BEE5-EA02-4E67-BD5C-8715B2820B46}"/>
              </a:ext>
            </a:extLst>
          </p:cNvPr>
          <p:cNvGrpSpPr/>
          <p:nvPr/>
        </p:nvGrpSpPr>
        <p:grpSpPr>
          <a:xfrm>
            <a:off x="993309" y="5231331"/>
            <a:ext cx="875562" cy="159282"/>
            <a:chOff x="3916552" y="5008543"/>
            <a:chExt cx="875562" cy="15928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C2DCF522-EA5B-4C93-A8E8-54CBBA25F4CD}"/>
                </a:ext>
              </a:extLst>
            </p:cNvPr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6D1CD6BC-1582-43CA-B6F8-4579B8D5C120}"/>
                </a:ext>
              </a:extLst>
            </p:cNvPr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5D652E94-9FB7-4FED-A937-DA4346490888}"/>
                </a:ext>
              </a:extLst>
            </p:cNvPr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95ADCF56-AB24-4087-8F33-D4E5B4F684AD}"/>
              </a:ext>
            </a:extLst>
          </p:cNvPr>
          <p:cNvSpPr/>
          <p:nvPr/>
        </p:nvSpPr>
        <p:spPr>
          <a:xfrm rot="5400000">
            <a:off x="5057265" y="4861720"/>
            <a:ext cx="404224" cy="144464"/>
          </a:xfrm>
          <a:prstGeom prst="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6AE9A827-FD2F-49F6-B8DE-A9A13D3AD818}"/>
              </a:ext>
            </a:extLst>
          </p:cNvPr>
          <p:cNvSpPr/>
          <p:nvPr/>
        </p:nvSpPr>
        <p:spPr>
          <a:xfrm>
            <a:off x="4375018" y="-335083"/>
            <a:ext cx="7504192" cy="6858001"/>
          </a:xfrm>
          <a:custGeom>
            <a:avLst/>
            <a:gdLst>
              <a:gd name="connsiteX0" fmla="*/ 2819735 w 7504192"/>
              <a:gd name="connsiteY0" fmla="*/ 0 h 6858001"/>
              <a:gd name="connsiteX1" fmla="*/ 7504192 w 7504192"/>
              <a:gd name="connsiteY1" fmla="*/ 0 h 6858001"/>
              <a:gd name="connsiteX2" fmla="*/ 7504192 w 7504192"/>
              <a:gd name="connsiteY2" fmla="*/ 6858001 h 6858001"/>
              <a:gd name="connsiteX3" fmla="*/ 0 w 7504192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4192" h="6858001">
                <a:moveTo>
                  <a:pt x="2819735" y="0"/>
                </a:moveTo>
                <a:lnTo>
                  <a:pt x="7504192" y="0"/>
                </a:lnTo>
                <a:lnTo>
                  <a:pt x="750419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12D432F-0EF4-4B6C-8A7B-2B575769B9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7808" y="0"/>
            <a:ext cx="7504193" cy="6858001"/>
          </a:xfrm>
          <a:custGeom>
            <a:avLst/>
            <a:gdLst>
              <a:gd name="connsiteX0" fmla="*/ 2819735 w 7504193"/>
              <a:gd name="connsiteY0" fmla="*/ 0 h 6858001"/>
              <a:gd name="connsiteX1" fmla="*/ 7504193 w 7504193"/>
              <a:gd name="connsiteY1" fmla="*/ 0 h 6858001"/>
              <a:gd name="connsiteX2" fmla="*/ 7504193 w 7504193"/>
              <a:gd name="connsiteY2" fmla="*/ 6858001 h 6858001"/>
              <a:gd name="connsiteX3" fmla="*/ 0 w 7504193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4193" h="6858001">
                <a:moveTo>
                  <a:pt x="2819735" y="0"/>
                </a:moveTo>
                <a:lnTo>
                  <a:pt x="7504193" y="0"/>
                </a:lnTo>
                <a:lnTo>
                  <a:pt x="7504193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3EA0F31-A3DF-40E1-9E91-74E5C5D015D3}"/>
              </a:ext>
            </a:extLst>
          </p:cNvPr>
          <p:cNvSpPr/>
          <p:nvPr/>
        </p:nvSpPr>
        <p:spPr>
          <a:xfrm>
            <a:off x="0" y="0"/>
            <a:ext cx="12192000" cy="5695950"/>
          </a:xfrm>
          <a:prstGeom prst="rect">
            <a:avLst/>
          </a:prstGeom>
          <a:solidFill>
            <a:srgbClr val="3D495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B14D588-A275-4CA8-9B02-4BB06DDB5B81}"/>
              </a:ext>
            </a:extLst>
          </p:cNvPr>
          <p:cNvSpPr/>
          <p:nvPr/>
        </p:nvSpPr>
        <p:spPr>
          <a:xfrm>
            <a:off x="666750" y="5650231"/>
            <a:ext cx="11525250" cy="45719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F6AF3C-207F-4172-8187-3C26227DBE9A}"/>
              </a:ext>
            </a:extLst>
          </p:cNvPr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851D4CC-547A-4C42-ADE2-E102BFF20630}"/>
              </a:ext>
            </a:extLst>
          </p:cNvPr>
          <p:cNvSpPr txBox="1"/>
          <p:nvPr/>
        </p:nvSpPr>
        <p:spPr>
          <a:xfrm>
            <a:off x="660400" y="1169473"/>
            <a:ext cx="9942784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E618D12-E9AB-4E3C-B217-935E5488D19F}"/>
              </a:ext>
            </a:extLst>
          </p:cNvPr>
          <p:cNvSpPr txBox="1"/>
          <p:nvPr/>
        </p:nvSpPr>
        <p:spPr>
          <a:xfrm>
            <a:off x="779525" y="3093918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EAB81CA-FED0-433C-87EB-CBC6A264E1C2}"/>
              </a:ext>
            </a:extLst>
          </p:cNvPr>
          <p:cNvSpPr txBox="1"/>
          <p:nvPr/>
        </p:nvSpPr>
        <p:spPr>
          <a:xfrm>
            <a:off x="699884" y="359409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AB6AFDB-BD3F-4225-8298-DE85311472AD}"/>
              </a:ext>
            </a:extLst>
          </p:cNvPr>
          <p:cNvSpPr txBox="1"/>
          <p:nvPr/>
        </p:nvSpPr>
        <p:spPr>
          <a:xfrm>
            <a:off x="6507350" y="3093918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0CF51D4-AD19-4ED9-8021-89AB72D858E8}"/>
              </a:ext>
            </a:extLst>
          </p:cNvPr>
          <p:cNvSpPr txBox="1"/>
          <p:nvPr/>
        </p:nvSpPr>
        <p:spPr>
          <a:xfrm>
            <a:off x="6427709" y="359409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9621446-42FE-4DF2-9D97-448EF00B2ED3}"/>
              </a:ext>
            </a:extLst>
          </p:cNvPr>
          <p:cNvGrpSpPr/>
          <p:nvPr/>
        </p:nvGrpSpPr>
        <p:grpSpPr>
          <a:xfrm>
            <a:off x="779525" y="6256921"/>
            <a:ext cx="875562" cy="159282"/>
            <a:chOff x="4359378" y="4677051"/>
            <a:chExt cx="875562" cy="15928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9562F91-6DC5-4712-A03B-E36314CE641F}"/>
                </a:ext>
              </a:extLst>
            </p:cNvPr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B6830130-F5B8-4972-9436-1ABAFAFE6509}"/>
                </a:ext>
              </a:extLst>
            </p:cNvPr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7D0AD88-E090-414C-A7A3-536339DAADB1}"/>
                </a:ext>
              </a:extLst>
            </p:cNvPr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941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5D1D1A-CBA8-4B60-B99A-8406612919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BC62B366-F872-4238-9177-C33CFCF10A53}"/>
              </a:ext>
            </a:extLst>
          </p:cNvPr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26708CC9-83DE-4083-9A79-B6D0416C971B}"/>
              </a:ext>
            </a:extLst>
          </p:cNvPr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9846870E-B0A3-4283-8846-1057AD8B3F5F}"/>
              </a:ext>
            </a:extLst>
          </p:cNvPr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DA6571A-ABF3-4AEF-953E-9FD0D30F616D}"/>
              </a:ext>
            </a:extLst>
          </p:cNvPr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E8F7B74-E5D4-4F4A-B46A-7E8C09EFB6B9}"/>
              </a:ext>
            </a:extLst>
          </p:cNvPr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>
            <a:extLst>
              <a:ext uri="{FF2B5EF4-FFF2-40B4-BE49-F238E27FC236}">
                <a16:creationId xmlns:a16="http://schemas.microsoft.com/office/drawing/2014/main" xmlns="" id="{3A145C19-BC25-46F4-8D5A-440E775D11E3}"/>
              </a:ext>
            </a:extLst>
          </p:cNvPr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E4E4A76-DBE9-41DE-8DF9-CF8668957C7E}"/>
              </a:ext>
            </a:extLst>
          </p:cNvPr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EA66E12-45FD-4E4C-A324-78166C3FBB62}"/>
              </a:ext>
            </a:extLst>
          </p:cNvPr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EFCED1D-DAA3-49C4-ABC4-4E6CC7DC0400}"/>
              </a:ext>
            </a:extLst>
          </p:cNvPr>
          <p:cNvSpPr txBox="1"/>
          <p:nvPr/>
        </p:nvSpPr>
        <p:spPr>
          <a:xfrm>
            <a:off x="4048030" y="2355019"/>
            <a:ext cx="35960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THREE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24015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61871EC3-CAAB-4192-8823-88EB98945671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67B30B1E-85CB-46A4-8351-407F93C8A9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8263934"/>
              </p:ext>
            </p:extLst>
          </p:nvPr>
        </p:nvGraphicFramePr>
        <p:xfrm>
          <a:off x="5688341" y="2753722"/>
          <a:ext cx="5784850" cy="385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对话气泡: 矩形 8">
            <a:extLst>
              <a:ext uri="{FF2B5EF4-FFF2-40B4-BE49-F238E27FC236}">
                <a16:creationId xmlns:a16="http://schemas.microsoft.com/office/drawing/2014/main" xmlns="" id="{9AB5129B-49C2-4BC8-B4A5-EBD473A30E71}"/>
              </a:ext>
            </a:extLst>
          </p:cNvPr>
          <p:cNvSpPr/>
          <p:nvPr/>
        </p:nvSpPr>
        <p:spPr>
          <a:xfrm>
            <a:off x="10293053" y="2753722"/>
            <a:ext cx="1384409" cy="184370"/>
          </a:xfrm>
          <a:custGeom>
            <a:avLst/>
            <a:gdLst>
              <a:gd name="connsiteX0" fmla="*/ 0 w 1384409"/>
              <a:gd name="connsiteY0" fmla="*/ 0 h 662152"/>
              <a:gd name="connsiteX1" fmla="*/ 230735 w 1384409"/>
              <a:gd name="connsiteY1" fmla="*/ 0 h 662152"/>
              <a:gd name="connsiteX2" fmla="*/ 230735 w 1384409"/>
              <a:gd name="connsiteY2" fmla="*/ 0 h 662152"/>
              <a:gd name="connsiteX3" fmla="*/ 576837 w 1384409"/>
              <a:gd name="connsiteY3" fmla="*/ 0 h 662152"/>
              <a:gd name="connsiteX4" fmla="*/ 1384409 w 1384409"/>
              <a:gd name="connsiteY4" fmla="*/ 0 h 662152"/>
              <a:gd name="connsiteX5" fmla="*/ 1384409 w 1384409"/>
              <a:gd name="connsiteY5" fmla="*/ 386255 h 662152"/>
              <a:gd name="connsiteX6" fmla="*/ 1384409 w 1384409"/>
              <a:gd name="connsiteY6" fmla="*/ 386255 h 662152"/>
              <a:gd name="connsiteX7" fmla="*/ 1384409 w 1384409"/>
              <a:gd name="connsiteY7" fmla="*/ 551793 h 662152"/>
              <a:gd name="connsiteX8" fmla="*/ 1384409 w 1384409"/>
              <a:gd name="connsiteY8" fmla="*/ 662152 h 662152"/>
              <a:gd name="connsiteX9" fmla="*/ 576837 w 1384409"/>
              <a:gd name="connsiteY9" fmla="*/ 662152 h 662152"/>
              <a:gd name="connsiteX10" fmla="*/ 129511 w 1384409"/>
              <a:gd name="connsiteY10" fmla="*/ 846522 h 662152"/>
              <a:gd name="connsiteX11" fmla="*/ 230735 w 1384409"/>
              <a:gd name="connsiteY11" fmla="*/ 662152 h 662152"/>
              <a:gd name="connsiteX12" fmla="*/ 0 w 1384409"/>
              <a:gd name="connsiteY12" fmla="*/ 662152 h 662152"/>
              <a:gd name="connsiteX13" fmla="*/ 0 w 1384409"/>
              <a:gd name="connsiteY13" fmla="*/ 551793 h 662152"/>
              <a:gd name="connsiteX14" fmla="*/ 0 w 1384409"/>
              <a:gd name="connsiteY14" fmla="*/ 386255 h 662152"/>
              <a:gd name="connsiteX15" fmla="*/ 0 w 1384409"/>
              <a:gd name="connsiteY15" fmla="*/ 386255 h 662152"/>
              <a:gd name="connsiteX16" fmla="*/ 0 w 1384409"/>
              <a:gd name="connsiteY16" fmla="*/ 0 h 662152"/>
              <a:gd name="connsiteX0" fmla="*/ 1384409 w 1475849"/>
              <a:gd name="connsiteY0" fmla="*/ 386255 h 846522"/>
              <a:gd name="connsiteX1" fmla="*/ 1384409 w 1475849"/>
              <a:gd name="connsiteY1" fmla="*/ 551793 h 846522"/>
              <a:gd name="connsiteX2" fmla="*/ 1384409 w 1475849"/>
              <a:gd name="connsiteY2" fmla="*/ 662152 h 846522"/>
              <a:gd name="connsiteX3" fmla="*/ 576837 w 1475849"/>
              <a:gd name="connsiteY3" fmla="*/ 662152 h 846522"/>
              <a:gd name="connsiteX4" fmla="*/ 129511 w 1475849"/>
              <a:gd name="connsiteY4" fmla="*/ 846522 h 846522"/>
              <a:gd name="connsiteX5" fmla="*/ 230735 w 1475849"/>
              <a:gd name="connsiteY5" fmla="*/ 662152 h 846522"/>
              <a:gd name="connsiteX6" fmla="*/ 0 w 1475849"/>
              <a:gd name="connsiteY6" fmla="*/ 662152 h 846522"/>
              <a:gd name="connsiteX7" fmla="*/ 0 w 1475849"/>
              <a:gd name="connsiteY7" fmla="*/ 551793 h 846522"/>
              <a:gd name="connsiteX8" fmla="*/ 0 w 1475849"/>
              <a:gd name="connsiteY8" fmla="*/ 386255 h 846522"/>
              <a:gd name="connsiteX9" fmla="*/ 0 w 1475849"/>
              <a:gd name="connsiteY9" fmla="*/ 386255 h 846522"/>
              <a:gd name="connsiteX10" fmla="*/ 0 w 1475849"/>
              <a:gd name="connsiteY10" fmla="*/ 0 h 846522"/>
              <a:gd name="connsiteX11" fmla="*/ 230735 w 1475849"/>
              <a:gd name="connsiteY11" fmla="*/ 0 h 846522"/>
              <a:gd name="connsiteX12" fmla="*/ 230735 w 1475849"/>
              <a:gd name="connsiteY12" fmla="*/ 0 h 846522"/>
              <a:gd name="connsiteX13" fmla="*/ 576837 w 1475849"/>
              <a:gd name="connsiteY13" fmla="*/ 0 h 846522"/>
              <a:gd name="connsiteX14" fmla="*/ 1384409 w 1475849"/>
              <a:gd name="connsiteY14" fmla="*/ 0 h 846522"/>
              <a:gd name="connsiteX15" fmla="*/ 1384409 w 1475849"/>
              <a:gd name="connsiteY15" fmla="*/ 386255 h 846522"/>
              <a:gd name="connsiteX16" fmla="*/ 1475849 w 1475849"/>
              <a:gd name="connsiteY16" fmla="*/ 477695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0 w 1384409"/>
              <a:gd name="connsiteY10" fmla="*/ 0 h 846522"/>
              <a:gd name="connsiteX11" fmla="*/ 230735 w 1384409"/>
              <a:gd name="connsiteY11" fmla="*/ 0 h 846522"/>
              <a:gd name="connsiteX12" fmla="*/ 230735 w 1384409"/>
              <a:gd name="connsiteY12" fmla="*/ 0 h 846522"/>
              <a:gd name="connsiteX13" fmla="*/ 576837 w 1384409"/>
              <a:gd name="connsiteY13" fmla="*/ 0 h 846522"/>
              <a:gd name="connsiteX14" fmla="*/ 1384409 w 1384409"/>
              <a:gd name="connsiteY14" fmla="*/ 0 h 846522"/>
              <a:gd name="connsiteX15" fmla="*/ 1384409 w 1384409"/>
              <a:gd name="connsiteY15" fmla="*/ 386255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0 w 1384409"/>
              <a:gd name="connsiteY10" fmla="*/ 0 h 846522"/>
              <a:gd name="connsiteX11" fmla="*/ 230735 w 1384409"/>
              <a:gd name="connsiteY11" fmla="*/ 0 h 846522"/>
              <a:gd name="connsiteX12" fmla="*/ 230735 w 1384409"/>
              <a:gd name="connsiteY12" fmla="*/ 0 h 846522"/>
              <a:gd name="connsiteX13" fmla="*/ 576837 w 1384409"/>
              <a:gd name="connsiteY13" fmla="*/ 0 h 846522"/>
              <a:gd name="connsiteX14" fmla="*/ 1384409 w 1384409"/>
              <a:gd name="connsiteY14" fmla="*/ 0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0 w 1384409"/>
              <a:gd name="connsiteY10" fmla="*/ 0 h 846522"/>
              <a:gd name="connsiteX11" fmla="*/ 230735 w 1384409"/>
              <a:gd name="connsiteY11" fmla="*/ 0 h 846522"/>
              <a:gd name="connsiteX12" fmla="*/ 230735 w 1384409"/>
              <a:gd name="connsiteY12" fmla="*/ 0 h 846522"/>
              <a:gd name="connsiteX13" fmla="*/ 576837 w 1384409"/>
              <a:gd name="connsiteY13" fmla="*/ 0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0 w 1384409"/>
              <a:gd name="connsiteY10" fmla="*/ 0 h 846522"/>
              <a:gd name="connsiteX11" fmla="*/ 230735 w 1384409"/>
              <a:gd name="connsiteY11" fmla="*/ 0 h 846522"/>
              <a:gd name="connsiteX12" fmla="*/ 230735 w 1384409"/>
              <a:gd name="connsiteY12" fmla="*/ 0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0 w 1384409"/>
              <a:gd name="connsiteY10" fmla="*/ 0 h 846522"/>
              <a:gd name="connsiteX11" fmla="*/ 230735 w 1384409"/>
              <a:gd name="connsiteY11" fmla="*/ 0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0 w 1384409"/>
              <a:gd name="connsiteY9" fmla="*/ 386255 h 846522"/>
              <a:gd name="connsiteX10" fmla="*/ 230735 w 1384409"/>
              <a:gd name="connsiteY10" fmla="*/ 0 h 846522"/>
              <a:gd name="connsiteX0" fmla="*/ 1384409 w 1384409"/>
              <a:gd name="connsiteY0" fmla="*/ 386255 h 846522"/>
              <a:gd name="connsiteX1" fmla="*/ 1384409 w 1384409"/>
              <a:gd name="connsiteY1" fmla="*/ 551793 h 846522"/>
              <a:gd name="connsiteX2" fmla="*/ 1384409 w 1384409"/>
              <a:gd name="connsiteY2" fmla="*/ 662152 h 846522"/>
              <a:gd name="connsiteX3" fmla="*/ 576837 w 1384409"/>
              <a:gd name="connsiteY3" fmla="*/ 662152 h 846522"/>
              <a:gd name="connsiteX4" fmla="*/ 129511 w 1384409"/>
              <a:gd name="connsiteY4" fmla="*/ 846522 h 846522"/>
              <a:gd name="connsiteX5" fmla="*/ 230735 w 1384409"/>
              <a:gd name="connsiteY5" fmla="*/ 662152 h 846522"/>
              <a:gd name="connsiteX6" fmla="*/ 0 w 1384409"/>
              <a:gd name="connsiteY6" fmla="*/ 662152 h 846522"/>
              <a:gd name="connsiteX7" fmla="*/ 0 w 1384409"/>
              <a:gd name="connsiteY7" fmla="*/ 551793 h 846522"/>
              <a:gd name="connsiteX8" fmla="*/ 0 w 1384409"/>
              <a:gd name="connsiteY8" fmla="*/ 386255 h 846522"/>
              <a:gd name="connsiteX9" fmla="*/ 230735 w 1384409"/>
              <a:gd name="connsiteY9" fmla="*/ 0 h 846522"/>
              <a:gd name="connsiteX0" fmla="*/ 1384409 w 1384409"/>
              <a:gd name="connsiteY0" fmla="*/ 0 h 460267"/>
              <a:gd name="connsiteX1" fmla="*/ 1384409 w 1384409"/>
              <a:gd name="connsiteY1" fmla="*/ 165538 h 460267"/>
              <a:gd name="connsiteX2" fmla="*/ 1384409 w 1384409"/>
              <a:gd name="connsiteY2" fmla="*/ 275897 h 460267"/>
              <a:gd name="connsiteX3" fmla="*/ 576837 w 1384409"/>
              <a:gd name="connsiteY3" fmla="*/ 275897 h 460267"/>
              <a:gd name="connsiteX4" fmla="*/ 129511 w 1384409"/>
              <a:gd name="connsiteY4" fmla="*/ 460267 h 460267"/>
              <a:gd name="connsiteX5" fmla="*/ 230735 w 1384409"/>
              <a:gd name="connsiteY5" fmla="*/ 275897 h 460267"/>
              <a:gd name="connsiteX6" fmla="*/ 0 w 1384409"/>
              <a:gd name="connsiteY6" fmla="*/ 275897 h 460267"/>
              <a:gd name="connsiteX7" fmla="*/ 0 w 1384409"/>
              <a:gd name="connsiteY7" fmla="*/ 165538 h 460267"/>
              <a:gd name="connsiteX8" fmla="*/ 0 w 1384409"/>
              <a:gd name="connsiteY8" fmla="*/ 0 h 460267"/>
              <a:gd name="connsiteX0" fmla="*/ 1384409 w 1384409"/>
              <a:gd name="connsiteY0" fmla="*/ 0 h 460267"/>
              <a:gd name="connsiteX1" fmla="*/ 1384409 w 1384409"/>
              <a:gd name="connsiteY1" fmla="*/ 165538 h 460267"/>
              <a:gd name="connsiteX2" fmla="*/ 1384409 w 1384409"/>
              <a:gd name="connsiteY2" fmla="*/ 275897 h 460267"/>
              <a:gd name="connsiteX3" fmla="*/ 576837 w 1384409"/>
              <a:gd name="connsiteY3" fmla="*/ 275897 h 460267"/>
              <a:gd name="connsiteX4" fmla="*/ 129511 w 1384409"/>
              <a:gd name="connsiteY4" fmla="*/ 460267 h 460267"/>
              <a:gd name="connsiteX5" fmla="*/ 230735 w 1384409"/>
              <a:gd name="connsiteY5" fmla="*/ 275897 h 460267"/>
              <a:gd name="connsiteX6" fmla="*/ 0 w 1384409"/>
              <a:gd name="connsiteY6" fmla="*/ 275897 h 460267"/>
              <a:gd name="connsiteX7" fmla="*/ 0 w 1384409"/>
              <a:gd name="connsiteY7" fmla="*/ 165538 h 460267"/>
              <a:gd name="connsiteX0" fmla="*/ 1384409 w 1384409"/>
              <a:gd name="connsiteY0" fmla="*/ 0 h 294729"/>
              <a:gd name="connsiteX1" fmla="*/ 1384409 w 1384409"/>
              <a:gd name="connsiteY1" fmla="*/ 110359 h 294729"/>
              <a:gd name="connsiteX2" fmla="*/ 576837 w 1384409"/>
              <a:gd name="connsiteY2" fmla="*/ 110359 h 294729"/>
              <a:gd name="connsiteX3" fmla="*/ 129511 w 1384409"/>
              <a:gd name="connsiteY3" fmla="*/ 294729 h 294729"/>
              <a:gd name="connsiteX4" fmla="*/ 230735 w 1384409"/>
              <a:gd name="connsiteY4" fmla="*/ 110359 h 294729"/>
              <a:gd name="connsiteX5" fmla="*/ 0 w 1384409"/>
              <a:gd name="connsiteY5" fmla="*/ 110359 h 294729"/>
              <a:gd name="connsiteX6" fmla="*/ 0 w 1384409"/>
              <a:gd name="connsiteY6" fmla="*/ 0 h 294729"/>
              <a:gd name="connsiteX0" fmla="*/ 1384409 w 1384409"/>
              <a:gd name="connsiteY0" fmla="*/ 110359 h 294729"/>
              <a:gd name="connsiteX1" fmla="*/ 576837 w 1384409"/>
              <a:gd name="connsiteY1" fmla="*/ 110359 h 294729"/>
              <a:gd name="connsiteX2" fmla="*/ 129511 w 1384409"/>
              <a:gd name="connsiteY2" fmla="*/ 294729 h 294729"/>
              <a:gd name="connsiteX3" fmla="*/ 230735 w 1384409"/>
              <a:gd name="connsiteY3" fmla="*/ 110359 h 294729"/>
              <a:gd name="connsiteX4" fmla="*/ 0 w 1384409"/>
              <a:gd name="connsiteY4" fmla="*/ 110359 h 294729"/>
              <a:gd name="connsiteX5" fmla="*/ 0 w 1384409"/>
              <a:gd name="connsiteY5" fmla="*/ 0 h 294729"/>
              <a:gd name="connsiteX0" fmla="*/ 1384409 w 1384409"/>
              <a:gd name="connsiteY0" fmla="*/ 0 h 184370"/>
              <a:gd name="connsiteX1" fmla="*/ 576837 w 1384409"/>
              <a:gd name="connsiteY1" fmla="*/ 0 h 184370"/>
              <a:gd name="connsiteX2" fmla="*/ 129511 w 1384409"/>
              <a:gd name="connsiteY2" fmla="*/ 184370 h 184370"/>
              <a:gd name="connsiteX3" fmla="*/ 230735 w 1384409"/>
              <a:gd name="connsiteY3" fmla="*/ 0 h 184370"/>
              <a:gd name="connsiteX4" fmla="*/ 0 w 1384409"/>
              <a:gd name="connsiteY4" fmla="*/ 0 h 18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4409" h="184370">
                <a:moveTo>
                  <a:pt x="1384409" y="0"/>
                </a:moveTo>
                <a:lnTo>
                  <a:pt x="576837" y="0"/>
                </a:lnTo>
                <a:lnTo>
                  <a:pt x="129511" y="184370"/>
                </a:lnTo>
                <a:lnTo>
                  <a:pt x="23073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5A67F6F-F560-497E-9B89-74066AE8AD38}"/>
              </a:ext>
            </a:extLst>
          </p:cNvPr>
          <p:cNvSpPr txBox="1"/>
          <p:nvPr/>
        </p:nvSpPr>
        <p:spPr>
          <a:xfrm>
            <a:off x="10216907" y="1943039"/>
            <a:ext cx="1536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¥</a:t>
            </a:r>
            <a:r>
              <a:rPr lang="en-US" altLang="zh-CN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</a:t>
            </a:r>
            <a:endParaRPr lang="en-US" altLang="zh-CN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xmlns="" id="{69561BF3-766F-42B8-8D81-5F9C348ABAA3}"/>
              </a:ext>
            </a:extLst>
          </p:cNvPr>
          <p:cNvSpPr/>
          <p:nvPr/>
        </p:nvSpPr>
        <p:spPr>
          <a:xfrm rot="16200000" flipV="1">
            <a:off x="-1730135" y="4435235"/>
            <a:ext cx="4152900" cy="69263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AFAB05E-830E-43CB-959C-B48A014DA0CC}"/>
              </a:ext>
            </a:extLst>
          </p:cNvPr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5CF18A4-C936-4941-AAEC-5C1ED059B313}"/>
              </a:ext>
            </a:extLst>
          </p:cNvPr>
          <p:cNvSpPr txBox="1"/>
          <p:nvPr/>
        </p:nvSpPr>
        <p:spPr>
          <a:xfrm>
            <a:off x="660400" y="1169473"/>
            <a:ext cx="7150100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ACAD10E-DEA1-4C95-AFF5-3A8A82E42420}"/>
              </a:ext>
            </a:extLst>
          </p:cNvPr>
          <p:cNvSpPr txBox="1"/>
          <p:nvPr/>
        </p:nvSpPr>
        <p:spPr>
          <a:xfrm>
            <a:off x="660401" y="3766449"/>
            <a:ext cx="5435599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93110"/>
              </a:buClr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D8E0B88-6509-449D-B7AF-9EB3C9547AB4}"/>
              </a:ext>
            </a:extLst>
          </p:cNvPr>
          <p:cNvSpPr txBox="1"/>
          <p:nvPr/>
        </p:nvSpPr>
        <p:spPr>
          <a:xfrm>
            <a:off x="660401" y="5143671"/>
            <a:ext cx="5435599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93110"/>
              </a:buClr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41155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70B8949-59E2-41F9-AAE0-CBA6859215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B0A35A8-6313-482F-A3B7-01F856C2E5C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333D8EB-AFAC-406A-B578-221A4544BFDE}"/>
              </a:ext>
            </a:extLst>
          </p:cNvPr>
          <p:cNvSpPr txBox="1"/>
          <p:nvPr/>
        </p:nvSpPr>
        <p:spPr>
          <a:xfrm>
            <a:off x="2705100" y="952360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6F9C0E6-0655-42B8-B25E-3D079A67F217}"/>
              </a:ext>
            </a:extLst>
          </p:cNvPr>
          <p:cNvSpPr txBox="1"/>
          <p:nvPr/>
        </p:nvSpPr>
        <p:spPr>
          <a:xfrm>
            <a:off x="504497" y="1721801"/>
            <a:ext cx="5027941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873B883-1DCC-45BE-9DE9-09AD4DC3078D}"/>
              </a:ext>
            </a:extLst>
          </p:cNvPr>
          <p:cNvGrpSpPr/>
          <p:nvPr/>
        </p:nvGrpSpPr>
        <p:grpSpPr>
          <a:xfrm>
            <a:off x="4504476" y="4677051"/>
            <a:ext cx="875562" cy="159282"/>
            <a:chOff x="4359378" y="4677051"/>
            <a:chExt cx="875562" cy="15928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C1798994-C384-4B62-B403-ABB55E2533AE}"/>
                </a:ext>
              </a:extLst>
            </p:cNvPr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428A921-F2E4-4660-9956-669608498B4E}"/>
                </a:ext>
              </a:extLst>
            </p:cNvPr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EF06ADC9-F5E4-4A7E-BED1-DCCB66E0708C}"/>
                </a:ext>
              </a:extLst>
            </p:cNvPr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0A7DDBC-7C6A-4F54-86A7-7E890C940878}"/>
              </a:ext>
            </a:extLst>
          </p:cNvPr>
          <p:cNvSpPr/>
          <p:nvPr/>
        </p:nvSpPr>
        <p:spPr>
          <a:xfrm>
            <a:off x="6096000" y="4533900"/>
            <a:ext cx="6096000" cy="23241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D48415-51F4-46F0-B97B-235413A84B67}"/>
              </a:ext>
            </a:extLst>
          </p:cNvPr>
          <p:cNvSpPr txBox="1"/>
          <p:nvPr/>
        </p:nvSpPr>
        <p:spPr>
          <a:xfrm>
            <a:off x="6630030" y="56977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209035C-F449-4E9E-B86A-A72E79C45AD9}"/>
              </a:ext>
            </a:extLst>
          </p:cNvPr>
          <p:cNvSpPr txBox="1"/>
          <p:nvPr/>
        </p:nvSpPr>
        <p:spPr>
          <a:xfrm>
            <a:off x="6630030" y="278315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630CA2D-316C-426B-8DD8-CB71746D953B}"/>
              </a:ext>
            </a:extLst>
          </p:cNvPr>
          <p:cNvSpPr txBox="1"/>
          <p:nvPr/>
        </p:nvSpPr>
        <p:spPr>
          <a:xfrm>
            <a:off x="6630030" y="4996523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421000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306A0F6-6135-45CE-B161-172F6FB72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xmlns="" id="{6981CE59-448D-4ABE-ADD2-A69A6A5DFC0B}"/>
              </a:ext>
            </a:extLst>
          </p:cNvPr>
          <p:cNvSpPr/>
          <p:nvPr/>
        </p:nvSpPr>
        <p:spPr>
          <a:xfrm flipH="1">
            <a:off x="0" y="2722862"/>
            <a:ext cx="12192000" cy="4135138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900C63-9870-4A87-95D0-5A2247348E64}"/>
              </a:ext>
            </a:extLst>
          </p:cNvPr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2C3AE12-2CAA-4592-B5BB-B04BC5C73782}"/>
              </a:ext>
            </a:extLst>
          </p:cNvPr>
          <p:cNvSpPr txBox="1"/>
          <p:nvPr/>
        </p:nvSpPr>
        <p:spPr>
          <a:xfrm>
            <a:off x="660400" y="1169473"/>
            <a:ext cx="9942784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FFFEF18-9986-4ADD-A8F6-50EADA9A8579}"/>
              </a:ext>
            </a:extLst>
          </p:cNvPr>
          <p:cNvGrpSpPr/>
          <p:nvPr/>
        </p:nvGrpSpPr>
        <p:grpSpPr>
          <a:xfrm>
            <a:off x="780606" y="2722862"/>
            <a:ext cx="875562" cy="159282"/>
            <a:chOff x="4359378" y="4677051"/>
            <a:chExt cx="875562" cy="159282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6B89B6F-3EA3-4F39-A65A-EDB1FC2E7675}"/>
                </a:ext>
              </a:extLst>
            </p:cNvPr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BBBCD86D-5F87-41A2-B0A4-AB981A148CD0}"/>
                </a:ext>
              </a:extLst>
            </p:cNvPr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9455D76-0A91-4385-9116-741049C6ED75}"/>
                </a:ext>
              </a:extLst>
            </p:cNvPr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B45494B-F287-4FF8-AA2E-4684F33EA1CA}"/>
              </a:ext>
            </a:extLst>
          </p:cNvPr>
          <p:cNvSpPr txBox="1"/>
          <p:nvPr/>
        </p:nvSpPr>
        <p:spPr>
          <a:xfrm>
            <a:off x="779525" y="3773810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4B27C09-906A-4851-8C67-5AC603CDF00B}"/>
              </a:ext>
            </a:extLst>
          </p:cNvPr>
          <p:cNvSpPr txBox="1"/>
          <p:nvPr/>
        </p:nvSpPr>
        <p:spPr>
          <a:xfrm>
            <a:off x="699884" y="427398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C478A7F-A4F2-4F12-94FF-1619A6734206}"/>
              </a:ext>
            </a:extLst>
          </p:cNvPr>
          <p:cNvSpPr txBox="1"/>
          <p:nvPr/>
        </p:nvSpPr>
        <p:spPr>
          <a:xfrm>
            <a:off x="6525583" y="3773810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DE8D1A5-9A60-438A-852E-577DCDEF7CC1}"/>
              </a:ext>
            </a:extLst>
          </p:cNvPr>
          <p:cNvSpPr txBox="1"/>
          <p:nvPr/>
        </p:nvSpPr>
        <p:spPr>
          <a:xfrm>
            <a:off x="6445942" y="427398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33" name="直角三角形 32">
            <a:extLst>
              <a:ext uri="{FF2B5EF4-FFF2-40B4-BE49-F238E27FC236}">
                <a16:creationId xmlns:a16="http://schemas.microsoft.com/office/drawing/2014/main" xmlns="" id="{546AD1D7-844D-4E76-8EAD-B5AC188C5D8E}"/>
              </a:ext>
            </a:extLst>
          </p:cNvPr>
          <p:cNvSpPr/>
          <p:nvPr/>
        </p:nvSpPr>
        <p:spPr>
          <a:xfrm>
            <a:off x="0" y="5565686"/>
            <a:ext cx="10325100" cy="12917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E0F999EE-E540-4797-B8DF-A27E96C56ED5}"/>
              </a:ext>
            </a:extLst>
          </p:cNvPr>
          <p:cNvCxnSpPr/>
          <p:nvPr/>
        </p:nvCxnSpPr>
        <p:spPr>
          <a:xfrm>
            <a:off x="6086883" y="3773810"/>
            <a:ext cx="0" cy="1791876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78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4CC82-D414-4D9A-A2DB-38767D87C2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梯形 25">
            <a:extLst>
              <a:ext uri="{FF2B5EF4-FFF2-40B4-BE49-F238E27FC236}">
                <a16:creationId xmlns:a16="http://schemas.microsoft.com/office/drawing/2014/main" xmlns="" id="{DD0A47BB-D1E6-4F9E-9CB3-FEC63BFC289A}"/>
              </a:ext>
            </a:extLst>
          </p:cNvPr>
          <p:cNvSpPr/>
          <p:nvPr/>
        </p:nvSpPr>
        <p:spPr>
          <a:xfrm>
            <a:off x="7091308" y="-331076"/>
            <a:ext cx="6795595" cy="6858000"/>
          </a:xfrm>
          <a:prstGeom prst="trapezoid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梯形 17">
            <a:extLst>
              <a:ext uri="{FF2B5EF4-FFF2-40B4-BE49-F238E27FC236}">
                <a16:creationId xmlns:a16="http://schemas.microsoft.com/office/drawing/2014/main" xmlns="" id="{36D2DA8E-F7F2-44E6-8BBF-899E245297E9}"/>
              </a:ext>
            </a:extLst>
          </p:cNvPr>
          <p:cNvSpPr/>
          <p:nvPr/>
        </p:nvSpPr>
        <p:spPr>
          <a:xfrm>
            <a:off x="7441105" y="0"/>
            <a:ext cx="6795595" cy="6858000"/>
          </a:xfrm>
          <a:prstGeom prst="trapezoid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3161C147-9AB2-451B-A39E-85401C1E567B}"/>
              </a:ext>
            </a:extLst>
          </p:cNvPr>
          <p:cNvGrpSpPr/>
          <p:nvPr/>
        </p:nvGrpSpPr>
        <p:grpSpPr>
          <a:xfrm>
            <a:off x="171358" y="756843"/>
            <a:ext cx="6130792" cy="5344314"/>
            <a:chOff x="-108561" y="1395085"/>
            <a:chExt cx="6130792" cy="5344314"/>
          </a:xfrm>
        </p:grpSpPr>
        <p:sp>
          <p:nvSpPr>
            <p:cNvPr id="33" name="不完整圆 32">
              <a:extLst>
                <a:ext uri="{FF2B5EF4-FFF2-40B4-BE49-F238E27FC236}">
                  <a16:creationId xmlns:a16="http://schemas.microsoft.com/office/drawing/2014/main" xmlns="" id="{734689D6-3630-4D7A-A223-08F0499ED85D}"/>
                </a:ext>
              </a:extLst>
            </p:cNvPr>
            <p:cNvSpPr/>
            <p:nvPr/>
          </p:nvSpPr>
          <p:spPr>
            <a:xfrm>
              <a:off x="381118" y="1395085"/>
              <a:ext cx="5344318" cy="5344314"/>
            </a:xfrm>
            <a:prstGeom prst="pie">
              <a:avLst>
                <a:gd name="adj1" fmla="val 16200935"/>
                <a:gd name="adj2" fmla="val 4688077"/>
              </a:avLst>
            </a:prstGeom>
            <a:solidFill>
              <a:srgbClr val="F9311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30" name="图表 29">
              <a:extLst>
                <a:ext uri="{FF2B5EF4-FFF2-40B4-BE49-F238E27FC236}">
                  <a16:creationId xmlns:a16="http://schemas.microsoft.com/office/drawing/2014/main" xmlns="" id="{817E0E92-9123-4727-90CF-F11B0827A9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22979744"/>
                </p:ext>
              </p:extLst>
            </p:nvPr>
          </p:nvGraphicFramePr>
          <p:xfrm>
            <a:off x="-108561" y="2046905"/>
            <a:ext cx="6130792" cy="40871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1" name="直角三角形 30">
            <a:extLst>
              <a:ext uri="{FF2B5EF4-FFF2-40B4-BE49-F238E27FC236}">
                <a16:creationId xmlns:a16="http://schemas.microsoft.com/office/drawing/2014/main" xmlns="" id="{CC3C3FB0-5DE9-4AF1-B2E1-04B9DC188161}"/>
              </a:ext>
            </a:extLst>
          </p:cNvPr>
          <p:cNvSpPr/>
          <p:nvPr/>
        </p:nvSpPr>
        <p:spPr>
          <a:xfrm flipH="1">
            <a:off x="6236219" y="1104900"/>
            <a:ext cx="139700" cy="139700"/>
          </a:xfrm>
          <a:prstGeom prst="rtTriangle">
            <a:avLst/>
          </a:prstGeom>
          <a:solidFill>
            <a:srgbClr val="D92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A06BB697-462C-4D32-83BF-517F674C531C}"/>
              </a:ext>
            </a:extLst>
          </p:cNvPr>
          <p:cNvSpPr/>
          <p:nvPr/>
        </p:nvSpPr>
        <p:spPr>
          <a:xfrm>
            <a:off x="3937519" y="1244600"/>
            <a:ext cx="4455886" cy="2035629"/>
          </a:xfrm>
          <a:custGeom>
            <a:avLst/>
            <a:gdLst>
              <a:gd name="connsiteX0" fmla="*/ 0 w 4455886"/>
              <a:gd name="connsiteY0" fmla="*/ 2035629 h 2035629"/>
              <a:gd name="connsiteX1" fmla="*/ 1509032 w 4455886"/>
              <a:gd name="connsiteY1" fmla="*/ 0 h 2035629"/>
              <a:gd name="connsiteX2" fmla="*/ 4455886 w 4455886"/>
              <a:gd name="connsiteY2" fmla="*/ 0 h 2035629"/>
              <a:gd name="connsiteX3" fmla="*/ 2946854 w 4455886"/>
              <a:gd name="connsiteY3" fmla="*/ 2035629 h 2035629"/>
              <a:gd name="connsiteX4" fmla="*/ 0 w 4455886"/>
              <a:gd name="connsiteY4" fmla="*/ 2035629 h 2035629"/>
              <a:gd name="connsiteX0" fmla="*/ 2946854 w 4455886"/>
              <a:gd name="connsiteY0" fmla="*/ 2035629 h 2127069"/>
              <a:gd name="connsiteX1" fmla="*/ 0 w 4455886"/>
              <a:gd name="connsiteY1" fmla="*/ 2035629 h 2127069"/>
              <a:gd name="connsiteX2" fmla="*/ 1509032 w 4455886"/>
              <a:gd name="connsiteY2" fmla="*/ 0 h 2127069"/>
              <a:gd name="connsiteX3" fmla="*/ 4455886 w 4455886"/>
              <a:gd name="connsiteY3" fmla="*/ 0 h 2127069"/>
              <a:gd name="connsiteX4" fmla="*/ 3038294 w 4455886"/>
              <a:gd name="connsiteY4" fmla="*/ 2127069 h 2127069"/>
              <a:gd name="connsiteX0" fmla="*/ 2946854 w 4455886"/>
              <a:gd name="connsiteY0" fmla="*/ 2035629 h 2035629"/>
              <a:gd name="connsiteX1" fmla="*/ 0 w 4455886"/>
              <a:gd name="connsiteY1" fmla="*/ 2035629 h 2035629"/>
              <a:gd name="connsiteX2" fmla="*/ 1509032 w 4455886"/>
              <a:gd name="connsiteY2" fmla="*/ 0 h 2035629"/>
              <a:gd name="connsiteX3" fmla="*/ 4455886 w 4455886"/>
              <a:gd name="connsiteY3" fmla="*/ 0 h 2035629"/>
              <a:gd name="connsiteX0" fmla="*/ 0 w 4455886"/>
              <a:gd name="connsiteY0" fmla="*/ 2035629 h 2035629"/>
              <a:gd name="connsiteX1" fmla="*/ 1509032 w 4455886"/>
              <a:gd name="connsiteY1" fmla="*/ 0 h 2035629"/>
              <a:gd name="connsiteX2" fmla="*/ 4455886 w 4455886"/>
              <a:gd name="connsiteY2" fmla="*/ 0 h 2035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5886" h="2035629">
                <a:moveTo>
                  <a:pt x="0" y="2035629"/>
                </a:moveTo>
                <a:lnTo>
                  <a:pt x="1509032" y="0"/>
                </a:lnTo>
                <a:lnTo>
                  <a:pt x="4455886" y="0"/>
                </a:lnTo>
              </a:path>
            </a:pathLst>
          </a:cu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6534F88-B975-4EA0-8C1D-D3A9F2C9FEBC}"/>
              </a:ext>
            </a:extLst>
          </p:cNvPr>
          <p:cNvGrpSpPr/>
          <p:nvPr/>
        </p:nvGrpSpPr>
        <p:grpSpPr>
          <a:xfrm>
            <a:off x="6375919" y="1108075"/>
            <a:ext cx="5435600" cy="5026025"/>
            <a:chOff x="660400" y="1108075"/>
            <a:chExt cx="5435600" cy="502602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D33E5B85-9E45-417F-B9CA-430EA4935C15}"/>
                </a:ext>
              </a:extLst>
            </p:cNvPr>
            <p:cNvSpPr/>
            <p:nvPr/>
          </p:nvSpPr>
          <p:spPr>
            <a:xfrm>
              <a:off x="660400" y="1108075"/>
              <a:ext cx="5435600" cy="5026025"/>
            </a:xfrm>
            <a:prstGeom prst="rect">
              <a:avLst/>
            </a:prstGeom>
            <a:solidFill>
              <a:srgbClr val="3D495F"/>
            </a:soli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80177117-D553-42D3-8FB2-797B17081E91}"/>
                </a:ext>
              </a:extLst>
            </p:cNvPr>
            <p:cNvSpPr/>
            <p:nvPr/>
          </p:nvSpPr>
          <p:spPr>
            <a:xfrm>
              <a:off x="660400" y="1108075"/>
              <a:ext cx="5435600" cy="79375"/>
            </a:xfrm>
            <a:prstGeom prst="rect">
              <a:avLst/>
            </a:prstGeom>
            <a:solidFill>
              <a:srgbClr val="F93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AEA4289-1CAD-48E1-875F-43BC5C2F5D6D}"/>
                </a:ext>
              </a:extLst>
            </p:cNvPr>
            <p:cNvGrpSpPr/>
            <p:nvPr/>
          </p:nvGrpSpPr>
          <p:grpSpPr>
            <a:xfrm>
              <a:off x="1030966" y="1910876"/>
              <a:ext cx="4694469" cy="3420423"/>
              <a:chOff x="1217600" y="1910876"/>
              <a:chExt cx="4694469" cy="342042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BD4FEC2D-4E96-4643-8CFA-BD5E20891E19}"/>
                  </a:ext>
                </a:extLst>
              </p:cNvPr>
              <p:cNvSpPr txBox="1"/>
              <p:nvPr/>
            </p:nvSpPr>
            <p:spPr>
              <a:xfrm>
                <a:off x="1217600" y="1910876"/>
                <a:ext cx="282733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4400">
                    <a:solidFill>
                      <a:srgbClr val="F93110"/>
                    </a:solidFill>
                    <a:latin typeface="思源宋体" panose="02020400000000000000" pitchFamily="18" charset="-122"/>
                    <a:ea typeface="微软简" pitchFamily="2" charset="-122"/>
                  </a:defRPr>
                </a:lvl1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8A1F3310-CAB4-4F61-825D-94E30A46D872}"/>
                  </a:ext>
                </a:extLst>
              </p:cNvPr>
              <p:cNvSpPr txBox="1"/>
              <p:nvPr/>
            </p:nvSpPr>
            <p:spPr>
              <a:xfrm>
                <a:off x="1217600" y="2680317"/>
                <a:ext cx="4694469" cy="2122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dirty="0" err="1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urna</a:t>
                </a:r>
                <a:r>
                  <a:rPr lang="en-US" altLang="zh-CN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.</a:t>
                </a: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022B4EB6-6E5B-44DC-8400-DB8EF6FA6E5C}"/>
                  </a:ext>
                </a:extLst>
              </p:cNvPr>
              <p:cNvGrpSpPr/>
              <p:nvPr/>
            </p:nvGrpSpPr>
            <p:grpSpPr>
              <a:xfrm>
                <a:off x="1336663" y="5172017"/>
                <a:ext cx="875562" cy="159282"/>
                <a:chOff x="4515281" y="6054193"/>
                <a:chExt cx="875562" cy="159282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xmlns="" id="{6C6A9AFE-6F53-4A0C-A655-93F30EE638F0}"/>
                    </a:ext>
                  </a:extLst>
                </p:cNvPr>
                <p:cNvSpPr/>
                <p:nvPr/>
              </p:nvSpPr>
              <p:spPr>
                <a:xfrm>
                  <a:off x="523156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xmlns="" id="{EF237CDE-6FB3-4863-8468-C0C1B58B6F5D}"/>
                    </a:ext>
                  </a:extLst>
                </p:cNvPr>
                <p:cNvSpPr/>
                <p:nvPr/>
              </p:nvSpPr>
              <p:spPr>
                <a:xfrm>
                  <a:off x="487342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xmlns="" id="{C1159DBE-FFE4-4B68-AC8D-0CBF9EEC6C72}"/>
                    </a:ext>
                  </a:extLst>
                </p:cNvPr>
                <p:cNvSpPr/>
                <p:nvPr/>
              </p:nvSpPr>
              <p:spPr>
                <a:xfrm>
                  <a:off x="451528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D63098E5-F1BE-4C73-A12B-E8EA3A32FAAC}"/>
              </a:ext>
            </a:extLst>
          </p:cNvPr>
          <p:cNvGrpSpPr/>
          <p:nvPr/>
        </p:nvGrpSpPr>
        <p:grpSpPr>
          <a:xfrm rot="21420325">
            <a:off x="651613" y="743236"/>
            <a:ext cx="5355770" cy="5360021"/>
            <a:chOff x="651613" y="743236"/>
            <a:chExt cx="5355770" cy="5360021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66BD78AF-C0C2-4C21-B983-C2F575020108}"/>
                </a:ext>
              </a:extLst>
            </p:cNvPr>
            <p:cNvCxnSpPr>
              <a:cxnSpLocks/>
            </p:cNvCxnSpPr>
            <p:nvPr/>
          </p:nvCxnSpPr>
          <p:spPr>
            <a:xfrm rot="-5400000" flipV="1">
              <a:off x="711342" y="33635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4196E6D7-82BF-43ED-B445-AE5B55B66692}"/>
                </a:ext>
              </a:extLst>
            </p:cNvPr>
            <p:cNvCxnSpPr>
              <a:cxnSpLocks/>
            </p:cNvCxnSpPr>
            <p:nvPr/>
          </p:nvCxnSpPr>
          <p:spPr>
            <a:xfrm rot="-4846154" flipV="1">
              <a:off x="745301" y="294285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4824F8F3-267A-492E-9C45-CE03C5C004C5}"/>
                </a:ext>
              </a:extLst>
            </p:cNvPr>
            <p:cNvCxnSpPr>
              <a:cxnSpLocks/>
            </p:cNvCxnSpPr>
            <p:nvPr/>
          </p:nvCxnSpPr>
          <p:spPr>
            <a:xfrm rot="-4292308" flipV="1">
              <a:off x="846300" y="253308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EEDFC04C-7C05-48CD-A40F-EFA40B9CBAF6}"/>
                </a:ext>
              </a:extLst>
            </p:cNvPr>
            <p:cNvCxnSpPr>
              <a:cxnSpLocks/>
            </p:cNvCxnSpPr>
            <p:nvPr/>
          </p:nvCxnSpPr>
          <p:spPr>
            <a:xfrm rot="-3738462" flipV="1">
              <a:off x="1011723" y="214482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9C17A595-D05E-40E6-9B41-AD3E4A26D913}"/>
                </a:ext>
              </a:extLst>
            </p:cNvPr>
            <p:cNvCxnSpPr>
              <a:cxnSpLocks/>
            </p:cNvCxnSpPr>
            <p:nvPr/>
          </p:nvCxnSpPr>
          <p:spPr>
            <a:xfrm rot="-3184615" flipV="1">
              <a:off x="1237284" y="178812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43BC0F73-A437-4929-B836-39D548509E51}"/>
                </a:ext>
              </a:extLst>
            </p:cNvPr>
            <p:cNvCxnSpPr>
              <a:cxnSpLocks/>
            </p:cNvCxnSpPr>
            <p:nvPr/>
          </p:nvCxnSpPr>
          <p:spPr>
            <a:xfrm rot="-2630769" flipV="1">
              <a:off x="1517144" y="14722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C57195F9-29E1-46EE-B462-94395EABCD48}"/>
                </a:ext>
              </a:extLst>
            </p:cNvPr>
            <p:cNvCxnSpPr>
              <a:cxnSpLocks/>
            </p:cNvCxnSpPr>
            <p:nvPr/>
          </p:nvCxnSpPr>
          <p:spPr>
            <a:xfrm rot="-2076923" flipV="1">
              <a:off x="1844052" y="12053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9495980F-4C9E-43B7-878F-8BBBFB4D04B1}"/>
                </a:ext>
              </a:extLst>
            </p:cNvPr>
            <p:cNvCxnSpPr>
              <a:cxnSpLocks/>
            </p:cNvCxnSpPr>
            <p:nvPr/>
          </p:nvCxnSpPr>
          <p:spPr>
            <a:xfrm rot="-1523077" flipV="1">
              <a:off x="2209543" y="99430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5FB0B652-0278-4DAE-98B6-FFCEB0DE7D12}"/>
                </a:ext>
              </a:extLst>
            </p:cNvPr>
            <p:cNvCxnSpPr>
              <a:cxnSpLocks/>
            </p:cNvCxnSpPr>
            <p:nvPr/>
          </p:nvCxnSpPr>
          <p:spPr>
            <a:xfrm rot="-969231" flipV="1">
              <a:off x="2604150" y="84464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40D21767-AC9C-4A8F-8072-CFD66EA454E6}"/>
                </a:ext>
              </a:extLst>
            </p:cNvPr>
            <p:cNvCxnSpPr>
              <a:cxnSpLocks/>
            </p:cNvCxnSpPr>
            <p:nvPr/>
          </p:nvCxnSpPr>
          <p:spPr>
            <a:xfrm rot="-415385" flipV="1">
              <a:off x="3017654" y="7602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D10C580B-B3A8-424C-B5E8-5E30AB0E7E99}"/>
                </a:ext>
              </a:extLst>
            </p:cNvPr>
            <p:cNvCxnSpPr>
              <a:cxnSpLocks/>
            </p:cNvCxnSpPr>
            <p:nvPr/>
          </p:nvCxnSpPr>
          <p:spPr>
            <a:xfrm rot="138462" flipV="1">
              <a:off x="3439344" y="74323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B92C145B-756F-4C48-94B4-F0D0708818A9}"/>
                </a:ext>
              </a:extLst>
            </p:cNvPr>
            <p:cNvCxnSpPr>
              <a:cxnSpLocks/>
            </p:cNvCxnSpPr>
            <p:nvPr/>
          </p:nvCxnSpPr>
          <p:spPr>
            <a:xfrm rot="692308" flipV="1">
              <a:off x="3858299" y="79410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7A4DF5AF-1E6B-43AD-B379-354ACCB2158D}"/>
                </a:ext>
              </a:extLst>
            </p:cNvPr>
            <p:cNvCxnSpPr>
              <a:cxnSpLocks/>
            </p:cNvCxnSpPr>
            <p:nvPr/>
          </p:nvCxnSpPr>
          <p:spPr>
            <a:xfrm rot="1246154" flipV="1">
              <a:off x="4263669" y="911523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57EF98F1-0B43-48AB-92F9-E013AFA6CE84}"/>
                </a:ext>
              </a:extLst>
            </p:cNvPr>
            <p:cNvCxnSpPr>
              <a:cxnSpLocks/>
            </p:cNvCxnSpPr>
            <p:nvPr/>
          </p:nvCxnSpPr>
          <p:spPr>
            <a:xfrm rot="1800000" flipV="1">
              <a:off x="4644954" y="109244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86393AD-0F0F-4B2E-BC9E-6167CF6FB977}"/>
                </a:ext>
              </a:extLst>
            </p:cNvPr>
            <p:cNvCxnSpPr>
              <a:cxnSpLocks/>
            </p:cNvCxnSpPr>
            <p:nvPr/>
          </p:nvCxnSpPr>
          <p:spPr>
            <a:xfrm rot="2353846" flipV="1">
              <a:off x="4992280" y="133218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045387A1-7B3F-4B3F-A743-F6B72EC29748}"/>
                </a:ext>
              </a:extLst>
            </p:cNvPr>
            <p:cNvCxnSpPr>
              <a:cxnSpLocks/>
            </p:cNvCxnSpPr>
            <p:nvPr/>
          </p:nvCxnSpPr>
          <p:spPr>
            <a:xfrm rot="3461538" flipV="1">
              <a:off x="5550184" y="19619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A991DDAA-F916-41C6-A08F-B2855EFF0151}"/>
                </a:ext>
              </a:extLst>
            </p:cNvPr>
            <p:cNvCxnSpPr>
              <a:cxnSpLocks/>
            </p:cNvCxnSpPr>
            <p:nvPr/>
          </p:nvCxnSpPr>
          <p:spPr>
            <a:xfrm rot="4015385" flipV="1">
              <a:off x="5746312" y="233562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FA780E6F-A55B-4733-B684-74B31AC3F1AF}"/>
                </a:ext>
              </a:extLst>
            </p:cNvPr>
            <p:cNvCxnSpPr>
              <a:cxnSpLocks/>
            </p:cNvCxnSpPr>
            <p:nvPr/>
          </p:nvCxnSpPr>
          <p:spPr>
            <a:xfrm rot="4569231" flipV="1">
              <a:off x="5879956" y="273593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C90599B1-8A6C-438C-9244-A4CE3566DB52}"/>
                </a:ext>
              </a:extLst>
            </p:cNvPr>
            <p:cNvCxnSpPr>
              <a:cxnSpLocks/>
            </p:cNvCxnSpPr>
            <p:nvPr/>
          </p:nvCxnSpPr>
          <p:spPr>
            <a:xfrm rot="5123077" flipV="1">
              <a:off x="5947655" y="315250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9FC46FC8-2198-411B-8EC1-798ACBE4FC46}"/>
                </a:ext>
              </a:extLst>
            </p:cNvPr>
            <p:cNvCxnSpPr>
              <a:cxnSpLocks/>
            </p:cNvCxnSpPr>
            <p:nvPr/>
          </p:nvCxnSpPr>
          <p:spPr>
            <a:xfrm rot="5676923" flipV="1">
              <a:off x="5947655" y="357453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25D1ED13-46F9-41FB-982F-37AFFA4147EA}"/>
                </a:ext>
              </a:extLst>
            </p:cNvPr>
            <p:cNvCxnSpPr>
              <a:cxnSpLocks/>
            </p:cNvCxnSpPr>
            <p:nvPr/>
          </p:nvCxnSpPr>
          <p:spPr>
            <a:xfrm rot="6230769" flipV="1">
              <a:off x="5879956" y="399110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05259BA9-70BF-4482-8DB2-A81950A6A8A8}"/>
                </a:ext>
              </a:extLst>
            </p:cNvPr>
            <p:cNvCxnSpPr>
              <a:cxnSpLocks/>
            </p:cNvCxnSpPr>
            <p:nvPr/>
          </p:nvCxnSpPr>
          <p:spPr>
            <a:xfrm rot="6784615" flipV="1">
              <a:off x="5746312" y="439141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40BE7CF9-1A16-4C4D-91CD-55254E60E1B7}"/>
                </a:ext>
              </a:extLst>
            </p:cNvPr>
            <p:cNvCxnSpPr>
              <a:cxnSpLocks/>
            </p:cNvCxnSpPr>
            <p:nvPr/>
          </p:nvCxnSpPr>
          <p:spPr>
            <a:xfrm rot="7338462" flipV="1">
              <a:off x="5550184" y="476510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A94FA736-622E-4809-92F4-82931B762BA1}"/>
                </a:ext>
              </a:extLst>
            </p:cNvPr>
            <p:cNvCxnSpPr>
              <a:cxnSpLocks/>
            </p:cNvCxnSpPr>
            <p:nvPr/>
          </p:nvCxnSpPr>
          <p:spPr>
            <a:xfrm rot="7892308" flipV="1">
              <a:off x="5296651" y="510249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8DC59FBE-21DB-4AA0-9EBC-A7C4896C9D32}"/>
                </a:ext>
              </a:extLst>
            </p:cNvPr>
            <p:cNvCxnSpPr>
              <a:cxnSpLocks/>
            </p:cNvCxnSpPr>
            <p:nvPr/>
          </p:nvCxnSpPr>
          <p:spPr>
            <a:xfrm rot="8446154" flipV="1">
              <a:off x="4992280" y="539484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20586B0F-479E-41ED-B7AB-9FE6875556A2}"/>
                </a:ext>
              </a:extLst>
            </p:cNvPr>
            <p:cNvCxnSpPr>
              <a:cxnSpLocks/>
            </p:cNvCxnSpPr>
            <p:nvPr/>
          </p:nvCxnSpPr>
          <p:spPr>
            <a:xfrm rot="9000000" flipV="1">
              <a:off x="4644954" y="563459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CFA21BEA-59A6-47FD-B083-3780BA9CFACD}"/>
                </a:ext>
              </a:extLst>
            </p:cNvPr>
            <p:cNvCxnSpPr>
              <a:cxnSpLocks/>
            </p:cNvCxnSpPr>
            <p:nvPr/>
          </p:nvCxnSpPr>
          <p:spPr>
            <a:xfrm rot="9553846" flipV="1">
              <a:off x="4263669" y="581551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21CD1D80-A1EB-43E9-99A1-20E839BDB330}"/>
                </a:ext>
              </a:extLst>
            </p:cNvPr>
            <p:cNvCxnSpPr>
              <a:cxnSpLocks/>
            </p:cNvCxnSpPr>
            <p:nvPr/>
          </p:nvCxnSpPr>
          <p:spPr>
            <a:xfrm rot="10107692" flipV="1">
              <a:off x="3858299" y="593292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3CBD16D9-EBA7-4EE4-97D3-A8DEE97F8E43}"/>
                </a:ext>
              </a:extLst>
            </p:cNvPr>
            <p:cNvCxnSpPr>
              <a:cxnSpLocks/>
            </p:cNvCxnSpPr>
            <p:nvPr/>
          </p:nvCxnSpPr>
          <p:spPr>
            <a:xfrm rot="10661538" flipV="1">
              <a:off x="3439344" y="598380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4CDFED8D-268C-4D05-88FE-B30E453DDE7F}"/>
                </a:ext>
              </a:extLst>
            </p:cNvPr>
            <p:cNvCxnSpPr>
              <a:cxnSpLocks/>
            </p:cNvCxnSpPr>
            <p:nvPr/>
          </p:nvCxnSpPr>
          <p:spPr>
            <a:xfrm rot="11215385" flipV="1">
              <a:off x="3017654" y="596680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23EEA7C6-6A1D-4E17-9B4F-3E87FFF6BE94}"/>
                </a:ext>
              </a:extLst>
            </p:cNvPr>
            <p:cNvCxnSpPr>
              <a:cxnSpLocks/>
            </p:cNvCxnSpPr>
            <p:nvPr/>
          </p:nvCxnSpPr>
          <p:spPr>
            <a:xfrm rot="11769230" flipV="1">
              <a:off x="2604150" y="588238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297FAE45-3601-4508-B79B-10311D15C4F3}"/>
                </a:ext>
              </a:extLst>
            </p:cNvPr>
            <p:cNvCxnSpPr>
              <a:cxnSpLocks/>
            </p:cNvCxnSpPr>
            <p:nvPr/>
          </p:nvCxnSpPr>
          <p:spPr>
            <a:xfrm rot="12323077" flipV="1">
              <a:off x="2209543" y="573273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19F78C03-D1A4-49B1-A504-44F9F2711BFC}"/>
                </a:ext>
              </a:extLst>
            </p:cNvPr>
            <p:cNvCxnSpPr>
              <a:cxnSpLocks/>
            </p:cNvCxnSpPr>
            <p:nvPr/>
          </p:nvCxnSpPr>
          <p:spPr>
            <a:xfrm rot="12876923" flipV="1">
              <a:off x="1844052" y="55217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F1AF6A09-36C2-481F-A4C4-A7073C6B7889}"/>
                </a:ext>
              </a:extLst>
            </p:cNvPr>
            <p:cNvCxnSpPr>
              <a:cxnSpLocks/>
            </p:cNvCxnSpPr>
            <p:nvPr/>
          </p:nvCxnSpPr>
          <p:spPr>
            <a:xfrm rot="13430770" flipV="1">
              <a:off x="1517144" y="525480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20422DE7-B117-43A7-8363-D3DDB6260BA2}"/>
                </a:ext>
              </a:extLst>
            </p:cNvPr>
            <p:cNvCxnSpPr>
              <a:cxnSpLocks/>
            </p:cNvCxnSpPr>
            <p:nvPr/>
          </p:nvCxnSpPr>
          <p:spPr>
            <a:xfrm rot="13984615" flipV="1">
              <a:off x="1237284" y="493890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207066EB-5951-4510-8D24-7600E241C00B}"/>
                </a:ext>
              </a:extLst>
            </p:cNvPr>
            <p:cNvCxnSpPr>
              <a:cxnSpLocks/>
            </p:cNvCxnSpPr>
            <p:nvPr/>
          </p:nvCxnSpPr>
          <p:spPr>
            <a:xfrm rot="14538462" flipV="1">
              <a:off x="1011723" y="458221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9F649E7B-F547-4BEB-A732-C2963AAA023A}"/>
                </a:ext>
              </a:extLst>
            </p:cNvPr>
            <p:cNvCxnSpPr>
              <a:cxnSpLocks/>
            </p:cNvCxnSpPr>
            <p:nvPr/>
          </p:nvCxnSpPr>
          <p:spPr>
            <a:xfrm rot="15092308" flipV="1">
              <a:off x="846300" y="419395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6178EA4E-4D0A-46D9-A544-486A4D33E509}"/>
                </a:ext>
              </a:extLst>
            </p:cNvPr>
            <p:cNvCxnSpPr>
              <a:cxnSpLocks/>
            </p:cNvCxnSpPr>
            <p:nvPr/>
          </p:nvCxnSpPr>
          <p:spPr>
            <a:xfrm rot="15646154" flipV="1">
              <a:off x="745301" y="378418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35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5D1D1A-CBA8-4B60-B99A-8406612919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BC62B366-F872-4238-9177-C33CFCF10A53}"/>
              </a:ext>
            </a:extLst>
          </p:cNvPr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26708CC9-83DE-4083-9A79-B6D0416C971B}"/>
              </a:ext>
            </a:extLst>
          </p:cNvPr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9846870E-B0A3-4283-8846-1057AD8B3F5F}"/>
              </a:ext>
            </a:extLst>
          </p:cNvPr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DA6571A-ABF3-4AEF-953E-9FD0D30F616D}"/>
              </a:ext>
            </a:extLst>
          </p:cNvPr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E8F7B74-E5D4-4F4A-B46A-7E8C09EFB6B9}"/>
              </a:ext>
            </a:extLst>
          </p:cNvPr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>
            <a:extLst>
              <a:ext uri="{FF2B5EF4-FFF2-40B4-BE49-F238E27FC236}">
                <a16:creationId xmlns:a16="http://schemas.microsoft.com/office/drawing/2014/main" xmlns="" id="{3A145C19-BC25-46F4-8D5A-440E775D11E3}"/>
              </a:ext>
            </a:extLst>
          </p:cNvPr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E4E4A76-DBE9-41DE-8DF9-CF8668957C7E}"/>
              </a:ext>
            </a:extLst>
          </p:cNvPr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EA66E12-45FD-4E4C-A324-78166C3FBB62}"/>
              </a:ext>
            </a:extLst>
          </p:cNvPr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EFCED1D-DAA3-49C4-ABC4-4E6CC7DC0400}"/>
              </a:ext>
            </a:extLst>
          </p:cNvPr>
          <p:cNvSpPr txBox="1"/>
          <p:nvPr/>
        </p:nvSpPr>
        <p:spPr>
          <a:xfrm>
            <a:off x="4048030" y="2355019"/>
            <a:ext cx="35960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FOUR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90022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F9D1143A-6F15-42AD-9051-319DAFDA5AE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40">
            <a:extLst>
              <a:ext uri="{FF2B5EF4-FFF2-40B4-BE49-F238E27FC236}">
                <a16:creationId xmlns:a16="http://schemas.microsoft.com/office/drawing/2014/main" xmlns="" id="{21F3BAD6-24BA-46A1-A66F-31DCB7CADCBC}"/>
              </a:ext>
            </a:extLst>
          </p:cNvPr>
          <p:cNvSpPr/>
          <p:nvPr/>
        </p:nvSpPr>
        <p:spPr>
          <a:xfrm rot="16200000" flipH="1" flipV="1">
            <a:off x="-1769423" y="1769420"/>
            <a:ext cx="6129642" cy="2590802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" fmla="*/ 9050076 w 13467025"/>
              <a:gd name="connsiteY0" fmla="*/ 5582977 h 5582977"/>
              <a:gd name="connsiteX1" fmla="*/ 0 w 13467025"/>
              <a:gd name="connsiteY1" fmla="*/ 0 h 5582977"/>
              <a:gd name="connsiteX2" fmla="*/ 9050076 w 13467025"/>
              <a:gd name="connsiteY2" fmla="*/ 3716075 h 5582977"/>
              <a:gd name="connsiteX3" fmla="*/ 13467025 w 13467025"/>
              <a:gd name="connsiteY3" fmla="*/ 5582977 h 5582977"/>
              <a:gd name="connsiteX4" fmla="*/ 9050076 w 13467025"/>
              <a:gd name="connsiteY4" fmla="*/ 5582977 h 5582977"/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/>
              </a:gs>
              <a:gs pos="100000">
                <a:srgbClr val="3D495F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直角三角形 41">
            <a:extLst>
              <a:ext uri="{FF2B5EF4-FFF2-40B4-BE49-F238E27FC236}">
                <a16:creationId xmlns:a16="http://schemas.microsoft.com/office/drawing/2014/main" xmlns="" id="{38B58D18-8273-4444-900E-19760F1A80C7}"/>
              </a:ext>
            </a:extLst>
          </p:cNvPr>
          <p:cNvSpPr/>
          <p:nvPr/>
        </p:nvSpPr>
        <p:spPr>
          <a:xfrm rot="16200000">
            <a:off x="-1754288" y="-7088288"/>
            <a:ext cx="19605826" cy="8286750"/>
          </a:xfrm>
          <a:custGeom>
            <a:avLst/>
            <a:gdLst>
              <a:gd name="connsiteX0" fmla="*/ 0 w 19605826"/>
              <a:gd name="connsiteY0" fmla="*/ 8286750 h 8286750"/>
              <a:gd name="connsiteX1" fmla="*/ 0 w 19605826"/>
              <a:gd name="connsiteY1" fmla="*/ 0 h 8286750"/>
              <a:gd name="connsiteX2" fmla="*/ 19605826 w 19605826"/>
              <a:gd name="connsiteY2" fmla="*/ 8286750 h 8286750"/>
              <a:gd name="connsiteX3" fmla="*/ 0 w 19605826"/>
              <a:gd name="connsiteY3" fmla="*/ 8286750 h 8286750"/>
              <a:gd name="connsiteX0" fmla="*/ 0 w 19605826"/>
              <a:gd name="connsiteY0" fmla="*/ 8286750 h 8286750"/>
              <a:gd name="connsiteX1" fmla="*/ 1754288 w 19605826"/>
              <a:gd name="connsiteY1" fmla="*/ 7088288 h 8286750"/>
              <a:gd name="connsiteX2" fmla="*/ 0 w 19605826"/>
              <a:gd name="connsiteY2" fmla="*/ 0 h 8286750"/>
              <a:gd name="connsiteX3" fmla="*/ 19605826 w 19605826"/>
              <a:gd name="connsiteY3" fmla="*/ 8286750 h 8286750"/>
              <a:gd name="connsiteX4" fmla="*/ 0 w 19605826"/>
              <a:gd name="connsiteY4" fmla="*/ 8286750 h 8286750"/>
              <a:gd name="connsiteX0" fmla="*/ 0 w 19605826"/>
              <a:gd name="connsiteY0" fmla="*/ 8286750 h 8286750"/>
              <a:gd name="connsiteX1" fmla="*/ 0 w 19605826"/>
              <a:gd name="connsiteY1" fmla="*/ 0 h 8286750"/>
              <a:gd name="connsiteX2" fmla="*/ 19605826 w 19605826"/>
              <a:gd name="connsiteY2" fmla="*/ 8286750 h 8286750"/>
              <a:gd name="connsiteX3" fmla="*/ 0 w 19605826"/>
              <a:gd name="connsiteY3" fmla="*/ 8286750 h 828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05826" h="8286750">
                <a:moveTo>
                  <a:pt x="0" y="8286750"/>
                </a:moveTo>
                <a:lnTo>
                  <a:pt x="0" y="0"/>
                </a:lnTo>
                <a:lnTo>
                  <a:pt x="19605826" y="8286750"/>
                </a:lnTo>
                <a:lnTo>
                  <a:pt x="0" y="828675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0">
            <a:extLst>
              <a:ext uri="{FF2B5EF4-FFF2-40B4-BE49-F238E27FC236}">
                <a16:creationId xmlns:a16="http://schemas.microsoft.com/office/drawing/2014/main" xmlns="" id="{0661151E-D50E-42E0-A005-B1B8E7C91023}"/>
              </a:ext>
            </a:extLst>
          </p:cNvPr>
          <p:cNvSpPr/>
          <p:nvPr/>
        </p:nvSpPr>
        <p:spPr>
          <a:xfrm rot="16200000">
            <a:off x="3647890" y="-1686110"/>
            <a:ext cx="12011391" cy="5076828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" fmla="*/ 9050076 w 13467025"/>
              <a:gd name="connsiteY0" fmla="*/ 5582977 h 5582977"/>
              <a:gd name="connsiteX1" fmla="*/ 0 w 13467025"/>
              <a:gd name="connsiteY1" fmla="*/ 0 h 5582977"/>
              <a:gd name="connsiteX2" fmla="*/ 9050076 w 13467025"/>
              <a:gd name="connsiteY2" fmla="*/ 3716075 h 5582977"/>
              <a:gd name="connsiteX3" fmla="*/ 13467025 w 13467025"/>
              <a:gd name="connsiteY3" fmla="*/ 5582977 h 5582977"/>
              <a:gd name="connsiteX4" fmla="*/ 9050076 w 13467025"/>
              <a:gd name="connsiteY4" fmla="*/ 5582977 h 5582977"/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>
                  <a:alpha val="40000"/>
                </a:srgbClr>
              </a:gs>
              <a:gs pos="100000">
                <a:srgbClr val="3D495F">
                  <a:alpha val="9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xmlns="" id="{D96D03CD-B878-4ED4-852B-517781FE7376}"/>
              </a:ext>
            </a:extLst>
          </p:cNvPr>
          <p:cNvSpPr/>
          <p:nvPr/>
        </p:nvSpPr>
        <p:spPr>
          <a:xfrm rot="16200000">
            <a:off x="9050077" y="3716075"/>
            <a:ext cx="4416949" cy="1866902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" fmla="*/ 9050076 w 13467025"/>
              <a:gd name="connsiteY0" fmla="*/ 5582977 h 5582977"/>
              <a:gd name="connsiteX1" fmla="*/ 0 w 13467025"/>
              <a:gd name="connsiteY1" fmla="*/ 0 h 5582977"/>
              <a:gd name="connsiteX2" fmla="*/ 9050076 w 13467025"/>
              <a:gd name="connsiteY2" fmla="*/ 3716075 h 5582977"/>
              <a:gd name="connsiteX3" fmla="*/ 13467025 w 13467025"/>
              <a:gd name="connsiteY3" fmla="*/ 5582977 h 5582977"/>
              <a:gd name="connsiteX4" fmla="*/ 9050076 w 13467025"/>
              <a:gd name="connsiteY4" fmla="*/ 5582977 h 5582977"/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>
                  <a:alpha val="60000"/>
                </a:srgbClr>
              </a:gs>
              <a:gs pos="100000">
                <a:srgbClr val="3D495F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CB994756-8AAB-4028-90A5-A5870FE7FEE7}"/>
              </a:ext>
            </a:extLst>
          </p:cNvPr>
          <p:cNvSpPr txBox="1"/>
          <p:nvPr/>
        </p:nvSpPr>
        <p:spPr>
          <a:xfrm>
            <a:off x="1239838" y="1130300"/>
            <a:ext cx="1511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目</a:t>
            </a:r>
            <a:r>
              <a:rPr lang="zh-CN" altLang="en-US" dirty="0"/>
              <a:t>录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A63391F-551E-4777-8405-9614E2BB049B}"/>
              </a:ext>
            </a:extLst>
          </p:cNvPr>
          <p:cNvSpPr txBox="1"/>
          <p:nvPr/>
        </p:nvSpPr>
        <p:spPr>
          <a:xfrm>
            <a:off x="1239838" y="2004183"/>
            <a:ext cx="281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ONTENT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740E8A9F-3B43-4A84-A4B2-2B9F771996A5}"/>
              </a:ext>
            </a:extLst>
          </p:cNvPr>
          <p:cNvSpPr txBox="1"/>
          <p:nvPr/>
        </p:nvSpPr>
        <p:spPr>
          <a:xfrm>
            <a:off x="1239838" y="311150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1.Title here</a:t>
            </a:r>
            <a:endParaRPr lang="zh-CN" altLang="en-US" sz="2000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CA26B6ED-FAFD-428E-A939-F875D90B87C8}"/>
              </a:ext>
            </a:extLst>
          </p:cNvPr>
          <p:cNvSpPr txBox="1"/>
          <p:nvPr/>
        </p:nvSpPr>
        <p:spPr>
          <a:xfrm>
            <a:off x="6387643" y="311150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2.Title here</a:t>
            </a:r>
            <a:endParaRPr lang="zh-CN" altLang="en-US" sz="20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190DDD1-304B-4C2C-B897-48BE1BA59B5E}"/>
              </a:ext>
            </a:extLst>
          </p:cNvPr>
          <p:cNvSpPr txBox="1"/>
          <p:nvPr/>
        </p:nvSpPr>
        <p:spPr>
          <a:xfrm>
            <a:off x="1239838" y="458464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3.Title here</a:t>
            </a:r>
            <a:endParaRPr lang="zh-CN" altLang="en-US" sz="20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1046FDBE-0058-4063-B131-4E72AFCDC286}"/>
              </a:ext>
            </a:extLst>
          </p:cNvPr>
          <p:cNvSpPr txBox="1"/>
          <p:nvPr/>
        </p:nvSpPr>
        <p:spPr>
          <a:xfrm>
            <a:off x="6387643" y="458464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4.Title here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4285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F1EC394-08C8-4493-BDE6-FA728BE5242A}"/>
              </a:ext>
            </a:extLst>
          </p:cNvPr>
          <p:cNvSpPr/>
          <p:nvPr/>
        </p:nvSpPr>
        <p:spPr>
          <a:xfrm flipH="1">
            <a:off x="10108027" y="0"/>
            <a:ext cx="7258050" cy="6858000"/>
          </a:xfrm>
          <a:custGeom>
            <a:avLst/>
            <a:gdLst>
              <a:gd name="connsiteX0" fmla="*/ 0 w 7258050"/>
              <a:gd name="connsiteY0" fmla="*/ 0 h 6858000"/>
              <a:gd name="connsiteX1" fmla="*/ 4743427 w 7258050"/>
              <a:gd name="connsiteY1" fmla="*/ 0 h 6858000"/>
              <a:gd name="connsiteX2" fmla="*/ 7258050 w 7258050"/>
              <a:gd name="connsiteY2" fmla="*/ 6858000 h 6858000"/>
              <a:gd name="connsiteX3" fmla="*/ 0 w 7258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8050" h="6858000">
                <a:moveTo>
                  <a:pt x="0" y="0"/>
                </a:moveTo>
                <a:lnTo>
                  <a:pt x="4743427" y="0"/>
                </a:lnTo>
                <a:lnTo>
                  <a:pt x="7258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9AE646C5-F503-4F4A-AF02-45B1EA6B8064}"/>
              </a:ext>
            </a:extLst>
          </p:cNvPr>
          <p:cNvSpPr/>
          <p:nvPr/>
        </p:nvSpPr>
        <p:spPr>
          <a:xfrm flipV="1">
            <a:off x="0" y="0"/>
            <a:ext cx="7258050" cy="6858000"/>
          </a:xfrm>
          <a:custGeom>
            <a:avLst/>
            <a:gdLst>
              <a:gd name="connsiteX0" fmla="*/ 0 w 7258050"/>
              <a:gd name="connsiteY0" fmla="*/ 0 h 6858000"/>
              <a:gd name="connsiteX1" fmla="*/ 4743427 w 7258050"/>
              <a:gd name="connsiteY1" fmla="*/ 0 h 6858000"/>
              <a:gd name="connsiteX2" fmla="*/ 7258050 w 7258050"/>
              <a:gd name="connsiteY2" fmla="*/ 6858000 h 6858000"/>
              <a:gd name="connsiteX3" fmla="*/ 0 w 7258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8050" h="6858000">
                <a:moveTo>
                  <a:pt x="0" y="0"/>
                </a:moveTo>
                <a:lnTo>
                  <a:pt x="4743427" y="0"/>
                </a:lnTo>
                <a:lnTo>
                  <a:pt x="7258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C7994B41-F990-4E20-8FB2-654CFE639083}"/>
              </a:ext>
            </a:extLst>
          </p:cNvPr>
          <p:cNvSpPr/>
          <p:nvPr/>
        </p:nvSpPr>
        <p:spPr>
          <a:xfrm>
            <a:off x="-2934921" y="2495550"/>
            <a:ext cx="18934207" cy="4362450"/>
          </a:xfrm>
          <a:custGeom>
            <a:avLst/>
            <a:gdLst>
              <a:gd name="connsiteX0" fmla="*/ 9467104 w 18934207"/>
              <a:gd name="connsiteY0" fmla="*/ 0 h 4362450"/>
              <a:gd name="connsiteX1" fmla="*/ 18934207 w 18934207"/>
              <a:gd name="connsiteY1" fmla="*/ 4362450 h 4362450"/>
              <a:gd name="connsiteX2" fmla="*/ 0 w 18934207"/>
              <a:gd name="connsiteY2" fmla="*/ 4362450 h 436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34207" h="4362450">
                <a:moveTo>
                  <a:pt x="9467104" y="0"/>
                </a:moveTo>
                <a:lnTo>
                  <a:pt x="18934207" y="4362450"/>
                </a:lnTo>
                <a:lnTo>
                  <a:pt x="0" y="4362450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C732929-8D9E-472E-8206-97DD912DE2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825500"/>
            <a:ext cx="10858500" cy="5207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42EA3DD-EB31-403D-B9C7-7D4A161CD009}"/>
              </a:ext>
            </a:extLst>
          </p:cNvPr>
          <p:cNvGrpSpPr/>
          <p:nvPr/>
        </p:nvGrpSpPr>
        <p:grpSpPr>
          <a:xfrm>
            <a:off x="1415143" y="825500"/>
            <a:ext cx="9361715" cy="5207000"/>
            <a:chOff x="2057400" y="825500"/>
            <a:chExt cx="9361715" cy="5207000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352A7070-DF84-431F-8FB7-E992F3708A44}"/>
                </a:ext>
              </a:extLst>
            </p:cNvPr>
            <p:cNvCxnSpPr/>
            <p:nvPr/>
          </p:nvCxnSpPr>
          <p:spPr>
            <a:xfrm>
              <a:off x="2057400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3998E88-7DEB-45C5-8449-B41E800B88A3}"/>
                </a:ext>
              </a:extLst>
            </p:cNvPr>
            <p:cNvCxnSpPr/>
            <p:nvPr/>
          </p:nvCxnSpPr>
          <p:spPr>
            <a:xfrm>
              <a:off x="3929743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A5DE302-E910-4822-AFFE-F415ADC7C3A9}"/>
                </a:ext>
              </a:extLst>
            </p:cNvPr>
            <p:cNvCxnSpPr/>
            <p:nvPr/>
          </p:nvCxnSpPr>
          <p:spPr>
            <a:xfrm>
              <a:off x="5802086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35166CF-E134-4C95-8B63-E576BCA94023}"/>
                </a:ext>
              </a:extLst>
            </p:cNvPr>
            <p:cNvCxnSpPr/>
            <p:nvPr/>
          </p:nvCxnSpPr>
          <p:spPr>
            <a:xfrm>
              <a:off x="7674429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866FA16-184E-4829-AB7F-C5CD94F69936}"/>
                </a:ext>
              </a:extLst>
            </p:cNvPr>
            <p:cNvCxnSpPr/>
            <p:nvPr/>
          </p:nvCxnSpPr>
          <p:spPr>
            <a:xfrm>
              <a:off x="9546772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738DBA8-961F-4CEF-990F-481D6C8497A8}"/>
                </a:ext>
              </a:extLst>
            </p:cNvPr>
            <p:cNvCxnSpPr/>
            <p:nvPr/>
          </p:nvCxnSpPr>
          <p:spPr>
            <a:xfrm>
              <a:off x="11419115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302C6F1-6CE2-434A-A210-02113845BB7C}"/>
              </a:ext>
            </a:extLst>
          </p:cNvPr>
          <p:cNvSpPr/>
          <p:nvPr/>
        </p:nvSpPr>
        <p:spPr>
          <a:xfrm flipV="1">
            <a:off x="6096000" y="825500"/>
            <a:ext cx="5435600" cy="5207000"/>
          </a:xfrm>
          <a:prstGeom prst="rect">
            <a:avLst/>
          </a:prstGeom>
          <a:gradFill>
            <a:gsLst>
              <a:gs pos="73000">
                <a:srgbClr val="F93110">
                  <a:alpha val="0"/>
                </a:srgbClr>
              </a:gs>
              <a:gs pos="0">
                <a:srgbClr val="F9311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B0928E3-465A-494F-A6A8-395346DCA760}"/>
              </a:ext>
            </a:extLst>
          </p:cNvPr>
          <p:cNvSpPr/>
          <p:nvPr/>
        </p:nvSpPr>
        <p:spPr>
          <a:xfrm flipV="1">
            <a:off x="660400" y="825500"/>
            <a:ext cx="5435600" cy="5207000"/>
          </a:xfrm>
          <a:prstGeom prst="rect">
            <a:avLst/>
          </a:prstGeom>
          <a:solidFill>
            <a:srgbClr val="3D495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9D9F279-471C-4E82-8875-CDFE877FE55C}"/>
              </a:ext>
            </a:extLst>
          </p:cNvPr>
          <p:cNvSpPr txBox="1"/>
          <p:nvPr/>
        </p:nvSpPr>
        <p:spPr>
          <a:xfrm>
            <a:off x="1084892" y="1390461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B6F8042-10BC-4175-8EEC-29C45E57A797}"/>
              </a:ext>
            </a:extLst>
          </p:cNvPr>
          <p:cNvSpPr txBox="1"/>
          <p:nvPr/>
        </p:nvSpPr>
        <p:spPr>
          <a:xfrm>
            <a:off x="1084892" y="2383179"/>
            <a:ext cx="4574929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330023-FF58-4C99-B826-05CE47E5DD25}"/>
              </a:ext>
            </a:extLst>
          </p:cNvPr>
          <p:cNvSpPr txBox="1"/>
          <p:nvPr/>
        </p:nvSpPr>
        <p:spPr>
          <a:xfrm>
            <a:off x="6747579" y="450770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72089E5-C231-4310-B2E3-AEF2F30EFFB1}"/>
              </a:ext>
            </a:extLst>
          </p:cNvPr>
          <p:cNvCxnSpPr/>
          <p:nvPr/>
        </p:nvCxnSpPr>
        <p:spPr>
          <a:xfrm>
            <a:off x="6596743" y="4496307"/>
            <a:ext cx="0" cy="13144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9442E84-794D-4290-AA4E-5DD4A0DB1C00}"/>
              </a:ext>
            </a:extLst>
          </p:cNvPr>
          <p:cNvGrpSpPr/>
          <p:nvPr/>
        </p:nvGrpSpPr>
        <p:grpSpPr>
          <a:xfrm>
            <a:off x="1187365" y="4918626"/>
            <a:ext cx="875562" cy="159282"/>
            <a:chOff x="1094907" y="5231331"/>
            <a:chExt cx="875562" cy="15928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E5BD2FC-0284-482F-BA43-E65F7A6BB13C}"/>
                </a:ext>
              </a:extLst>
            </p:cNvPr>
            <p:cNvSpPr/>
            <p:nvPr/>
          </p:nvSpPr>
          <p:spPr>
            <a:xfrm>
              <a:off x="181118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355C3A78-A23F-47CB-BB25-84186A09D06F}"/>
                </a:ext>
              </a:extLst>
            </p:cNvPr>
            <p:cNvSpPr/>
            <p:nvPr/>
          </p:nvSpPr>
          <p:spPr>
            <a:xfrm>
              <a:off x="145304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36F80F4E-40B5-4B50-A3F3-DF5AAB0A1CDC}"/>
                </a:ext>
              </a:extLst>
            </p:cNvPr>
            <p:cNvSpPr/>
            <p:nvPr/>
          </p:nvSpPr>
          <p:spPr>
            <a:xfrm>
              <a:off x="109490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7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菱形 71">
            <a:extLst>
              <a:ext uri="{FF2B5EF4-FFF2-40B4-BE49-F238E27FC236}">
                <a16:creationId xmlns:a16="http://schemas.microsoft.com/office/drawing/2014/main" xmlns="" id="{DB49656A-28B8-408C-B86B-E3B81EE16FD2}"/>
              </a:ext>
            </a:extLst>
          </p:cNvPr>
          <p:cNvSpPr/>
          <p:nvPr/>
        </p:nvSpPr>
        <p:spPr>
          <a:xfrm flipH="1">
            <a:off x="7295015" y="-4022073"/>
            <a:ext cx="9165712" cy="9165712"/>
          </a:xfrm>
          <a:prstGeom prst="diamond">
            <a:avLst/>
          </a:prstGeom>
          <a:noFill/>
          <a:ln>
            <a:gradFill>
              <a:gsLst>
                <a:gs pos="0">
                  <a:srgbClr val="F93110"/>
                </a:gs>
                <a:gs pos="100000">
                  <a:srgbClr val="F93110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xmlns="" id="{3F779127-42D2-410C-8393-0126032B64F5}"/>
              </a:ext>
            </a:extLst>
          </p:cNvPr>
          <p:cNvSpPr/>
          <p:nvPr/>
        </p:nvSpPr>
        <p:spPr>
          <a:xfrm flipH="1">
            <a:off x="-6724753" y="-5869858"/>
            <a:ext cx="12682692" cy="12682692"/>
          </a:xfrm>
          <a:prstGeom prst="diamond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5037D21-D31F-445A-B077-78B4370DAC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05250" y="0"/>
            <a:ext cx="3467100" cy="1733550"/>
          </a:xfrm>
          <a:custGeom>
            <a:avLst/>
            <a:gdLst>
              <a:gd name="connsiteX0" fmla="*/ 0 w 3467100"/>
              <a:gd name="connsiteY0" fmla="*/ 0 h 1733550"/>
              <a:gd name="connsiteX1" fmla="*/ 3467100 w 3467100"/>
              <a:gd name="connsiteY1" fmla="*/ 0 h 1733550"/>
              <a:gd name="connsiteX2" fmla="*/ 1733550 w 3467100"/>
              <a:gd name="connsiteY2" fmla="*/ 1733550 h 1733550"/>
              <a:gd name="connsiteX3" fmla="*/ 0 w 3467100"/>
              <a:gd name="connsiteY3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1733550">
                <a:moveTo>
                  <a:pt x="0" y="0"/>
                </a:moveTo>
                <a:lnTo>
                  <a:pt x="3467100" y="0"/>
                </a:lnTo>
                <a:lnTo>
                  <a:pt x="1733550" y="173355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4C9B2A48-2D5D-4004-9EA8-275F5CCD1D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765300" y="76200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2A78141C-1119-464D-B19A-6F678A33A2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2367" y="118533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83A115DC-38ED-45AD-9728-6A4B83E6CA5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533" y="2008717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9232EA88-92C1-4F82-9D53-D36FA5197A11}"/>
              </a:ext>
            </a:extLst>
          </p:cNvPr>
          <p:cNvSpPr/>
          <p:nvPr/>
        </p:nvSpPr>
        <p:spPr>
          <a:xfrm flipH="1">
            <a:off x="-1765300" y="3898900"/>
            <a:ext cx="3505200" cy="3505200"/>
          </a:xfrm>
          <a:prstGeom prst="diamond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xmlns="" id="{57C218D9-43FB-4317-8A5A-DE57AA89CA85}"/>
              </a:ext>
            </a:extLst>
          </p:cNvPr>
          <p:cNvSpPr/>
          <p:nvPr/>
        </p:nvSpPr>
        <p:spPr>
          <a:xfrm flipH="1">
            <a:off x="139700" y="-1771650"/>
            <a:ext cx="3505200" cy="3505200"/>
          </a:xfrm>
          <a:prstGeom prst="diamond">
            <a:avLst/>
          </a:pr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xmlns="" id="{E0B77929-AA39-47F2-8C6D-EACF058B482E}"/>
              </a:ext>
            </a:extLst>
          </p:cNvPr>
          <p:cNvSpPr/>
          <p:nvPr/>
        </p:nvSpPr>
        <p:spPr>
          <a:xfrm>
            <a:off x="-998486" y="866775"/>
            <a:ext cx="15928873" cy="7964437"/>
          </a:xfrm>
          <a:custGeom>
            <a:avLst/>
            <a:gdLst>
              <a:gd name="connsiteX0" fmla="*/ 0 w 15928873"/>
              <a:gd name="connsiteY0" fmla="*/ 7964437 h 15928873"/>
              <a:gd name="connsiteX1" fmla="*/ 7964437 w 15928873"/>
              <a:gd name="connsiteY1" fmla="*/ 0 h 15928873"/>
              <a:gd name="connsiteX2" fmla="*/ 15928873 w 15928873"/>
              <a:gd name="connsiteY2" fmla="*/ 7964437 h 15928873"/>
              <a:gd name="connsiteX3" fmla="*/ 7964437 w 15928873"/>
              <a:gd name="connsiteY3" fmla="*/ 15928873 h 15928873"/>
              <a:gd name="connsiteX4" fmla="*/ 0 w 15928873"/>
              <a:gd name="connsiteY4" fmla="*/ 7964437 h 15928873"/>
              <a:gd name="connsiteX0" fmla="*/ 7964437 w 15928873"/>
              <a:gd name="connsiteY0" fmla="*/ 15928873 h 16020313"/>
              <a:gd name="connsiteX1" fmla="*/ 0 w 15928873"/>
              <a:gd name="connsiteY1" fmla="*/ 7964437 h 16020313"/>
              <a:gd name="connsiteX2" fmla="*/ 7964437 w 15928873"/>
              <a:gd name="connsiteY2" fmla="*/ 0 h 16020313"/>
              <a:gd name="connsiteX3" fmla="*/ 15928873 w 15928873"/>
              <a:gd name="connsiteY3" fmla="*/ 7964437 h 16020313"/>
              <a:gd name="connsiteX4" fmla="*/ 8055877 w 15928873"/>
              <a:gd name="connsiteY4" fmla="*/ 16020313 h 16020313"/>
              <a:gd name="connsiteX0" fmla="*/ 7964437 w 15928873"/>
              <a:gd name="connsiteY0" fmla="*/ 15928873 h 15928873"/>
              <a:gd name="connsiteX1" fmla="*/ 0 w 15928873"/>
              <a:gd name="connsiteY1" fmla="*/ 7964437 h 15928873"/>
              <a:gd name="connsiteX2" fmla="*/ 7964437 w 15928873"/>
              <a:gd name="connsiteY2" fmla="*/ 0 h 15928873"/>
              <a:gd name="connsiteX3" fmla="*/ 15928873 w 15928873"/>
              <a:gd name="connsiteY3" fmla="*/ 7964437 h 15928873"/>
              <a:gd name="connsiteX0" fmla="*/ 0 w 15928873"/>
              <a:gd name="connsiteY0" fmla="*/ 7964437 h 7964437"/>
              <a:gd name="connsiteX1" fmla="*/ 7964437 w 15928873"/>
              <a:gd name="connsiteY1" fmla="*/ 0 h 7964437"/>
              <a:gd name="connsiteX2" fmla="*/ 15928873 w 15928873"/>
              <a:gd name="connsiteY2" fmla="*/ 7964437 h 7964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928873" h="7964437">
                <a:moveTo>
                  <a:pt x="0" y="7964437"/>
                </a:moveTo>
                <a:lnTo>
                  <a:pt x="7964437" y="0"/>
                </a:lnTo>
                <a:lnTo>
                  <a:pt x="15928873" y="7964437"/>
                </a:lnTo>
              </a:path>
            </a:pathLst>
          </a:custGeom>
          <a:noFill/>
          <a:ln>
            <a:gradFill>
              <a:gsLst>
                <a:gs pos="0">
                  <a:srgbClr val="F93110"/>
                </a:gs>
                <a:gs pos="100000">
                  <a:srgbClr val="F93110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4847B32D-7E6A-478D-BFFC-AC320F54DEC0}"/>
              </a:ext>
            </a:extLst>
          </p:cNvPr>
          <p:cNvGrpSpPr/>
          <p:nvPr/>
        </p:nvGrpSpPr>
        <p:grpSpPr>
          <a:xfrm>
            <a:off x="4993871" y="5170849"/>
            <a:ext cx="1183209" cy="979594"/>
            <a:chOff x="4993871" y="5170849"/>
            <a:chExt cx="1183209" cy="97959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194924DB-61B6-4FB5-BE7D-51DD2E89EDF7}"/>
                </a:ext>
              </a:extLst>
            </p:cNvPr>
            <p:cNvSpPr txBox="1"/>
            <p:nvPr/>
          </p:nvSpPr>
          <p:spPr>
            <a:xfrm>
              <a:off x="4993871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2145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4E776026-BB85-4EB5-B23A-ADDD0BA5994B}"/>
                </a:ext>
              </a:extLst>
            </p:cNvPr>
            <p:cNvSpPr/>
            <p:nvPr/>
          </p:nvSpPr>
          <p:spPr>
            <a:xfrm>
              <a:off x="499387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4A9C427B-3D08-4221-85B8-01E7B626A97C}"/>
              </a:ext>
            </a:extLst>
          </p:cNvPr>
          <p:cNvGrpSpPr/>
          <p:nvPr/>
        </p:nvGrpSpPr>
        <p:grpSpPr>
          <a:xfrm>
            <a:off x="7120301" y="5170849"/>
            <a:ext cx="1183209" cy="979594"/>
            <a:chOff x="6562059" y="5170849"/>
            <a:chExt cx="1183209" cy="97959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F208B13F-A8D2-4AF0-A1F3-BB49DB5F142A}"/>
                </a:ext>
              </a:extLst>
            </p:cNvPr>
            <p:cNvSpPr txBox="1"/>
            <p:nvPr/>
          </p:nvSpPr>
          <p:spPr>
            <a:xfrm>
              <a:off x="6562059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3148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A9E719B9-4AC3-4B0D-A0CE-4539ECF585AF}"/>
                </a:ext>
              </a:extLst>
            </p:cNvPr>
            <p:cNvSpPr/>
            <p:nvPr/>
          </p:nvSpPr>
          <p:spPr>
            <a:xfrm>
              <a:off x="6562059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98FEBFA1-808E-4E78-A27A-EAF8D93F5C6E}"/>
              </a:ext>
            </a:extLst>
          </p:cNvPr>
          <p:cNvGrpSpPr/>
          <p:nvPr/>
        </p:nvGrpSpPr>
        <p:grpSpPr>
          <a:xfrm>
            <a:off x="9246731" y="5170849"/>
            <a:ext cx="1183209" cy="979594"/>
            <a:chOff x="9246731" y="5170849"/>
            <a:chExt cx="1183209" cy="97959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D9613210-A441-4137-BDDA-E6DC9C83C105}"/>
                </a:ext>
              </a:extLst>
            </p:cNvPr>
            <p:cNvSpPr txBox="1"/>
            <p:nvPr/>
          </p:nvSpPr>
          <p:spPr>
            <a:xfrm>
              <a:off x="9246731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5411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CFC3C553-9372-4856-80CF-3241AEB42E47}"/>
                </a:ext>
              </a:extLst>
            </p:cNvPr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7D8602E3-77B4-472A-A89C-11D1B728A426}"/>
              </a:ext>
            </a:extLst>
          </p:cNvPr>
          <p:cNvCxnSpPr>
            <a:cxnSpLocks/>
          </p:cNvCxnSpPr>
          <p:nvPr/>
        </p:nvCxnSpPr>
        <p:spPr>
          <a:xfrm flipH="1">
            <a:off x="5068103" y="5087527"/>
            <a:ext cx="6450797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F62C885-9094-4D53-B710-BF329B54EBCD}"/>
              </a:ext>
            </a:extLst>
          </p:cNvPr>
          <p:cNvSpPr txBox="1"/>
          <p:nvPr/>
        </p:nvSpPr>
        <p:spPr>
          <a:xfrm>
            <a:off x="4985402" y="229635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2CE3C36-623B-45E8-BD31-65A14C368FF8}"/>
              </a:ext>
            </a:extLst>
          </p:cNvPr>
          <p:cNvSpPr txBox="1"/>
          <p:nvPr/>
        </p:nvSpPr>
        <p:spPr>
          <a:xfrm>
            <a:off x="4985402" y="3163133"/>
            <a:ext cx="6698804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33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xmlns="" id="{C52FAEC8-64A9-4156-B2B6-86E5E6FAB690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5CE3BFD5-97AF-4015-9E60-60F7B95063D2}"/>
              </a:ext>
            </a:extLst>
          </p:cNvPr>
          <p:cNvSpPr/>
          <p:nvPr/>
        </p:nvSpPr>
        <p:spPr>
          <a:xfrm flipV="1">
            <a:off x="-4533900" y="2286000"/>
            <a:ext cx="10706100" cy="4572000"/>
          </a:xfrm>
          <a:prstGeom prst="trapezoid">
            <a:avLst>
              <a:gd name="adj" fmla="val 64355"/>
            </a:avLst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D044A14-318F-4BB3-8ED8-222A35A17C8B}"/>
              </a:ext>
            </a:extLst>
          </p:cNvPr>
          <p:cNvSpPr txBox="1"/>
          <p:nvPr/>
        </p:nvSpPr>
        <p:spPr>
          <a:xfrm>
            <a:off x="660400" y="171523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5F88C91-B95E-4C68-86A1-307987DEFC44}"/>
              </a:ext>
            </a:extLst>
          </p:cNvPr>
          <p:cNvSpPr txBox="1"/>
          <p:nvPr/>
        </p:nvSpPr>
        <p:spPr>
          <a:xfrm>
            <a:off x="660400" y="2552798"/>
            <a:ext cx="4851400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1745C7D-8CF4-47D2-820C-6621C980E4E4}"/>
              </a:ext>
            </a:extLst>
          </p:cNvPr>
          <p:cNvSpPr/>
          <p:nvPr/>
        </p:nvSpPr>
        <p:spPr>
          <a:xfrm>
            <a:off x="7628972" y="1"/>
            <a:ext cx="4563028" cy="6858001"/>
          </a:xfrm>
          <a:custGeom>
            <a:avLst/>
            <a:gdLst>
              <a:gd name="connsiteX0" fmla="*/ 4413465 w 4563028"/>
              <a:gd name="connsiteY0" fmla="*/ 0 h 6858001"/>
              <a:gd name="connsiteX1" fmla="*/ 4563028 w 4563028"/>
              <a:gd name="connsiteY1" fmla="*/ 0 h 6858001"/>
              <a:gd name="connsiteX2" fmla="*/ 4563028 w 4563028"/>
              <a:gd name="connsiteY2" fmla="*/ 6858001 h 6858001"/>
              <a:gd name="connsiteX3" fmla="*/ 0 w 4563028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3028" h="6858001">
                <a:moveTo>
                  <a:pt x="4413465" y="0"/>
                </a:moveTo>
                <a:lnTo>
                  <a:pt x="4563028" y="0"/>
                </a:lnTo>
                <a:lnTo>
                  <a:pt x="4563028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1ECC7F5-6358-4038-9515-F8D1ACC179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461" r="10293"/>
          <a:stretch>
            <a:fillRect/>
          </a:stretch>
        </p:blipFill>
        <p:spPr>
          <a:xfrm>
            <a:off x="3585297" y="0"/>
            <a:ext cx="8049249" cy="6858000"/>
          </a:xfrm>
          <a:custGeom>
            <a:avLst/>
            <a:gdLst>
              <a:gd name="connsiteX0" fmla="*/ 4413465 w 8049249"/>
              <a:gd name="connsiteY0" fmla="*/ 0 h 6858000"/>
              <a:gd name="connsiteX1" fmla="*/ 8049249 w 8049249"/>
              <a:gd name="connsiteY1" fmla="*/ 0 h 6858000"/>
              <a:gd name="connsiteX2" fmla="*/ 3635784 w 8049249"/>
              <a:gd name="connsiteY2" fmla="*/ 6858000 h 6858000"/>
              <a:gd name="connsiteX3" fmla="*/ 0 w 804924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49249" h="6858000">
                <a:moveTo>
                  <a:pt x="4413465" y="0"/>
                </a:moveTo>
                <a:lnTo>
                  <a:pt x="8049249" y="0"/>
                </a:lnTo>
                <a:lnTo>
                  <a:pt x="363578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F8644F3-842D-4EB9-B592-9F508AA3E924}"/>
              </a:ext>
            </a:extLst>
          </p:cNvPr>
          <p:cNvSpPr txBox="1"/>
          <p:nvPr/>
        </p:nvSpPr>
        <p:spPr>
          <a:xfrm>
            <a:off x="660400" y="4111296"/>
            <a:ext cx="3664857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152BE8E-7DD1-421F-90D3-68FBC2830EF0}"/>
              </a:ext>
            </a:extLst>
          </p:cNvPr>
          <p:cNvGrpSpPr/>
          <p:nvPr/>
        </p:nvGrpSpPr>
        <p:grpSpPr>
          <a:xfrm>
            <a:off x="8274367" y="5242601"/>
            <a:ext cx="1459369" cy="979594"/>
            <a:chOff x="9246730" y="5170849"/>
            <a:chExt cx="1459369" cy="97959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3DA16DA-2D3E-491C-9D93-0348879D2739}"/>
                </a:ext>
              </a:extLst>
            </p:cNvPr>
            <p:cNvSpPr txBox="1"/>
            <p:nvPr/>
          </p:nvSpPr>
          <p:spPr>
            <a:xfrm>
              <a:off x="9246730" y="5170849"/>
              <a:ext cx="145936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5411</a:t>
              </a:r>
              <a:endParaRPr lang="zh-CN" altLang="en-US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F1F803CE-35DF-422F-AB91-0B0ACDCDEBD8}"/>
                </a:ext>
              </a:extLst>
            </p:cNvPr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FC97A25-3948-403B-B909-A5002A3CAD95}"/>
              </a:ext>
            </a:extLst>
          </p:cNvPr>
          <p:cNvGrpSpPr/>
          <p:nvPr/>
        </p:nvGrpSpPr>
        <p:grpSpPr>
          <a:xfrm>
            <a:off x="9976415" y="5242601"/>
            <a:ext cx="1459369" cy="979594"/>
            <a:chOff x="9246730" y="5170849"/>
            <a:chExt cx="1459369" cy="97959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1B656F0-1696-4FDE-A5CA-CD1DAF6F2F42}"/>
                </a:ext>
              </a:extLst>
            </p:cNvPr>
            <p:cNvSpPr txBox="1"/>
            <p:nvPr/>
          </p:nvSpPr>
          <p:spPr>
            <a:xfrm>
              <a:off x="9246730" y="5170849"/>
              <a:ext cx="145936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3148</a:t>
              </a:r>
              <a:endParaRPr lang="zh-CN" altLang="en-US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E0B9AFFA-A273-46CC-A33B-86F1D679ECBF}"/>
                </a:ext>
              </a:extLst>
            </p:cNvPr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EA70AA0-E03C-458E-B1EE-AEC5D90685C7}"/>
              </a:ext>
            </a:extLst>
          </p:cNvPr>
          <p:cNvSpPr txBox="1"/>
          <p:nvPr/>
        </p:nvSpPr>
        <p:spPr>
          <a:xfrm>
            <a:off x="9976415" y="4661367"/>
            <a:ext cx="1459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053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4BA8677-1B12-4643-9053-A8011CD05F65}"/>
              </a:ext>
            </a:extLst>
          </p:cNvPr>
          <p:cNvSpPr/>
          <p:nvPr/>
        </p:nvSpPr>
        <p:spPr>
          <a:xfrm>
            <a:off x="7927751" y="3429000"/>
            <a:ext cx="4264249" cy="34290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6C12F39-460B-44E9-80E5-B08E3DF6A2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250" y="0"/>
            <a:ext cx="3663501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8E949C3-173D-45C7-B7A8-F527FD8AD60E}"/>
              </a:ext>
            </a:extLst>
          </p:cNvPr>
          <p:cNvSpPr txBox="1"/>
          <p:nvPr/>
        </p:nvSpPr>
        <p:spPr>
          <a:xfrm>
            <a:off x="641974" y="85415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39090F3-1C0F-4041-A1D1-8D98BD0A076D}"/>
              </a:ext>
            </a:extLst>
          </p:cNvPr>
          <p:cNvSpPr txBox="1"/>
          <p:nvPr/>
        </p:nvSpPr>
        <p:spPr>
          <a:xfrm>
            <a:off x="641975" y="2111343"/>
            <a:ext cx="3434725" cy="3369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CF23956-EB45-404E-A3BB-50D590894D67}"/>
              </a:ext>
            </a:extLst>
          </p:cNvPr>
          <p:cNvGrpSpPr/>
          <p:nvPr/>
        </p:nvGrpSpPr>
        <p:grpSpPr>
          <a:xfrm>
            <a:off x="747487" y="5844565"/>
            <a:ext cx="875562" cy="159282"/>
            <a:chOff x="3916552" y="5008543"/>
            <a:chExt cx="875562" cy="15928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D7A1262F-BC61-48AF-807D-16B4CAE5FBC8}"/>
                </a:ext>
              </a:extLst>
            </p:cNvPr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D2346721-C0C6-4666-BD6D-3C87C15D1259}"/>
                </a:ext>
              </a:extLst>
            </p:cNvPr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2BF0541D-91F5-494B-8C65-78E651C1E848}"/>
                </a:ext>
              </a:extLst>
            </p:cNvPr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B3E12EB-5FC9-47E1-A29E-C5D0D3CED065}"/>
              </a:ext>
            </a:extLst>
          </p:cNvPr>
          <p:cNvGrpSpPr/>
          <p:nvPr/>
        </p:nvGrpSpPr>
        <p:grpSpPr>
          <a:xfrm>
            <a:off x="8669013" y="610813"/>
            <a:ext cx="2941006" cy="2207375"/>
            <a:chOff x="8609020" y="1028371"/>
            <a:chExt cx="2941006" cy="220737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40261B0-745A-4BA6-9732-4143311ECF3B}"/>
                </a:ext>
              </a:extLst>
            </p:cNvPr>
            <p:cNvSpPr txBox="1"/>
            <p:nvPr/>
          </p:nvSpPr>
          <p:spPr>
            <a:xfrm>
              <a:off x="8688660" y="1028371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BE5BE31-6638-496C-A801-DB01AF0A81E4}"/>
                </a:ext>
              </a:extLst>
            </p:cNvPr>
            <p:cNvSpPr txBox="1"/>
            <p:nvPr/>
          </p:nvSpPr>
          <p:spPr>
            <a:xfrm>
              <a:off x="8609020" y="1528547"/>
              <a:ext cx="2941006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7FC704E-CCDD-4271-B6D7-42FCF18F6090}"/>
              </a:ext>
            </a:extLst>
          </p:cNvPr>
          <p:cNvGrpSpPr/>
          <p:nvPr/>
        </p:nvGrpSpPr>
        <p:grpSpPr>
          <a:xfrm>
            <a:off x="8669013" y="4039813"/>
            <a:ext cx="2941006" cy="2207375"/>
            <a:chOff x="8609020" y="3622255"/>
            <a:chExt cx="2941006" cy="220737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301ABAD-EB29-4B6D-BDDA-364773EB2DFE}"/>
                </a:ext>
              </a:extLst>
            </p:cNvPr>
            <p:cNvSpPr txBox="1"/>
            <p:nvPr/>
          </p:nvSpPr>
          <p:spPr>
            <a:xfrm>
              <a:off x="8688660" y="3622255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386691E8-2E7F-4B38-8101-D84417D9AA0C}"/>
                </a:ext>
              </a:extLst>
            </p:cNvPr>
            <p:cNvSpPr txBox="1"/>
            <p:nvPr/>
          </p:nvSpPr>
          <p:spPr>
            <a:xfrm>
              <a:off x="8609020" y="4122431"/>
              <a:ext cx="2941006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980A6E9-8989-4953-A6CC-CE3928FFD7E4}"/>
              </a:ext>
            </a:extLst>
          </p:cNvPr>
          <p:cNvSpPr/>
          <p:nvPr/>
        </p:nvSpPr>
        <p:spPr>
          <a:xfrm>
            <a:off x="4264250" y="0"/>
            <a:ext cx="45719" cy="68580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9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A6636E4-5BEE-498E-85C5-65505E9AC5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xmlns="" id="{EBF0E4F9-B081-49E4-B748-715EE75D55A2}"/>
              </a:ext>
            </a:extLst>
          </p:cNvPr>
          <p:cNvSpPr/>
          <p:nvPr/>
        </p:nvSpPr>
        <p:spPr>
          <a:xfrm flipH="1">
            <a:off x="0" y="3632200"/>
            <a:ext cx="12192000" cy="32258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DABFC18-E1E2-4725-A781-1BD38263FA6B}"/>
              </a:ext>
            </a:extLst>
          </p:cNvPr>
          <p:cNvSpPr/>
          <p:nvPr/>
        </p:nvSpPr>
        <p:spPr>
          <a:xfrm flipH="1">
            <a:off x="0" y="0"/>
            <a:ext cx="9601200" cy="6858000"/>
          </a:xfrm>
          <a:custGeom>
            <a:avLst/>
            <a:gdLst>
              <a:gd name="connsiteX0" fmla="*/ 2171723 w 10668916"/>
              <a:gd name="connsiteY0" fmla="*/ 0 h 6858000"/>
              <a:gd name="connsiteX1" fmla="*/ 10668916 w 10668916"/>
              <a:gd name="connsiteY1" fmla="*/ 0 h 6858000"/>
              <a:gd name="connsiteX2" fmla="*/ 10668916 w 10668916"/>
              <a:gd name="connsiteY2" fmla="*/ 6858000 h 6858000"/>
              <a:gd name="connsiteX3" fmla="*/ 0 w 106689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916" h="6858000">
                <a:moveTo>
                  <a:pt x="2171723" y="0"/>
                </a:moveTo>
                <a:lnTo>
                  <a:pt x="10668916" y="0"/>
                </a:lnTo>
                <a:lnTo>
                  <a:pt x="1066891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xmlns="" id="{042C4947-C8D9-4B7D-8463-991D935231C2}"/>
              </a:ext>
            </a:extLst>
          </p:cNvPr>
          <p:cNvSpPr/>
          <p:nvPr/>
        </p:nvSpPr>
        <p:spPr>
          <a:xfrm rot="4480241" flipH="1" flipV="1">
            <a:off x="-6180958" y="-1034803"/>
            <a:ext cx="12192000" cy="32258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F08FFFD-413E-4187-93D3-46E5CFFF4E19}"/>
              </a:ext>
            </a:extLst>
          </p:cNvPr>
          <p:cNvSpPr txBox="1"/>
          <p:nvPr/>
        </p:nvSpPr>
        <p:spPr>
          <a:xfrm>
            <a:off x="5543550" y="1498257"/>
            <a:ext cx="1104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rPr>
              <a:t>谢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734C40A9-58BB-4220-98A0-603094873A7A}"/>
              </a:ext>
            </a:extLst>
          </p:cNvPr>
          <p:cNvSpPr/>
          <p:nvPr/>
        </p:nvSpPr>
        <p:spPr>
          <a:xfrm>
            <a:off x="5381625" y="1168602"/>
            <a:ext cx="1428750" cy="1428750"/>
          </a:xfrm>
          <a:prstGeom prst="ellipse">
            <a:avLst/>
          </a:pr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44A81A7B-AB15-425C-A56E-D80F946144C7}"/>
              </a:ext>
            </a:extLst>
          </p:cNvPr>
          <p:cNvSpPr/>
          <p:nvPr/>
        </p:nvSpPr>
        <p:spPr>
          <a:xfrm>
            <a:off x="5381625" y="2431707"/>
            <a:ext cx="1428750" cy="1428750"/>
          </a:xfrm>
          <a:prstGeom prst="ellipse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53B9809-FC5C-4A98-B362-0CFA80C4AA9F}"/>
              </a:ext>
            </a:extLst>
          </p:cNvPr>
          <p:cNvSpPr txBox="1"/>
          <p:nvPr/>
        </p:nvSpPr>
        <p:spPr>
          <a:xfrm>
            <a:off x="5543550" y="2761362"/>
            <a:ext cx="1104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思源宋体" panose="02020400000000000000" pitchFamily="18" charset="-122"/>
                <a:ea typeface="微软简" pitchFamily="2" charset="-122"/>
              </a:rPr>
              <a:t>谢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FF42DBA-B5D2-4A13-A99C-6DCDF7E20375}"/>
              </a:ext>
            </a:extLst>
          </p:cNvPr>
          <p:cNvSpPr txBox="1"/>
          <p:nvPr/>
        </p:nvSpPr>
        <p:spPr>
          <a:xfrm>
            <a:off x="2362200" y="5060950"/>
            <a:ext cx="746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4400" dirty="0">
              <a:solidFill>
                <a:schemeClr val="bg1">
                  <a:alpha val="2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396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4474E4-916C-4916-ADFA-EA2A71F626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2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小白学个</a:t>
            </a:r>
            <a:r>
              <a:rPr lang="en-US" altLang="zh-CN" dirty="0" smtClean="0"/>
              <a:t>P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1125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5D1D1A-CBA8-4B60-B99A-8406612919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BC62B366-F872-4238-9177-C33CFCF10A53}"/>
              </a:ext>
            </a:extLst>
          </p:cNvPr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26708CC9-83DE-4083-9A79-B6D0416C971B}"/>
              </a:ext>
            </a:extLst>
          </p:cNvPr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9846870E-B0A3-4283-8846-1057AD8B3F5F}"/>
              </a:ext>
            </a:extLst>
          </p:cNvPr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DA6571A-ABF3-4AEF-953E-9FD0D30F616D}"/>
              </a:ext>
            </a:extLst>
          </p:cNvPr>
          <p:cNvSpPr txBox="1"/>
          <p:nvPr/>
        </p:nvSpPr>
        <p:spPr>
          <a:xfrm>
            <a:off x="1738805" y="1273254"/>
            <a:ext cx="2020395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E8F7B74-E5D4-4F4A-B46A-7E8C09EFB6B9}"/>
              </a:ext>
            </a:extLst>
          </p:cNvPr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>
            <a:extLst>
              <a:ext uri="{FF2B5EF4-FFF2-40B4-BE49-F238E27FC236}">
                <a16:creationId xmlns:a16="http://schemas.microsoft.com/office/drawing/2014/main" xmlns="" id="{3A145C19-BC25-46F4-8D5A-440E775D11E3}"/>
              </a:ext>
            </a:extLst>
          </p:cNvPr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E4E4A76-DBE9-41DE-8DF9-CF8668957C7E}"/>
              </a:ext>
            </a:extLst>
          </p:cNvPr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EA66E12-45FD-4E4C-A324-78166C3FBB62}"/>
              </a:ext>
            </a:extLst>
          </p:cNvPr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EFCED1D-DAA3-49C4-ABC4-4E6CC7DC0400}"/>
              </a:ext>
            </a:extLst>
          </p:cNvPr>
          <p:cNvSpPr txBox="1"/>
          <p:nvPr/>
        </p:nvSpPr>
        <p:spPr>
          <a:xfrm>
            <a:off x="4048030" y="2355019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ONE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26557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4CC82-D414-4D9A-A2DB-38767D87C2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B54315D-6FDB-4C4B-BC2A-2AD2A70BB08A}"/>
              </a:ext>
            </a:extLst>
          </p:cNvPr>
          <p:cNvSpPr/>
          <p:nvPr/>
        </p:nvSpPr>
        <p:spPr>
          <a:xfrm>
            <a:off x="-628650" y="-293688"/>
            <a:ext cx="13601700" cy="3771386"/>
          </a:xfrm>
          <a:custGeom>
            <a:avLst/>
            <a:gdLst>
              <a:gd name="connsiteX0" fmla="*/ 0 w 13601700"/>
              <a:gd name="connsiteY0" fmla="*/ 3638550 h 3695700"/>
              <a:gd name="connsiteX1" fmla="*/ 3448050 w 13601700"/>
              <a:gd name="connsiteY1" fmla="*/ 3028950 h 3695700"/>
              <a:gd name="connsiteX2" fmla="*/ 5543550 w 13601700"/>
              <a:gd name="connsiteY2" fmla="*/ 3524250 h 3695700"/>
              <a:gd name="connsiteX3" fmla="*/ 8515350 w 13601700"/>
              <a:gd name="connsiteY3" fmla="*/ 2952750 h 3695700"/>
              <a:gd name="connsiteX4" fmla="*/ 9791700 w 13601700"/>
              <a:gd name="connsiteY4" fmla="*/ 3695700 h 3695700"/>
              <a:gd name="connsiteX5" fmla="*/ 12630150 w 13601700"/>
              <a:gd name="connsiteY5" fmla="*/ 3257550 h 3695700"/>
              <a:gd name="connsiteX6" fmla="*/ 13601700 w 13601700"/>
              <a:gd name="connsiteY6" fmla="*/ 3486150 h 3695700"/>
              <a:gd name="connsiteX7" fmla="*/ 13601700 w 13601700"/>
              <a:gd name="connsiteY7" fmla="*/ 0 h 3695700"/>
              <a:gd name="connsiteX8" fmla="*/ 628650 w 13601700"/>
              <a:gd name="connsiteY8" fmla="*/ 0 h 3695700"/>
              <a:gd name="connsiteX9" fmla="*/ 0 w 13601700"/>
              <a:gd name="connsiteY9" fmla="*/ 3638550 h 3695700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7639050 w 13601700"/>
              <a:gd name="connsiteY3" fmla="*/ 281940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7639050 w 13601700"/>
              <a:gd name="connsiteY3" fmla="*/ 281940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01700" h="3771386">
                <a:moveTo>
                  <a:pt x="0" y="3638550"/>
                </a:moveTo>
                <a:cubicBezTo>
                  <a:pt x="469900" y="4143375"/>
                  <a:pt x="2524125" y="3048000"/>
                  <a:pt x="3448050" y="3028950"/>
                </a:cubicBezTo>
                <a:cubicBezTo>
                  <a:pt x="4371975" y="3009900"/>
                  <a:pt x="4845050" y="3559175"/>
                  <a:pt x="5543550" y="3524250"/>
                </a:cubicBezTo>
                <a:cubicBezTo>
                  <a:pt x="6242050" y="3489325"/>
                  <a:pt x="6819900" y="2743200"/>
                  <a:pt x="7639050" y="2819400"/>
                </a:cubicBezTo>
                <a:cubicBezTo>
                  <a:pt x="8458200" y="2895600"/>
                  <a:pt x="8959850" y="3622675"/>
                  <a:pt x="9791700" y="3695700"/>
                </a:cubicBezTo>
                <a:cubicBezTo>
                  <a:pt x="10623550" y="3768725"/>
                  <a:pt x="12172950" y="3276600"/>
                  <a:pt x="12630150" y="3257550"/>
                </a:cubicBezTo>
                <a:cubicBezTo>
                  <a:pt x="13087350" y="3238500"/>
                  <a:pt x="13277850" y="3409950"/>
                  <a:pt x="13601700" y="3486150"/>
                </a:cubicBezTo>
                <a:lnTo>
                  <a:pt x="13601700" y="0"/>
                </a:lnTo>
                <a:lnTo>
                  <a:pt x="628650" y="0"/>
                </a:lnTo>
                <a:lnTo>
                  <a:pt x="0" y="3638550"/>
                </a:lnTo>
                <a:close/>
              </a:path>
            </a:pathLst>
          </a:cu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B51C91F-8496-40CE-AD40-D62F39BE9E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184010"/>
          </a:xfrm>
          <a:custGeom>
            <a:avLst/>
            <a:gdLst>
              <a:gd name="connsiteX0" fmla="*/ 0 w 12192000"/>
              <a:gd name="connsiteY0" fmla="*/ 0 h 3184010"/>
              <a:gd name="connsiteX1" fmla="*/ 12192000 w 12192000"/>
              <a:gd name="connsiteY1" fmla="*/ 0 h 3184010"/>
              <a:gd name="connsiteX2" fmla="*/ 12192000 w 12192000"/>
              <a:gd name="connsiteY2" fmla="*/ 2690752 h 3184010"/>
              <a:gd name="connsiteX3" fmla="*/ 12161230 w 12192000"/>
              <a:gd name="connsiteY3" fmla="*/ 2687278 h 3184010"/>
              <a:gd name="connsiteX4" fmla="*/ 12001500 w 12192000"/>
              <a:gd name="connsiteY4" fmla="*/ 2686050 h 3184010"/>
              <a:gd name="connsiteX5" fmla="*/ 9163050 w 12192000"/>
              <a:gd name="connsiteY5" fmla="*/ 3124200 h 3184010"/>
              <a:gd name="connsiteX6" fmla="*/ 7010400 w 12192000"/>
              <a:gd name="connsiteY6" fmla="*/ 2247900 h 3184010"/>
              <a:gd name="connsiteX7" fmla="*/ 4914900 w 12192000"/>
              <a:gd name="connsiteY7" fmla="*/ 2952750 h 3184010"/>
              <a:gd name="connsiteX8" fmla="*/ 2819400 w 12192000"/>
              <a:gd name="connsiteY8" fmla="*/ 2457450 h 3184010"/>
              <a:gd name="connsiteX9" fmla="*/ 193195 w 12192000"/>
              <a:gd name="connsiteY9" fmla="*/ 3153196 h 3184010"/>
              <a:gd name="connsiteX10" fmla="*/ 0 w 12192000"/>
              <a:gd name="connsiteY10" fmla="*/ 3184010 h 318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184010">
                <a:moveTo>
                  <a:pt x="0" y="0"/>
                </a:moveTo>
                <a:lnTo>
                  <a:pt x="12192000" y="0"/>
                </a:lnTo>
                <a:lnTo>
                  <a:pt x="12192000" y="2690752"/>
                </a:lnTo>
                <a:lnTo>
                  <a:pt x="12161230" y="2687278"/>
                </a:lnTo>
                <a:cubicBezTo>
                  <a:pt x="12111633" y="2684264"/>
                  <a:pt x="12058650" y="2683669"/>
                  <a:pt x="12001500" y="2686050"/>
                </a:cubicBezTo>
                <a:cubicBezTo>
                  <a:pt x="11544300" y="2705100"/>
                  <a:pt x="9994900" y="3197225"/>
                  <a:pt x="9163050" y="3124200"/>
                </a:cubicBezTo>
                <a:cubicBezTo>
                  <a:pt x="8331200" y="3051175"/>
                  <a:pt x="7829550" y="2324100"/>
                  <a:pt x="7010400" y="2247900"/>
                </a:cubicBezTo>
                <a:cubicBezTo>
                  <a:pt x="6191250" y="2171700"/>
                  <a:pt x="5613401" y="2917825"/>
                  <a:pt x="4914900" y="2952750"/>
                </a:cubicBezTo>
                <a:cubicBezTo>
                  <a:pt x="4216400" y="2987675"/>
                  <a:pt x="3743325" y="2438400"/>
                  <a:pt x="2819400" y="2457450"/>
                </a:cubicBezTo>
                <a:cubicBezTo>
                  <a:pt x="2184202" y="2470547"/>
                  <a:pt x="1014760" y="2992376"/>
                  <a:pt x="193195" y="3153196"/>
                </a:cubicBezTo>
                <a:lnTo>
                  <a:pt x="0" y="318401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D5EA23-A981-4E1D-B764-60C19991D230}"/>
              </a:ext>
            </a:extLst>
          </p:cNvPr>
          <p:cNvSpPr/>
          <p:nvPr/>
        </p:nvSpPr>
        <p:spPr>
          <a:xfrm>
            <a:off x="0" y="6598740"/>
            <a:ext cx="12192000" cy="259259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4468427-465C-4076-AC03-C6F32294BF2A}"/>
              </a:ext>
            </a:extLst>
          </p:cNvPr>
          <p:cNvSpPr txBox="1"/>
          <p:nvPr/>
        </p:nvSpPr>
        <p:spPr>
          <a:xfrm>
            <a:off x="803590" y="403463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910C507-1B85-46A7-AA84-32F71797AFB5}"/>
              </a:ext>
            </a:extLst>
          </p:cNvPr>
          <p:cNvSpPr txBox="1"/>
          <p:nvPr/>
        </p:nvSpPr>
        <p:spPr>
          <a:xfrm>
            <a:off x="6360469" y="403463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24994289-2892-4025-A0EE-5558B150051E}"/>
              </a:ext>
            </a:extLst>
          </p:cNvPr>
          <p:cNvSpPr/>
          <p:nvPr/>
        </p:nvSpPr>
        <p:spPr>
          <a:xfrm>
            <a:off x="-628650" y="-552450"/>
            <a:ext cx="13601700" cy="3771386"/>
          </a:xfrm>
          <a:custGeom>
            <a:avLst/>
            <a:gdLst>
              <a:gd name="connsiteX0" fmla="*/ 0 w 13601700"/>
              <a:gd name="connsiteY0" fmla="*/ 3638550 h 3695700"/>
              <a:gd name="connsiteX1" fmla="*/ 3448050 w 13601700"/>
              <a:gd name="connsiteY1" fmla="*/ 3028950 h 3695700"/>
              <a:gd name="connsiteX2" fmla="*/ 5543550 w 13601700"/>
              <a:gd name="connsiteY2" fmla="*/ 3524250 h 3695700"/>
              <a:gd name="connsiteX3" fmla="*/ 8515350 w 13601700"/>
              <a:gd name="connsiteY3" fmla="*/ 2952750 h 3695700"/>
              <a:gd name="connsiteX4" fmla="*/ 9791700 w 13601700"/>
              <a:gd name="connsiteY4" fmla="*/ 3695700 h 3695700"/>
              <a:gd name="connsiteX5" fmla="*/ 12630150 w 13601700"/>
              <a:gd name="connsiteY5" fmla="*/ 3257550 h 3695700"/>
              <a:gd name="connsiteX6" fmla="*/ 13601700 w 13601700"/>
              <a:gd name="connsiteY6" fmla="*/ 3486150 h 3695700"/>
              <a:gd name="connsiteX7" fmla="*/ 13601700 w 13601700"/>
              <a:gd name="connsiteY7" fmla="*/ 0 h 3695700"/>
              <a:gd name="connsiteX8" fmla="*/ 628650 w 13601700"/>
              <a:gd name="connsiteY8" fmla="*/ 0 h 3695700"/>
              <a:gd name="connsiteX9" fmla="*/ 0 w 13601700"/>
              <a:gd name="connsiteY9" fmla="*/ 3638550 h 3695700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8515350 w 13601700"/>
              <a:gd name="connsiteY3" fmla="*/ 295275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7639050 w 13601700"/>
              <a:gd name="connsiteY3" fmla="*/ 281940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  <a:gd name="connsiteX0" fmla="*/ 0 w 13601700"/>
              <a:gd name="connsiteY0" fmla="*/ 3638550 h 3771386"/>
              <a:gd name="connsiteX1" fmla="*/ 3448050 w 13601700"/>
              <a:gd name="connsiteY1" fmla="*/ 3028950 h 3771386"/>
              <a:gd name="connsiteX2" fmla="*/ 5543550 w 13601700"/>
              <a:gd name="connsiteY2" fmla="*/ 3524250 h 3771386"/>
              <a:gd name="connsiteX3" fmla="*/ 7639050 w 13601700"/>
              <a:gd name="connsiteY3" fmla="*/ 2819400 h 3771386"/>
              <a:gd name="connsiteX4" fmla="*/ 9791700 w 13601700"/>
              <a:gd name="connsiteY4" fmla="*/ 3695700 h 3771386"/>
              <a:gd name="connsiteX5" fmla="*/ 12630150 w 13601700"/>
              <a:gd name="connsiteY5" fmla="*/ 3257550 h 3771386"/>
              <a:gd name="connsiteX6" fmla="*/ 13601700 w 13601700"/>
              <a:gd name="connsiteY6" fmla="*/ 3486150 h 3771386"/>
              <a:gd name="connsiteX7" fmla="*/ 13601700 w 13601700"/>
              <a:gd name="connsiteY7" fmla="*/ 0 h 3771386"/>
              <a:gd name="connsiteX8" fmla="*/ 628650 w 13601700"/>
              <a:gd name="connsiteY8" fmla="*/ 0 h 3771386"/>
              <a:gd name="connsiteX9" fmla="*/ 0 w 13601700"/>
              <a:gd name="connsiteY9" fmla="*/ 3638550 h 3771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601700" h="3771386">
                <a:moveTo>
                  <a:pt x="0" y="3638550"/>
                </a:moveTo>
                <a:cubicBezTo>
                  <a:pt x="469900" y="4143375"/>
                  <a:pt x="2524125" y="3048000"/>
                  <a:pt x="3448050" y="3028950"/>
                </a:cubicBezTo>
                <a:cubicBezTo>
                  <a:pt x="4371975" y="3009900"/>
                  <a:pt x="4845050" y="3559175"/>
                  <a:pt x="5543550" y="3524250"/>
                </a:cubicBezTo>
                <a:cubicBezTo>
                  <a:pt x="6242050" y="3489325"/>
                  <a:pt x="6819900" y="2743200"/>
                  <a:pt x="7639050" y="2819400"/>
                </a:cubicBezTo>
                <a:cubicBezTo>
                  <a:pt x="8458200" y="2895600"/>
                  <a:pt x="8959850" y="3622675"/>
                  <a:pt x="9791700" y="3695700"/>
                </a:cubicBezTo>
                <a:cubicBezTo>
                  <a:pt x="10623550" y="3768725"/>
                  <a:pt x="12172950" y="3276600"/>
                  <a:pt x="12630150" y="3257550"/>
                </a:cubicBezTo>
                <a:cubicBezTo>
                  <a:pt x="13087350" y="3238500"/>
                  <a:pt x="13277850" y="3409950"/>
                  <a:pt x="13601700" y="3486150"/>
                </a:cubicBezTo>
                <a:lnTo>
                  <a:pt x="13601700" y="0"/>
                </a:lnTo>
                <a:lnTo>
                  <a:pt x="628650" y="0"/>
                </a:lnTo>
                <a:lnTo>
                  <a:pt x="0" y="3638550"/>
                </a:lnTo>
                <a:close/>
              </a:path>
            </a:pathLst>
          </a:custGeom>
          <a:solidFill>
            <a:srgbClr val="F931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599E692-0DD9-4F8C-A426-0D92A7078A29}"/>
              </a:ext>
            </a:extLst>
          </p:cNvPr>
          <p:cNvSpPr txBox="1"/>
          <p:nvPr/>
        </p:nvSpPr>
        <p:spPr>
          <a:xfrm>
            <a:off x="4682331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0C5457F-C52E-4B0B-B2F4-C11D6EEABCAC}"/>
              </a:ext>
            </a:extLst>
          </p:cNvPr>
          <p:cNvSpPr txBox="1"/>
          <p:nvPr/>
        </p:nvSpPr>
        <p:spPr>
          <a:xfrm>
            <a:off x="430926" y="1169473"/>
            <a:ext cx="11330150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78669FF-3A9C-4554-A155-DBF80DBA975C}"/>
              </a:ext>
            </a:extLst>
          </p:cNvPr>
          <p:cNvCxnSpPr/>
          <p:nvPr/>
        </p:nvCxnSpPr>
        <p:spPr>
          <a:xfrm>
            <a:off x="6096000" y="3846693"/>
            <a:ext cx="0" cy="1667588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20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54CC82-D414-4D9A-A2DB-38767D87C2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40">
            <a:extLst>
              <a:ext uri="{FF2B5EF4-FFF2-40B4-BE49-F238E27FC236}">
                <a16:creationId xmlns:a16="http://schemas.microsoft.com/office/drawing/2014/main" xmlns="" id="{FD174D4B-0635-42AA-8F0D-48B972FA25A4}"/>
              </a:ext>
            </a:extLst>
          </p:cNvPr>
          <p:cNvSpPr/>
          <p:nvPr/>
        </p:nvSpPr>
        <p:spPr>
          <a:xfrm rot="16200000">
            <a:off x="4877190" y="-456811"/>
            <a:ext cx="9333830" cy="5295790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" fmla="*/ 9050076 w 13467025"/>
              <a:gd name="connsiteY0" fmla="*/ 5582977 h 5582977"/>
              <a:gd name="connsiteX1" fmla="*/ 0 w 13467025"/>
              <a:gd name="connsiteY1" fmla="*/ 0 h 5582977"/>
              <a:gd name="connsiteX2" fmla="*/ 9050076 w 13467025"/>
              <a:gd name="connsiteY2" fmla="*/ 3716075 h 5582977"/>
              <a:gd name="connsiteX3" fmla="*/ 13467025 w 13467025"/>
              <a:gd name="connsiteY3" fmla="*/ 5582977 h 5582977"/>
              <a:gd name="connsiteX4" fmla="*/ 9050076 w 13467025"/>
              <a:gd name="connsiteY4" fmla="*/ 5582977 h 5582977"/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xmlns="" id="{87FD62B2-44F7-4224-8FE5-AA5C51D71F3C}"/>
              </a:ext>
            </a:extLst>
          </p:cNvPr>
          <p:cNvSpPr/>
          <p:nvPr/>
        </p:nvSpPr>
        <p:spPr>
          <a:xfrm>
            <a:off x="-785382" y="-786990"/>
            <a:ext cx="12192000" cy="6858000"/>
          </a:xfrm>
          <a:prstGeom prst="rtTriangle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708E98C5-7C00-4F54-82F7-AA94F0B95C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8F20D2D5-4F70-4B66-9327-A64072FA97BA}"/>
              </a:ext>
            </a:extLst>
          </p:cNvPr>
          <p:cNvSpPr/>
          <p:nvPr/>
        </p:nvSpPr>
        <p:spPr>
          <a:xfrm>
            <a:off x="810583" y="1130300"/>
            <a:ext cx="4100051" cy="6725265"/>
          </a:xfrm>
          <a:prstGeom prst="roundRect">
            <a:avLst>
              <a:gd name="adj" fmla="val 4362"/>
            </a:avLst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7014D37-FCC2-4471-9122-8194FE7B0747}"/>
              </a:ext>
            </a:extLst>
          </p:cNvPr>
          <p:cNvSpPr/>
          <p:nvPr/>
        </p:nvSpPr>
        <p:spPr>
          <a:xfrm>
            <a:off x="1063339" y="1588898"/>
            <a:ext cx="3594538" cy="5808068"/>
          </a:xfrm>
          <a:prstGeom prst="rect">
            <a:avLst/>
          </a:prstGeom>
          <a:noFill/>
          <a:ln w="190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BE80EE5-7374-4884-8A3B-DCD069B4147F}"/>
              </a:ext>
            </a:extLst>
          </p:cNvPr>
          <p:cNvSpPr/>
          <p:nvPr/>
        </p:nvSpPr>
        <p:spPr>
          <a:xfrm>
            <a:off x="1550068" y="1323831"/>
            <a:ext cx="71125" cy="71125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F27D4EA-587E-43D4-9B45-1EB35BC23048}"/>
              </a:ext>
            </a:extLst>
          </p:cNvPr>
          <p:cNvSpPr/>
          <p:nvPr/>
        </p:nvSpPr>
        <p:spPr>
          <a:xfrm>
            <a:off x="2760134" y="1258920"/>
            <a:ext cx="200948" cy="200948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11">
            <a:extLst>
              <a:ext uri="{FF2B5EF4-FFF2-40B4-BE49-F238E27FC236}">
                <a16:creationId xmlns:a16="http://schemas.microsoft.com/office/drawing/2014/main" xmlns="" id="{F86C4EED-B0D0-40A1-98FF-AC8FBC06757E}"/>
              </a:ext>
            </a:extLst>
          </p:cNvPr>
          <p:cNvSpPr/>
          <p:nvPr/>
        </p:nvSpPr>
        <p:spPr>
          <a:xfrm rot="5400000" flipV="1">
            <a:off x="77982" y="3215197"/>
            <a:ext cx="1440000" cy="25200"/>
          </a:xfrm>
          <a:custGeom>
            <a:avLst/>
            <a:gdLst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  <a:gd name="connsiteX4" fmla="*/ 0 w 1440000"/>
              <a:gd name="connsiteY4" fmla="*/ 36000 h 36000"/>
              <a:gd name="connsiteX0" fmla="*/ 0 w 1440000"/>
              <a:gd name="connsiteY0" fmla="*/ 36000 h 127440"/>
              <a:gd name="connsiteX1" fmla="*/ 9000 w 1440000"/>
              <a:gd name="connsiteY1" fmla="*/ 0 h 127440"/>
              <a:gd name="connsiteX2" fmla="*/ 1431000 w 1440000"/>
              <a:gd name="connsiteY2" fmla="*/ 0 h 127440"/>
              <a:gd name="connsiteX3" fmla="*/ 1440000 w 1440000"/>
              <a:gd name="connsiteY3" fmla="*/ 36000 h 127440"/>
              <a:gd name="connsiteX4" fmla="*/ 91440 w 1440000"/>
              <a:gd name="connsiteY4" fmla="*/ 127440 h 127440"/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00" h="36000">
                <a:moveTo>
                  <a:pt x="0" y="36000"/>
                </a:moveTo>
                <a:lnTo>
                  <a:pt x="9000" y="0"/>
                </a:lnTo>
                <a:lnTo>
                  <a:pt x="1431000" y="0"/>
                </a:lnTo>
                <a:lnTo>
                  <a:pt x="1440000" y="36000"/>
                </a:ln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11">
            <a:extLst>
              <a:ext uri="{FF2B5EF4-FFF2-40B4-BE49-F238E27FC236}">
                <a16:creationId xmlns:a16="http://schemas.microsoft.com/office/drawing/2014/main" xmlns="" id="{C8FE71CE-3ED6-4B4D-987B-C297D389C3CA}"/>
              </a:ext>
            </a:extLst>
          </p:cNvPr>
          <p:cNvSpPr/>
          <p:nvPr/>
        </p:nvSpPr>
        <p:spPr>
          <a:xfrm rot="16200000" flipH="1" flipV="1">
            <a:off x="4559633" y="2273010"/>
            <a:ext cx="720000" cy="18000"/>
          </a:xfrm>
          <a:custGeom>
            <a:avLst/>
            <a:gdLst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  <a:gd name="connsiteX4" fmla="*/ 0 w 1440000"/>
              <a:gd name="connsiteY4" fmla="*/ 36000 h 36000"/>
              <a:gd name="connsiteX0" fmla="*/ 0 w 1440000"/>
              <a:gd name="connsiteY0" fmla="*/ 36000 h 127440"/>
              <a:gd name="connsiteX1" fmla="*/ 9000 w 1440000"/>
              <a:gd name="connsiteY1" fmla="*/ 0 h 127440"/>
              <a:gd name="connsiteX2" fmla="*/ 1431000 w 1440000"/>
              <a:gd name="connsiteY2" fmla="*/ 0 h 127440"/>
              <a:gd name="connsiteX3" fmla="*/ 1440000 w 1440000"/>
              <a:gd name="connsiteY3" fmla="*/ 36000 h 127440"/>
              <a:gd name="connsiteX4" fmla="*/ 91440 w 1440000"/>
              <a:gd name="connsiteY4" fmla="*/ 127440 h 127440"/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00" h="36000">
                <a:moveTo>
                  <a:pt x="0" y="36000"/>
                </a:moveTo>
                <a:lnTo>
                  <a:pt x="9000" y="0"/>
                </a:lnTo>
                <a:lnTo>
                  <a:pt x="1431000" y="0"/>
                </a:lnTo>
                <a:lnTo>
                  <a:pt x="1440000" y="36000"/>
                </a:ln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xmlns="" id="{22373C31-4C1D-4CAA-AB47-857EC57ED4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746505"/>
              </p:ext>
            </p:extLst>
          </p:nvPr>
        </p:nvGraphicFramePr>
        <p:xfrm>
          <a:off x="1154741" y="2642010"/>
          <a:ext cx="3411734" cy="3164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3361A11-3C1D-4100-8877-4804E807987B}"/>
              </a:ext>
            </a:extLst>
          </p:cNvPr>
          <p:cNvSpPr txBox="1"/>
          <p:nvPr/>
        </p:nvSpPr>
        <p:spPr>
          <a:xfrm>
            <a:off x="2032919" y="3901184"/>
            <a:ext cx="1655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en-US" altLang="zh-CN" sz="2400" dirty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0B005E5-04A8-492D-8B1C-6E0BB6002156}"/>
              </a:ext>
            </a:extLst>
          </p:cNvPr>
          <p:cNvSpPr txBox="1"/>
          <p:nvPr/>
        </p:nvSpPr>
        <p:spPr>
          <a:xfrm>
            <a:off x="1572700" y="2050803"/>
            <a:ext cx="2575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1600" dirty="0">
              <a:solidFill>
                <a:schemeClr val="bg1">
                  <a:alpha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93A8310-DC1A-4612-A231-2A05515838E1}"/>
              </a:ext>
            </a:extLst>
          </p:cNvPr>
          <p:cNvSpPr txBox="1"/>
          <p:nvPr/>
        </p:nvSpPr>
        <p:spPr>
          <a:xfrm>
            <a:off x="6540961" y="2214441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9B924D6-A8DA-46C0-B6FE-09B3EF756BFF}"/>
              </a:ext>
            </a:extLst>
          </p:cNvPr>
          <p:cNvSpPr txBox="1"/>
          <p:nvPr/>
        </p:nvSpPr>
        <p:spPr>
          <a:xfrm>
            <a:off x="6540961" y="442781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0E9D598-FBD8-4E51-92D2-F3BC7F4A980E}"/>
              </a:ext>
            </a:extLst>
          </p:cNvPr>
          <p:cNvSpPr txBox="1"/>
          <p:nvPr/>
        </p:nvSpPr>
        <p:spPr>
          <a:xfrm>
            <a:off x="6540961" y="125698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51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xmlns="" id="{A94341E7-2E5A-4AF3-AADF-46D43E0D6F67}"/>
              </a:ext>
            </a:extLst>
          </p:cNvPr>
          <p:cNvSpPr/>
          <p:nvPr/>
        </p:nvSpPr>
        <p:spPr>
          <a:xfrm flipV="1">
            <a:off x="0" y="0"/>
            <a:ext cx="12192000" cy="2140555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D9FA02B8-9847-4181-9805-8805C6D4D9BB}"/>
              </a:ext>
            </a:extLst>
          </p:cNvPr>
          <p:cNvCxnSpPr/>
          <p:nvPr/>
        </p:nvCxnSpPr>
        <p:spPr>
          <a:xfrm>
            <a:off x="6092132" y="1695450"/>
            <a:ext cx="0" cy="516255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ABEB189-B513-46C4-8BE8-81FCBEB9B58C}"/>
              </a:ext>
            </a:extLst>
          </p:cNvPr>
          <p:cNvSpPr/>
          <p:nvPr/>
        </p:nvSpPr>
        <p:spPr>
          <a:xfrm>
            <a:off x="5996882" y="150495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4F82459A-6870-483A-9CB5-41AFD2CA87A6}"/>
              </a:ext>
            </a:extLst>
          </p:cNvPr>
          <p:cNvSpPr/>
          <p:nvPr/>
        </p:nvSpPr>
        <p:spPr>
          <a:xfrm>
            <a:off x="5996882" y="243459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DA4C65E-B905-4F70-8C20-F61EFF9FF36D}"/>
              </a:ext>
            </a:extLst>
          </p:cNvPr>
          <p:cNvSpPr txBox="1"/>
          <p:nvPr/>
        </p:nvSpPr>
        <p:spPr>
          <a:xfrm>
            <a:off x="4682331" y="3608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65D0EB9-9396-41B4-88C3-4FC041986656}"/>
              </a:ext>
            </a:extLst>
          </p:cNvPr>
          <p:cNvSpPr/>
          <p:nvPr/>
        </p:nvSpPr>
        <p:spPr>
          <a:xfrm>
            <a:off x="4609881" y="1590675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FCBC8AC-BF33-47FF-92D6-D4F5C8B90938}"/>
              </a:ext>
            </a:extLst>
          </p:cNvPr>
          <p:cNvSpPr txBox="1"/>
          <p:nvPr/>
        </p:nvSpPr>
        <p:spPr>
          <a:xfrm>
            <a:off x="4707671" y="1736725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JUNE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3694CC2-7809-4C84-B951-91A59E7F7D88}"/>
              </a:ext>
            </a:extLst>
          </p:cNvPr>
          <p:cNvCxnSpPr>
            <a:cxnSpLocks/>
          </p:cNvCxnSpPr>
          <p:nvPr/>
        </p:nvCxnSpPr>
        <p:spPr>
          <a:xfrm>
            <a:off x="4707671" y="2060575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CD091EE-7E05-44D7-8B34-DED82A850150}"/>
              </a:ext>
            </a:extLst>
          </p:cNvPr>
          <p:cNvSpPr txBox="1"/>
          <p:nvPr/>
        </p:nvSpPr>
        <p:spPr>
          <a:xfrm>
            <a:off x="4748946" y="2079625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28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AF42FB8-834A-420A-AC4F-55D55A6B1C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3053" y="1590675"/>
            <a:ext cx="3251974" cy="20320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BF7BB78-BF79-4544-B14A-816D9A6116E0}"/>
              </a:ext>
            </a:extLst>
          </p:cNvPr>
          <p:cNvGrpSpPr/>
          <p:nvPr/>
        </p:nvGrpSpPr>
        <p:grpSpPr>
          <a:xfrm>
            <a:off x="1288821" y="3977640"/>
            <a:ext cx="4486376" cy="1675875"/>
            <a:chOff x="1159442" y="3977640"/>
            <a:chExt cx="4486376" cy="167587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E86C2FB-F8B4-441C-BED2-94287E066A25}"/>
                </a:ext>
              </a:extLst>
            </p:cNvPr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EA23A951-90BC-4E42-B79F-3DB125AE3B8D}"/>
                </a:ext>
              </a:extLst>
            </p:cNvPr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2A98EC1-CB81-44C3-B142-C0E53615A822}"/>
              </a:ext>
            </a:extLst>
          </p:cNvPr>
          <p:cNvSpPr/>
          <p:nvPr/>
        </p:nvSpPr>
        <p:spPr>
          <a:xfrm>
            <a:off x="6514165" y="2468892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DFE277B-F9FE-45C9-9445-5E3C4FE71E25}"/>
              </a:ext>
            </a:extLst>
          </p:cNvPr>
          <p:cNvSpPr txBox="1"/>
          <p:nvPr/>
        </p:nvSpPr>
        <p:spPr>
          <a:xfrm>
            <a:off x="6611955" y="2614942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JUNE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DC53F8B-60A2-4A84-848E-74F54152771E}"/>
              </a:ext>
            </a:extLst>
          </p:cNvPr>
          <p:cNvCxnSpPr>
            <a:cxnSpLocks/>
          </p:cNvCxnSpPr>
          <p:nvPr/>
        </p:nvCxnSpPr>
        <p:spPr>
          <a:xfrm>
            <a:off x="6611955" y="2938792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3318566-2B0D-43D5-BD7E-05DE2455FE09}"/>
              </a:ext>
            </a:extLst>
          </p:cNvPr>
          <p:cNvSpPr txBox="1"/>
          <p:nvPr/>
        </p:nvSpPr>
        <p:spPr>
          <a:xfrm>
            <a:off x="6653230" y="2957842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30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93F96E1-1490-4AB8-8495-2D238F6B27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8499" y="2482489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A2A9767-267C-46BF-8FEB-C06B4154EECC}"/>
              </a:ext>
            </a:extLst>
          </p:cNvPr>
          <p:cNvGrpSpPr/>
          <p:nvPr/>
        </p:nvGrpSpPr>
        <p:grpSpPr>
          <a:xfrm>
            <a:off x="7351621" y="4869454"/>
            <a:ext cx="4486376" cy="1675875"/>
            <a:chOff x="1159442" y="3977640"/>
            <a:chExt cx="4486376" cy="167587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FA771A6E-5F3B-4BC9-AC57-C2D25DE6F78B}"/>
                </a:ext>
              </a:extLst>
            </p:cNvPr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331D67DB-5854-4153-B5F0-3727197250AC}"/>
                </a:ext>
              </a:extLst>
            </p:cNvPr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720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3CC16330-0BF7-4FB7-82DF-FB26DDD4BE22}"/>
              </a:ext>
            </a:extLst>
          </p:cNvPr>
          <p:cNvCxnSpPr>
            <a:cxnSpLocks/>
          </p:cNvCxnSpPr>
          <p:nvPr/>
        </p:nvCxnSpPr>
        <p:spPr>
          <a:xfrm>
            <a:off x="6092132" y="0"/>
            <a:ext cx="0" cy="685800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C494227-F5EA-46DD-90AD-1AECE45194D0}"/>
              </a:ext>
            </a:extLst>
          </p:cNvPr>
          <p:cNvSpPr/>
          <p:nvPr/>
        </p:nvSpPr>
        <p:spPr>
          <a:xfrm>
            <a:off x="5996882" y="797028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4E91506-DFAF-442A-8B81-9E04A56BD54A}"/>
              </a:ext>
            </a:extLst>
          </p:cNvPr>
          <p:cNvSpPr/>
          <p:nvPr/>
        </p:nvSpPr>
        <p:spPr>
          <a:xfrm>
            <a:off x="5996882" y="1726668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7" name="图表 46">
            <a:extLst>
              <a:ext uri="{FF2B5EF4-FFF2-40B4-BE49-F238E27FC236}">
                <a16:creationId xmlns:a16="http://schemas.microsoft.com/office/drawing/2014/main" xmlns="" id="{2F00BA54-6442-4AA9-BADB-30F2527BCE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3825999"/>
              </p:ext>
            </p:extLst>
          </p:nvPr>
        </p:nvGraphicFramePr>
        <p:xfrm>
          <a:off x="7428499" y="3902235"/>
          <a:ext cx="4488769" cy="2112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687116F0-5101-4B45-98DD-060656AB4AB4}"/>
              </a:ext>
            </a:extLst>
          </p:cNvPr>
          <p:cNvSpPr/>
          <p:nvPr/>
        </p:nvSpPr>
        <p:spPr>
          <a:xfrm>
            <a:off x="4609881" y="1800006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14C3B0EC-285B-424F-9FEB-C4374F5E183F}"/>
              </a:ext>
            </a:extLst>
          </p:cNvPr>
          <p:cNvSpPr txBox="1"/>
          <p:nvPr/>
        </p:nvSpPr>
        <p:spPr>
          <a:xfrm>
            <a:off x="4707671" y="1946056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A34018F0-A492-4CDB-939B-585E6F964B14}"/>
              </a:ext>
            </a:extLst>
          </p:cNvPr>
          <p:cNvCxnSpPr>
            <a:cxnSpLocks/>
          </p:cNvCxnSpPr>
          <p:nvPr/>
        </p:nvCxnSpPr>
        <p:spPr>
          <a:xfrm>
            <a:off x="4707671" y="2269906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9D2D355B-6C1F-495F-9CAF-61BD86B11530}"/>
              </a:ext>
            </a:extLst>
          </p:cNvPr>
          <p:cNvSpPr txBox="1"/>
          <p:nvPr/>
        </p:nvSpPr>
        <p:spPr>
          <a:xfrm>
            <a:off x="4748946" y="2288956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26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A6E13214-FC38-4FC6-80CB-63925427AD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3053" y="1800006"/>
            <a:ext cx="3251974" cy="2032000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868064C4-45AC-43F7-A287-22811C7336A7}"/>
              </a:ext>
            </a:extLst>
          </p:cNvPr>
          <p:cNvGrpSpPr/>
          <p:nvPr/>
        </p:nvGrpSpPr>
        <p:grpSpPr>
          <a:xfrm>
            <a:off x="1288821" y="4186971"/>
            <a:ext cx="4486376" cy="1675875"/>
            <a:chOff x="1159442" y="3977640"/>
            <a:chExt cx="4486376" cy="1675875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ED5B3861-F2E4-4B7F-AC6C-6409579D752C}"/>
                </a:ext>
              </a:extLst>
            </p:cNvPr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98498075-AB30-4EDB-9BB5-07270CC71673}"/>
                </a:ext>
              </a:extLst>
            </p:cNvPr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B62870B9-1C14-4533-B21E-313CDED2578C}"/>
              </a:ext>
            </a:extLst>
          </p:cNvPr>
          <p:cNvSpPr/>
          <p:nvPr/>
        </p:nvSpPr>
        <p:spPr>
          <a:xfrm>
            <a:off x="6514165" y="783431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06E94B80-DF3F-42AD-998D-E4F3E1D89662}"/>
              </a:ext>
            </a:extLst>
          </p:cNvPr>
          <p:cNvSpPr txBox="1"/>
          <p:nvPr/>
        </p:nvSpPr>
        <p:spPr>
          <a:xfrm>
            <a:off x="6611955" y="92948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521D6BDE-2A8D-41AC-B4AA-642136F09392}"/>
              </a:ext>
            </a:extLst>
          </p:cNvPr>
          <p:cNvCxnSpPr>
            <a:cxnSpLocks/>
          </p:cNvCxnSpPr>
          <p:nvPr/>
        </p:nvCxnSpPr>
        <p:spPr>
          <a:xfrm>
            <a:off x="6611955" y="1253331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2B29B5F0-40AA-4A54-8063-8161C9871A10}"/>
              </a:ext>
            </a:extLst>
          </p:cNvPr>
          <p:cNvSpPr txBox="1"/>
          <p:nvPr/>
        </p:nvSpPr>
        <p:spPr>
          <a:xfrm>
            <a:off x="6653230" y="1272381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14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5E8CC1BC-B4D8-4B81-9985-6463EF7E533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8499" y="797028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3BBDC2B-C243-4190-8B5A-D3123B83974F}"/>
              </a:ext>
            </a:extLst>
          </p:cNvPr>
          <p:cNvSpPr txBox="1"/>
          <p:nvPr/>
        </p:nvSpPr>
        <p:spPr>
          <a:xfrm>
            <a:off x="7431261" y="3183993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49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F5F3318-8506-48DA-8AE6-8463C421A6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直角三角形 63">
            <a:extLst>
              <a:ext uri="{FF2B5EF4-FFF2-40B4-BE49-F238E27FC236}">
                <a16:creationId xmlns:a16="http://schemas.microsoft.com/office/drawing/2014/main" xmlns="" id="{FF0C256E-FC7F-40E3-877F-5631EE7965E9}"/>
              </a:ext>
            </a:extLst>
          </p:cNvPr>
          <p:cNvSpPr/>
          <p:nvPr/>
        </p:nvSpPr>
        <p:spPr>
          <a:xfrm flipH="1">
            <a:off x="0" y="4717444"/>
            <a:ext cx="12192000" cy="2140555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57D9530F-5439-4877-AF8B-9364D76DCB3C}"/>
              </a:ext>
            </a:extLst>
          </p:cNvPr>
          <p:cNvCxnSpPr>
            <a:cxnSpLocks/>
            <a:stCxn id="2" idx="0"/>
            <a:endCxn id="6" idx="4"/>
          </p:cNvCxnSpPr>
          <p:nvPr/>
        </p:nvCxnSpPr>
        <p:spPr>
          <a:xfrm flipH="1">
            <a:off x="6092132" y="0"/>
            <a:ext cx="3868" cy="217540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541DA3F-4375-427E-901F-31A546219EF8}"/>
              </a:ext>
            </a:extLst>
          </p:cNvPr>
          <p:cNvSpPr/>
          <p:nvPr/>
        </p:nvSpPr>
        <p:spPr>
          <a:xfrm>
            <a:off x="5996882" y="105526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71F1CEB-5AC9-4FBA-8BD2-239FF549A191}"/>
              </a:ext>
            </a:extLst>
          </p:cNvPr>
          <p:cNvSpPr/>
          <p:nvPr/>
        </p:nvSpPr>
        <p:spPr>
          <a:xfrm>
            <a:off x="5996882" y="198490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7A4EC96-3E63-471E-9640-6835D4304741}"/>
              </a:ext>
            </a:extLst>
          </p:cNvPr>
          <p:cNvSpPr txBox="1"/>
          <p:nvPr/>
        </p:nvSpPr>
        <p:spPr>
          <a:xfrm>
            <a:off x="1288821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2145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6366E9C-8E02-4C5E-8FD2-40DCDC6A619D}"/>
              </a:ext>
            </a:extLst>
          </p:cNvPr>
          <p:cNvSpPr txBox="1"/>
          <p:nvPr/>
        </p:nvSpPr>
        <p:spPr>
          <a:xfrm>
            <a:off x="2857009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3148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D8E9094-998D-45C5-AEEF-EF46D82EC0F6}"/>
              </a:ext>
            </a:extLst>
          </p:cNvPr>
          <p:cNvSpPr txBox="1"/>
          <p:nvPr/>
        </p:nvSpPr>
        <p:spPr>
          <a:xfrm>
            <a:off x="4425196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5411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D110CFE-21D0-4113-A089-F8B02EE1A07F}"/>
              </a:ext>
            </a:extLst>
          </p:cNvPr>
          <p:cNvSpPr/>
          <p:nvPr/>
        </p:nvSpPr>
        <p:spPr>
          <a:xfrm>
            <a:off x="4609881" y="1055260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01EB601-FBAE-41A6-A679-00DBBE8879FA}"/>
              </a:ext>
            </a:extLst>
          </p:cNvPr>
          <p:cNvSpPr txBox="1"/>
          <p:nvPr/>
        </p:nvSpPr>
        <p:spPr>
          <a:xfrm>
            <a:off x="4707671" y="120131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ECFD3E19-BCD0-4AF1-B765-389AF5E4D05B}"/>
              </a:ext>
            </a:extLst>
          </p:cNvPr>
          <p:cNvCxnSpPr>
            <a:cxnSpLocks/>
          </p:cNvCxnSpPr>
          <p:nvPr/>
        </p:nvCxnSpPr>
        <p:spPr>
          <a:xfrm>
            <a:off x="4707671" y="1525160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2EA7485-A1EB-4053-B6FF-550EDFF90CF0}"/>
              </a:ext>
            </a:extLst>
          </p:cNvPr>
          <p:cNvSpPr txBox="1"/>
          <p:nvPr/>
        </p:nvSpPr>
        <p:spPr>
          <a:xfrm>
            <a:off x="4748946" y="1544210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28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8D237D61-A538-4A68-ACDD-8A7F9047FB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3053" y="1055260"/>
            <a:ext cx="3251974" cy="2032000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3FE5B3B2-8FB8-4E78-A223-42E84AB927D0}"/>
              </a:ext>
            </a:extLst>
          </p:cNvPr>
          <p:cNvGrpSpPr/>
          <p:nvPr/>
        </p:nvGrpSpPr>
        <p:grpSpPr>
          <a:xfrm>
            <a:off x="1288821" y="3442225"/>
            <a:ext cx="4486376" cy="1260377"/>
            <a:chOff x="1159442" y="3977640"/>
            <a:chExt cx="4486376" cy="1260377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2E23A8C-3212-47BA-9341-601413990EBF}"/>
                </a:ext>
              </a:extLst>
            </p:cNvPr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CE6B3A1F-3F59-42EC-9569-8134FD838BF7}"/>
                </a:ext>
              </a:extLst>
            </p:cNvPr>
            <p:cNvSpPr txBox="1"/>
            <p:nvPr/>
          </p:nvSpPr>
          <p:spPr>
            <a:xfrm>
              <a:off x="1159442" y="4361815"/>
              <a:ext cx="4486376" cy="87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</a:t>
              </a: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7ECB912-275A-4DE1-95A4-41371D760F2F}"/>
              </a:ext>
            </a:extLst>
          </p:cNvPr>
          <p:cNvSpPr/>
          <p:nvPr/>
        </p:nvSpPr>
        <p:spPr>
          <a:xfrm>
            <a:off x="6514165" y="2071259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BC134E6-6194-427E-B168-8EBE89B1B08C}"/>
              </a:ext>
            </a:extLst>
          </p:cNvPr>
          <p:cNvSpPr txBox="1"/>
          <p:nvPr/>
        </p:nvSpPr>
        <p:spPr>
          <a:xfrm>
            <a:off x="6611955" y="220371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34DEC475-CA45-4471-BFCE-9851F3B3CB0C}"/>
              </a:ext>
            </a:extLst>
          </p:cNvPr>
          <p:cNvCxnSpPr>
            <a:cxnSpLocks/>
          </p:cNvCxnSpPr>
          <p:nvPr/>
        </p:nvCxnSpPr>
        <p:spPr>
          <a:xfrm>
            <a:off x="6611955" y="2527563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BD9DAE5-C0A9-43B1-A678-50EDB4B41C90}"/>
              </a:ext>
            </a:extLst>
          </p:cNvPr>
          <p:cNvSpPr txBox="1"/>
          <p:nvPr/>
        </p:nvSpPr>
        <p:spPr>
          <a:xfrm>
            <a:off x="6653230" y="2546613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31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C6401AC2-41FD-4F77-86EE-04FC39A7579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8499" y="2071260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06407EB-99E4-474F-B251-4ECC1872A72E}"/>
              </a:ext>
            </a:extLst>
          </p:cNvPr>
          <p:cNvGrpSpPr/>
          <p:nvPr/>
        </p:nvGrpSpPr>
        <p:grpSpPr>
          <a:xfrm>
            <a:off x="7351621" y="4458225"/>
            <a:ext cx="4486376" cy="1675875"/>
            <a:chOff x="1159442" y="3977640"/>
            <a:chExt cx="4486376" cy="167587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873FE51B-25B9-4EC8-9BD9-7A1906922D74}"/>
                </a:ext>
              </a:extLst>
            </p:cNvPr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3C0CD6D-7966-4569-ADEA-BB66E8A32241}"/>
                </a:ext>
              </a:extLst>
            </p:cNvPr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91D2572-3114-41A7-9A57-44BCF1A70A20}"/>
              </a:ext>
            </a:extLst>
          </p:cNvPr>
          <p:cNvSpPr/>
          <p:nvPr/>
        </p:nvSpPr>
        <p:spPr>
          <a:xfrm>
            <a:off x="1288821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FB651C8A-6F2F-4755-BE3C-B48420FEACB9}"/>
              </a:ext>
            </a:extLst>
          </p:cNvPr>
          <p:cNvSpPr/>
          <p:nvPr/>
        </p:nvSpPr>
        <p:spPr>
          <a:xfrm>
            <a:off x="2857009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DC009D32-330A-421A-B876-43C4518C0F04}"/>
              </a:ext>
            </a:extLst>
          </p:cNvPr>
          <p:cNvSpPr/>
          <p:nvPr/>
        </p:nvSpPr>
        <p:spPr>
          <a:xfrm>
            <a:off x="4425196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005AE8D2-2DEA-41B6-A9CF-0B5781AE81BA}"/>
              </a:ext>
            </a:extLst>
          </p:cNvPr>
          <p:cNvCxnSpPr>
            <a:cxnSpLocks/>
          </p:cNvCxnSpPr>
          <p:nvPr/>
        </p:nvCxnSpPr>
        <p:spPr>
          <a:xfrm>
            <a:off x="1363053" y="4785925"/>
            <a:ext cx="4166308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926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5D1D1A-CBA8-4B60-B99A-8406612919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xmlns="" id="{BC62B366-F872-4238-9177-C33CFCF10A53}"/>
              </a:ext>
            </a:extLst>
          </p:cNvPr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xmlns="" id="{26708CC9-83DE-4083-9A79-B6D0416C971B}"/>
              </a:ext>
            </a:extLst>
          </p:cNvPr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xmlns="" id="{9846870E-B0A3-4283-8846-1057AD8B3F5F}"/>
              </a:ext>
            </a:extLst>
          </p:cNvPr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DA6571A-ABF3-4AEF-953E-9FD0D30F616D}"/>
              </a:ext>
            </a:extLst>
          </p:cNvPr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E8F7B74-E5D4-4F4A-B46A-7E8C09EFB6B9}"/>
              </a:ext>
            </a:extLst>
          </p:cNvPr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>
            <a:extLst>
              <a:ext uri="{FF2B5EF4-FFF2-40B4-BE49-F238E27FC236}">
                <a16:creationId xmlns:a16="http://schemas.microsoft.com/office/drawing/2014/main" xmlns="" id="{3A145C19-BC25-46F4-8D5A-440E775D11E3}"/>
              </a:ext>
            </a:extLst>
          </p:cNvPr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70138 w 9843909"/>
              <a:gd name="connsiteY2" fmla="*/ 171450 h 2076450"/>
              <a:gd name="connsiteX3" fmla="*/ 9843909 w 9843909"/>
              <a:gd name="connsiteY3" fmla="*/ 2076450 h 2076450"/>
              <a:gd name="connsiteX4" fmla="*/ 0 w 9843909"/>
              <a:gd name="connsiteY4" fmla="*/ 2076450 h 2076450"/>
              <a:gd name="connsiteX0" fmla="*/ 0 w 9843909"/>
              <a:gd name="connsiteY0" fmla="*/ 1905000 h 1905000"/>
              <a:gd name="connsiteX1" fmla="*/ 970138 w 9843909"/>
              <a:gd name="connsiteY1" fmla="*/ 0 h 1905000"/>
              <a:gd name="connsiteX2" fmla="*/ 9843909 w 9843909"/>
              <a:gd name="connsiteY2" fmla="*/ 1905000 h 1905000"/>
              <a:gd name="connsiteX3" fmla="*/ 0 w 9843909"/>
              <a:gd name="connsiteY3" fmla="*/ 1905000 h 1905000"/>
              <a:gd name="connsiteX0" fmla="*/ 8873771 w 8873771"/>
              <a:gd name="connsiteY0" fmla="*/ 1905000 h 1905000"/>
              <a:gd name="connsiteX1" fmla="*/ 0 w 8873771"/>
              <a:gd name="connsiteY1" fmla="*/ 0 h 1905000"/>
              <a:gd name="connsiteX2" fmla="*/ 8873771 w 8873771"/>
              <a:gd name="connsiteY2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4E4E4A76-DBE9-41DE-8DF9-CF8668957C7E}"/>
              </a:ext>
            </a:extLst>
          </p:cNvPr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EA66E12-45FD-4E4C-A324-78166C3FBB62}"/>
              </a:ext>
            </a:extLst>
          </p:cNvPr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EFCED1D-DAA3-49C4-ABC4-4E6CC7DC0400}"/>
              </a:ext>
            </a:extLst>
          </p:cNvPr>
          <p:cNvSpPr txBox="1"/>
          <p:nvPr/>
        </p:nvSpPr>
        <p:spPr>
          <a:xfrm>
            <a:off x="4048030" y="2355019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TWO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50801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974</Words>
  <Application>Microsoft Office PowerPoint</Application>
  <PresentationFormat>宽屏</PresentationFormat>
  <Paragraphs>125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等线</vt:lpstr>
      <vt:lpstr>等线 Light</vt:lpstr>
      <vt:lpstr>思源宋体</vt:lpstr>
      <vt:lpstr>微软简</vt:lpstr>
      <vt:lpstr>微软雅黑</vt:lpstr>
      <vt:lpstr>微软雅黑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小白学个P</dc:creator>
  <cp:keywords>51PPT模板网</cp:keywords>
  <cp:lastModifiedBy>阳光 男孩</cp:lastModifiedBy>
  <cp:revision>77</cp:revision>
  <dcterms:created xsi:type="dcterms:W3CDTF">2018-07-22T08:48:49Z</dcterms:created>
  <dcterms:modified xsi:type="dcterms:W3CDTF">2019-12-10T12:52:32Z</dcterms:modified>
</cp:coreProperties>
</file>