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283" r:id="rId2"/>
    <p:sldId id="285" r:id="rId3"/>
    <p:sldId id="284" r:id="rId4"/>
    <p:sldId id="265" r:id="rId5"/>
    <p:sldId id="266" r:id="rId6"/>
    <p:sldId id="268" r:id="rId7"/>
    <p:sldId id="259" r:id="rId8"/>
    <p:sldId id="267" r:id="rId9"/>
    <p:sldId id="286" r:id="rId10"/>
    <p:sldId id="270" r:id="rId11"/>
    <p:sldId id="272" r:id="rId12"/>
    <p:sldId id="269" r:id="rId13"/>
    <p:sldId id="271" r:id="rId14"/>
    <p:sldId id="273" r:id="rId15"/>
    <p:sldId id="260" r:id="rId16"/>
    <p:sldId id="274" r:id="rId17"/>
    <p:sldId id="275" r:id="rId18"/>
    <p:sldId id="276" r:id="rId19"/>
    <p:sldId id="277" r:id="rId20"/>
    <p:sldId id="278" r:id="rId21"/>
    <p:sldId id="261" r:id="rId22"/>
    <p:sldId id="279" r:id="rId23"/>
    <p:sldId id="281" r:id="rId24"/>
    <p:sldId id="282" r:id="rId25"/>
    <p:sldId id="280" r:id="rId26"/>
    <p:sldId id="262" r:id="rId27"/>
    <p:sldId id="311" r:id="rId28"/>
    <p:sldId id="312" r:id="rId29"/>
  </p:sldIdLst>
  <p:sldSz cx="9144000" cy="5143500" type="screen16x9"/>
  <p:notesSz cx="7104063" cy="10234613"/>
  <p:custDataLst>
    <p:tags r:id="rId31"/>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6">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DFF0"/>
    <a:srgbClr val="A9D8ED"/>
    <a:srgbClr val="9FE6FF"/>
    <a:srgbClr val="0A14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p:scale>
          <a:sx n="100" d="100"/>
          <a:sy n="100" d="100"/>
        </p:scale>
        <p:origin x="1896" y="826"/>
      </p:cViewPr>
      <p:guideLst>
        <p:guide orient="horz" pos="1626"/>
        <p:guide/>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2019/12/17</a:t>
            </a:fld>
            <a:endParaRPr lang="zh-CN" altLang="en-US"/>
          </a:p>
        </p:txBody>
      </p:sp>
      <p:sp>
        <p:nvSpPr>
          <p:cNvPr id="4" name="幻灯片图像占位符 3"/>
          <p:cNvSpPr>
            <a:spLocks noGrp="1" noRot="1" noChangeAspect="1"/>
          </p:cNvSpPr>
          <p:nvPr>
            <p:ph type="sldImg" idx="2"/>
          </p:nvPr>
        </p:nvSpPr>
        <p:spPr>
          <a:xfrm>
            <a:off x="481013"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49307589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7844149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314624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3569265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825739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51852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19667914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2621104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3257207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35208663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17544167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207272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2195744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9691259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30609664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25747839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24308985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36724073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462634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108033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152245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1052654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2844787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1512399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7099549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22332419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038519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60462DE-D500-4FBC-AB1D-488935A2CDC6}" type="datetimeFigureOut">
              <a:rPr lang="zh-CN" altLang="en-US" smtClean="0"/>
              <a:t>2019/12/17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9D4842-1FAB-49FA-A486-3956E07C1AA1}" type="slidenum">
              <a:rPr lang="zh-CN" altLang="en-US" smtClean="0"/>
              <a:t>‹#›</a:t>
            </a:fld>
            <a:endParaRPr lang="zh-CN" altLang="en-US"/>
          </a:p>
        </p:txBody>
      </p:sp>
    </p:spTree>
    <p:extLst>
      <p:ext uri="{BB962C8B-B14F-4D97-AF65-F5344CB8AC3E}">
        <p14:creationId xmlns:p14="http://schemas.microsoft.com/office/powerpoint/2010/main" val="331468557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jpeg"/><Relationship Id="rId7"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6.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6.xml"/><Relationship Id="rId5" Type="http://schemas.openxmlformats.org/officeDocument/2006/relationships/tags" Target="../tags/tag6.xml"/><Relationship Id="rId10"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tags" Target="../tags/tag10.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3" name="TextBox 84"/>
          <p:cNvSpPr txBox="1"/>
          <p:nvPr/>
        </p:nvSpPr>
        <p:spPr>
          <a:xfrm>
            <a:off x="897468" y="1245559"/>
            <a:ext cx="7340591" cy="1384995"/>
          </a:xfrm>
          <a:prstGeom prst="rect">
            <a:avLst/>
          </a:prstGeom>
          <a:noFill/>
          <a:ln>
            <a:noFill/>
          </a:ln>
        </p:spPr>
        <p:txBody>
          <a:bodyPr vert="horz" wrap="square" lIns="0" tIns="0" rIns="0" bIns="0" rtlCol="0">
            <a:spAutoFit/>
          </a:bodyPr>
          <a:lstStyle/>
          <a:p>
            <a:pPr algn="ctr">
              <a:lnSpc>
                <a:spcPct val="150000"/>
              </a:lnSpc>
            </a:pPr>
            <a:r>
              <a:rPr lang="zh-CN" altLang="en-US" sz="4000" b="1" spc="300" dirty="0">
                <a:solidFill>
                  <a:schemeClr val="accent1">
                    <a:lumMod val="75000"/>
                  </a:schemeClr>
                </a:solidFill>
                <a:cs typeface="+mn-ea"/>
                <a:sym typeface="+mn-lt"/>
              </a:rPr>
              <a:t>完整框架</a:t>
            </a:r>
            <a:r>
              <a:rPr lang="zh-CN" altLang="en-US" sz="6000" b="1" spc="300" dirty="0">
                <a:solidFill>
                  <a:schemeClr val="accent1">
                    <a:lumMod val="75000"/>
                  </a:schemeClr>
                </a:solidFill>
                <a:cs typeface="+mn-ea"/>
                <a:sym typeface="+mn-lt"/>
              </a:rPr>
              <a:t>通用</a:t>
            </a:r>
            <a:r>
              <a:rPr lang="zh-CN" altLang="en-US" sz="4000" b="1" spc="300" dirty="0">
                <a:solidFill>
                  <a:schemeClr val="accent1">
                    <a:lumMod val="75000"/>
                  </a:schemeClr>
                </a:solidFill>
                <a:cs typeface="+mn-ea"/>
                <a:sym typeface="+mn-lt"/>
              </a:rPr>
              <a:t>工作</a:t>
            </a:r>
            <a:r>
              <a:rPr lang="zh-CN" altLang="en-US" sz="6000" b="1" spc="300" dirty="0">
                <a:solidFill>
                  <a:schemeClr val="accent1">
                    <a:lumMod val="75000"/>
                  </a:schemeClr>
                </a:solidFill>
                <a:cs typeface="+mn-ea"/>
                <a:sym typeface="+mn-lt"/>
              </a:rPr>
              <a:t>汇报</a:t>
            </a:r>
            <a:endParaRPr lang="en-US" altLang="zh-CN" sz="4000" b="1" spc="300" dirty="0">
              <a:solidFill>
                <a:schemeClr val="accent1">
                  <a:lumMod val="75000"/>
                </a:schemeClr>
              </a:solidFill>
              <a:cs typeface="+mn-ea"/>
              <a:sym typeface="+mn-lt"/>
            </a:endParaRPr>
          </a:p>
        </p:txBody>
      </p:sp>
      <p:sp>
        <p:nvSpPr>
          <p:cNvPr id="4" name="TextBox 84"/>
          <p:cNvSpPr txBox="1"/>
          <p:nvPr/>
        </p:nvSpPr>
        <p:spPr>
          <a:xfrm>
            <a:off x="1541010" y="2773671"/>
            <a:ext cx="6048672" cy="215444"/>
          </a:xfrm>
          <a:prstGeom prst="rect">
            <a:avLst/>
          </a:prstGeom>
          <a:noFill/>
          <a:ln>
            <a:noFill/>
          </a:ln>
        </p:spPr>
        <p:txBody>
          <a:bodyPr vert="horz" wrap="square" lIns="0" tIns="0" rIns="0" bIns="0" rtlCol="0">
            <a:spAutoFit/>
          </a:bodyPr>
          <a:lstStyle/>
          <a:p>
            <a:pPr algn="ctr"/>
            <a:r>
              <a:rPr lang="en-US" altLang="zh-CN" spc="450" dirty="0">
                <a:solidFill>
                  <a:schemeClr val="accent1">
                    <a:lumMod val="50000"/>
                  </a:schemeClr>
                </a:solidFill>
                <a:cs typeface="+mn-ea"/>
                <a:sym typeface="+mn-lt"/>
              </a:rPr>
              <a:t>[</a:t>
            </a:r>
            <a:r>
              <a:rPr lang="zh-CN" altLang="en-US" spc="450" dirty="0">
                <a:solidFill>
                  <a:schemeClr val="accent1">
                    <a:lumMod val="50000"/>
                  </a:schemeClr>
                </a:solidFill>
                <a:cs typeface="+mn-ea"/>
                <a:sym typeface="+mn-lt"/>
              </a:rPr>
              <a:t>商业计划书</a:t>
            </a:r>
            <a:r>
              <a:rPr lang="en-US" altLang="zh-CN" spc="450" dirty="0">
                <a:solidFill>
                  <a:schemeClr val="accent1">
                    <a:lumMod val="50000"/>
                  </a:schemeClr>
                </a:solidFill>
                <a:cs typeface="+mn-ea"/>
                <a:sym typeface="+mn-lt"/>
              </a:rPr>
              <a:t>/</a:t>
            </a:r>
            <a:r>
              <a:rPr lang="zh-CN" altLang="en-US" spc="450" dirty="0">
                <a:solidFill>
                  <a:schemeClr val="accent1">
                    <a:lumMod val="50000"/>
                  </a:schemeClr>
                </a:solidFill>
                <a:cs typeface="+mn-ea"/>
                <a:sym typeface="+mn-lt"/>
              </a:rPr>
              <a:t>工作总结</a:t>
            </a:r>
            <a:r>
              <a:rPr lang="en-US" altLang="zh-CN" spc="450" dirty="0">
                <a:solidFill>
                  <a:schemeClr val="accent1">
                    <a:lumMod val="50000"/>
                  </a:schemeClr>
                </a:solidFill>
                <a:cs typeface="+mn-ea"/>
                <a:sym typeface="+mn-lt"/>
              </a:rPr>
              <a:t>/</a:t>
            </a:r>
            <a:r>
              <a:rPr lang="zh-CN" altLang="en-US" spc="450" dirty="0">
                <a:solidFill>
                  <a:schemeClr val="accent1">
                    <a:lumMod val="50000"/>
                  </a:schemeClr>
                </a:solidFill>
                <a:cs typeface="+mn-ea"/>
                <a:sym typeface="+mn-lt"/>
              </a:rPr>
              <a:t>工作报告</a:t>
            </a:r>
            <a:r>
              <a:rPr lang="en-US" altLang="zh-CN" spc="450" dirty="0">
                <a:solidFill>
                  <a:schemeClr val="accent1">
                    <a:lumMod val="50000"/>
                  </a:schemeClr>
                </a:solidFill>
                <a:cs typeface="+mn-ea"/>
                <a:sym typeface="+mn-lt"/>
              </a:rPr>
              <a:t>/</a:t>
            </a:r>
            <a:r>
              <a:rPr lang="zh-CN" altLang="en-US" spc="450" dirty="0">
                <a:solidFill>
                  <a:schemeClr val="accent1">
                    <a:lumMod val="50000"/>
                  </a:schemeClr>
                </a:solidFill>
                <a:cs typeface="+mn-ea"/>
                <a:sym typeface="+mn-lt"/>
              </a:rPr>
              <a:t>销售培训</a:t>
            </a:r>
            <a:r>
              <a:rPr lang="en-US" altLang="zh-CN" spc="450" dirty="0">
                <a:solidFill>
                  <a:schemeClr val="accent1">
                    <a:lumMod val="50000"/>
                  </a:schemeClr>
                </a:solidFill>
                <a:cs typeface="+mn-ea"/>
                <a:sym typeface="+mn-lt"/>
              </a:rPr>
              <a:t>]</a:t>
            </a:r>
          </a:p>
        </p:txBody>
      </p:sp>
      <p:cxnSp>
        <p:nvCxnSpPr>
          <p:cNvPr id="5" name="直接连接符 4"/>
          <p:cNvCxnSpPr/>
          <p:nvPr/>
        </p:nvCxnSpPr>
        <p:spPr>
          <a:xfrm>
            <a:off x="4025286" y="3195752"/>
            <a:ext cx="108012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84"/>
          <p:cNvSpPr txBox="1"/>
          <p:nvPr/>
        </p:nvSpPr>
        <p:spPr>
          <a:xfrm>
            <a:off x="2964256" y="3290262"/>
            <a:ext cx="3174489" cy="215444"/>
          </a:xfrm>
          <a:prstGeom prst="rect">
            <a:avLst/>
          </a:prstGeom>
          <a:noFill/>
          <a:ln>
            <a:noFill/>
          </a:ln>
        </p:spPr>
        <p:txBody>
          <a:bodyPr vert="horz" wrap="square" lIns="0" tIns="0" rIns="0" bIns="0" rtlCol="0">
            <a:spAutoFit/>
          </a:bodyPr>
          <a:lstStyle/>
          <a:p>
            <a:pPr algn="ctr"/>
            <a:r>
              <a:rPr lang="zh-CN" altLang="en-US" b="1" dirty="0">
                <a:solidFill>
                  <a:schemeClr val="tx2">
                    <a:lumMod val="60000"/>
                    <a:lumOff val="40000"/>
                  </a:schemeClr>
                </a:solidFill>
                <a:cs typeface="+mn-ea"/>
                <a:sym typeface="+mn-lt"/>
              </a:rPr>
              <a:t>汇报人：</a:t>
            </a:r>
            <a:r>
              <a:rPr lang="en-US" altLang="zh-CN" b="1" dirty="0">
                <a:solidFill>
                  <a:schemeClr val="tx2">
                    <a:lumMod val="60000"/>
                    <a:lumOff val="40000"/>
                  </a:schemeClr>
                </a:solidFill>
                <a:cs typeface="+mn-ea"/>
                <a:sym typeface="+mn-lt"/>
              </a:rPr>
              <a:t>xxx</a:t>
            </a:r>
            <a:r>
              <a:rPr lang="zh-CN" altLang="en-US" b="1" dirty="0">
                <a:solidFill>
                  <a:schemeClr val="tx2">
                    <a:lumMod val="60000"/>
                    <a:lumOff val="40000"/>
                  </a:schemeClr>
                </a:solidFill>
                <a:cs typeface="+mn-ea"/>
                <a:sym typeface="+mn-lt"/>
              </a:rPr>
              <a:t>    时间：</a:t>
            </a:r>
            <a:r>
              <a:rPr lang="en-US" altLang="zh-CN" b="1" dirty="0">
                <a:solidFill>
                  <a:schemeClr val="tx2">
                    <a:lumMod val="60000"/>
                    <a:lumOff val="40000"/>
                  </a:schemeClr>
                </a:solidFill>
                <a:cs typeface="+mn-ea"/>
                <a:sym typeface="+mn-lt"/>
              </a:rPr>
              <a:t>201X</a:t>
            </a:r>
            <a:r>
              <a:rPr lang="zh-CN" altLang="en-US" b="1" dirty="0">
                <a:solidFill>
                  <a:schemeClr val="tx2">
                    <a:lumMod val="60000"/>
                    <a:lumOff val="40000"/>
                  </a:schemeClr>
                </a:solidFill>
                <a:cs typeface="+mn-ea"/>
                <a:sym typeface="+mn-lt"/>
              </a:rPr>
              <a:t>年</a:t>
            </a:r>
            <a:r>
              <a:rPr lang="en-US" altLang="zh-CN" b="1" dirty="0">
                <a:solidFill>
                  <a:schemeClr val="tx2">
                    <a:lumMod val="60000"/>
                    <a:lumOff val="40000"/>
                  </a:schemeClr>
                </a:solidFill>
                <a:cs typeface="+mn-ea"/>
                <a:sym typeface="+mn-lt"/>
              </a:rPr>
              <a:t>XX</a:t>
            </a:r>
            <a:r>
              <a:rPr lang="zh-CN" altLang="en-US" b="1" dirty="0">
                <a:solidFill>
                  <a:schemeClr val="tx2">
                    <a:lumMod val="60000"/>
                    <a:lumOff val="40000"/>
                  </a:schemeClr>
                </a:solidFill>
                <a:cs typeface="+mn-ea"/>
                <a:sym typeface="+mn-lt"/>
              </a:rPr>
              <a:t>月</a:t>
            </a:r>
            <a:endParaRPr lang="en-US" altLang="zh-CN" b="1" dirty="0">
              <a:solidFill>
                <a:schemeClr val="tx2">
                  <a:lumMod val="60000"/>
                  <a:lumOff val="4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p:tgtEl>
                                          <p:spTgt spid="3"/>
                                        </p:tgtEl>
                                        <p:attrNameLst>
                                          <p:attrName>ppt_y</p:attrName>
                                        </p:attrNameLst>
                                      </p:cBhvr>
                                      <p:tavLst>
                                        <p:tav tm="0">
                                          <p:val>
                                            <p:strVal val="#ppt_y+#ppt_h*1.125000"/>
                                          </p:val>
                                        </p:tav>
                                        <p:tav tm="100000">
                                          <p:val>
                                            <p:strVal val="#ppt_y"/>
                                          </p:val>
                                        </p:tav>
                                      </p:tavLst>
                                    </p:anim>
                                    <p:animEffect transition="in" filter="wipe(up)">
                                      <p:cBhvr>
                                        <p:cTn id="8" dur="750"/>
                                        <p:tgtEl>
                                          <p:spTgt spid="3"/>
                                        </p:tgtEl>
                                      </p:cBhvr>
                                    </p:animEffect>
                                  </p:childTnLst>
                                </p:cTn>
                              </p:par>
                            </p:childTnLst>
                          </p:cTn>
                        </p:par>
                        <p:par>
                          <p:cTn id="9" fill="hold">
                            <p:stCondLst>
                              <p:cond delay="1424"/>
                            </p:stCondLst>
                            <p:childTnLst>
                              <p:par>
                                <p:cTn id="10" presetID="16" presetClass="entr" presetSubtype="37"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outVertical)">
                                      <p:cBhvr>
                                        <p:cTn id="12" dur="500"/>
                                        <p:tgtEl>
                                          <p:spTgt spid="4"/>
                                        </p:tgtEl>
                                      </p:cBhvr>
                                    </p:animEffect>
                                  </p:childTnLst>
                                </p:cTn>
                              </p:par>
                            </p:childTnLst>
                          </p:cTn>
                        </p:par>
                        <p:par>
                          <p:cTn id="13" fill="hold">
                            <p:stCondLst>
                              <p:cond delay="1924"/>
                            </p:stCondLst>
                            <p:childTnLst>
                              <p:par>
                                <p:cTn id="14" presetID="4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750"/>
                                        <p:tgtEl>
                                          <p:spTgt spid="6"/>
                                        </p:tgtEl>
                                      </p:cBhvr>
                                    </p:animEffect>
                                    <p:anim calcmode="lin" valueType="num">
                                      <p:cBhvr>
                                        <p:cTn id="17" dur="750" fill="hold"/>
                                        <p:tgtEl>
                                          <p:spTgt spid="6"/>
                                        </p:tgtEl>
                                        <p:attrNameLst>
                                          <p:attrName>ppt_x</p:attrName>
                                        </p:attrNameLst>
                                      </p:cBhvr>
                                      <p:tavLst>
                                        <p:tav tm="0">
                                          <p:val>
                                            <p:strVal val="#ppt_x"/>
                                          </p:val>
                                        </p:tav>
                                        <p:tav tm="100000">
                                          <p:val>
                                            <p:strVal val="#ppt_x"/>
                                          </p:val>
                                        </p:tav>
                                      </p:tavLst>
                                    </p:anim>
                                    <p:anim calcmode="lin" valueType="num">
                                      <p:cBhvr>
                                        <p:cTn id="18"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38171" y="1931194"/>
            <a:ext cx="7102838" cy="1313974"/>
            <a:chOff x="1238171" y="1931194"/>
            <a:chExt cx="7102838" cy="1313974"/>
          </a:xfrm>
        </p:grpSpPr>
        <p:grpSp>
          <p:nvGrpSpPr>
            <p:cNvPr id="13" name="Group 56"/>
            <p:cNvGrpSpPr/>
            <p:nvPr/>
          </p:nvGrpSpPr>
          <p:grpSpPr>
            <a:xfrm>
              <a:off x="1238171" y="1931194"/>
              <a:ext cx="204833" cy="890588"/>
              <a:chOff x="1071917" y="2538559"/>
              <a:chExt cx="207639" cy="890923"/>
            </a:xfrm>
          </p:grpSpPr>
          <p:cxnSp>
            <p:nvCxnSpPr>
              <p:cNvPr id="5" name="Straight Connector 3"/>
              <p:cNvCxnSpPr/>
              <p:nvPr/>
            </p:nvCxnSpPr>
            <p:spPr>
              <a:xfrm rot="5400000">
                <a:off x="818286" y="3071367"/>
                <a:ext cx="714644" cy="1586"/>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Oval 13"/>
              <p:cNvSpPr/>
              <p:nvPr/>
            </p:nvSpPr>
            <p:spPr>
              <a:xfrm>
                <a:off x="1071917" y="2538559"/>
                <a:ext cx="207639" cy="20843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5pPr>
              </a:lstStyle>
              <a:p>
                <a:pPr lvl="0" algn="ctr" eaLnBrk="1" hangingPunct="1"/>
                <a:endParaRPr dirty="0">
                  <a:solidFill>
                    <a:srgbClr val="FFFFFF"/>
                  </a:solidFill>
                  <a:latin typeface="+mn-lt"/>
                  <a:ea typeface="+mn-ea"/>
                  <a:cs typeface="+mn-ea"/>
                  <a:sym typeface="+mn-lt"/>
                </a:endParaRPr>
              </a:p>
            </p:txBody>
          </p:sp>
        </p:grpSp>
        <p:grpSp>
          <p:nvGrpSpPr>
            <p:cNvPr id="57" name="Group 58"/>
            <p:cNvGrpSpPr/>
            <p:nvPr/>
          </p:nvGrpSpPr>
          <p:grpSpPr>
            <a:xfrm>
              <a:off x="3490249" y="1931194"/>
              <a:ext cx="204845" cy="890588"/>
              <a:chOff x="3358186" y="2538559"/>
              <a:chExt cx="207924" cy="890923"/>
            </a:xfrm>
          </p:grpSpPr>
          <p:cxnSp>
            <p:nvCxnSpPr>
              <p:cNvPr id="11" name="Straight Connector 4"/>
              <p:cNvCxnSpPr/>
              <p:nvPr/>
            </p:nvCxnSpPr>
            <p:spPr>
              <a:xfrm rot="5400000">
                <a:off x="3105180" y="3071366"/>
                <a:ext cx="714644" cy="1588"/>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3358186" y="2538559"/>
                <a:ext cx="207924" cy="20843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5pPr>
              </a:lstStyle>
              <a:p>
                <a:pPr lvl="0" algn="ctr" eaLnBrk="1" hangingPunct="1"/>
                <a:endParaRPr dirty="0">
                  <a:solidFill>
                    <a:srgbClr val="FFFFFF"/>
                  </a:solidFill>
                  <a:latin typeface="+mn-lt"/>
                  <a:ea typeface="+mn-ea"/>
                  <a:cs typeface="+mn-ea"/>
                  <a:sym typeface="+mn-lt"/>
                </a:endParaRPr>
              </a:p>
            </p:txBody>
          </p:sp>
        </p:grpSp>
        <p:grpSp>
          <p:nvGrpSpPr>
            <p:cNvPr id="58" name="Group 60"/>
            <p:cNvGrpSpPr/>
            <p:nvPr/>
          </p:nvGrpSpPr>
          <p:grpSpPr>
            <a:xfrm>
              <a:off x="5792468" y="1931195"/>
              <a:ext cx="206405" cy="890588"/>
              <a:chOff x="5694663" y="2538559"/>
              <a:chExt cx="209294" cy="890924"/>
            </a:xfrm>
          </p:grpSpPr>
          <p:cxnSp>
            <p:nvCxnSpPr>
              <p:cNvPr id="12" name="Straight Connector 5"/>
              <p:cNvCxnSpPr/>
              <p:nvPr/>
            </p:nvCxnSpPr>
            <p:spPr>
              <a:xfrm rot="5400000">
                <a:off x="5442362" y="3071368"/>
                <a:ext cx="714644" cy="1585"/>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5694663" y="2538559"/>
                <a:ext cx="209294" cy="20843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5pPr>
              </a:lstStyle>
              <a:p>
                <a:pPr lvl="0" algn="ctr" eaLnBrk="1" hangingPunct="1"/>
                <a:endParaRPr dirty="0">
                  <a:solidFill>
                    <a:srgbClr val="FFFFFF"/>
                  </a:solidFill>
                  <a:latin typeface="+mn-lt"/>
                  <a:ea typeface="+mn-ea"/>
                  <a:cs typeface="+mn-ea"/>
                  <a:sym typeface="+mn-lt"/>
                </a:endParaRPr>
              </a:p>
            </p:txBody>
          </p:sp>
        </p:grpSp>
        <p:grpSp>
          <p:nvGrpSpPr>
            <p:cNvPr id="59" name="Group 62"/>
            <p:cNvGrpSpPr/>
            <p:nvPr/>
          </p:nvGrpSpPr>
          <p:grpSpPr>
            <a:xfrm>
              <a:off x="8136176" y="1931194"/>
              <a:ext cx="204833" cy="890588"/>
              <a:chOff x="8072841" y="2538559"/>
              <a:chExt cx="207639" cy="890923"/>
            </a:xfrm>
          </p:grpSpPr>
          <p:cxnSp>
            <p:nvCxnSpPr>
              <p:cNvPr id="17" name="Straight Connector 6"/>
              <p:cNvCxnSpPr/>
              <p:nvPr/>
            </p:nvCxnSpPr>
            <p:spPr>
              <a:xfrm rot="5400000">
                <a:off x="7819210" y="3071367"/>
                <a:ext cx="714644" cy="1586"/>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9" name="Oval 16"/>
              <p:cNvSpPr/>
              <p:nvPr/>
            </p:nvSpPr>
            <p:spPr>
              <a:xfrm>
                <a:off x="8072841" y="2538559"/>
                <a:ext cx="207639" cy="20843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5pPr>
              </a:lstStyle>
              <a:p>
                <a:pPr lvl="0" algn="ctr" eaLnBrk="1" hangingPunct="1"/>
                <a:endParaRPr dirty="0">
                  <a:solidFill>
                    <a:srgbClr val="FFFFFF"/>
                  </a:solidFill>
                  <a:latin typeface="+mn-lt"/>
                  <a:ea typeface="+mn-ea"/>
                  <a:cs typeface="+mn-ea"/>
                  <a:sym typeface="+mn-lt"/>
                </a:endParaRPr>
              </a:p>
            </p:txBody>
          </p:sp>
        </p:grpSp>
        <p:cxnSp>
          <p:nvCxnSpPr>
            <p:cNvPr id="56" name="直接连接符 55"/>
            <p:cNvCxnSpPr/>
            <p:nvPr/>
          </p:nvCxnSpPr>
          <p:spPr>
            <a:xfrm flipH="1">
              <a:off x="2517457" y="2456498"/>
              <a:ext cx="953" cy="78867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4794885" y="2456498"/>
              <a:ext cx="953" cy="78867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7067074" y="2456498"/>
              <a:ext cx="953" cy="78867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604838" y="1589723"/>
            <a:ext cx="7940516" cy="866775"/>
            <a:chOff x="604838" y="1589723"/>
            <a:chExt cx="7940516" cy="866775"/>
          </a:xfrm>
        </p:grpSpPr>
        <p:grpSp>
          <p:nvGrpSpPr>
            <p:cNvPr id="4" name="Group 55"/>
            <p:cNvGrpSpPr/>
            <p:nvPr/>
          </p:nvGrpSpPr>
          <p:grpSpPr>
            <a:xfrm>
              <a:off x="604838" y="1849279"/>
              <a:ext cx="7934325" cy="347663"/>
              <a:chOff x="428596" y="2455860"/>
              <a:chExt cx="8052761" cy="348310"/>
            </a:xfrm>
          </p:grpSpPr>
          <p:cxnSp>
            <p:nvCxnSpPr>
              <p:cNvPr id="6" name="Straight Connector 2"/>
              <p:cNvCxnSpPr>
                <a:stCxn id="18" idx="0"/>
              </p:cNvCxnSpPr>
              <p:nvPr/>
            </p:nvCxnSpPr>
            <p:spPr>
              <a:xfrm>
                <a:off x="728611" y="2630015"/>
                <a:ext cx="7752746" cy="14314"/>
              </a:xfrm>
              <a:prstGeom prst="line">
                <a:avLst/>
              </a:prstGeom>
              <a:ln w="12700" cap="flat">
                <a:solidFill>
                  <a:schemeClr val="accent1">
                    <a:lumMod val="60000"/>
                    <a:lumOff val="40000"/>
                  </a:schemeClr>
                </a:solidFill>
                <a:prstDash val="sysDash"/>
                <a:round/>
              </a:ln>
            </p:spPr>
            <p:style>
              <a:lnRef idx="1">
                <a:schemeClr val="accent1"/>
              </a:lnRef>
              <a:fillRef idx="0">
                <a:schemeClr val="accent1"/>
              </a:fillRef>
              <a:effectRef idx="0">
                <a:schemeClr val="accent1"/>
              </a:effectRef>
              <a:fontRef idx="minor">
                <a:schemeClr val="tx1"/>
              </a:fontRef>
            </p:style>
          </p:cxnSp>
          <p:sp>
            <p:nvSpPr>
              <p:cNvPr id="18" name="Isosceles Triangle 17"/>
              <p:cNvSpPr/>
              <p:nvPr/>
            </p:nvSpPr>
            <p:spPr>
              <a:xfrm rot="5400000">
                <a:off x="404448" y="2480009"/>
                <a:ext cx="348310" cy="300015"/>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defRPr>
                </a:lvl5pPr>
              </a:lstStyle>
              <a:p>
                <a:pPr lvl="0" algn="ctr" eaLnBrk="1" hangingPunct="1"/>
                <a:endParaRPr dirty="0">
                  <a:solidFill>
                    <a:srgbClr val="FFFFFF"/>
                  </a:solidFill>
                  <a:latin typeface="+mn-lt"/>
                  <a:ea typeface="+mn-ea"/>
                  <a:cs typeface="+mn-ea"/>
                  <a:sym typeface="+mn-lt"/>
                </a:endParaRPr>
              </a:p>
            </p:txBody>
          </p:sp>
        </p:grpSp>
        <p:grpSp>
          <p:nvGrpSpPr>
            <p:cNvPr id="65" name="组合 64"/>
            <p:cNvGrpSpPr/>
            <p:nvPr/>
          </p:nvGrpSpPr>
          <p:grpSpPr>
            <a:xfrm>
              <a:off x="2084546" y="1589723"/>
              <a:ext cx="866775" cy="866775"/>
              <a:chOff x="4377" y="3410"/>
              <a:chExt cx="1820" cy="1820"/>
            </a:xfrm>
            <a:solidFill>
              <a:schemeClr val="accent1">
                <a:lumMod val="60000"/>
                <a:lumOff val="40000"/>
              </a:schemeClr>
            </a:solidFill>
          </p:grpSpPr>
          <p:sp>
            <p:nvSpPr>
              <p:cNvPr id="40" name="椭圆 39"/>
              <p:cNvSpPr/>
              <p:nvPr/>
            </p:nvSpPr>
            <p:spPr>
              <a:xfrm>
                <a:off x="4377" y="3410"/>
                <a:ext cx="1820" cy="1820"/>
              </a:xfrm>
              <a:prstGeom prst="ellipse">
                <a:avLst/>
              </a:prstGeom>
              <a:solidFill>
                <a:schemeClr val="bg1">
                  <a:lumMod val="95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50" name="卡带"/>
              <p:cNvSpPr/>
              <p:nvPr/>
            </p:nvSpPr>
            <p:spPr bwMode="auto">
              <a:xfrm>
                <a:off x="4781" y="3814"/>
                <a:ext cx="1011" cy="1011"/>
              </a:xfrm>
              <a:custGeom>
                <a:avLst/>
                <a:gdLst/>
                <a:ahLst/>
                <a:cxnLst/>
                <a:rect l="0" t="0" r="r" b="b"/>
                <a:pathLst>
                  <a:path w="2060576" h="1465263">
                    <a:moveTo>
                      <a:pt x="1558363" y="990918"/>
                    </a:moveTo>
                    <a:lnTo>
                      <a:pt x="1525030" y="995998"/>
                    </a:lnTo>
                    <a:lnTo>
                      <a:pt x="1491381" y="1000126"/>
                    </a:lnTo>
                    <a:lnTo>
                      <a:pt x="1456779" y="1003301"/>
                    </a:lnTo>
                    <a:lnTo>
                      <a:pt x="1421224" y="1006158"/>
                    </a:lnTo>
                    <a:lnTo>
                      <a:pt x="1402812" y="1006793"/>
                    </a:lnTo>
                    <a:lnTo>
                      <a:pt x="1384717" y="1008063"/>
                    </a:lnTo>
                    <a:lnTo>
                      <a:pt x="1366305" y="1008381"/>
                    </a:lnTo>
                    <a:lnTo>
                      <a:pt x="1347893" y="1008698"/>
                    </a:lnTo>
                    <a:lnTo>
                      <a:pt x="1328846" y="1008698"/>
                    </a:lnTo>
                    <a:lnTo>
                      <a:pt x="1310117" y="1008381"/>
                    </a:lnTo>
                    <a:lnTo>
                      <a:pt x="1290752" y="1008063"/>
                    </a:lnTo>
                    <a:lnTo>
                      <a:pt x="1271388" y="1007111"/>
                    </a:lnTo>
                    <a:lnTo>
                      <a:pt x="1245992" y="1005841"/>
                    </a:lnTo>
                    <a:lnTo>
                      <a:pt x="1220278" y="1003301"/>
                    </a:lnTo>
                    <a:lnTo>
                      <a:pt x="1194247" y="1000443"/>
                    </a:lnTo>
                    <a:lnTo>
                      <a:pt x="1168217" y="996633"/>
                    </a:lnTo>
                    <a:lnTo>
                      <a:pt x="1162185" y="1257301"/>
                    </a:lnTo>
                    <a:lnTo>
                      <a:pt x="1189168" y="1260476"/>
                    </a:lnTo>
                    <a:lnTo>
                      <a:pt x="1215199" y="1263651"/>
                    </a:lnTo>
                    <a:lnTo>
                      <a:pt x="1241230" y="1265873"/>
                    </a:lnTo>
                    <a:lnTo>
                      <a:pt x="1266943" y="1267461"/>
                    </a:lnTo>
                    <a:lnTo>
                      <a:pt x="1286308" y="1268096"/>
                    </a:lnTo>
                    <a:lnTo>
                      <a:pt x="1305355" y="1268413"/>
                    </a:lnTo>
                    <a:lnTo>
                      <a:pt x="1324402" y="1268413"/>
                    </a:lnTo>
                    <a:lnTo>
                      <a:pt x="1343132" y="1268413"/>
                    </a:lnTo>
                    <a:lnTo>
                      <a:pt x="1361861" y="1268096"/>
                    </a:lnTo>
                    <a:lnTo>
                      <a:pt x="1379956" y="1267461"/>
                    </a:lnTo>
                    <a:lnTo>
                      <a:pt x="1398050" y="1266508"/>
                    </a:lnTo>
                    <a:lnTo>
                      <a:pt x="1416145" y="1265556"/>
                    </a:lnTo>
                    <a:lnTo>
                      <a:pt x="1433922" y="1264286"/>
                    </a:lnTo>
                    <a:lnTo>
                      <a:pt x="1451382" y="1262698"/>
                    </a:lnTo>
                    <a:lnTo>
                      <a:pt x="1485667" y="1259206"/>
                    </a:lnTo>
                    <a:lnTo>
                      <a:pt x="1519316" y="1254443"/>
                    </a:lnTo>
                    <a:lnTo>
                      <a:pt x="1552331" y="1249363"/>
                    </a:lnTo>
                    <a:lnTo>
                      <a:pt x="1558363" y="990918"/>
                    </a:lnTo>
                    <a:close/>
                    <a:moveTo>
                      <a:pt x="678074" y="884873"/>
                    </a:moveTo>
                    <a:lnTo>
                      <a:pt x="672042" y="1155066"/>
                    </a:lnTo>
                    <a:lnTo>
                      <a:pt x="719977" y="1164908"/>
                    </a:lnTo>
                    <a:lnTo>
                      <a:pt x="768229" y="1176021"/>
                    </a:lnTo>
                    <a:lnTo>
                      <a:pt x="817117" y="1186816"/>
                    </a:lnTo>
                    <a:lnTo>
                      <a:pt x="866004" y="1198246"/>
                    </a:lnTo>
                    <a:lnTo>
                      <a:pt x="914574" y="1209041"/>
                    </a:lnTo>
                    <a:lnTo>
                      <a:pt x="963144" y="1220153"/>
                    </a:lnTo>
                    <a:lnTo>
                      <a:pt x="1011396" y="1230631"/>
                    </a:lnTo>
                    <a:lnTo>
                      <a:pt x="1059331" y="1240156"/>
                    </a:lnTo>
                    <a:lnTo>
                      <a:pt x="1065680" y="978218"/>
                    </a:lnTo>
                    <a:lnTo>
                      <a:pt x="1041554" y="972821"/>
                    </a:lnTo>
                    <a:lnTo>
                      <a:pt x="1017428" y="967106"/>
                    </a:lnTo>
                    <a:lnTo>
                      <a:pt x="968858" y="955358"/>
                    </a:lnTo>
                    <a:lnTo>
                      <a:pt x="920288" y="943293"/>
                    </a:lnTo>
                    <a:lnTo>
                      <a:pt x="871718" y="930911"/>
                    </a:lnTo>
                    <a:lnTo>
                      <a:pt x="822831" y="918528"/>
                    </a:lnTo>
                    <a:lnTo>
                      <a:pt x="774578" y="906146"/>
                    </a:lnTo>
                    <a:lnTo>
                      <a:pt x="726009" y="895033"/>
                    </a:lnTo>
                    <a:lnTo>
                      <a:pt x="702200" y="889636"/>
                    </a:lnTo>
                    <a:lnTo>
                      <a:pt x="678074" y="884873"/>
                    </a:lnTo>
                    <a:close/>
                    <a:moveTo>
                      <a:pt x="1937716" y="876301"/>
                    </a:moveTo>
                    <a:lnTo>
                      <a:pt x="1911685" y="888048"/>
                    </a:lnTo>
                    <a:lnTo>
                      <a:pt x="1883114" y="900113"/>
                    </a:lnTo>
                    <a:lnTo>
                      <a:pt x="1852004" y="912813"/>
                    </a:lnTo>
                    <a:lnTo>
                      <a:pt x="1835814" y="918846"/>
                    </a:lnTo>
                    <a:lnTo>
                      <a:pt x="1818672" y="925196"/>
                    </a:lnTo>
                    <a:lnTo>
                      <a:pt x="1800895" y="931228"/>
                    </a:lnTo>
                    <a:lnTo>
                      <a:pt x="1782800" y="937261"/>
                    </a:lnTo>
                    <a:lnTo>
                      <a:pt x="1764070" y="943293"/>
                    </a:lnTo>
                    <a:lnTo>
                      <a:pt x="1744706" y="949008"/>
                    </a:lnTo>
                    <a:lnTo>
                      <a:pt x="1724707" y="955041"/>
                    </a:lnTo>
                    <a:lnTo>
                      <a:pt x="1704072" y="960438"/>
                    </a:lnTo>
                    <a:lnTo>
                      <a:pt x="1683438" y="966153"/>
                    </a:lnTo>
                    <a:lnTo>
                      <a:pt x="1661851" y="970916"/>
                    </a:lnTo>
                    <a:lnTo>
                      <a:pt x="1655820" y="1227773"/>
                    </a:lnTo>
                    <a:lnTo>
                      <a:pt x="1677724" y="1222058"/>
                    </a:lnTo>
                    <a:lnTo>
                      <a:pt x="1698993" y="1216026"/>
                    </a:lnTo>
                    <a:lnTo>
                      <a:pt x="1719627" y="1209993"/>
                    </a:lnTo>
                    <a:lnTo>
                      <a:pt x="1739627" y="1203326"/>
                    </a:lnTo>
                    <a:lnTo>
                      <a:pt x="1758991" y="1196976"/>
                    </a:lnTo>
                    <a:lnTo>
                      <a:pt x="1778038" y="1190626"/>
                    </a:lnTo>
                    <a:lnTo>
                      <a:pt x="1796133" y="1183958"/>
                    </a:lnTo>
                    <a:lnTo>
                      <a:pt x="1813910" y="1177291"/>
                    </a:lnTo>
                    <a:lnTo>
                      <a:pt x="1830735" y="1170623"/>
                    </a:lnTo>
                    <a:lnTo>
                      <a:pt x="1846925" y="1163638"/>
                    </a:lnTo>
                    <a:lnTo>
                      <a:pt x="1878035" y="1150303"/>
                    </a:lnTo>
                    <a:lnTo>
                      <a:pt x="1906288" y="1136968"/>
                    </a:lnTo>
                    <a:lnTo>
                      <a:pt x="1931684" y="1124586"/>
                    </a:lnTo>
                    <a:lnTo>
                      <a:pt x="1937716" y="876301"/>
                    </a:lnTo>
                    <a:close/>
                    <a:moveTo>
                      <a:pt x="399987" y="852488"/>
                    </a:moveTo>
                    <a:lnTo>
                      <a:pt x="382845" y="853441"/>
                    </a:lnTo>
                    <a:lnTo>
                      <a:pt x="366338" y="854393"/>
                    </a:lnTo>
                    <a:lnTo>
                      <a:pt x="349513" y="856616"/>
                    </a:lnTo>
                    <a:lnTo>
                      <a:pt x="333005" y="859473"/>
                    </a:lnTo>
                    <a:lnTo>
                      <a:pt x="316815" y="863283"/>
                    </a:lnTo>
                    <a:lnTo>
                      <a:pt x="308879" y="865506"/>
                    </a:lnTo>
                    <a:lnTo>
                      <a:pt x="300625" y="867728"/>
                    </a:lnTo>
                    <a:lnTo>
                      <a:pt x="293324" y="1132841"/>
                    </a:lnTo>
                    <a:lnTo>
                      <a:pt x="309514" y="1129983"/>
                    </a:lnTo>
                    <a:lnTo>
                      <a:pt x="325704" y="1128078"/>
                    </a:lnTo>
                    <a:lnTo>
                      <a:pt x="342211" y="1126491"/>
                    </a:lnTo>
                    <a:lnTo>
                      <a:pt x="358719" y="1125221"/>
                    </a:lnTo>
                    <a:lnTo>
                      <a:pt x="375226" y="1123951"/>
                    </a:lnTo>
                    <a:lnTo>
                      <a:pt x="392368" y="1123633"/>
                    </a:lnTo>
                    <a:lnTo>
                      <a:pt x="409193" y="1123633"/>
                    </a:lnTo>
                    <a:lnTo>
                      <a:pt x="426653" y="1123951"/>
                    </a:lnTo>
                    <a:lnTo>
                      <a:pt x="444113" y="1124586"/>
                    </a:lnTo>
                    <a:lnTo>
                      <a:pt x="461573" y="1125538"/>
                    </a:lnTo>
                    <a:lnTo>
                      <a:pt x="479350" y="1126808"/>
                    </a:lnTo>
                    <a:lnTo>
                      <a:pt x="497127" y="1128078"/>
                    </a:lnTo>
                    <a:lnTo>
                      <a:pt x="514904" y="1129983"/>
                    </a:lnTo>
                    <a:lnTo>
                      <a:pt x="532999" y="1131888"/>
                    </a:lnTo>
                    <a:lnTo>
                      <a:pt x="569188" y="1136968"/>
                    </a:lnTo>
                    <a:lnTo>
                      <a:pt x="575220" y="867411"/>
                    </a:lnTo>
                    <a:lnTo>
                      <a:pt x="539348" y="862648"/>
                    </a:lnTo>
                    <a:lnTo>
                      <a:pt x="503476" y="858521"/>
                    </a:lnTo>
                    <a:lnTo>
                      <a:pt x="486016" y="856616"/>
                    </a:lnTo>
                    <a:lnTo>
                      <a:pt x="468239" y="854711"/>
                    </a:lnTo>
                    <a:lnTo>
                      <a:pt x="450779" y="853758"/>
                    </a:lnTo>
                    <a:lnTo>
                      <a:pt x="433954" y="853123"/>
                    </a:lnTo>
                    <a:lnTo>
                      <a:pt x="416812" y="852488"/>
                    </a:lnTo>
                    <a:lnTo>
                      <a:pt x="399987" y="852488"/>
                    </a:lnTo>
                    <a:close/>
                    <a:moveTo>
                      <a:pt x="2019300" y="725488"/>
                    </a:moveTo>
                    <a:lnTo>
                      <a:pt x="2018348" y="787083"/>
                    </a:lnTo>
                    <a:lnTo>
                      <a:pt x="2018665" y="787083"/>
                    </a:lnTo>
                    <a:lnTo>
                      <a:pt x="2010729" y="1127761"/>
                    </a:lnTo>
                    <a:lnTo>
                      <a:pt x="2010094" y="1127761"/>
                    </a:lnTo>
                    <a:lnTo>
                      <a:pt x="2009142" y="1169353"/>
                    </a:lnTo>
                    <a:lnTo>
                      <a:pt x="2005650" y="1171576"/>
                    </a:lnTo>
                    <a:lnTo>
                      <a:pt x="1996126" y="1178561"/>
                    </a:lnTo>
                    <a:lnTo>
                      <a:pt x="1979301" y="1188721"/>
                    </a:lnTo>
                    <a:lnTo>
                      <a:pt x="1968826" y="1195071"/>
                    </a:lnTo>
                    <a:lnTo>
                      <a:pt x="1956763" y="1202056"/>
                    </a:lnTo>
                    <a:lnTo>
                      <a:pt x="1943112" y="1209676"/>
                    </a:lnTo>
                    <a:lnTo>
                      <a:pt x="1927557" y="1217931"/>
                    </a:lnTo>
                    <a:lnTo>
                      <a:pt x="1911050" y="1226186"/>
                    </a:lnTo>
                    <a:lnTo>
                      <a:pt x="1892638" y="1235393"/>
                    </a:lnTo>
                    <a:lnTo>
                      <a:pt x="1873591" y="1244283"/>
                    </a:lnTo>
                    <a:lnTo>
                      <a:pt x="1852321" y="1253491"/>
                    </a:lnTo>
                    <a:lnTo>
                      <a:pt x="1830100" y="1262698"/>
                    </a:lnTo>
                    <a:lnTo>
                      <a:pt x="1806291" y="1271906"/>
                    </a:lnTo>
                    <a:lnTo>
                      <a:pt x="1781213" y="1281431"/>
                    </a:lnTo>
                    <a:lnTo>
                      <a:pt x="1754864" y="1290321"/>
                    </a:lnTo>
                    <a:lnTo>
                      <a:pt x="1727246" y="1299211"/>
                    </a:lnTo>
                    <a:lnTo>
                      <a:pt x="1698041" y="1307466"/>
                    </a:lnTo>
                    <a:lnTo>
                      <a:pt x="1667883" y="1315721"/>
                    </a:lnTo>
                    <a:lnTo>
                      <a:pt x="1636455" y="1323341"/>
                    </a:lnTo>
                    <a:lnTo>
                      <a:pt x="1603758" y="1330008"/>
                    </a:lnTo>
                    <a:lnTo>
                      <a:pt x="1586933" y="1333501"/>
                    </a:lnTo>
                    <a:lnTo>
                      <a:pt x="1570108" y="1336676"/>
                    </a:lnTo>
                    <a:lnTo>
                      <a:pt x="1552649" y="1339533"/>
                    </a:lnTo>
                    <a:lnTo>
                      <a:pt x="1534871" y="1342391"/>
                    </a:lnTo>
                    <a:lnTo>
                      <a:pt x="1516777" y="1344613"/>
                    </a:lnTo>
                    <a:lnTo>
                      <a:pt x="1498682" y="1346836"/>
                    </a:lnTo>
                    <a:lnTo>
                      <a:pt x="1479952" y="1349058"/>
                    </a:lnTo>
                    <a:lnTo>
                      <a:pt x="1461223" y="1350646"/>
                    </a:lnTo>
                    <a:lnTo>
                      <a:pt x="1442176" y="1351916"/>
                    </a:lnTo>
                    <a:lnTo>
                      <a:pt x="1423129" y="1353503"/>
                    </a:lnTo>
                    <a:lnTo>
                      <a:pt x="1403447" y="1354773"/>
                    </a:lnTo>
                    <a:lnTo>
                      <a:pt x="1383448" y="1355091"/>
                    </a:lnTo>
                    <a:lnTo>
                      <a:pt x="1363131" y="1355726"/>
                    </a:lnTo>
                    <a:lnTo>
                      <a:pt x="1342814" y="1355726"/>
                    </a:lnTo>
                    <a:lnTo>
                      <a:pt x="1322180" y="1355726"/>
                    </a:lnTo>
                    <a:lnTo>
                      <a:pt x="1301228" y="1355091"/>
                    </a:lnTo>
                    <a:lnTo>
                      <a:pt x="1280276" y="1354456"/>
                    </a:lnTo>
                    <a:lnTo>
                      <a:pt x="1259007" y="1353186"/>
                    </a:lnTo>
                    <a:lnTo>
                      <a:pt x="1237103" y="1351598"/>
                    </a:lnTo>
                    <a:lnTo>
                      <a:pt x="1215517" y="1349693"/>
                    </a:lnTo>
                    <a:lnTo>
                      <a:pt x="1193295" y="1347153"/>
                    </a:lnTo>
                    <a:lnTo>
                      <a:pt x="1171391" y="1344613"/>
                    </a:lnTo>
                    <a:lnTo>
                      <a:pt x="1148852" y="1341438"/>
                    </a:lnTo>
                    <a:lnTo>
                      <a:pt x="1126631" y="1337628"/>
                    </a:lnTo>
                    <a:lnTo>
                      <a:pt x="1104092" y="1333818"/>
                    </a:lnTo>
                    <a:lnTo>
                      <a:pt x="1081235" y="1329691"/>
                    </a:lnTo>
                    <a:lnTo>
                      <a:pt x="1035840" y="1321118"/>
                    </a:lnTo>
                    <a:lnTo>
                      <a:pt x="989810" y="1311276"/>
                    </a:lnTo>
                    <a:lnTo>
                      <a:pt x="943779" y="1301116"/>
                    </a:lnTo>
                    <a:lnTo>
                      <a:pt x="897749" y="1290003"/>
                    </a:lnTo>
                    <a:lnTo>
                      <a:pt x="805371" y="1268413"/>
                    </a:lnTo>
                    <a:lnTo>
                      <a:pt x="759658" y="1257936"/>
                    </a:lnTo>
                    <a:lnTo>
                      <a:pt x="713945" y="1247776"/>
                    </a:lnTo>
                    <a:lnTo>
                      <a:pt x="668550" y="1237933"/>
                    </a:lnTo>
                    <a:lnTo>
                      <a:pt x="624107" y="1229678"/>
                    </a:lnTo>
                    <a:lnTo>
                      <a:pt x="601568" y="1225551"/>
                    </a:lnTo>
                    <a:lnTo>
                      <a:pt x="579664" y="1222058"/>
                    </a:lnTo>
                    <a:lnTo>
                      <a:pt x="557760" y="1218566"/>
                    </a:lnTo>
                    <a:lnTo>
                      <a:pt x="535856" y="1215708"/>
                    </a:lnTo>
                    <a:lnTo>
                      <a:pt x="514269" y="1212851"/>
                    </a:lnTo>
                    <a:lnTo>
                      <a:pt x="493000" y="1210946"/>
                    </a:lnTo>
                    <a:lnTo>
                      <a:pt x="471731" y="1209041"/>
                    </a:lnTo>
                    <a:lnTo>
                      <a:pt x="450779" y="1208088"/>
                    </a:lnTo>
                    <a:lnTo>
                      <a:pt x="430145" y="1207136"/>
                    </a:lnTo>
                    <a:lnTo>
                      <a:pt x="409828" y="1206818"/>
                    </a:lnTo>
                    <a:lnTo>
                      <a:pt x="389829" y="1207136"/>
                    </a:lnTo>
                    <a:lnTo>
                      <a:pt x="369512" y="1208088"/>
                    </a:lnTo>
                    <a:lnTo>
                      <a:pt x="350148" y="1209676"/>
                    </a:lnTo>
                    <a:lnTo>
                      <a:pt x="330466" y="1211263"/>
                    </a:lnTo>
                    <a:lnTo>
                      <a:pt x="311419" y="1214121"/>
                    </a:lnTo>
                    <a:lnTo>
                      <a:pt x="292689" y="1217613"/>
                    </a:lnTo>
                    <a:lnTo>
                      <a:pt x="273960" y="1221106"/>
                    </a:lnTo>
                    <a:lnTo>
                      <a:pt x="255865" y="1226186"/>
                    </a:lnTo>
                    <a:lnTo>
                      <a:pt x="238088" y="1231901"/>
                    </a:lnTo>
                    <a:lnTo>
                      <a:pt x="220628" y="1237933"/>
                    </a:lnTo>
                    <a:lnTo>
                      <a:pt x="203803" y="1244918"/>
                    </a:lnTo>
                    <a:lnTo>
                      <a:pt x="195549" y="1248728"/>
                    </a:lnTo>
                    <a:lnTo>
                      <a:pt x="186978" y="1252856"/>
                    </a:lnTo>
                    <a:lnTo>
                      <a:pt x="178725" y="1257301"/>
                    </a:lnTo>
                    <a:lnTo>
                      <a:pt x="170788" y="1261746"/>
                    </a:lnTo>
                    <a:lnTo>
                      <a:pt x="162852" y="1266191"/>
                    </a:lnTo>
                    <a:lnTo>
                      <a:pt x="154916" y="1271271"/>
                    </a:lnTo>
                    <a:lnTo>
                      <a:pt x="146980" y="1276351"/>
                    </a:lnTo>
                    <a:lnTo>
                      <a:pt x="139361" y="1281748"/>
                    </a:lnTo>
                    <a:lnTo>
                      <a:pt x="132059" y="1287463"/>
                    </a:lnTo>
                    <a:lnTo>
                      <a:pt x="124441" y="1293496"/>
                    </a:lnTo>
                    <a:lnTo>
                      <a:pt x="117139" y="1299528"/>
                    </a:lnTo>
                    <a:lnTo>
                      <a:pt x="109838" y="1305561"/>
                    </a:lnTo>
                    <a:lnTo>
                      <a:pt x="102854" y="1312228"/>
                    </a:lnTo>
                    <a:lnTo>
                      <a:pt x="95553" y="1319213"/>
                    </a:lnTo>
                    <a:lnTo>
                      <a:pt x="88886" y="1326516"/>
                    </a:lnTo>
                    <a:lnTo>
                      <a:pt x="81902" y="1333501"/>
                    </a:lnTo>
                    <a:lnTo>
                      <a:pt x="75236" y="1341121"/>
                    </a:lnTo>
                    <a:lnTo>
                      <a:pt x="68887" y="1349058"/>
                    </a:lnTo>
                    <a:lnTo>
                      <a:pt x="62220" y="1357313"/>
                    </a:lnTo>
                    <a:lnTo>
                      <a:pt x="55871" y="1365568"/>
                    </a:lnTo>
                    <a:lnTo>
                      <a:pt x="49840" y="1374458"/>
                    </a:lnTo>
                    <a:lnTo>
                      <a:pt x="43808" y="1383031"/>
                    </a:lnTo>
                    <a:lnTo>
                      <a:pt x="37777" y="1392556"/>
                    </a:lnTo>
                    <a:lnTo>
                      <a:pt x="32063" y="1402081"/>
                    </a:lnTo>
                    <a:lnTo>
                      <a:pt x="26348" y="1411923"/>
                    </a:lnTo>
                    <a:lnTo>
                      <a:pt x="20952" y="1422083"/>
                    </a:lnTo>
                    <a:lnTo>
                      <a:pt x="15555" y="1432243"/>
                    </a:lnTo>
                    <a:lnTo>
                      <a:pt x="10159" y="1442721"/>
                    </a:lnTo>
                    <a:lnTo>
                      <a:pt x="5079" y="1453833"/>
                    </a:lnTo>
                    <a:lnTo>
                      <a:pt x="0" y="1465263"/>
                    </a:lnTo>
                    <a:lnTo>
                      <a:pt x="1905" y="1387158"/>
                    </a:lnTo>
                    <a:lnTo>
                      <a:pt x="5714" y="1377316"/>
                    </a:lnTo>
                    <a:lnTo>
                      <a:pt x="9524" y="1368108"/>
                    </a:lnTo>
                    <a:lnTo>
                      <a:pt x="13968" y="1358583"/>
                    </a:lnTo>
                    <a:lnTo>
                      <a:pt x="18412" y="1349376"/>
                    </a:lnTo>
                    <a:lnTo>
                      <a:pt x="23174" y="1340486"/>
                    </a:lnTo>
                    <a:lnTo>
                      <a:pt x="28253" y="1331278"/>
                    </a:lnTo>
                    <a:lnTo>
                      <a:pt x="33650" y="1322706"/>
                    </a:lnTo>
                    <a:lnTo>
                      <a:pt x="39046" y="1313816"/>
                    </a:lnTo>
                    <a:lnTo>
                      <a:pt x="44761" y="1305243"/>
                    </a:lnTo>
                    <a:lnTo>
                      <a:pt x="50792" y="1296988"/>
                    </a:lnTo>
                    <a:lnTo>
                      <a:pt x="56824" y="1289051"/>
                    </a:lnTo>
                    <a:lnTo>
                      <a:pt x="63173" y="1281113"/>
                    </a:lnTo>
                    <a:lnTo>
                      <a:pt x="69522" y="1273176"/>
                    </a:lnTo>
                    <a:lnTo>
                      <a:pt x="75871" y="1265556"/>
                    </a:lnTo>
                    <a:lnTo>
                      <a:pt x="82855" y="1257936"/>
                    </a:lnTo>
                    <a:lnTo>
                      <a:pt x="89521" y="1250633"/>
                    </a:lnTo>
                    <a:lnTo>
                      <a:pt x="103489" y="1236981"/>
                    </a:lnTo>
                    <a:lnTo>
                      <a:pt x="117457" y="1224281"/>
                    </a:lnTo>
                    <a:lnTo>
                      <a:pt x="132059" y="1212533"/>
                    </a:lnTo>
                    <a:lnTo>
                      <a:pt x="146662" y="1201738"/>
                    </a:lnTo>
                    <a:lnTo>
                      <a:pt x="160947" y="1191896"/>
                    </a:lnTo>
                    <a:lnTo>
                      <a:pt x="175233" y="1183006"/>
                    </a:lnTo>
                    <a:lnTo>
                      <a:pt x="189518" y="1175386"/>
                    </a:lnTo>
                    <a:lnTo>
                      <a:pt x="196184" y="1172528"/>
                    </a:lnTo>
                    <a:lnTo>
                      <a:pt x="202851" y="1169353"/>
                    </a:lnTo>
                    <a:lnTo>
                      <a:pt x="208247" y="893446"/>
                    </a:lnTo>
                    <a:lnTo>
                      <a:pt x="196819" y="898208"/>
                    </a:lnTo>
                    <a:lnTo>
                      <a:pt x="185074" y="904241"/>
                    </a:lnTo>
                    <a:lnTo>
                      <a:pt x="173645" y="910908"/>
                    </a:lnTo>
                    <a:lnTo>
                      <a:pt x="160947" y="918846"/>
                    </a:lnTo>
                    <a:lnTo>
                      <a:pt x="148884" y="927736"/>
                    </a:lnTo>
                    <a:lnTo>
                      <a:pt x="142535" y="932816"/>
                    </a:lnTo>
                    <a:lnTo>
                      <a:pt x="136504" y="937896"/>
                    </a:lnTo>
                    <a:lnTo>
                      <a:pt x="130155" y="943611"/>
                    </a:lnTo>
                    <a:lnTo>
                      <a:pt x="123488" y="949643"/>
                    </a:lnTo>
                    <a:lnTo>
                      <a:pt x="117139" y="956311"/>
                    </a:lnTo>
                    <a:lnTo>
                      <a:pt x="111108" y="962978"/>
                    </a:lnTo>
                    <a:lnTo>
                      <a:pt x="104441" y="970281"/>
                    </a:lnTo>
                    <a:lnTo>
                      <a:pt x="97775" y="977901"/>
                    </a:lnTo>
                    <a:lnTo>
                      <a:pt x="91426" y="985838"/>
                    </a:lnTo>
                    <a:lnTo>
                      <a:pt x="85077" y="994093"/>
                    </a:lnTo>
                    <a:lnTo>
                      <a:pt x="78728" y="1002983"/>
                    </a:lnTo>
                    <a:lnTo>
                      <a:pt x="72061" y="1012508"/>
                    </a:lnTo>
                    <a:lnTo>
                      <a:pt x="65712" y="1022351"/>
                    </a:lnTo>
                    <a:lnTo>
                      <a:pt x="59363" y="1032511"/>
                    </a:lnTo>
                    <a:lnTo>
                      <a:pt x="52697" y="1043306"/>
                    </a:lnTo>
                    <a:lnTo>
                      <a:pt x="46030" y="1054418"/>
                    </a:lnTo>
                    <a:lnTo>
                      <a:pt x="39681" y="1066483"/>
                    </a:lnTo>
                    <a:lnTo>
                      <a:pt x="33332" y="1078548"/>
                    </a:lnTo>
                    <a:lnTo>
                      <a:pt x="26983" y="1091883"/>
                    </a:lnTo>
                    <a:lnTo>
                      <a:pt x="20317" y="1105218"/>
                    </a:lnTo>
                    <a:lnTo>
                      <a:pt x="13968" y="1119188"/>
                    </a:lnTo>
                    <a:lnTo>
                      <a:pt x="7936" y="1133793"/>
                    </a:lnTo>
                    <a:lnTo>
                      <a:pt x="10476" y="1021716"/>
                    </a:lnTo>
                    <a:lnTo>
                      <a:pt x="15555" y="1010286"/>
                    </a:lnTo>
                    <a:lnTo>
                      <a:pt x="20317" y="999173"/>
                    </a:lnTo>
                    <a:lnTo>
                      <a:pt x="25714" y="988696"/>
                    </a:lnTo>
                    <a:lnTo>
                      <a:pt x="31428" y="978536"/>
                    </a:lnTo>
                    <a:lnTo>
                      <a:pt x="36824" y="968376"/>
                    </a:lnTo>
                    <a:lnTo>
                      <a:pt x="42221" y="958533"/>
                    </a:lnTo>
                    <a:lnTo>
                      <a:pt x="48253" y="949008"/>
                    </a:lnTo>
                    <a:lnTo>
                      <a:pt x="53967" y="939483"/>
                    </a:lnTo>
                    <a:lnTo>
                      <a:pt x="59998" y="930911"/>
                    </a:lnTo>
                    <a:lnTo>
                      <a:pt x="66665" y="922021"/>
                    </a:lnTo>
                    <a:lnTo>
                      <a:pt x="72696" y="913766"/>
                    </a:lnTo>
                    <a:lnTo>
                      <a:pt x="79045" y="905511"/>
                    </a:lnTo>
                    <a:lnTo>
                      <a:pt x="85712" y="897573"/>
                    </a:lnTo>
                    <a:lnTo>
                      <a:pt x="92378" y="889953"/>
                    </a:lnTo>
                    <a:lnTo>
                      <a:pt x="99045" y="882968"/>
                    </a:lnTo>
                    <a:lnTo>
                      <a:pt x="106346" y="875666"/>
                    </a:lnTo>
                    <a:lnTo>
                      <a:pt x="113012" y="868998"/>
                    </a:lnTo>
                    <a:lnTo>
                      <a:pt x="120314" y="862331"/>
                    </a:lnTo>
                    <a:lnTo>
                      <a:pt x="127298" y="855981"/>
                    </a:lnTo>
                    <a:lnTo>
                      <a:pt x="134916" y="849948"/>
                    </a:lnTo>
                    <a:lnTo>
                      <a:pt x="142218" y="843916"/>
                    </a:lnTo>
                    <a:lnTo>
                      <a:pt x="149837" y="838201"/>
                    </a:lnTo>
                    <a:lnTo>
                      <a:pt x="157773" y="832803"/>
                    </a:lnTo>
                    <a:lnTo>
                      <a:pt x="165074" y="827723"/>
                    </a:lnTo>
                    <a:lnTo>
                      <a:pt x="173010" y="822643"/>
                    </a:lnTo>
                    <a:lnTo>
                      <a:pt x="180947" y="818198"/>
                    </a:lnTo>
                    <a:lnTo>
                      <a:pt x="189518" y="813753"/>
                    </a:lnTo>
                    <a:lnTo>
                      <a:pt x="197454" y="809626"/>
                    </a:lnTo>
                    <a:lnTo>
                      <a:pt x="205708" y="805181"/>
                    </a:lnTo>
                    <a:lnTo>
                      <a:pt x="213961" y="801688"/>
                    </a:lnTo>
                    <a:lnTo>
                      <a:pt x="231421" y="794386"/>
                    </a:lnTo>
                    <a:lnTo>
                      <a:pt x="248564" y="788353"/>
                    </a:lnTo>
                    <a:lnTo>
                      <a:pt x="266341" y="782638"/>
                    </a:lnTo>
                    <a:lnTo>
                      <a:pt x="284753" y="778193"/>
                    </a:lnTo>
                    <a:lnTo>
                      <a:pt x="303165" y="774066"/>
                    </a:lnTo>
                    <a:lnTo>
                      <a:pt x="321577" y="770573"/>
                    </a:lnTo>
                    <a:lnTo>
                      <a:pt x="340942" y="768033"/>
                    </a:lnTo>
                    <a:lnTo>
                      <a:pt x="360306" y="766128"/>
                    </a:lnTo>
                    <a:lnTo>
                      <a:pt x="379988" y="764541"/>
                    </a:lnTo>
                    <a:lnTo>
                      <a:pt x="399987" y="763588"/>
                    </a:lnTo>
                    <a:lnTo>
                      <a:pt x="419987" y="763271"/>
                    </a:lnTo>
                    <a:lnTo>
                      <a:pt x="440621" y="763588"/>
                    </a:lnTo>
                    <a:lnTo>
                      <a:pt x="461255" y="764541"/>
                    </a:lnTo>
                    <a:lnTo>
                      <a:pt x="482207" y="765493"/>
                    </a:lnTo>
                    <a:lnTo>
                      <a:pt x="503476" y="767398"/>
                    </a:lnTo>
                    <a:lnTo>
                      <a:pt x="524745" y="769938"/>
                    </a:lnTo>
                    <a:lnTo>
                      <a:pt x="546014" y="772161"/>
                    </a:lnTo>
                    <a:lnTo>
                      <a:pt x="567918" y="775018"/>
                    </a:lnTo>
                    <a:lnTo>
                      <a:pt x="590140" y="778511"/>
                    </a:lnTo>
                    <a:lnTo>
                      <a:pt x="612044" y="782003"/>
                    </a:lnTo>
                    <a:lnTo>
                      <a:pt x="634265" y="786131"/>
                    </a:lnTo>
                    <a:lnTo>
                      <a:pt x="679343" y="794703"/>
                    </a:lnTo>
                    <a:lnTo>
                      <a:pt x="724104" y="804228"/>
                    </a:lnTo>
                    <a:lnTo>
                      <a:pt x="769817" y="814388"/>
                    </a:lnTo>
                    <a:lnTo>
                      <a:pt x="816164" y="824866"/>
                    </a:lnTo>
                    <a:lnTo>
                      <a:pt x="908225" y="846456"/>
                    </a:lnTo>
                    <a:lnTo>
                      <a:pt x="954255" y="857568"/>
                    </a:lnTo>
                    <a:lnTo>
                      <a:pt x="999968" y="867728"/>
                    </a:lnTo>
                    <a:lnTo>
                      <a:pt x="1046316" y="877571"/>
                    </a:lnTo>
                    <a:lnTo>
                      <a:pt x="1091394" y="886143"/>
                    </a:lnTo>
                    <a:lnTo>
                      <a:pt x="1114250" y="890271"/>
                    </a:lnTo>
                    <a:lnTo>
                      <a:pt x="1136789" y="894081"/>
                    </a:lnTo>
                    <a:lnTo>
                      <a:pt x="1159328" y="897891"/>
                    </a:lnTo>
                    <a:lnTo>
                      <a:pt x="1181549" y="901066"/>
                    </a:lnTo>
                    <a:lnTo>
                      <a:pt x="1203453" y="903606"/>
                    </a:lnTo>
                    <a:lnTo>
                      <a:pt x="1225675" y="906146"/>
                    </a:lnTo>
                    <a:lnTo>
                      <a:pt x="1247262" y="908051"/>
                    </a:lnTo>
                    <a:lnTo>
                      <a:pt x="1269166" y="909638"/>
                    </a:lnTo>
                    <a:lnTo>
                      <a:pt x="1290435" y="910908"/>
                    </a:lnTo>
                    <a:lnTo>
                      <a:pt x="1311386" y="911543"/>
                    </a:lnTo>
                    <a:lnTo>
                      <a:pt x="1332656" y="912178"/>
                    </a:lnTo>
                    <a:lnTo>
                      <a:pt x="1352972" y="912178"/>
                    </a:lnTo>
                    <a:lnTo>
                      <a:pt x="1373607" y="912178"/>
                    </a:lnTo>
                    <a:lnTo>
                      <a:pt x="1393606" y="911543"/>
                    </a:lnTo>
                    <a:lnTo>
                      <a:pt x="1413605" y="910908"/>
                    </a:lnTo>
                    <a:lnTo>
                      <a:pt x="1433287" y="909956"/>
                    </a:lnTo>
                    <a:lnTo>
                      <a:pt x="1452334" y="908686"/>
                    </a:lnTo>
                    <a:lnTo>
                      <a:pt x="1471699" y="907098"/>
                    </a:lnTo>
                    <a:lnTo>
                      <a:pt x="1490428" y="905193"/>
                    </a:lnTo>
                    <a:lnTo>
                      <a:pt x="1508840" y="903288"/>
                    </a:lnTo>
                    <a:lnTo>
                      <a:pt x="1527253" y="901066"/>
                    </a:lnTo>
                    <a:lnTo>
                      <a:pt x="1545030" y="898843"/>
                    </a:lnTo>
                    <a:lnTo>
                      <a:pt x="1562807" y="895668"/>
                    </a:lnTo>
                    <a:lnTo>
                      <a:pt x="1580267" y="893128"/>
                    </a:lnTo>
                    <a:lnTo>
                      <a:pt x="1597092" y="889953"/>
                    </a:lnTo>
                    <a:lnTo>
                      <a:pt x="1613916" y="886778"/>
                    </a:lnTo>
                    <a:lnTo>
                      <a:pt x="1646614" y="879476"/>
                    </a:lnTo>
                    <a:lnTo>
                      <a:pt x="1678041" y="871856"/>
                    </a:lnTo>
                    <a:lnTo>
                      <a:pt x="1708199" y="863918"/>
                    </a:lnTo>
                    <a:lnTo>
                      <a:pt x="1737405" y="855663"/>
                    </a:lnTo>
                    <a:lnTo>
                      <a:pt x="1765023" y="846456"/>
                    </a:lnTo>
                    <a:lnTo>
                      <a:pt x="1791371" y="837566"/>
                    </a:lnTo>
                    <a:lnTo>
                      <a:pt x="1816450" y="828358"/>
                    </a:lnTo>
                    <a:lnTo>
                      <a:pt x="1840258" y="818833"/>
                    </a:lnTo>
                    <a:lnTo>
                      <a:pt x="1862480" y="809943"/>
                    </a:lnTo>
                    <a:lnTo>
                      <a:pt x="1883749" y="800418"/>
                    </a:lnTo>
                    <a:lnTo>
                      <a:pt x="1903113" y="791211"/>
                    </a:lnTo>
                    <a:lnTo>
                      <a:pt x="1921208" y="782638"/>
                    </a:lnTo>
                    <a:lnTo>
                      <a:pt x="1938033" y="774066"/>
                    </a:lnTo>
                    <a:lnTo>
                      <a:pt x="1953271" y="766128"/>
                    </a:lnTo>
                    <a:lnTo>
                      <a:pt x="1966921" y="758508"/>
                    </a:lnTo>
                    <a:lnTo>
                      <a:pt x="1978984" y="751523"/>
                    </a:lnTo>
                    <a:lnTo>
                      <a:pt x="1989460" y="745173"/>
                    </a:lnTo>
                    <a:lnTo>
                      <a:pt x="2006285" y="734696"/>
                    </a:lnTo>
                    <a:lnTo>
                      <a:pt x="2016126" y="728346"/>
                    </a:lnTo>
                    <a:lnTo>
                      <a:pt x="2019300" y="725488"/>
                    </a:lnTo>
                    <a:close/>
                    <a:moveTo>
                      <a:pt x="1546743" y="504987"/>
                    </a:moveTo>
                    <a:lnTo>
                      <a:pt x="1538163" y="505305"/>
                    </a:lnTo>
                    <a:lnTo>
                      <a:pt x="1529265" y="505623"/>
                    </a:lnTo>
                    <a:lnTo>
                      <a:pt x="1520368" y="506259"/>
                    </a:lnTo>
                    <a:lnTo>
                      <a:pt x="1511470" y="507531"/>
                    </a:lnTo>
                    <a:lnTo>
                      <a:pt x="1502890" y="508803"/>
                    </a:lnTo>
                    <a:lnTo>
                      <a:pt x="1493993" y="510075"/>
                    </a:lnTo>
                    <a:lnTo>
                      <a:pt x="1485731" y="511983"/>
                    </a:lnTo>
                    <a:lnTo>
                      <a:pt x="1477469" y="513891"/>
                    </a:lnTo>
                    <a:lnTo>
                      <a:pt x="1469207" y="516117"/>
                    </a:lnTo>
                    <a:lnTo>
                      <a:pt x="1461263" y="518661"/>
                    </a:lnTo>
                    <a:lnTo>
                      <a:pt x="1453318" y="521523"/>
                    </a:lnTo>
                    <a:lnTo>
                      <a:pt x="1445692" y="524067"/>
                    </a:lnTo>
                    <a:lnTo>
                      <a:pt x="1438383" y="527247"/>
                    </a:lnTo>
                    <a:lnTo>
                      <a:pt x="1431392" y="530745"/>
                    </a:lnTo>
                    <a:lnTo>
                      <a:pt x="1425037" y="533925"/>
                    </a:lnTo>
                    <a:lnTo>
                      <a:pt x="1418681" y="537741"/>
                    </a:lnTo>
                    <a:lnTo>
                      <a:pt x="1413279" y="541239"/>
                    </a:lnTo>
                    <a:lnTo>
                      <a:pt x="1407877" y="545373"/>
                    </a:lnTo>
                    <a:lnTo>
                      <a:pt x="1402793" y="549189"/>
                    </a:lnTo>
                    <a:lnTo>
                      <a:pt x="1398344" y="553323"/>
                    </a:lnTo>
                    <a:lnTo>
                      <a:pt x="1394213" y="557457"/>
                    </a:lnTo>
                    <a:lnTo>
                      <a:pt x="1390400" y="561591"/>
                    </a:lnTo>
                    <a:lnTo>
                      <a:pt x="1386904" y="566361"/>
                    </a:lnTo>
                    <a:lnTo>
                      <a:pt x="1384044" y="570813"/>
                    </a:lnTo>
                    <a:lnTo>
                      <a:pt x="1381820" y="575265"/>
                    </a:lnTo>
                    <a:lnTo>
                      <a:pt x="1379596" y="580035"/>
                    </a:lnTo>
                    <a:lnTo>
                      <a:pt x="1378007" y="584487"/>
                    </a:lnTo>
                    <a:lnTo>
                      <a:pt x="1376418" y="589258"/>
                    </a:lnTo>
                    <a:lnTo>
                      <a:pt x="1375782" y="594028"/>
                    </a:lnTo>
                    <a:lnTo>
                      <a:pt x="1375465" y="598798"/>
                    </a:lnTo>
                    <a:lnTo>
                      <a:pt x="1375465" y="603250"/>
                    </a:lnTo>
                    <a:lnTo>
                      <a:pt x="1375782" y="608338"/>
                    </a:lnTo>
                    <a:lnTo>
                      <a:pt x="1376418" y="612790"/>
                    </a:lnTo>
                    <a:lnTo>
                      <a:pt x="1377689" y="617878"/>
                    </a:lnTo>
                    <a:lnTo>
                      <a:pt x="1379596" y="622648"/>
                    </a:lnTo>
                    <a:lnTo>
                      <a:pt x="1381820" y="627100"/>
                    </a:lnTo>
                    <a:lnTo>
                      <a:pt x="1384044" y="632188"/>
                    </a:lnTo>
                    <a:lnTo>
                      <a:pt x="1386904" y="636640"/>
                    </a:lnTo>
                    <a:lnTo>
                      <a:pt x="1390718" y="641092"/>
                    </a:lnTo>
                    <a:lnTo>
                      <a:pt x="1394531" y="645862"/>
                    </a:lnTo>
                    <a:lnTo>
                      <a:pt x="1399297" y="650314"/>
                    </a:lnTo>
                    <a:lnTo>
                      <a:pt x="1403746" y="654766"/>
                    </a:lnTo>
                    <a:lnTo>
                      <a:pt x="1409148" y="658900"/>
                    </a:lnTo>
                    <a:lnTo>
                      <a:pt x="1414550" y="663352"/>
                    </a:lnTo>
                    <a:lnTo>
                      <a:pt x="1420588" y="666850"/>
                    </a:lnTo>
                    <a:lnTo>
                      <a:pt x="1427261" y="670666"/>
                    </a:lnTo>
                    <a:lnTo>
                      <a:pt x="1433617" y="674482"/>
                    </a:lnTo>
                    <a:lnTo>
                      <a:pt x="1440290" y="677980"/>
                    </a:lnTo>
                    <a:lnTo>
                      <a:pt x="1447598" y="680842"/>
                    </a:lnTo>
                    <a:lnTo>
                      <a:pt x="1454907" y="684022"/>
                    </a:lnTo>
                    <a:lnTo>
                      <a:pt x="1462216" y="686566"/>
                    </a:lnTo>
                    <a:lnTo>
                      <a:pt x="1470160" y="689428"/>
                    </a:lnTo>
                    <a:lnTo>
                      <a:pt x="1478104" y="691654"/>
                    </a:lnTo>
                    <a:lnTo>
                      <a:pt x="1486049" y="693880"/>
                    </a:lnTo>
                    <a:lnTo>
                      <a:pt x="1494628" y="695788"/>
                    </a:lnTo>
                    <a:lnTo>
                      <a:pt x="1502890" y="697696"/>
                    </a:lnTo>
                    <a:lnTo>
                      <a:pt x="1511470" y="699286"/>
                    </a:lnTo>
                    <a:lnTo>
                      <a:pt x="1519732" y="700240"/>
                    </a:lnTo>
                    <a:lnTo>
                      <a:pt x="1528630" y="701512"/>
                    </a:lnTo>
                    <a:lnTo>
                      <a:pt x="1537527" y="702148"/>
                    </a:lnTo>
                    <a:lnTo>
                      <a:pt x="1546425" y="702466"/>
                    </a:lnTo>
                    <a:lnTo>
                      <a:pt x="1555005" y="703102"/>
                    </a:lnTo>
                    <a:lnTo>
                      <a:pt x="1564220" y="703420"/>
                    </a:lnTo>
                    <a:lnTo>
                      <a:pt x="1572800" y="703420"/>
                    </a:lnTo>
                    <a:lnTo>
                      <a:pt x="1582015" y="703102"/>
                    </a:lnTo>
                    <a:lnTo>
                      <a:pt x="1590595" y="702148"/>
                    </a:lnTo>
                    <a:lnTo>
                      <a:pt x="1599175" y="701512"/>
                    </a:lnTo>
                    <a:lnTo>
                      <a:pt x="1608390" y="700558"/>
                    </a:lnTo>
                    <a:lnTo>
                      <a:pt x="1616970" y="699286"/>
                    </a:lnTo>
                    <a:lnTo>
                      <a:pt x="1625549" y="697696"/>
                    </a:lnTo>
                    <a:lnTo>
                      <a:pt x="1634129" y="696106"/>
                    </a:lnTo>
                    <a:lnTo>
                      <a:pt x="1642391" y="694198"/>
                    </a:lnTo>
                    <a:lnTo>
                      <a:pt x="1650336" y="691972"/>
                    </a:lnTo>
                    <a:lnTo>
                      <a:pt x="1658598" y="689428"/>
                    </a:lnTo>
                    <a:lnTo>
                      <a:pt x="1666542" y="686566"/>
                    </a:lnTo>
                    <a:lnTo>
                      <a:pt x="1674168" y="683704"/>
                    </a:lnTo>
                    <a:lnTo>
                      <a:pt x="1681477" y="680524"/>
                    </a:lnTo>
                    <a:lnTo>
                      <a:pt x="1688150" y="677344"/>
                    </a:lnTo>
                    <a:lnTo>
                      <a:pt x="1694506" y="673846"/>
                    </a:lnTo>
                    <a:lnTo>
                      <a:pt x="1700543" y="670348"/>
                    </a:lnTo>
                    <a:lnTo>
                      <a:pt x="1706899" y="666532"/>
                    </a:lnTo>
                    <a:lnTo>
                      <a:pt x="1711983" y="662716"/>
                    </a:lnTo>
                    <a:lnTo>
                      <a:pt x="1717067" y="658582"/>
                    </a:lnTo>
                    <a:lnTo>
                      <a:pt x="1721516" y="654766"/>
                    </a:lnTo>
                    <a:lnTo>
                      <a:pt x="1725647" y="650632"/>
                    </a:lnTo>
                    <a:lnTo>
                      <a:pt x="1729460" y="646180"/>
                    </a:lnTo>
                    <a:lnTo>
                      <a:pt x="1732320" y="642046"/>
                    </a:lnTo>
                    <a:lnTo>
                      <a:pt x="1735498" y="637594"/>
                    </a:lnTo>
                    <a:lnTo>
                      <a:pt x="1738040" y="632824"/>
                    </a:lnTo>
                    <a:lnTo>
                      <a:pt x="1739947" y="628372"/>
                    </a:lnTo>
                    <a:lnTo>
                      <a:pt x="1741853" y="623284"/>
                    </a:lnTo>
                    <a:lnTo>
                      <a:pt x="1743124" y="618832"/>
                    </a:lnTo>
                    <a:lnTo>
                      <a:pt x="1744078" y="614380"/>
                    </a:lnTo>
                    <a:lnTo>
                      <a:pt x="1744713" y="609292"/>
                    </a:lnTo>
                    <a:lnTo>
                      <a:pt x="1744713" y="604522"/>
                    </a:lnTo>
                    <a:lnTo>
                      <a:pt x="1744078" y="600070"/>
                    </a:lnTo>
                    <a:lnTo>
                      <a:pt x="1743442" y="594982"/>
                    </a:lnTo>
                    <a:lnTo>
                      <a:pt x="1741853" y="590212"/>
                    </a:lnTo>
                    <a:lnTo>
                      <a:pt x="1740264" y="585441"/>
                    </a:lnTo>
                    <a:lnTo>
                      <a:pt x="1738040" y="580671"/>
                    </a:lnTo>
                    <a:lnTo>
                      <a:pt x="1735498" y="576219"/>
                    </a:lnTo>
                    <a:lnTo>
                      <a:pt x="1732320" y="571449"/>
                    </a:lnTo>
                    <a:lnTo>
                      <a:pt x="1729142" y="566679"/>
                    </a:lnTo>
                    <a:lnTo>
                      <a:pt x="1725329" y="562227"/>
                    </a:lnTo>
                    <a:lnTo>
                      <a:pt x="1720880" y="557457"/>
                    </a:lnTo>
                    <a:lnTo>
                      <a:pt x="1715796" y="553323"/>
                    </a:lnTo>
                    <a:lnTo>
                      <a:pt x="1710394" y="548871"/>
                    </a:lnTo>
                    <a:lnTo>
                      <a:pt x="1704992" y="544737"/>
                    </a:lnTo>
                    <a:lnTo>
                      <a:pt x="1698954" y="540921"/>
                    </a:lnTo>
                    <a:lnTo>
                      <a:pt x="1692599" y="537105"/>
                    </a:lnTo>
                    <a:lnTo>
                      <a:pt x="1685926" y="533289"/>
                    </a:lnTo>
                    <a:lnTo>
                      <a:pt x="1679253" y="529791"/>
                    </a:lnTo>
                    <a:lnTo>
                      <a:pt x="1672262" y="526929"/>
                    </a:lnTo>
                    <a:lnTo>
                      <a:pt x="1664635" y="523749"/>
                    </a:lnTo>
                    <a:lnTo>
                      <a:pt x="1657326" y="521205"/>
                    </a:lnTo>
                    <a:lnTo>
                      <a:pt x="1649700" y="518661"/>
                    </a:lnTo>
                    <a:lnTo>
                      <a:pt x="1641756" y="516117"/>
                    </a:lnTo>
                    <a:lnTo>
                      <a:pt x="1633494" y="513891"/>
                    </a:lnTo>
                    <a:lnTo>
                      <a:pt x="1625549" y="511983"/>
                    </a:lnTo>
                    <a:lnTo>
                      <a:pt x="1616652" y="510711"/>
                    </a:lnTo>
                    <a:lnTo>
                      <a:pt x="1608390" y="509121"/>
                    </a:lnTo>
                    <a:lnTo>
                      <a:pt x="1599810" y="507849"/>
                    </a:lnTo>
                    <a:lnTo>
                      <a:pt x="1590913" y="506895"/>
                    </a:lnTo>
                    <a:lnTo>
                      <a:pt x="1582333" y="505941"/>
                    </a:lnTo>
                    <a:lnTo>
                      <a:pt x="1573435" y="505305"/>
                    </a:lnTo>
                    <a:lnTo>
                      <a:pt x="1564538" y="504987"/>
                    </a:lnTo>
                    <a:lnTo>
                      <a:pt x="1555640" y="504987"/>
                    </a:lnTo>
                    <a:lnTo>
                      <a:pt x="1546743" y="504987"/>
                    </a:lnTo>
                    <a:close/>
                    <a:moveTo>
                      <a:pt x="1042760" y="493221"/>
                    </a:moveTo>
                    <a:lnTo>
                      <a:pt x="1034180" y="493539"/>
                    </a:lnTo>
                    <a:lnTo>
                      <a:pt x="1024965" y="493857"/>
                    </a:lnTo>
                    <a:lnTo>
                      <a:pt x="1016385" y="494175"/>
                    </a:lnTo>
                    <a:lnTo>
                      <a:pt x="1007487" y="495447"/>
                    </a:lnTo>
                    <a:lnTo>
                      <a:pt x="999225" y="496719"/>
                    </a:lnTo>
                    <a:lnTo>
                      <a:pt x="990646" y="497673"/>
                    </a:lnTo>
                    <a:lnTo>
                      <a:pt x="982384" y="499263"/>
                    </a:lnTo>
                    <a:lnTo>
                      <a:pt x="974439" y="501171"/>
                    </a:lnTo>
                    <a:lnTo>
                      <a:pt x="965860" y="503079"/>
                    </a:lnTo>
                    <a:lnTo>
                      <a:pt x="958551" y="505305"/>
                    </a:lnTo>
                    <a:lnTo>
                      <a:pt x="950607" y="507849"/>
                    </a:lnTo>
                    <a:lnTo>
                      <a:pt x="943298" y="510711"/>
                    </a:lnTo>
                    <a:lnTo>
                      <a:pt x="935989" y="513255"/>
                    </a:lnTo>
                    <a:lnTo>
                      <a:pt x="928998" y="516117"/>
                    </a:lnTo>
                    <a:lnTo>
                      <a:pt x="922007" y="519615"/>
                    </a:lnTo>
                    <a:lnTo>
                      <a:pt x="915652" y="523113"/>
                    </a:lnTo>
                    <a:lnTo>
                      <a:pt x="909614" y="526929"/>
                    </a:lnTo>
                    <a:lnTo>
                      <a:pt x="903577" y="530745"/>
                    </a:lnTo>
                    <a:lnTo>
                      <a:pt x="898175" y="534879"/>
                    </a:lnTo>
                    <a:lnTo>
                      <a:pt x="893090" y="539013"/>
                    </a:lnTo>
                    <a:lnTo>
                      <a:pt x="888324" y="543147"/>
                    </a:lnTo>
                    <a:lnTo>
                      <a:pt x="884193" y="547599"/>
                    </a:lnTo>
                    <a:lnTo>
                      <a:pt x="880697" y="552369"/>
                    </a:lnTo>
                    <a:lnTo>
                      <a:pt x="877520" y="556821"/>
                    </a:lnTo>
                    <a:lnTo>
                      <a:pt x="874660" y="561273"/>
                    </a:lnTo>
                    <a:lnTo>
                      <a:pt x="872118" y="565725"/>
                    </a:lnTo>
                    <a:lnTo>
                      <a:pt x="870211" y="570495"/>
                    </a:lnTo>
                    <a:lnTo>
                      <a:pt x="868622" y="575265"/>
                    </a:lnTo>
                    <a:lnTo>
                      <a:pt x="867987" y="580035"/>
                    </a:lnTo>
                    <a:lnTo>
                      <a:pt x="867351" y="584805"/>
                    </a:lnTo>
                    <a:lnTo>
                      <a:pt x="866715" y="589576"/>
                    </a:lnTo>
                    <a:lnTo>
                      <a:pt x="867351" y="594346"/>
                    </a:lnTo>
                    <a:lnTo>
                      <a:pt x="867987" y="599116"/>
                    </a:lnTo>
                    <a:lnTo>
                      <a:pt x="868622" y="603886"/>
                    </a:lnTo>
                    <a:lnTo>
                      <a:pt x="870211" y="608656"/>
                    </a:lnTo>
                    <a:lnTo>
                      <a:pt x="872118" y="613108"/>
                    </a:lnTo>
                    <a:lnTo>
                      <a:pt x="874660" y="617878"/>
                    </a:lnTo>
                    <a:lnTo>
                      <a:pt x="877520" y="622330"/>
                    </a:lnTo>
                    <a:lnTo>
                      <a:pt x="880380" y="626782"/>
                    </a:lnTo>
                    <a:lnTo>
                      <a:pt x="883875" y="631234"/>
                    </a:lnTo>
                    <a:lnTo>
                      <a:pt x="888006" y="636004"/>
                    </a:lnTo>
                    <a:lnTo>
                      <a:pt x="892137" y="640138"/>
                    </a:lnTo>
                    <a:lnTo>
                      <a:pt x="897221" y="644272"/>
                    </a:lnTo>
                    <a:lnTo>
                      <a:pt x="901988" y="648406"/>
                    </a:lnTo>
                    <a:lnTo>
                      <a:pt x="907708" y="652222"/>
                    </a:lnTo>
                    <a:lnTo>
                      <a:pt x="913745" y="656038"/>
                    </a:lnTo>
                    <a:lnTo>
                      <a:pt x="919783" y="659854"/>
                    </a:lnTo>
                    <a:lnTo>
                      <a:pt x="926774" y="663670"/>
                    </a:lnTo>
                    <a:lnTo>
                      <a:pt x="933765" y="666850"/>
                    </a:lnTo>
                    <a:lnTo>
                      <a:pt x="941391" y="670030"/>
                    </a:lnTo>
                    <a:lnTo>
                      <a:pt x="949018" y="673528"/>
                    </a:lnTo>
                    <a:lnTo>
                      <a:pt x="956962" y="676072"/>
                    </a:lnTo>
                    <a:lnTo>
                      <a:pt x="965224" y="678616"/>
                    </a:lnTo>
                    <a:lnTo>
                      <a:pt x="973168" y="680842"/>
                    </a:lnTo>
                    <a:lnTo>
                      <a:pt x="981748" y="683386"/>
                    </a:lnTo>
                    <a:lnTo>
                      <a:pt x="990328" y="685294"/>
                    </a:lnTo>
                    <a:lnTo>
                      <a:pt x="998908" y="686566"/>
                    </a:lnTo>
                    <a:lnTo>
                      <a:pt x="1007487" y="688156"/>
                    </a:lnTo>
                    <a:lnTo>
                      <a:pt x="1016385" y="689428"/>
                    </a:lnTo>
                    <a:lnTo>
                      <a:pt x="1024965" y="690064"/>
                    </a:lnTo>
                    <a:lnTo>
                      <a:pt x="1034180" y="690700"/>
                    </a:lnTo>
                    <a:lnTo>
                      <a:pt x="1042760" y="691336"/>
                    </a:lnTo>
                    <a:lnTo>
                      <a:pt x="1051975" y="691654"/>
                    </a:lnTo>
                    <a:lnTo>
                      <a:pt x="1060555" y="691654"/>
                    </a:lnTo>
                    <a:lnTo>
                      <a:pt x="1069770" y="691336"/>
                    </a:lnTo>
                    <a:lnTo>
                      <a:pt x="1078350" y="690700"/>
                    </a:lnTo>
                    <a:lnTo>
                      <a:pt x="1086930" y="690382"/>
                    </a:lnTo>
                    <a:lnTo>
                      <a:pt x="1095827" y="689428"/>
                    </a:lnTo>
                    <a:lnTo>
                      <a:pt x="1104089" y="688156"/>
                    </a:lnTo>
                    <a:lnTo>
                      <a:pt x="1112669" y="687202"/>
                    </a:lnTo>
                    <a:lnTo>
                      <a:pt x="1121249" y="685612"/>
                    </a:lnTo>
                    <a:lnTo>
                      <a:pt x="1129193" y="683704"/>
                    </a:lnTo>
                    <a:lnTo>
                      <a:pt x="1137455" y="681796"/>
                    </a:lnTo>
                    <a:lnTo>
                      <a:pt x="1145082" y="679570"/>
                    </a:lnTo>
                    <a:lnTo>
                      <a:pt x="1153026" y="676708"/>
                    </a:lnTo>
                    <a:lnTo>
                      <a:pt x="1160017" y="674164"/>
                    </a:lnTo>
                    <a:lnTo>
                      <a:pt x="1167643" y="671620"/>
                    </a:lnTo>
                    <a:lnTo>
                      <a:pt x="1174316" y="668440"/>
                    </a:lnTo>
                    <a:lnTo>
                      <a:pt x="1181307" y="664942"/>
                    </a:lnTo>
                    <a:lnTo>
                      <a:pt x="1187663" y="661762"/>
                    </a:lnTo>
                    <a:lnTo>
                      <a:pt x="1193700" y="657946"/>
                    </a:lnTo>
                    <a:lnTo>
                      <a:pt x="1199738" y="654130"/>
                    </a:lnTo>
                    <a:lnTo>
                      <a:pt x="1205140" y="649996"/>
                    </a:lnTo>
                    <a:lnTo>
                      <a:pt x="1210224" y="645862"/>
                    </a:lnTo>
                    <a:lnTo>
                      <a:pt x="1214991" y="641728"/>
                    </a:lnTo>
                    <a:lnTo>
                      <a:pt x="1219122" y="636958"/>
                    </a:lnTo>
                    <a:lnTo>
                      <a:pt x="1222617" y="632506"/>
                    </a:lnTo>
                    <a:lnTo>
                      <a:pt x="1225795" y="628054"/>
                    </a:lnTo>
                    <a:lnTo>
                      <a:pt x="1228655" y="623284"/>
                    </a:lnTo>
                    <a:lnTo>
                      <a:pt x="1231197" y="618832"/>
                    </a:lnTo>
                    <a:lnTo>
                      <a:pt x="1233104" y="614380"/>
                    </a:lnTo>
                    <a:lnTo>
                      <a:pt x="1234693" y="609292"/>
                    </a:lnTo>
                    <a:lnTo>
                      <a:pt x="1235328" y="604840"/>
                    </a:lnTo>
                    <a:lnTo>
                      <a:pt x="1235964" y="600070"/>
                    </a:lnTo>
                    <a:lnTo>
                      <a:pt x="1236599" y="595300"/>
                    </a:lnTo>
                    <a:lnTo>
                      <a:pt x="1235964" y="590530"/>
                    </a:lnTo>
                    <a:lnTo>
                      <a:pt x="1235328" y="585441"/>
                    </a:lnTo>
                    <a:lnTo>
                      <a:pt x="1234693" y="580989"/>
                    </a:lnTo>
                    <a:lnTo>
                      <a:pt x="1233104" y="576219"/>
                    </a:lnTo>
                    <a:lnTo>
                      <a:pt x="1231197" y="571449"/>
                    </a:lnTo>
                    <a:lnTo>
                      <a:pt x="1228973" y="566997"/>
                    </a:lnTo>
                    <a:lnTo>
                      <a:pt x="1225795" y="562545"/>
                    </a:lnTo>
                    <a:lnTo>
                      <a:pt x="1222935" y="557775"/>
                    </a:lnTo>
                    <a:lnTo>
                      <a:pt x="1219440" y="553323"/>
                    </a:lnTo>
                    <a:lnTo>
                      <a:pt x="1215309" y="548871"/>
                    </a:lnTo>
                    <a:lnTo>
                      <a:pt x="1211178" y="544737"/>
                    </a:lnTo>
                    <a:lnTo>
                      <a:pt x="1206093" y="540603"/>
                    </a:lnTo>
                    <a:lnTo>
                      <a:pt x="1201327" y="536469"/>
                    </a:lnTo>
                    <a:lnTo>
                      <a:pt x="1195607" y="532653"/>
                    </a:lnTo>
                    <a:lnTo>
                      <a:pt x="1189569" y="528837"/>
                    </a:lnTo>
                    <a:lnTo>
                      <a:pt x="1183532" y="525021"/>
                    </a:lnTo>
                    <a:lnTo>
                      <a:pt x="1176859" y="521205"/>
                    </a:lnTo>
                    <a:lnTo>
                      <a:pt x="1169550" y="517707"/>
                    </a:lnTo>
                    <a:lnTo>
                      <a:pt x="1161923" y="514845"/>
                    </a:lnTo>
                    <a:lnTo>
                      <a:pt x="1154297" y="511347"/>
                    </a:lnTo>
                    <a:lnTo>
                      <a:pt x="1146353" y="508803"/>
                    </a:lnTo>
                    <a:lnTo>
                      <a:pt x="1138091" y="505941"/>
                    </a:lnTo>
                    <a:lnTo>
                      <a:pt x="1130147" y="503715"/>
                    </a:lnTo>
                    <a:lnTo>
                      <a:pt x="1121567" y="501489"/>
                    </a:lnTo>
                    <a:lnTo>
                      <a:pt x="1113305" y="499581"/>
                    </a:lnTo>
                    <a:lnTo>
                      <a:pt x="1104407" y="497991"/>
                    </a:lnTo>
                    <a:lnTo>
                      <a:pt x="1095827" y="496719"/>
                    </a:lnTo>
                    <a:lnTo>
                      <a:pt x="1086930" y="495447"/>
                    </a:lnTo>
                    <a:lnTo>
                      <a:pt x="1078350" y="494811"/>
                    </a:lnTo>
                    <a:lnTo>
                      <a:pt x="1069135" y="493857"/>
                    </a:lnTo>
                    <a:lnTo>
                      <a:pt x="1060555" y="493539"/>
                    </a:lnTo>
                    <a:lnTo>
                      <a:pt x="1051340" y="493221"/>
                    </a:lnTo>
                    <a:lnTo>
                      <a:pt x="1042760" y="493221"/>
                    </a:lnTo>
                    <a:close/>
                    <a:moveTo>
                      <a:pt x="1705310" y="248995"/>
                    </a:moveTo>
                    <a:lnTo>
                      <a:pt x="1696094" y="249313"/>
                    </a:lnTo>
                    <a:lnTo>
                      <a:pt x="1687197" y="249949"/>
                    </a:lnTo>
                    <a:lnTo>
                      <a:pt x="1677664" y="251221"/>
                    </a:lnTo>
                    <a:lnTo>
                      <a:pt x="1668448" y="252175"/>
                    </a:lnTo>
                    <a:lnTo>
                      <a:pt x="1659551" y="253765"/>
                    </a:lnTo>
                    <a:lnTo>
                      <a:pt x="1650653" y="255673"/>
                    </a:lnTo>
                    <a:lnTo>
                      <a:pt x="1642391" y="257581"/>
                    </a:lnTo>
                    <a:lnTo>
                      <a:pt x="1634129" y="259807"/>
                    </a:lnTo>
                    <a:lnTo>
                      <a:pt x="1626185" y="262033"/>
                    </a:lnTo>
                    <a:lnTo>
                      <a:pt x="1618559" y="264896"/>
                    </a:lnTo>
                    <a:lnTo>
                      <a:pt x="1611568" y="267440"/>
                    </a:lnTo>
                    <a:lnTo>
                      <a:pt x="1604259" y="270620"/>
                    </a:lnTo>
                    <a:lnTo>
                      <a:pt x="1597268" y="273482"/>
                    </a:lnTo>
                    <a:lnTo>
                      <a:pt x="1591230" y="276980"/>
                    </a:lnTo>
                    <a:lnTo>
                      <a:pt x="1585193" y="280478"/>
                    </a:lnTo>
                    <a:lnTo>
                      <a:pt x="1579155" y="283658"/>
                    </a:lnTo>
                    <a:lnTo>
                      <a:pt x="1574071" y="287474"/>
                    </a:lnTo>
                    <a:lnTo>
                      <a:pt x="1568986" y="291290"/>
                    </a:lnTo>
                    <a:lnTo>
                      <a:pt x="1564538" y="295424"/>
                    </a:lnTo>
                    <a:lnTo>
                      <a:pt x="1560089" y="299240"/>
                    </a:lnTo>
                    <a:lnTo>
                      <a:pt x="1556276" y="303374"/>
                    </a:lnTo>
                    <a:lnTo>
                      <a:pt x="1552462" y="307826"/>
                    </a:lnTo>
                    <a:lnTo>
                      <a:pt x="1549285" y="312278"/>
                    </a:lnTo>
                    <a:lnTo>
                      <a:pt x="1546743" y="316730"/>
                    </a:lnTo>
                    <a:lnTo>
                      <a:pt x="1544200" y="321182"/>
                    </a:lnTo>
                    <a:lnTo>
                      <a:pt x="1542294" y="326270"/>
                    </a:lnTo>
                    <a:lnTo>
                      <a:pt x="1540705" y="330722"/>
                    </a:lnTo>
                    <a:lnTo>
                      <a:pt x="1539434" y="335492"/>
                    </a:lnTo>
                    <a:lnTo>
                      <a:pt x="1539116" y="340262"/>
                    </a:lnTo>
                    <a:lnTo>
                      <a:pt x="1538798" y="345032"/>
                    </a:lnTo>
                    <a:lnTo>
                      <a:pt x="1539116" y="350120"/>
                    </a:lnTo>
                    <a:lnTo>
                      <a:pt x="1539434" y="354890"/>
                    </a:lnTo>
                    <a:lnTo>
                      <a:pt x="1540705" y="359978"/>
                    </a:lnTo>
                    <a:lnTo>
                      <a:pt x="1542612" y="364748"/>
                    </a:lnTo>
                    <a:lnTo>
                      <a:pt x="1544518" y="369836"/>
                    </a:lnTo>
                    <a:lnTo>
                      <a:pt x="1547060" y="374606"/>
                    </a:lnTo>
                    <a:lnTo>
                      <a:pt x="1550238" y="379694"/>
                    </a:lnTo>
                    <a:lnTo>
                      <a:pt x="1553416" y="384464"/>
                    </a:lnTo>
                    <a:lnTo>
                      <a:pt x="1557547" y="388916"/>
                    </a:lnTo>
                    <a:lnTo>
                      <a:pt x="1561996" y="393686"/>
                    </a:lnTo>
                    <a:lnTo>
                      <a:pt x="1566444" y="397820"/>
                    </a:lnTo>
                    <a:lnTo>
                      <a:pt x="1571211" y="401954"/>
                    </a:lnTo>
                    <a:lnTo>
                      <a:pt x="1576613" y="406088"/>
                    </a:lnTo>
                    <a:lnTo>
                      <a:pt x="1582333" y="409904"/>
                    </a:lnTo>
                    <a:lnTo>
                      <a:pt x="1588370" y="413720"/>
                    </a:lnTo>
                    <a:lnTo>
                      <a:pt x="1594726" y="416900"/>
                    </a:lnTo>
                    <a:lnTo>
                      <a:pt x="1601081" y="420398"/>
                    </a:lnTo>
                    <a:lnTo>
                      <a:pt x="1608072" y="423578"/>
                    </a:lnTo>
                    <a:lnTo>
                      <a:pt x="1615063" y="426441"/>
                    </a:lnTo>
                    <a:lnTo>
                      <a:pt x="1622372" y="429621"/>
                    </a:lnTo>
                    <a:lnTo>
                      <a:pt x="1629998" y="432165"/>
                    </a:lnTo>
                    <a:lnTo>
                      <a:pt x="1637625" y="434391"/>
                    </a:lnTo>
                    <a:lnTo>
                      <a:pt x="1645569" y="436617"/>
                    </a:lnTo>
                    <a:lnTo>
                      <a:pt x="1653831" y="438525"/>
                    </a:lnTo>
                    <a:lnTo>
                      <a:pt x="1662093" y="440433"/>
                    </a:lnTo>
                    <a:lnTo>
                      <a:pt x="1670355" y="442341"/>
                    </a:lnTo>
                    <a:lnTo>
                      <a:pt x="1679253" y="443613"/>
                    </a:lnTo>
                    <a:lnTo>
                      <a:pt x="1687832" y="444567"/>
                    </a:lnTo>
                    <a:lnTo>
                      <a:pt x="1696412" y="445839"/>
                    </a:lnTo>
                    <a:lnTo>
                      <a:pt x="1705627" y="446475"/>
                    </a:lnTo>
                    <a:lnTo>
                      <a:pt x="1714207" y="447111"/>
                    </a:lnTo>
                    <a:lnTo>
                      <a:pt x="1723423" y="447429"/>
                    </a:lnTo>
                    <a:lnTo>
                      <a:pt x="1732320" y="447429"/>
                    </a:lnTo>
                    <a:lnTo>
                      <a:pt x="1741853" y="447111"/>
                    </a:lnTo>
                    <a:lnTo>
                      <a:pt x="1751069" y="446475"/>
                    </a:lnTo>
                    <a:lnTo>
                      <a:pt x="1759966" y="445839"/>
                    </a:lnTo>
                    <a:lnTo>
                      <a:pt x="1769181" y="444567"/>
                    </a:lnTo>
                    <a:lnTo>
                      <a:pt x="1778714" y="443613"/>
                    </a:lnTo>
                    <a:lnTo>
                      <a:pt x="1787294" y="442023"/>
                    </a:lnTo>
                    <a:lnTo>
                      <a:pt x="1796192" y="440115"/>
                    </a:lnTo>
                    <a:lnTo>
                      <a:pt x="1804772" y="438207"/>
                    </a:lnTo>
                    <a:lnTo>
                      <a:pt x="1812716" y="435981"/>
                    </a:lnTo>
                    <a:lnTo>
                      <a:pt x="1820660" y="433755"/>
                    </a:lnTo>
                    <a:lnTo>
                      <a:pt x="1828287" y="431211"/>
                    </a:lnTo>
                    <a:lnTo>
                      <a:pt x="1835913" y="428349"/>
                    </a:lnTo>
                    <a:lnTo>
                      <a:pt x="1842586" y="425805"/>
                    </a:lnTo>
                    <a:lnTo>
                      <a:pt x="1849259" y="422306"/>
                    </a:lnTo>
                    <a:lnTo>
                      <a:pt x="1855933" y="419444"/>
                    </a:lnTo>
                    <a:lnTo>
                      <a:pt x="1861970" y="415946"/>
                    </a:lnTo>
                    <a:lnTo>
                      <a:pt x="1867690" y="412130"/>
                    </a:lnTo>
                    <a:lnTo>
                      <a:pt x="1872774" y="408314"/>
                    </a:lnTo>
                    <a:lnTo>
                      <a:pt x="1878176" y="404498"/>
                    </a:lnTo>
                    <a:lnTo>
                      <a:pt x="1882625" y="400682"/>
                    </a:lnTo>
                    <a:lnTo>
                      <a:pt x="1886756" y="396548"/>
                    </a:lnTo>
                    <a:lnTo>
                      <a:pt x="1890887" y="392414"/>
                    </a:lnTo>
                    <a:lnTo>
                      <a:pt x="1894383" y="388280"/>
                    </a:lnTo>
                    <a:lnTo>
                      <a:pt x="1897560" y="383828"/>
                    </a:lnTo>
                    <a:lnTo>
                      <a:pt x="1900420" y="379058"/>
                    </a:lnTo>
                    <a:lnTo>
                      <a:pt x="1902645" y="374606"/>
                    </a:lnTo>
                    <a:lnTo>
                      <a:pt x="1904551" y="370154"/>
                    </a:lnTo>
                    <a:lnTo>
                      <a:pt x="1906140" y="365066"/>
                    </a:lnTo>
                    <a:lnTo>
                      <a:pt x="1907411" y="360614"/>
                    </a:lnTo>
                    <a:lnTo>
                      <a:pt x="1908047" y="355844"/>
                    </a:lnTo>
                    <a:lnTo>
                      <a:pt x="1908047" y="350756"/>
                    </a:lnTo>
                    <a:lnTo>
                      <a:pt x="1908047" y="345986"/>
                    </a:lnTo>
                    <a:lnTo>
                      <a:pt x="1907411" y="340898"/>
                    </a:lnTo>
                    <a:lnTo>
                      <a:pt x="1906140" y="336128"/>
                    </a:lnTo>
                    <a:lnTo>
                      <a:pt x="1904551" y="331040"/>
                    </a:lnTo>
                    <a:lnTo>
                      <a:pt x="1902327" y="326270"/>
                    </a:lnTo>
                    <a:lnTo>
                      <a:pt x="1899785" y="321182"/>
                    </a:lnTo>
                    <a:lnTo>
                      <a:pt x="1896607" y="316412"/>
                    </a:lnTo>
                    <a:lnTo>
                      <a:pt x="1893112" y="311642"/>
                    </a:lnTo>
                    <a:lnTo>
                      <a:pt x="1889616" y="307190"/>
                    </a:lnTo>
                    <a:lnTo>
                      <a:pt x="1884850" y="302738"/>
                    </a:lnTo>
                    <a:lnTo>
                      <a:pt x="1880401" y="298286"/>
                    </a:lnTo>
                    <a:lnTo>
                      <a:pt x="1875634" y="293834"/>
                    </a:lnTo>
                    <a:lnTo>
                      <a:pt x="1870232" y="290018"/>
                    </a:lnTo>
                    <a:lnTo>
                      <a:pt x="1864512" y="285884"/>
                    </a:lnTo>
                    <a:lnTo>
                      <a:pt x="1858475" y="282704"/>
                    </a:lnTo>
                    <a:lnTo>
                      <a:pt x="1852437" y="278888"/>
                    </a:lnTo>
                    <a:lnTo>
                      <a:pt x="1846082" y="275390"/>
                    </a:lnTo>
                    <a:lnTo>
                      <a:pt x="1839091" y="272528"/>
                    </a:lnTo>
                    <a:lnTo>
                      <a:pt x="1832100" y="269348"/>
                    </a:lnTo>
                    <a:lnTo>
                      <a:pt x="1824791" y="266804"/>
                    </a:lnTo>
                    <a:lnTo>
                      <a:pt x="1817165" y="263941"/>
                    </a:lnTo>
                    <a:lnTo>
                      <a:pt x="1809220" y="261397"/>
                    </a:lnTo>
                    <a:lnTo>
                      <a:pt x="1801276" y="259171"/>
                    </a:lnTo>
                    <a:lnTo>
                      <a:pt x="1793332" y="257263"/>
                    </a:lnTo>
                    <a:lnTo>
                      <a:pt x="1785070" y="255355"/>
                    </a:lnTo>
                    <a:lnTo>
                      <a:pt x="1776808" y="253765"/>
                    </a:lnTo>
                    <a:lnTo>
                      <a:pt x="1767910" y="252175"/>
                    </a:lnTo>
                    <a:lnTo>
                      <a:pt x="1759331" y="251221"/>
                    </a:lnTo>
                    <a:lnTo>
                      <a:pt x="1750751" y="250267"/>
                    </a:lnTo>
                    <a:lnTo>
                      <a:pt x="1741535" y="249631"/>
                    </a:lnTo>
                    <a:lnTo>
                      <a:pt x="1732320" y="248995"/>
                    </a:lnTo>
                    <a:lnTo>
                      <a:pt x="1723423" y="248995"/>
                    </a:lnTo>
                    <a:lnTo>
                      <a:pt x="1714207" y="248995"/>
                    </a:lnTo>
                    <a:lnTo>
                      <a:pt x="1705310" y="248995"/>
                    </a:lnTo>
                    <a:close/>
                    <a:moveTo>
                      <a:pt x="887688" y="229915"/>
                    </a:moveTo>
                    <a:lnTo>
                      <a:pt x="878473" y="230233"/>
                    </a:lnTo>
                    <a:lnTo>
                      <a:pt x="869893" y="231187"/>
                    </a:lnTo>
                    <a:lnTo>
                      <a:pt x="861313" y="231823"/>
                    </a:lnTo>
                    <a:lnTo>
                      <a:pt x="852416" y="232459"/>
                    </a:lnTo>
                    <a:lnTo>
                      <a:pt x="844154" y="234049"/>
                    </a:lnTo>
                    <a:lnTo>
                      <a:pt x="835892" y="235639"/>
                    </a:lnTo>
                    <a:lnTo>
                      <a:pt x="827630" y="237229"/>
                    </a:lnTo>
                    <a:lnTo>
                      <a:pt x="819686" y="239137"/>
                    </a:lnTo>
                    <a:lnTo>
                      <a:pt x="811741" y="241045"/>
                    </a:lnTo>
                    <a:lnTo>
                      <a:pt x="804115" y="243271"/>
                    </a:lnTo>
                    <a:lnTo>
                      <a:pt x="796488" y="245815"/>
                    </a:lnTo>
                    <a:lnTo>
                      <a:pt x="789180" y="248359"/>
                    </a:lnTo>
                    <a:lnTo>
                      <a:pt x="782506" y="251539"/>
                    </a:lnTo>
                    <a:lnTo>
                      <a:pt x="775516" y="254719"/>
                    </a:lnTo>
                    <a:lnTo>
                      <a:pt x="769160" y="257581"/>
                    </a:lnTo>
                    <a:lnTo>
                      <a:pt x="763122" y="261079"/>
                    </a:lnTo>
                    <a:lnTo>
                      <a:pt x="757085" y="264896"/>
                    </a:lnTo>
                    <a:lnTo>
                      <a:pt x="751683" y="268712"/>
                    </a:lnTo>
                    <a:lnTo>
                      <a:pt x="746598" y="272528"/>
                    </a:lnTo>
                    <a:lnTo>
                      <a:pt x="741514" y="276662"/>
                    </a:lnTo>
                    <a:lnTo>
                      <a:pt x="737383" y="280796"/>
                    </a:lnTo>
                    <a:lnTo>
                      <a:pt x="733252" y="285248"/>
                    </a:lnTo>
                    <a:lnTo>
                      <a:pt x="729439" y="289700"/>
                    </a:lnTo>
                    <a:lnTo>
                      <a:pt x="726261" y="294788"/>
                    </a:lnTo>
                    <a:lnTo>
                      <a:pt x="723401" y="299558"/>
                    </a:lnTo>
                    <a:lnTo>
                      <a:pt x="721177" y="304328"/>
                    </a:lnTo>
                    <a:lnTo>
                      <a:pt x="719270" y="309098"/>
                    </a:lnTo>
                    <a:lnTo>
                      <a:pt x="717681" y="314186"/>
                    </a:lnTo>
                    <a:lnTo>
                      <a:pt x="717046" y="318956"/>
                    </a:lnTo>
                    <a:lnTo>
                      <a:pt x="716728" y="323726"/>
                    </a:lnTo>
                    <a:lnTo>
                      <a:pt x="716728" y="328814"/>
                    </a:lnTo>
                    <a:lnTo>
                      <a:pt x="717046" y="333584"/>
                    </a:lnTo>
                    <a:lnTo>
                      <a:pt x="717681" y="338354"/>
                    </a:lnTo>
                    <a:lnTo>
                      <a:pt x="719270" y="343124"/>
                    </a:lnTo>
                    <a:lnTo>
                      <a:pt x="720859" y="348212"/>
                    </a:lnTo>
                    <a:lnTo>
                      <a:pt x="723084" y="352664"/>
                    </a:lnTo>
                    <a:lnTo>
                      <a:pt x="725626" y="357116"/>
                    </a:lnTo>
                    <a:lnTo>
                      <a:pt x="728486" y="361886"/>
                    </a:lnTo>
                    <a:lnTo>
                      <a:pt x="731663" y="366338"/>
                    </a:lnTo>
                    <a:lnTo>
                      <a:pt x="735477" y="370472"/>
                    </a:lnTo>
                    <a:lnTo>
                      <a:pt x="739608" y="374924"/>
                    </a:lnTo>
                    <a:lnTo>
                      <a:pt x="744374" y="379058"/>
                    </a:lnTo>
                    <a:lnTo>
                      <a:pt x="749141" y="382874"/>
                    </a:lnTo>
                    <a:lnTo>
                      <a:pt x="754225" y="387008"/>
                    </a:lnTo>
                    <a:lnTo>
                      <a:pt x="759627" y="390824"/>
                    </a:lnTo>
                    <a:lnTo>
                      <a:pt x="765982" y="394640"/>
                    </a:lnTo>
                    <a:lnTo>
                      <a:pt x="772020" y="398138"/>
                    </a:lnTo>
                    <a:lnTo>
                      <a:pt x="778375" y="401636"/>
                    </a:lnTo>
                    <a:lnTo>
                      <a:pt x="785366" y="404816"/>
                    </a:lnTo>
                    <a:lnTo>
                      <a:pt x="792675" y="407996"/>
                    </a:lnTo>
                    <a:lnTo>
                      <a:pt x="799984" y="410540"/>
                    </a:lnTo>
                    <a:lnTo>
                      <a:pt x="807928" y="413402"/>
                    </a:lnTo>
                    <a:lnTo>
                      <a:pt x="815872" y="415946"/>
                    </a:lnTo>
                    <a:lnTo>
                      <a:pt x="824452" y="418172"/>
                    </a:lnTo>
                    <a:lnTo>
                      <a:pt x="832714" y="420398"/>
                    </a:lnTo>
                    <a:lnTo>
                      <a:pt x="841929" y="422306"/>
                    </a:lnTo>
                    <a:lnTo>
                      <a:pt x="850827" y="423896"/>
                    </a:lnTo>
                    <a:lnTo>
                      <a:pt x="860042" y="425487"/>
                    </a:lnTo>
                    <a:lnTo>
                      <a:pt x="869258" y="426441"/>
                    </a:lnTo>
                    <a:lnTo>
                      <a:pt x="878155" y="427395"/>
                    </a:lnTo>
                    <a:lnTo>
                      <a:pt x="887688" y="428031"/>
                    </a:lnTo>
                    <a:lnTo>
                      <a:pt x="896586" y="428349"/>
                    </a:lnTo>
                    <a:lnTo>
                      <a:pt x="905801" y="428349"/>
                    </a:lnTo>
                    <a:lnTo>
                      <a:pt x="914381" y="428349"/>
                    </a:lnTo>
                    <a:lnTo>
                      <a:pt x="923596" y="428031"/>
                    </a:lnTo>
                    <a:lnTo>
                      <a:pt x="932812" y="427713"/>
                    </a:lnTo>
                    <a:lnTo>
                      <a:pt x="941391" y="426759"/>
                    </a:lnTo>
                    <a:lnTo>
                      <a:pt x="949971" y="425805"/>
                    </a:lnTo>
                    <a:lnTo>
                      <a:pt x="958551" y="424532"/>
                    </a:lnTo>
                    <a:lnTo>
                      <a:pt x="966813" y="422942"/>
                    </a:lnTo>
                    <a:lnTo>
                      <a:pt x="975075" y="421352"/>
                    </a:lnTo>
                    <a:lnTo>
                      <a:pt x="983019" y="419762"/>
                    </a:lnTo>
                    <a:lnTo>
                      <a:pt x="990963" y="417536"/>
                    </a:lnTo>
                    <a:lnTo>
                      <a:pt x="998590" y="414992"/>
                    </a:lnTo>
                    <a:lnTo>
                      <a:pt x="1006216" y="412448"/>
                    </a:lnTo>
                    <a:lnTo>
                      <a:pt x="1013207" y="409904"/>
                    </a:lnTo>
                    <a:lnTo>
                      <a:pt x="1020198" y="407042"/>
                    </a:lnTo>
                    <a:lnTo>
                      <a:pt x="1026871" y="404180"/>
                    </a:lnTo>
                    <a:lnTo>
                      <a:pt x="1033227" y="400682"/>
                    </a:lnTo>
                    <a:lnTo>
                      <a:pt x="1039264" y="397502"/>
                    </a:lnTo>
                    <a:lnTo>
                      <a:pt x="1044984" y="393686"/>
                    </a:lnTo>
                    <a:lnTo>
                      <a:pt x="1050704" y="389870"/>
                    </a:lnTo>
                    <a:lnTo>
                      <a:pt x="1055788" y="386054"/>
                    </a:lnTo>
                    <a:lnTo>
                      <a:pt x="1060555" y="381920"/>
                    </a:lnTo>
                    <a:lnTo>
                      <a:pt x="1065004" y="377786"/>
                    </a:lnTo>
                    <a:lnTo>
                      <a:pt x="1069135" y="373016"/>
                    </a:lnTo>
                    <a:lnTo>
                      <a:pt x="1072630" y="368564"/>
                    </a:lnTo>
                    <a:lnTo>
                      <a:pt x="1076126" y="364112"/>
                    </a:lnTo>
                    <a:lnTo>
                      <a:pt x="1078668" y="359024"/>
                    </a:lnTo>
                    <a:lnTo>
                      <a:pt x="1081210" y="354254"/>
                    </a:lnTo>
                    <a:lnTo>
                      <a:pt x="1083117" y="349166"/>
                    </a:lnTo>
                    <a:lnTo>
                      <a:pt x="1084388" y="344396"/>
                    </a:lnTo>
                    <a:lnTo>
                      <a:pt x="1085659" y="339308"/>
                    </a:lnTo>
                    <a:lnTo>
                      <a:pt x="1085977" y="334538"/>
                    </a:lnTo>
                    <a:lnTo>
                      <a:pt x="1085977" y="329450"/>
                    </a:lnTo>
                    <a:lnTo>
                      <a:pt x="1085659" y="324998"/>
                    </a:lnTo>
                    <a:lnTo>
                      <a:pt x="1084705" y="320228"/>
                    </a:lnTo>
                    <a:lnTo>
                      <a:pt x="1083117" y="315140"/>
                    </a:lnTo>
                    <a:lnTo>
                      <a:pt x="1081846" y="310688"/>
                    </a:lnTo>
                    <a:lnTo>
                      <a:pt x="1079621" y="305600"/>
                    </a:lnTo>
                    <a:lnTo>
                      <a:pt x="1076761" y="301148"/>
                    </a:lnTo>
                    <a:lnTo>
                      <a:pt x="1073901" y="296696"/>
                    </a:lnTo>
                    <a:lnTo>
                      <a:pt x="1070406" y="291926"/>
                    </a:lnTo>
                    <a:lnTo>
                      <a:pt x="1066910" y="287792"/>
                    </a:lnTo>
                    <a:lnTo>
                      <a:pt x="1062779" y="283658"/>
                    </a:lnTo>
                    <a:lnTo>
                      <a:pt x="1058331" y="279524"/>
                    </a:lnTo>
                    <a:lnTo>
                      <a:pt x="1053246" y="275390"/>
                    </a:lnTo>
                    <a:lnTo>
                      <a:pt x="1048162" y="271256"/>
                    </a:lnTo>
                    <a:lnTo>
                      <a:pt x="1042760" y="267440"/>
                    </a:lnTo>
                    <a:lnTo>
                      <a:pt x="1036722" y="263941"/>
                    </a:lnTo>
                    <a:lnTo>
                      <a:pt x="1030367" y="260125"/>
                    </a:lnTo>
                    <a:lnTo>
                      <a:pt x="1024011" y="256945"/>
                    </a:lnTo>
                    <a:lnTo>
                      <a:pt x="1017020" y="253765"/>
                    </a:lnTo>
                    <a:lnTo>
                      <a:pt x="1009712" y="250267"/>
                    </a:lnTo>
                    <a:lnTo>
                      <a:pt x="1002403" y="247723"/>
                    </a:lnTo>
                    <a:lnTo>
                      <a:pt x="994459" y="245179"/>
                    </a:lnTo>
                    <a:lnTo>
                      <a:pt x="986515" y="242317"/>
                    </a:lnTo>
                    <a:lnTo>
                      <a:pt x="977935" y="240091"/>
                    </a:lnTo>
                    <a:lnTo>
                      <a:pt x="969355" y="237865"/>
                    </a:lnTo>
                    <a:lnTo>
                      <a:pt x="960457" y="235957"/>
                    </a:lnTo>
                    <a:lnTo>
                      <a:pt x="951242" y="234367"/>
                    </a:lnTo>
                    <a:lnTo>
                      <a:pt x="942027" y="233095"/>
                    </a:lnTo>
                    <a:lnTo>
                      <a:pt x="933129" y="231823"/>
                    </a:lnTo>
                    <a:lnTo>
                      <a:pt x="923914" y="231187"/>
                    </a:lnTo>
                    <a:lnTo>
                      <a:pt x="915016" y="230233"/>
                    </a:lnTo>
                    <a:lnTo>
                      <a:pt x="905801" y="229915"/>
                    </a:lnTo>
                    <a:lnTo>
                      <a:pt x="896586" y="229915"/>
                    </a:lnTo>
                    <a:lnTo>
                      <a:pt x="887688" y="229915"/>
                    </a:lnTo>
                    <a:close/>
                    <a:moveTo>
                      <a:pt x="1309369" y="78864"/>
                    </a:moveTo>
                    <a:lnTo>
                      <a:pt x="1300153" y="79182"/>
                    </a:lnTo>
                    <a:lnTo>
                      <a:pt x="1290620" y="79500"/>
                    </a:lnTo>
                    <a:lnTo>
                      <a:pt x="1281405" y="80454"/>
                    </a:lnTo>
                    <a:lnTo>
                      <a:pt x="1272507" y="81090"/>
                    </a:lnTo>
                    <a:lnTo>
                      <a:pt x="1263610" y="82362"/>
                    </a:lnTo>
                    <a:lnTo>
                      <a:pt x="1255030" y="83634"/>
                    </a:lnTo>
                    <a:lnTo>
                      <a:pt x="1246768" y="85224"/>
                    </a:lnTo>
                    <a:lnTo>
                      <a:pt x="1238506" y="87132"/>
                    </a:lnTo>
                    <a:lnTo>
                      <a:pt x="1230562" y="89040"/>
                    </a:lnTo>
                    <a:lnTo>
                      <a:pt x="1222935" y="91266"/>
                    </a:lnTo>
                    <a:lnTo>
                      <a:pt x="1215309" y="93492"/>
                    </a:lnTo>
                    <a:lnTo>
                      <a:pt x="1207682" y="96354"/>
                    </a:lnTo>
                    <a:lnTo>
                      <a:pt x="1201009" y="99216"/>
                    </a:lnTo>
                    <a:lnTo>
                      <a:pt x="1194018" y="102079"/>
                    </a:lnTo>
                    <a:lnTo>
                      <a:pt x="1187663" y="105259"/>
                    </a:lnTo>
                    <a:lnTo>
                      <a:pt x="1181307" y="108439"/>
                    </a:lnTo>
                    <a:lnTo>
                      <a:pt x="1175588" y="112255"/>
                    </a:lnTo>
                    <a:lnTo>
                      <a:pt x="1169868" y="115435"/>
                    </a:lnTo>
                    <a:lnTo>
                      <a:pt x="1164466" y="119251"/>
                    </a:lnTo>
                    <a:lnTo>
                      <a:pt x="1159699" y="123067"/>
                    </a:lnTo>
                    <a:lnTo>
                      <a:pt x="1155250" y="127201"/>
                    </a:lnTo>
                    <a:lnTo>
                      <a:pt x="1151119" y="131653"/>
                    </a:lnTo>
                    <a:lnTo>
                      <a:pt x="1147306" y="136105"/>
                    </a:lnTo>
                    <a:lnTo>
                      <a:pt x="1143811" y="140239"/>
                    </a:lnTo>
                    <a:lnTo>
                      <a:pt x="1140633" y="144691"/>
                    </a:lnTo>
                    <a:lnTo>
                      <a:pt x="1138091" y="149143"/>
                    </a:lnTo>
                    <a:lnTo>
                      <a:pt x="1135866" y="154231"/>
                    </a:lnTo>
                    <a:lnTo>
                      <a:pt x="1134278" y="159001"/>
                    </a:lnTo>
                    <a:lnTo>
                      <a:pt x="1132689" y="164089"/>
                    </a:lnTo>
                    <a:lnTo>
                      <a:pt x="1132053" y="168859"/>
                    </a:lnTo>
                    <a:lnTo>
                      <a:pt x="1131735" y="173947"/>
                    </a:lnTo>
                    <a:lnTo>
                      <a:pt x="1132053" y="179353"/>
                    </a:lnTo>
                    <a:lnTo>
                      <a:pt x="1132371" y="184123"/>
                    </a:lnTo>
                    <a:lnTo>
                      <a:pt x="1133642" y="189211"/>
                    </a:lnTo>
                    <a:lnTo>
                      <a:pt x="1135231" y="193981"/>
                    </a:lnTo>
                    <a:lnTo>
                      <a:pt x="1137137" y="198751"/>
                    </a:lnTo>
                    <a:lnTo>
                      <a:pt x="1139362" y="203839"/>
                    </a:lnTo>
                    <a:lnTo>
                      <a:pt x="1142222" y="208291"/>
                    </a:lnTo>
                    <a:lnTo>
                      <a:pt x="1145399" y="213061"/>
                    </a:lnTo>
                    <a:lnTo>
                      <a:pt x="1149213" y="217513"/>
                    </a:lnTo>
                    <a:lnTo>
                      <a:pt x="1153026" y="221965"/>
                    </a:lnTo>
                    <a:lnTo>
                      <a:pt x="1157475" y="226099"/>
                    </a:lnTo>
                    <a:lnTo>
                      <a:pt x="1161923" y="230233"/>
                    </a:lnTo>
                    <a:lnTo>
                      <a:pt x="1167326" y="234049"/>
                    </a:lnTo>
                    <a:lnTo>
                      <a:pt x="1172410" y="237865"/>
                    </a:lnTo>
                    <a:lnTo>
                      <a:pt x="1178130" y="241681"/>
                    </a:lnTo>
                    <a:lnTo>
                      <a:pt x="1184167" y="245497"/>
                    </a:lnTo>
                    <a:lnTo>
                      <a:pt x="1190841" y="248995"/>
                    </a:lnTo>
                    <a:lnTo>
                      <a:pt x="1197196" y="251857"/>
                    </a:lnTo>
                    <a:lnTo>
                      <a:pt x="1204187" y="255355"/>
                    </a:lnTo>
                    <a:lnTo>
                      <a:pt x="1211496" y="257899"/>
                    </a:lnTo>
                    <a:lnTo>
                      <a:pt x="1218804" y="261079"/>
                    </a:lnTo>
                    <a:lnTo>
                      <a:pt x="1226748" y="263305"/>
                    </a:lnTo>
                    <a:lnTo>
                      <a:pt x="1234057" y="265850"/>
                    </a:lnTo>
                    <a:lnTo>
                      <a:pt x="1242637" y="267758"/>
                    </a:lnTo>
                    <a:lnTo>
                      <a:pt x="1250899" y="269984"/>
                    </a:lnTo>
                    <a:lnTo>
                      <a:pt x="1259479" y="271574"/>
                    </a:lnTo>
                    <a:lnTo>
                      <a:pt x="1268376" y="273164"/>
                    </a:lnTo>
                    <a:lnTo>
                      <a:pt x="1276956" y="274754"/>
                    </a:lnTo>
                    <a:lnTo>
                      <a:pt x="1286171" y="275708"/>
                    </a:lnTo>
                    <a:lnTo>
                      <a:pt x="1295387" y="276662"/>
                    </a:lnTo>
                    <a:lnTo>
                      <a:pt x="1304920" y="276980"/>
                    </a:lnTo>
                    <a:lnTo>
                      <a:pt x="1314453" y="277298"/>
                    </a:lnTo>
                    <a:lnTo>
                      <a:pt x="1323986" y="277616"/>
                    </a:lnTo>
                    <a:lnTo>
                      <a:pt x="1333201" y="277298"/>
                    </a:lnTo>
                    <a:lnTo>
                      <a:pt x="1342417" y="276980"/>
                    </a:lnTo>
                    <a:lnTo>
                      <a:pt x="1351632" y="276026"/>
                    </a:lnTo>
                    <a:lnTo>
                      <a:pt x="1360530" y="275390"/>
                    </a:lnTo>
                    <a:lnTo>
                      <a:pt x="1369427" y="274118"/>
                    </a:lnTo>
                    <a:lnTo>
                      <a:pt x="1378007" y="272846"/>
                    </a:lnTo>
                    <a:lnTo>
                      <a:pt x="1386269" y="271256"/>
                    </a:lnTo>
                    <a:lnTo>
                      <a:pt x="1394531" y="269348"/>
                    </a:lnTo>
                    <a:lnTo>
                      <a:pt x="1402475" y="267440"/>
                    </a:lnTo>
                    <a:lnTo>
                      <a:pt x="1410102" y="265214"/>
                    </a:lnTo>
                    <a:lnTo>
                      <a:pt x="1417728" y="262987"/>
                    </a:lnTo>
                    <a:lnTo>
                      <a:pt x="1425355" y="260125"/>
                    </a:lnTo>
                    <a:lnTo>
                      <a:pt x="1432028" y="257263"/>
                    </a:lnTo>
                    <a:lnTo>
                      <a:pt x="1439019" y="254083"/>
                    </a:lnTo>
                    <a:lnTo>
                      <a:pt x="1445374" y="251221"/>
                    </a:lnTo>
                    <a:lnTo>
                      <a:pt x="1451729" y="247723"/>
                    </a:lnTo>
                    <a:lnTo>
                      <a:pt x="1457449" y="244225"/>
                    </a:lnTo>
                    <a:lnTo>
                      <a:pt x="1463169" y="241045"/>
                    </a:lnTo>
                    <a:lnTo>
                      <a:pt x="1468253" y="237229"/>
                    </a:lnTo>
                    <a:lnTo>
                      <a:pt x="1473338" y="233095"/>
                    </a:lnTo>
                    <a:lnTo>
                      <a:pt x="1477787" y="229279"/>
                    </a:lnTo>
                    <a:lnTo>
                      <a:pt x="1481918" y="225145"/>
                    </a:lnTo>
                    <a:lnTo>
                      <a:pt x="1485731" y="220375"/>
                    </a:lnTo>
                    <a:lnTo>
                      <a:pt x="1489226" y="215923"/>
                    </a:lnTo>
                    <a:lnTo>
                      <a:pt x="1492086" y="211471"/>
                    </a:lnTo>
                    <a:lnTo>
                      <a:pt x="1494628" y="207019"/>
                    </a:lnTo>
                    <a:lnTo>
                      <a:pt x="1496853" y="202249"/>
                    </a:lnTo>
                    <a:lnTo>
                      <a:pt x="1498759" y="197479"/>
                    </a:lnTo>
                    <a:lnTo>
                      <a:pt x="1499713" y="192391"/>
                    </a:lnTo>
                    <a:lnTo>
                      <a:pt x="1500666" y="187621"/>
                    </a:lnTo>
                    <a:lnTo>
                      <a:pt x="1500984" y="182215"/>
                    </a:lnTo>
                    <a:lnTo>
                      <a:pt x="1500984" y="177445"/>
                    </a:lnTo>
                    <a:lnTo>
                      <a:pt x="1500030" y="172039"/>
                    </a:lnTo>
                    <a:lnTo>
                      <a:pt x="1499395" y="166951"/>
                    </a:lnTo>
                    <a:lnTo>
                      <a:pt x="1497806" y="162181"/>
                    </a:lnTo>
                    <a:lnTo>
                      <a:pt x="1495899" y="157093"/>
                    </a:lnTo>
                    <a:lnTo>
                      <a:pt x="1493357" y="152641"/>
                    </a:lnTo>
                    <a:lnTo>
                      <a:pt x="1490815" y="147871"/>
                    </a:lnTo>
                    <a:lnTo>
                      <a:pt x="1487320" y="143101"/>
                    </a:lnTo>
                    <a:lnTo>
                      <a:pt x="1483824" y="138967"/>
                    </a:lnTo>
                    <a:lnTo>
                      <a:pt x="1479693" y="134515"/>
                    </a:lnTo>
                    <a:lnTo>
                      <a:pt x="1475562" y="130381"/>
                    </a:lnTo>
                    <a:lnTo>
                      <a:pt x="1470796" y="126247"/>
                    </a:lnTo>
                    <a:lnTo>
                      <a:pt x="1465711" y="122113"/>
                    </a:lnTo>
                    <a:lnTo>
                      <a:pt x="1460309" y="118297"/>
                    </a:lnTo>
                    <a:lnTo>
                      <a:pt x="1454907" y="114481"/>
                    </a:lnTo>
                    <a:lnTo>
                      <a:pt x="1448870" y="110983"/>
                    </a:lnTo>
                    <a:lnTo>
                      <a:pt x="1442196" y="107485"/>
                    </a:lnTo>
                    <a:lnTo>
                      <a:pt x="1435841" y="104305"/>
                    </a:lnTo>
                    <a:lnTo>
                      <a:pt x="1428532" y="101124"/>
                    </a:lnTo>
                    <a:lnTo>
                      <a:pt x="1421541" y="98262"/>
                    </a:lnTo>
                    <a:lnTo>
                      <a:pt x="1414233" y="95400"/>
                    </a:lnTo>
                    <a:lnTo>
                      <a:pt x="1406606" y="92856"/>
                    </a:lnTo>
                    <a:lnTo>
                      <a:pt x="1398662" y="90630"/>
                    </a:lnTo>
                    <a:lnTo>
                      <a:pt x="1390400" y="88404"/>
                    </a:lnTo>
                    <a:lnTo>
                      <a:pt x="1382138" y="86496"/>
                    </a:lnTo>
                    <a:lnTo>
                      <a:pt x="1373876" y="84906"/>
                    </a:lnTo>
                    <a:lnTo>
                      <a:pt x="1364978" y="83316"/>
                    </a:lnTo>
                    <a:lnTo>
                      <a:pt x="1356081" y="82044"/>
                    </a:lnTo>
                    <a:lnTo>
                      <a:pt x="1346865" y="80772"/>
                    </a:lnTo>
                    <a:lnTo>
                      <a:pt x="1337968" y="80136"/>
                    </a:lnTo>
                    <a:lnTo>
                      <a:pt x="1328435" y="79500"/>
                    </a:lnTo>
                    <a:lnTo>
                      <a:pt x="1318902" y="79182"/>
                    </a:lnTo>
                    <a:lnTo>
                      <a:pt x="1309369" y="78864"/>
                    </a:lnTo>
                    <a:close/>
                    <a:moveTo>
                      <a:pt x="1282994" y="0"/>
                    </a:moveTo>
                    <a:lnTo>
                      <a:pt x="1302060" y="0"/>
                    </a:lnTo>
                    <a:lnTo>
                      <a:pt x="1321126" y="318"/>
                    </a:lnTo>
                    <a:lnTo>
                      <a:pt x="1340828" y="1272"/>
                    </a:lnTo>
                    <a:lnTo>
                      <a:pt x="1359894" y="1908"/>
                    </a:lnTo>
                    <a:lnTo>
                      <a:pt x="1378960" y="3180"/>
                    </a:lnTo>
                    <a:lnTo>
                      <a:pt x="1398026" y="4134"/>
                    </a:lnTo>
                    <a:lnTo>
                      <a:pt x="1416457" y="5724"/>
                    </a:lnTo>
                    <a:lnTo>
                      <a:pt x="1435523" y="7632"/>
                    </a:lnTo>
                    <a:lnTo>
                      <a:pt x="1453636" y="9540"/>
                    </a:lnTo>
                    <a:lnTo>
                      <a:pt x="1472067" y="12084"/>
                    </a:lnTo>
                    <a:lnTo>
                      <a:pt x="1490497" y="14628"/>
                    </a:lnTo>
                    <a:lnTo>
                      <a:pt x="1507975" y="17490"/>
                    </a:lnTo>
                    <a:lnTo>
                      <a:pt x="1525770" y="20034"/>
                    </a:lnTo>
                    <a:lnTo>
                      <a:pt x="1543565" y="23532"/>
                    </a:lnTo>
                    <a:lnTo>
                      <a:pt x="1561042" y="27030"/>
                    </a:lnTo>
                    <a:lnTo>
                      <a:pt x="1578202" y="30846"/>
                    </a:lnTo>
                    <a:lnTo>
                      <a:pt x="1595044" y="34662"/>
                    </a:lnTo>
                    <a:lnTo>
                      <a:pt x="1612203" y="38796"/>
                    </a:lnTo>
                    <a:lnTo>
                      <a:pt x="1628727" y="42930"/>
                    </a:lnTo>
                    <a:lnTo>
                      <a:pt x="1644933" y="47382"/>
                    </a:lnTo>
                    <a:lnTo>
                      <a:pt x="1661457" y="51834"/>
                    </a:lnTo>
                    <a:lnTo>
                      <a:pt x="1677346" y="56922"/>
                    </a:lnTo>
                    <a:lnTo>
                      <a:pt x="1692599" y="62328"/>
                    </a:lnTo>
                    <a:lnTo>
                      <a:pt x="1708170" y="67416"/>
                    </a:lnTo>
                    <a:lnTo>
                      <a:pt x="1723423" y="72822"/>
                    </a:lnTo>
                    <a:lnTo>
                      <a:pt x="1738675" y="78546"/>
                    </a:lnTo>
                    <a:lnTo>
                      <a:pt x="1752975" y="84270"/>
                    </a:lnTo>
                    <a:lnTo>
                      <a:pt x="1767275" y="90312"/>
                    </a:lnTo>
                    <a:lnTo>
                      <a:pt x="1781574" y="96672"/>
                    </a:lnTo>
                    <a:lnTo>
                      <a:pt x="1795238" y="102715"/>
                    </a:lnTo>
                    <a:lnTo>
                      <a:pt x="1808903" y="109393"/>
                    </a:lnTo>
                    <a:lnTo>
                      <a:pt x="1822567" y="116071"/>
                    </a:lnTo>
                    <a:lnTo>
                      <a:pt x="1835277" y="122749"/>
                    </a:lnTo>
                    <a:lnTo>
                      <a:pt x="1847988" y="130063"/>
                    </a:lnTo>
                    <a:lnTo>
                      <a:pt x="1860381" y="137059"/>
                    </a:lnTo>
                    <a:lnTo>
                      <a:pt x="1872457" y="144373"/>
                    </a:lnTo>
                    <a:lnTo>
                      <a:pt x="1884214" y="152005"/>
                    </a:lnTo>
                    <a:lnTo>
                      <a:pt x="1895654" y="159637"/>
                    </a:lnTo>
                    <a:lnTo>
                      <a:pt x="1906776" y="167587"/>
                    </a:lnTo>
                    <a:lnTo>
                      <a:pt x="1917580" y="175537"/>
                    </a:lnTo>
                    <a:lnTo>
                      <a:pt x="1928066" y="183487"/>
                    </a:lnTo>
                    <a:lnTo>
                      <a:pt x="1937917" y="191755"/>
                    </a:lnTo>
                    <a:lnTo>
                      <a:pt x="1947768" y="199705"/>
                    </a:lnTo>
                    <a:lnTo>
                      <a:pt x="1957301" y="208291"/>
                    </a:lnTo>
                    <a:lnTo>
                      <a:pt x="1966199" y="216559"/>
                    </a:lnTo>
                    <a:lnTo>
                      <a:pt x="1974461" y="225463"/>
                    </a:lnTo>
                    <a:lnTo>
                      <a:pt x="1983040" y="234049"/>
                    </a:lnTo>
                    <a:lnTo>
                      <a:pt x="1990985" y="243271"/>
                    </a:lnTo>
                    <a:lnTo>
                      <a:pt x="1998293" y="252175"/>
                    </a:lnTo>
                    <a:lnTo>
                      <a:pt x="2005602" y="261397"/>
                    </a:lnTo>
                    <a:lnTo>
                      <a:pt x="2011957" y="270620"/>
                    </a:lnTo>
                    <a:lnTo>
                      <a:pt x="2018631" y="279842"/>
                    </a:lnTo>
                    <a:lnTo>
                      <a:pt x="2024033" y="289382"/>
                    </a:lnTo>
                    <a:lnTo>
                      <a:pt x="2029753" y="298922"/>
                    </a:lnTo>
                    <a:lnTo>
                      <a:pt x="2034837" y="308462"/>
                    </a:lnTo>
                    <a:lnTo>
                      <a:pt x="2039286" y="318320"/>
                    </a:lnTo>
                    <a:lnTo>
                      <a:pt x="2043417" y="328178"/>
                    </a:lnTo>
                    <a:lnTo>
                      <a:pt x="2047230" y="338036"/>
                    </a:lnTo>
                    <a:lnTo>
                      <a:pt x="2050725" y="347894"/>
                    </a:lnTo>
                    <a:lnTo>
                      <a:pt x="2053267" y="357434"/>
                    </a:lnTo>
                    <a:lnTo>
                      <a:pt x="2055810" y="367928"/>
                    </a:lnTo>
                    <a:lnTo>
                      <a:pt x="2057716" y="378104"/>
                    </a:lnTo>
                    <a:lnTo>
                      <a:pt x="2058987" y="388280"/>
                    </a:lnTo>
                    <a:lnTo>
                      <a:pt x="2060258" y="398456"/>
                    </a:lnTo>
                    <a:lnTo>
                      <a:pt x="2060576" y="408632"/>
                    </a:lnTo>
                    <a:lnTo>
                      <a:pt x="2060576" y="419444"/>
                    </a:lnTo>
                    <a:lnTo>
                      <a:pt x="2060258" y="429621"/>
                    </a:lnTo>
                    <a:lnTo>
                      <a:pt x="2059305" y="439797"/>
                    </a:lnTo>
                    <a:lnTo>
                      <a:pt x="2057716" y="449973"/>
                    </a:lnTo>
                    <a:lnTo>
                      <a:pt x="2055810" y="460149"/>
                    </a:lnTo>
                    <a:lnTo>
                      <a:pt x="2053267" y="470007"/>
                    </a:lnTo>
                    <a:lnTo>
                      <a:pt x="2050725" y="480183"/>
                    </a:lnTo>
                    <a:lnTo>
                      <a:pt x="2047230" y="490041"/>
                    </a:lnTo>
                    <a:lnTo>
                      <a:pt x="2043417" y="499899"/>
                    </a:lnTo>
                    <a:lnTo>
                      <a:pt x="2039286" y="509439"/>
                    </a:lnTo>
                    <a:lnTo>
                      <a:pt x="2034837" y="518979"/>
                    </a:lnTo>
                    <a:lnTo>
                      <a:pt x="2029753" y="528519"/>
                    </a:lnTo>
                    <a:lnTo>
                      <a:pt x="2024033" y="537741"/>
                    </a:lnTo>
                    <a:lnTo>
                      <a:pt x="2017995" y="547281"/>
                    </a:lnTo>
                    <a:lnTo>
                      <a:pt x="2011957" y="556503"/>
                    </a:lnTo>
                    <a:lnTo>
                      <a:pt x="2005284" y="565407"/>
                    </a:lnTo>
                    <a:lnTo>
                      <a:pt x="1997976" y="574311"/>
                    </a:lnTo>
                    <a:lnTo>
                      <a:pt x="1990349" y="582897"/>
                    </a:lnTo>
                    <a:lnTo>
                      <a:pt x="1983040" y="591484"/>
                    </a:lnTo>
                    <a:lnTo>
                      <a:pt x="1974461" y="600388"/>
                    </a:lnTo>
                    <a:lnTo>
                      <a:pt x="1965881" y="608656"/>
                    </a:lnTo>
                    <a:lnTo>
                      <a:pt x="1956983" y="616924"/>
                    </a:lnTo>
                    <a:lnTo>
                      <a:pt x="1947450" y="625192"/>
                    </a:lnTo>
                    <a:lnTo>
                      <a:pt x="1937599" y="633142"/>
                    </a:lnTo>
                    <a:lnTo>
                      <a:pt x="1927748" y="640774"/>
                    </a:lnTo>
                    <a:lnTo>
                      <a:pt x="1916944" y="648724"/>
                    </a:lnTo>
                    <a:lnTo>
                      <a:pt x="1906458" y="656356"/>
                    </a:lnTo>
                    <a:lnTo>
                      <a:pt x="1895018" y="663670"/>
                    </a:lnTo>
                    <a:lnTo>
                      <a:pt x="1883896" y="671302"/>
                    </a:lnTo>
                    <a:lnTo>
                      <a:pt x="1872139" y="677980"/>
                    </a:lnTo>
                    <a:lnTo>
                      <a:pt x="1860064" y="685294"/>
                    </a:lnTo>
                    <a:lnTo>
                      <a:pt x="1847353" y="691972"/>
                    </a:lnTo>
                    <a:lnTo>
                      <a:pt x="1834642" y="698332"/>
                    </a:lnTo>
                    <a:lnTo>
                      <a:pt x="1821613" y="705010"/>
                    </a:lnTo>
                    <a:lnTo>
                      <a:pt x="1808585" y="711370"/>
                    </a:lnTo>
                    <a:lnTo>
                      <a:pt x="1794921" y="717412"/>
                    </a:lnTo>
                    <a:lnTo>
                      <a:pt x="1780939" y="723454"/>
                    </a:lnTo>
                    <a:lnTo>
                      <a:pt x="1766957" y="729179"/>
                    </a:lnTo>
                    <a:lnTo>
                      <a:pt x="1752657" y="734267"/>
                    </a:lnTo>
                    <a:lnTo>
                      <a:pt x="1737722" y="739991"/>
                    </a:lnTo>
                    <a:lnTo>
                      <a:pt x="1723105" y="745079"/>
                    </a:lnTo>
                    <a:lnTo>
                      <a:pt x="1707852" y="750167"/>
                    </a:lnTo>
                    <a:lnTo>
                      <a:pt x="1692281" y="754937"/>
                    </a:lnTo>
                    <a:lnTo>
                      <a:pt x="1676393" y="759389"/>
                    </a:lnTo>
                    <a:lnTo>
                      <a:pt x="1660504" y="763841"/>
                    </a:lnTo>
                    <a:lnTo>
                      <a:pt x="1644616" y="767975"/>
                    </a:lnTo>
                    <a:lnTo>
                      <a:pt x="1628092" y="771791"/>
                    </a:lnTo>
                    <a:lnTo>
                      <a:pt x="1611885" y="775607"/>
                    </a:lnTo>
                    <a:lnTo>
                      <a:pt x="1594726" y="779423"/>
                    </a:lnTo>
                    <a:lnTo>
                      <a:pt x="1577884" y="782921"/>
                    </a:lnTo>
                    <a:lnTo>
                      <a:pt x="1560724" y="785783"/>
                    </a:lnTo>
                    <a:lnTo>
                      <a:pt x="1543247" y="788645"/>
                    </a:lnTo>
                    <a:lnTo>
                      <a:pt x="1525770" y="791189"/>
                    </a:lnTo>
                    <a:lnTo>
                      <a:pt x="1507975" y="793733"/>
                    </a:lnTo>
                    <a:lnTo>
                      <a:pt x="1490497" y="796277"/>
                    </a:lnTo>
                    <a:lnTo>
                      <a:pt x="1472067" y="797867"/>
                    </a:lnTo>
                    <a:lnTo>
                      <a:pt x="1453954" y="799457"/>
                    </a:lnTo>
                    <a:lnTo>
                      <a:pt x="1435523" y="801047"/>
                    </a:lnTo>
                    <a:lnTo>
                      <a:pt x="1417093" y="802637"/>
                    </a:lnTo>
                    <a:lnTo>
                      <a:pt x="1398026" y="803273"/>
                    </a:lnTo>
                    <a:lnTo>
                      <a:pt x="1379596" y="804227"/>
                    </a:lnTo>
                    <a:lnTo>
                      <a:pt x="1360530" y="804545"/>
                    </a:lnTo>
                    <a:lnTo>
                      <a:pt x="1341146" y="804863"/>
                    </a:lnTo>
                    <a:lnTo>
                      <a:pt x="1322079" y="804863"/>
                    </a:lnTo>
                    <a:lnTo>
                      <a:pt x="1302695" y="804545"/>
                    </a:lnTo>
                    <a:lnTo>
                      <a:pt x="1283311" y="804227"/>
                    </a:lnTo>
                    <a:lnTo>
                      <a:pt x="1264563" y="802955"/>
                    </a:lnTo>
                    <a:lnTo>
                      <a:pt x="1245179" y="802319"/>
                    </a:lnTo>
                    <a:lnTo>
                      <a:pt x="1226113" y="800729"/>
                    </a:lnTo>
                    <a:lnTo>
                      <a:pt x="1207365" y="799139"/>
                    </a:lnTo>
                    <a:lnTo>
                      <a:pt x="1188934" y="797231"/>
                    </a:lnTo>
                    <a:lnTo>
                      <a:pt x="1170185" y="795323"/>
                    </a:lnTo>
                    <a:lnTo>
                      <a:pt x="1152073" y="793097"/>
                    </a:lnTo>
                    <a:lnTo>
                      <a:pt x="1133960" y="790553"/>
                    </a:lnTo>
                    <a:lnTo>
                      <a:pt x="1115847" y="787691"/>
                    </a:lnTo>
                    <a:lnTo>
                      <a:pt x="1098052" y="784829"/>
                    </a:lnTo>
                    <a:lnTo>
                      <a:pt x="1080574" y="781331"/>
                    </a:lnTo>
                    <a:lnTo>
                      <a:pt x="1063097" y="777833"/>
                    </a:lnTo>
                    <a:lnTo>
                      <a:pt x="1045938" y="774653"/>
                    </a:lnTo>
                    <a:lnTo>
                      <a:pt x="1028778" y="770837"/>
                    </a:lnTo>
                    <a:lnTo>
                      <a:pt x="1012254" y="766703"/>
                    </a:lnTo>
                    <a:lnTo>
                      <a:pt x="995412" y="761933"/>
                    </a:lnTo>
                    <a:lnTo>
                      <a:pt x="979206" y="757799"/>
                    </a:lnTo>
                    <a:lnTo>
                      <a:pt x="963000" y="753029"/>
                    </a:lnTo>
                    <a:lnTo>
                      <a:pt x="947111" y="747941"/>
                    </a:lnTo>
                    <a:lnTo>
                      <a:pt x="931223" y="743171"/>
                    </a:lnTo>
                    <a:lnTo>
                      <a:pt x="915970" y="737765"/>
                    </a:lnTo>
                    <a:lnTo>
                      <a:pt x="900399" y="732041"/>
                    </a:lnTo>
                    <a:lnTo>
                      <a:pt x="885782" y="726317"/>
                    </a:lnTo>
                    <a:lnTo>
                      <a:pt x="871164" y="720910"/>
                    </a:lnTo>
                    <a:lnTo>
                      <a:pt x="856547" y="714550"/>
                    </a:lnTo>
                    <a:lnTo>
                      <a:pt x="842565" y="708508"/>
                    </a:lnTo>
                    <a:lnTo>
                      <a:pt x="828583" y="702148"/>
                    </a:lnTo>
                    <a:lnTo>
                      <a:pt x="814919" y="695788"/>
                    </a:lnTo>
                    <a:lnTo>
                      <a:pt x="801890" y="688792"/>
                    </a:lnTo>
                    <a:lnTo>
                      <a:pt x="788862" y="682114"/>
                    </a:lnTo>
                    <a:lnTo>
                      <a:pt x="776151" y="674800"/>
                    </a:lnTo>
                    <a:lnTo>
                      <a:pt x="763440" y="667804"/>
                    </a:lnTo>
                    <a:lnTo>
                      <a:pt x="751683" y="660490"/>
                    </a:lnTo>
                    <a:lnTo>
                      <a:pt x="739608" y="652858"/>
                    </a:lnTo>
                    <a:lnTo>
                      <a:pt x="728486" y="645544"/>
                    </a:lnTo>
                    <a:lnTo>
                      <a:pt x="717364" y="637912"/>
                    </a:lnTo>
                    <a:lnTo>
                      <a:pt x="706559" y="629962"/>
                    </a:lnTo>
                    <a:lnTo>
                      <a:pt x="696073" y="621694"/>
                    </a:lnTo>
                    <a:lnTo>
                      <a:pt x="685904" y="613744"/>
                    </a:lnTo>
                    <a:lnTo>
                      <a:pt x="676054" y="605158"/>
                    </a:lnTo>
                    <a:lnTo>
                      <a:pt x="667156" y="596890"/>
                    </a:lnTo>
                    <a:lnTo>
                      <a:pt x="657941" y="588303"/>
                    </a:lnTo>
                    <a:lnTo>
                      <a:pt x="649361" y="579399"/>
                    </a:lnTo>
                    <a:lnTo>
                      <a:pt x="641099" y="570813"/>
                    </a:lnTo>
                    <a:lnTo>
                      <a:pt x="633155" y="561591"/>
                    </a:lnTo>
                    <a:lnTo>
                      <a:pt x="625846" y="553005"/>
                    </a:lnTo>
                    <a:lnTo>
                      <a:pt x="618537" y="543783"/>
                    </a:lnTo>
                    <a:lnTo>
                      <a:pt x="611864" y="534561"/>
                    </a:lnTo>
                    <a:lnTo>
                      <a:pt x="605826" y="525339"/>
                    </a:lnTo>
                    <a:lnTo>
                      <a:pt x="599789" y="515799"/>
                    </a:lnTo>
                    <a:lnTo>
                      <a:pt x="594387" y="506259"/>
                    </a:lnTo>
                    <a:lnTo>
                      <a:pt x="589302" y="496719"/>
                    </a:lnTo>
                    <a:lnTo>
                      <a:pt x="584536" y="487179"/>
                    </a:lnTo>
                    <a:lnTo>
                      <a:pt x="580405" y="477321"/>
                    </a:lnTo>
                    <a:lnTo>
                      <a:pt x="576592" y="467463"/>
                    </a:lnTo>
                    <a:lnTo>
                      <a:pt x="573732" y="457287"/>
                    </a:lnTo>
                    <a:lnTo>
                      <a:pt x="570554" y="447429"/>
                    </a:lnTo>
                    <a:lnTo>
                      <a:pt x="568330" y="437253"/>
                    </a:lnTo>
                    <a:lnTo>
                      <a:pt x="566423" y="427395"/>
                    </a:lnTo>
                    <a:lnTo>
                      <a:pt x="564834" y="416900"/>
                    </a:lnTo>
                    <a:lnTo>
                      <a:pt x="563881" y="406724"/>
                    </a:lnTo>
                    <a:lnTo>
                      <a:pt x="563563" y="396230"/>
                    </a:lnTo>
                    <a:lnTo>
                      <a:pt x="563563" y="386054"/>
                    </a:lnTo>
                    <a:lnTo>
                      <a:pt x="563881" y="375242"/>
                    </a:lnTo>
                    <a:lnTo>
                      <a:pt x="564834" y="365066"/>
                    </a:lnTo>
                    <a:lnTo>
                      <a:pt x="566423" y="354890"/>
                    </a:lnTo>
                    <a:lnTo>
                      <a:pt x="568330" y="345032"/>
                    </a:lnTo>
                    <a:lnTo>
                      <a:pt x="570554" y="334856"/>
                    </a:lnTo>
                    <a:lnTo>
                      <a:pt x="573732" y="324998"/>
                    </a:lnTo>
                    <a:lnTo>
                      <a:pt x="576592" y="315140"/>
                    </a:lnTo>
                    <a:lnTo>
                      <a:pt x="580405" y="305282"/>
                    </a:lnTo>
                    <a:lnTo>
                      <a:pt x="584536" y="295424"/>
                    </a:lnTo>
                    <a:lnTo>
                      <a:pt x="589620" y="285884"/>
                    </a:lnTo>
                    <a:lnTo>
                      <a:pt x="594387" y="276662"/>
                    </a:lnTo>
                    <a:lnTo>
                      <a:pt x="599789" y="267122"/>
                    </a:lnTo>
                    <a:lnTo>
                      <a:pt x="605826" y="257899"/>
                    </a:lnTo>
                    <a:lnTo>
                      <a:pt x="612182" y="248995"/>
                    </a:lnTo>
                    <a:lnTo>
                      <a:pt x="618537" y="239773"/>
                    </a:lnTo>
                    <a:lnTo>
                      <a:pt x="625846" y="230869"/>
                    </a:lnTo>
                    <a:lnTo>
                      <a:pt x="633472" y="221965"/>
                    </a:lnTo>
                    <a:lnTo>
                      <a:pt x="641417" y="213379"/>
                    </a:lnTo>
                    <a:lnTo>
                      <a:pt x="649679" y="204475"/>
                    </a:lnTo>
                    <a:lnTo>
                      <a:pt x="658258" y="196207"/>
                    </a:lnTo>
                    <a:lnTo>
                      <a:pt x="667156" y="187939"/>
                    </a:lnTo>
                    <a:lnTo>
                      <a:pt x="676689" y="179989"/>
                    </a:lnTo>
                    <a:lnTo>
                      <a:pt x="686540" y="172039"/>
                    </a:lnTo>
                    <a:lnTo>
                      <a:pt x="696709" y="164089"/>
                    </a:lnTo>
                    <a:lnTo>
                      <a:pt x="706877" y="156457"/>
                    </a:lnTo>
                    <a:lnTo>
                      <a:pt x="717681" y="148825"/>
                    </a:lnTo>
                    <a:lnTo>
                      <a:pt x="728803" y="141193"/>
                    </a:lnTo>
                    <a:lnTo>
                      <a:pt x="740561" y="134197"/>
                    </a:lnTo>
                    <a:lnTo>
                      <a:pt x="752318" y="126883"/>
                    </a:lnTo>
                    <a:lnTo>
                      <a:pt x="764394" y="120205"/>
                    </a:lnTo>
                    <a:lnTo>
                      <a:pt x="776469" y="113209"/>
                    </a:lnTo>
                    <a:lnTo>
                      <a:pt x="789180" y="106531"/>
                    </a:lnTo>
                    <a:lnTo>
                      <a:pt x="802208" y="100170"/>
                    </a:lnTo>
                    <a:lnTo>
                      <a:pt x="815872" y="94128"/>
                    </a:lnTo>
                    <a:lnTo>
                      <a:pt x="828901" y="87450"/>
                    </a:lnTo>
                    <a:lnTo>
                      <a:pt x="842883" y="82044"/>
                    </a:lnTo>
                    <a:lnTo>
                      <a:pt x="857500" y="76320"/>
                    </a:lnTo>
                    <a:lnTo>
                      <a:pt x="871800" y="70596"/>
                    </a:lnTo>
                    <a:lnTo>
                      <a:pt x="886099" y="65190"/>
                    </a:lnTo>
                    <a:lnTo>
                      <a:pt x="901352" y="59784"/>
                    </a:lnTo>
                    <a:lnTo>
                      <a:pt x="916287" y="55014"/>
                    </a:lnTo>
                    <a:lnTo>
                      <a:pt x="931858" y="49926"/>
                    </a:lnTo>
                    <a:lnTo>
                      <a:pt x="947429" y="45474"/>
                    </a:lnTo>
                    <a:lnTo>
                      <a:pt x="963317" y="41340"/>
                    </a:lnTo>
                    <a:lnTo>
                      <a:pt x="979524" y="36888"/>
                    </a:lnTo>
                    <a:lnTo>
                      <a:pt x="995730" y="33072"/>
                    </a:lnTo>
                    <a:lnTo>
                      <a:pt x="1012572" y="29256"/>
                    </a:lnTo>
                    <a:lnTo>
                      <a:pt x="1029096" y="25758"/>
                    </a:lnTo>
                    <a:lnTo>
                      <a:pt x="1046255" y="22578"/>
                    </a:lnTo>
                    <a:lnTo>
                      <a:pt x="1063733" y="19398"/>
                    </a:lnTo>
                    <a:lnTo>
                      <a:pt x="1080892" y="16218"/>
                    </a:lnTo>
                    <a:lnTo>
                      <a:pt x="1098370" y="13674"/>
                    </a:lnTo>
                    <a:lnTo>
                      <a:pt x="1116165" y="11448"/>
                    </a:lnTo>
                    <a:lnTo>
                      <a:pt x="1133960" y="9222"/>
                    </a:lnTo>
                    <a:lnTo>
                      <a:pt x="1152073" y="7314"/>
                    </a:lnTo>
                    <a:lnTo>
                      <a:pt x="1170185" y="5406"/>
                    </a:lnTo>
                    <a:lnTo>
                      <a:pt x="1188934" y="3816"/>
                    </a:lnTo>
                    <a:lnTo>
                      <a:pt x="1207365" y="2862"/>
                    </a:lnTo>
                    <a:lnTo>
                      <a:pt x="1225795" y="1590"/>
                    </a:lnTo>
                    <a:lnTo>
                      <a:pt x="1244861" y="954"/>
                    </a:lnTo>
                    <a:lnTo>
                      <a:pt x="1263610" y="318"/>
                    </a:lnTo>
                    <a:lnTo>
                      <a:pt x="12829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grpSp>
        <p:grpSp>
          <p:nvGrpSpPr>
            <p:cNvPr id="66" name="组合 65"/>
            <p:cNvGrpSpPr/>
            <p:nvPr/>
          </p:nvGrpSpPr>
          <p:grpSpPr>
            <a:xfrm>
              <a:off x="4361974" y="1589723"/>
              <a:ext cx="866775" cy="866775"/>
              <a:chOff x="9159" y="3410"/>
              <a:chExt cx="1820" cy="1820"/>
            </a:xfrm>
            <a:solidFill>
              <a:schemeClr val="accent1">
                <a:lumMod val="60000"/>
                <a:lumOff val="40000"/>
              </a:schemeClr>
            </a:solidFill>
          </p:grpSpPr>
          <p:sp>
            <p:nvSpPr>
              <p:cNvPr id="52" name="椭圆 51"/>
              <p:cNvSpPr/>
              <p:nvPr/>
            </p:nvSpPr>
            <p:spPr>
              <a:xfrm>
                <a:off x="9159" y="3410"/>
                <a:ext cx="1820" cy="1820"/>
              </a:xfrm>
              <a:prstGeom prst="ellipse">
                <a:avLst/>
              </a:prstGeom>
              <a:solidFill>
                <a:schemeClr val="bg1">
                  <a:lumMod val="95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喇叭"/>
              <p:cNvSpPr/>
              <p:nvPr/>
            </p:nvSpPr>
            <p:spPr bwMode="auto">
              <a:xfrm>
                <a:off x="9525" y="3870"/>
                <a:ext cx="1086" cy="815"/>
              </a:xfrm>
              <a:custGeom>
                <a:avLst/>
                <a:gdLst>
                  <a:gd name="T0" fmla="*/ 177767244 w 5273"/>
                  <a:gd name="T1" fmla="*/ 132846327 h 3486"/>
                  <a:gd name="T2" fmla="*/ 243679233 w 5273"/>
                  <a:gd name="T3" fmla="*/ 106434205 h 3486"/>
                  <a:gd name="T4" fmla="*/ 508241933 w 5273"/>
                  <a:gd name="T5" fmla="*/ 0 h 3486"/>
                  <a:gd name="T6" fmla="*/ 508241933 w 5273"/>
                  <a:gd name="T7" fmla="*/ 212737518 h 3486"/>
                  <a:gd name="T8" fmla="*/ 508241933 w 5273"/>
                  <a:gd name="T9" fmla="*/ 425475036 h 3486"/>
                  <a:gd name="T10" fmla="*/ 243679233 w 5273"/>
                  <a:gd name="T11" fmla="*/ 319171723 h 3486"/>
                  <a:gd name="T12" fmla="*/ 180638654 w 5273"/>
                  <a:gd name="T13" fmla="*/ 293805297 h 3486"/>
                  <a:gd name="T14" fmla="*/ 221621623 w 5273"/>
                  <a:gd name="T15" fmla="*/ 455809961 h 3486"/>
                  <a:gd name="T16" fmla="*/ 96453766 w 5273"/>
                  <a:gd name="T17" fmla="*/ 455809961 h 3486"/>
                  <a:gd name="T18" fmla="*/ 55209595 w 5273"/>
                  <a:gd name="T19" fmla="*/ 292759240 h 3486"/>
                  <a:gd name="T20" fmla="*/ 0 w 5273"/>
                  <a:gd name="T21" fmla="*/ 292759240 h 3486"/>
                  <a:gd name="T22" fmla="*/ 0 w 5273"/>
                  <a:gd name="T23" fmla="*/ 132846327 h 3486"/>
                  <a:gd name="T24" fmla="*/ 177767244 w 5273"/>
                  <a:gd name="T25" fmla="*/ 132846327 h 3486"/>
                  <a:gd name="T26" fmla="*/ 177767244 w 5273"/>
                  <a:gd name="T27" fmla="*/ 132846327 h 3486"/>
                  <a:gd name="T28" fmla="*/ 571934974 w 5273"/>
                  <a:gd name="T29" fmla="*/ 294459037 h 3486"/>
                  <a:gd name="T30" fmla="*/ 670868890 w 5273"/>
                  <a:gd name="T31" fmla="*/ 328585873 h 3486"/>
                  <a:gd name="T32" fmla="*/ 656381063 w 5273"/>
                  <a:gd name="T33" fmla="*/ 370427424 h 3486"/>
                  <a:gd name="T34" fmla="*/ 557577929 w 5273"/>
                  <a:gd name="T35" fmla="*/ 336169695 h 3486"/>
                  <a:gd name="T36" fmla="*/ 571934974 w 5273"/>
                  <a:gd name="T37" fmla="*/ 294459037 h 3486"/>
                  <a:gd name="T38" fmla="*/ 571934974 w 5273"/>
                  <a:gd name="T39" fmla="*/ 294459037 h 3486"/>
                  <a:gd name="T40" fmla="*/ 560971380 w 5273"/>
                  <a:gd name="T41" fmla="*/ 91005138 h 3486"/>
                  <a:gd name="T42" fmla="*/ 659774514 w 5273"/>
                  <a:gd name="T43" fmla="*/ 56485985 h 3486"/>
                  <a:gd name="T44" fmla="*/ 674262340 w 5273"/>
                  <a:gd name="T45" fmla="*/ 98196643 h 3486"/>
                  <a:gd name="T46" fmla="*/ 575720046 w 5273"/>
                  <a:gd name="T47" fmla="*/ 132846327 h 3486"/>
                  <a:gd name="T48" fmla="*/ 560971380 w 5273"/>
                  <a:gd name="T49" fmla="*/ 91005138 h 3486"/>
                  <a:gd name="T50" fmla="*/ 560971380 w 5273"/>
                  <a:gd name="T51" fmla="*/ 91005138 h 3486"/>
                  <a:gd name="T52" fmla="*/ 583681812 w 5273"/>
                  <a:gd name="T53" fmla="*/ 192731907 h 3486"/>
                  <a:gd name="T54" fmla="*/ 688227764 w 5273"/>
                  <a:gd name="T55" fmla="*/ 192731907 h 3486"/>
                  <a:gd name="T56" fmla="*/ 688227764 w 5273"/>
                  <a:gd name="T57" fmla="*/ 236926995 h 3486"/>
                  <a:gd name="T58" fmla="*/ 583681812 w 5273"/>
                  <a:gd name="T59" fmla="*/ 236926995 h 3486"/>
                  <a:gd name="T60" fmla="*/ 583681812 w 5273"/>
                  <a:gd name="T61" fmla="*/ 192731907 h 348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273" h="3486">
                    <a:moveTo>
                      <a:pt x="1362" y="1016"/>
                    </a:moveTo>
                    <a:lnTo>
                      <a:pt x="1867" y="814"/>
                    </a:lnTo>
                    <a:lnTo>
                      <a:pt x="3894" y="0"/>
                    </a:lnTo>
                    <a:lnTo>
                      <a:pt x="3894" y="1627"/>
                    </a:lnTo>
                    <a:lnTo>
                      <a:pt x="3894" y="3254"/>
                    </a:lnTo>
                    <a:lnTo>
                      <a:pt x="1867" y="2441"/>
                    </a:lnTo>
                    <a:lnTo>
                      <a:pt x="1384" y="2247"/>
                    </a:lnTo>
                    <a:lnTo>
                      <a:pt x="1698" y="3486"/>
                    </a:lnTo>
                    <a:lnTo>
                      <a:pt x="739" y="3486"/>
                    </a:lnTo>
                    <a:lnTo>
                      <a:pt x="423" y="2239"/>
                    </a:lnTo>
                    <a:lnTo>
                      <a:pt x="0" y="2239"/>
                    </a:lnTo>
                    <a:lnTo>
                      <a:pt x="0" y="1016"/>
                    </a:lnTo>
                    <a:lnTo>
                      <a:pt x="1362" y="1016"/>
                    </a:lnTo>
                    <a:close/>
                    <a:moveTo>
                      <a:pt x="4382" y="2252"/>
                    </a:moveTo>
                    <a:lnTo>
                      <a:pt x="5140" y="2513"/>
                    </a:lnTo>
                    <a:lnTo>
                      <a:pt x="5029" y="2833"/>
                    </a:lnTo>
                    <a:lnTo>
                      <a:pt x="4272" y="2571"/>
                    </a:lnTo>
                    <a:lnTo>
                      <a:pt x="4382" y="2252"/>
                    </a:lnTo>
                    <a:close/>
                    <a:moveTo>
                      <a:pt x="4298" y="696"/>
                    </a:moveTo>
                    <a:lnTo>
                      <a:pt x="5055" y="432"/>
                    </a:lnTo>
                    <a:lnTo>
                      <a:pt x="5166" y="751"/>
                    </a:lnTo>
                    <a:lnTo>
                      <a:pt x="4411" y="1016"/>
                    </a:lnTo>
                    <a:lnTo>
                      <a:pt x="4298" y="696"/>
                    </a:lnTo>
                    <a:close/>
                    <a:moveTo>
                      <a:pt x="4472" y="1474"/>
                    </a:moveTo>
                    <a:lnTo>
                      <a:pt x="5273" y="1474"/>
                    </a:lnTo>
                    <a:lnTo>
                      <a:pt x="5273" y="1812"/>
                    </a:lnTo>
                    <a:lnTo>
                      <a:pt x="4472" y="1812"/>
                    </a:lnTo>
                    <a:lnTo>
                      <a:pt x="4472" y="14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latin typeface="+mn-lt"/>
                  <a:ea typeface="+mn-ea"/>
                  <a:cs typeface="+mn-ea"/>
                  <a:sym typeface="+mn-lt"/>
                </a:endParaRPr>
              </a:p>
            </p:txBody>
          </p:sp>
        </p:grpSp>
        <p:grpSp>
          <p:nvGrpSpPr>
            <p:cNvPr id="67" name="组合 66"/>
            <p:cNvGrpSpPr/>
            <p:nvPr/>
          </p:nvGrpSpPr>
          <p:grpSpPr>
            <a:xfrm>
              <a:off x="6634163" y="1589723"/>
              <a:ext cx="866775" cy="866775"/>
              <a:chOff x="13930" y="3410"/>
              <a:chExt cx="1820" cy="1820"/>
            </a:xfrm>
            <a:solidFill>
              <a:schemeClr val="accent1">
                <a:lumMod val="60000"/>
                <a:lumOff val="40000"/>
              </a:schemeClr>
            </a:solidFill>
          </p:grpSpPr>
          <p:sp>
            <p:nvSpPr>
              <p:cNvPr id="53" name="椭圆 52"/>
              <p:cNvSpPr/>
              <p:nvPr/>
            </p:nvSpPr>
            <p:spPr>
              <a:xfrm>
                <a:off x="13930" y="3410"/>
                <a:ext cx="1820" cy="1820"/>
              </a:xfrm>
              <a:prstGeom prst="ellipse">
                <a:avLst/>
              </a:prstGeom>
              <a:solidFill>
                <a:schemeClr val="bg1">
                  <a:lumMod val="95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齿轮"/>
              <p:cNvSpPr/>
              <p:nvPr/>
            </p:nvSpPr>
            <p:spPr bwMode="auto">
              <a:xfrm>
                <a:off x="14178" y="3880"/>
                <a:ext cx="1324" cy="881"/>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grp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latin typeface="+mn-lt"/>
                  <a:ea typeface="+mn-ea"/>
                  <a:cs typeface="+mn-ea"/>
                  <a:sym typeface="+mn-lt"/>
                </a:endParaRPr>
              </a:p>
            </p:txBody>
          </p:sp>
        </p:grpSp>
        <p:sp>
          <p:nvSpPr>
            <p:cNvPr id="68" name="文本框 67"/>
            <p:cNvSpPr txBox="1"/>
            <p:nvPr/>
          </p:nvSpPr>
          <p:spPr>
            <a:xfrm>
              <a:off x="1033462" y="1589723"/>
              <a:ext cx="614363" cy="252889"/>
            </a:xfrm>
            <a:prstGeom prst="rect">
              <a:avLst/>
            </a:prstGeom>
            <a:noFill/>
          </p:spPr>
          <p:txBody>
            <a:bodyPr wrap="square" lIns="68580" tIns="34290" rIns="68580" bIns="34290" rtlCol="0">
              <a:spAutoFit/>
            </a:bodyPr>
            <a:lstStyle/>
            <a:p>
              <a:pPr algn="ctr"/>
              <a:r>
                <a:rPr lang="en-US" altLang="zh-CN" sz="1200" b="1">
                  <a:solidFill>
                    <a:srgbClr val="0A1428"/>
                  </a:solidFill>
                  <a:cs typeface="+mn-ea"/>
                  <a:sym typeface="+mn-lt"/>
                </a:rPr>
                <a:t>2015</a:t>
              </a:r>
            </a:p>
          </p:txBody>
        </p:sp>
        <p:sp>
          <p:nvSpPr>
            <p:cNvPr id="69" name="文本框 68"/>
            <p:cNvSpPr txBox="1"/>
            <p:nvPr/>
          </p:nvSpPr>
          <p:spPr>
            <a:xfrm>
              <a:off x="3285649" y="1596390"/>
              <a:ext cx="614363" cy="252889"/>
            </a:xfrm>
            <a:prstGeom prst="rect">
              <a:avLst/>
            </a:prstGeom>
            <a:noFill/>
          </p:spPr>
          <p:txBody>
            <a:bodyPr wrap="square" lIns="68580" tIns="34290" rIns="68580" bIns="34290" rtlCol="0">
              <a:spAutoFit/>
            </a:bodyPr>
            <a:lstStyle/>
            <a:p>
              <a:pPr algn="ctr"/>
              <a:r>
                <a:rPr lang="en-US" altLang="zh-CN" sz="1200" b="1">
                  <a:solidFill>
                    <a:srgbClr val="0A1428"/>
                  </a:solidFill>
                  <a:cs typeface="+mn-ea"/>
                  <a:sym typeface="+mn-lt"/>
                </a:rPr>
                <a:t>2016</a:t>
              </a:r>
            </a:p>
          </p:txBody>
        </p:sp>
        <p:sp>
          <p:nvSpPr>
            <p:cNvPr id="70" name="文本框 69"/>
            <p:cNvSpPr txBox="1"/>
            <p:nvPr/>
          </p:nvSpPr>
          <p:spPr>
            <a:xfrm>
              <a:off x="5588794" y="1596390"/>
              <a:ext cx="614363" cy="252889"/>
            </a:xfrm>
            <a:prstGeom prst="rect">
              <a:avLst/>
            </a:prstGeom>
            <a:noFill/>
          </p:spPr>
          <p:txBody>
            <a:bodyPr wrap="square" lIns="68580" tIns="34290" rIns="68580" bIns="34290" rtlCol="0">
              <a:spAutoFit/>
            </a:bodyPr>
            <a:lstStyle/>
            <a:p>
              <a:pPr algn="ctr"/>
              <a:r>
                <a:rPr lang="en-US" altLang="zh-CN" sz="1200" b="1">
                  <a:solidFill>
                    <a:srgbClr val="0A1428"/>
                  </a:solidFill>
                  <a:cs typeface="+mn-ea"/>
                  <a:sym typeface="+mn-lt"/>
                </a:rPr>
                <a:t>2017</a:t>
              </a:r>
            </a:p>
          </p:txBody>
        </p:sp>
        <p:sp>
          <p:nvSpPr>
            <p:cNvPr id="71" name="文本框 70"/>
            <p:cNvSpPr txBox="1"/>
            <p:nvPr/>
          </p:nvSpPr>
          <p:spPr>
            <a:xfrm>
              <a:off x="7930991" y="1596390"/>
              <a:ext cx="614363" cy="252889"/>
            </a:xfrm>
            <a:prstGeom prst="rect">
              <a:avLst/>
            </a:prstGeom>
            <a:noFill/>
          </p:spPr>
          <p:txBody>
            <a:bodyPr wrap="square" lIns="68580" tIns="34290" rIns="68580" bIns="34290" rtlCol="0">
              <a:spAutoFit/>
            </a:bodyPr>
            <a:lstStyle/>
            <a:p>
              <a:pPr algn="ctr"/>
              <a:r>
                <a:rPr lang="en-US" altLang="zh-CN" sz="1200" b="1">
                  <a:solidFill>
                    <a:srgbClr val="0A1428"/>
                  </a:solidFill>
                  <a:cs typeface="+mn-ea"/>
                  <a:sym typeface="+mn-lt"/>
                </a:rPr>
                <a:t>2018</a:t>
              </a:r>
            </a:p>
          </p:txBody>
        </p:sp>
      </p:grpSp>
      <p:sp>
        <p:nvSpPr>
          <p:cNvPr id="72" name="Text Box 24"/>
          <p:cNvSpPr txBox="1">
            <a:spLocks noChangeArrowheads="1"/>
          </p:cNvSpPr>
          <p:nvPr/>
        </p:nvSpPr>
        <p:spPr bwMode="gray">
          <a:xfrm>
            <a:off x="847249" y="2853691"/>
            <a:ext cx="98726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Aft>
                <a:spcPts val="450"/>
              </a:spcAft>
              <a:buClr>
                <a:schemeClr val="accent1">
                  <a:lumMod val="75000"/>
                </a:schemeClr>
              </a:buClr>
              <a:buSzPct val="145000"/>
              <a:buFont typeface="Arial" panose="020B0604020202020204"/>
            </a:pPr>
            <a:r>
              <a:rPr lang="zh-CN" altLang="en-US" sz="1100" b="1" dirty="0">
                <a:solidFill>
                  <a:srgbClr val="0A1428"/>
                </a:solidFill>
                <a:latin typeface="+mn-lt"/>
                <a:ea typeface="+mn-ea"/>
                <a:cs typeface="+mn-ea"/>
                <a:sym typeface="+mn-lt"/>
              </a:rPr>
              <a:t>单击此处输入标题</a:t>
            </a:r>
          </a:p>
        </p:txBody>
      </p:sp>
      <p:sp>
        <p:nvSpPr>
          <p:cNvPr id="75" name="Text Box 24"/>
          <p:cNvSpPr txBox="1">
            <a:spLocks noChangeArrowheads="1"/>
          </p:cNvSpPr>
          <p:nvPr/>
        </p:nvSpPr>
        <p:spPr bwMode="gray">
          <a:xfrm>
            <a:off x="3098959" y="2853691"/>
            <a:ext cx="98726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Aft>
                <a:spcPts val="450"/>
              </a:spcAft>
              <a:buClr>
                <a:schemeClr val="accent1">
                  <a:lumMod val="75000"/>
                </a:schemeClr>
              </a:buClr>
              <a:buSzPct val="145000"/>
              <a:buFont typeface="Arial" panose="020B0604020202020204"/>
            </a:pPr>
            <a:r>
              <a:rPr lang="zh-CN" altLang="en-US" sz="1100" b="1" dirty="0">
                <a:solidFill>
                  <a:srgbClr val="0A1428"/>
                </a:solidFill>
                <a:latin typeface="+mn-lt"/>
                <a:ea typeface="+mn-ea"/>
                <a:cs typeface="+mn-ea"/>
                <a:sym typeface="+mn-lt"/>
              </a:rPr>
              <a:t>单击此处输入标题</a:t>
            </a:r>
          </a:p>
        </p:txBody>
      </p:sp>
      <p:sp>
        <p:nvSpPr>
          <p:cNvPr id="76" name="Text Box 24"/>
          <p:cNvSpPr txBox="1">
            <a:spLocks noChangeArrowheads="1"/>
          </p:cNvSpPr>
          <p:nvPr/>
        </p:nvSpPr>
        <p:spPr bwMode="gray">
          <a:xfrm>
            <a:off x="5402581" y="2853691"/>
            <a:ext cx="98726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Aft>
                <a:spcPts val="450"/>
              </a:spcAft>
              <a:buClr>
                <a:schemeClr val="accent1">
                  <a:lumMod val="75000"/>
                </a:schemeClr>
              </a:buClr>
              <a:buSzPct val="145000"/>
              <a:buFont typeface="Arial" panose="020B0604020202020204"/>
            </a:pPr>
            <a:r>
              <a:rPr lang="zh-CN" altLang="en-US" sz="1100" b="1" dirty="0">
                <a:solidFill>
                  <a:srgbClr val="0A1428"/>
                </a:solidFill>
                <a:latin typeface="+mn-lt"/>
                <a:ea typeface="+mn-ea"/>
                <a:cs typeface="+mn-ea"/>
                <a:sym typeface="+mn-lt"/>
              </a:rPr>
              <a:t>单击此处输入标题</a:t>
            </a:r>
          </a:p>
        </p:txBody>
      </p:sp>
      <p:sp>
        <p:nvSpPr>
          <p:cNvPr id="77" name="Text Box 24"/>
          <p:cNvSpPr txBox="1">
            <a:spLocks noChangeArrowheads="1"/>
          </p:cNvSpPr>
          <p:nvPr/>
        </p:nvSpPr>
        <p:spPr bwMode="gray">
          <a:xfrm>
            <a:off x="7744778" y="2853691"/>
            <a:ext cx="98726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Aft>
                <a:spcPts val="450"/>
              </a:spcAft>
              <a:buClr>
                <a:schemeClr val="accent1">
                  <a:lumMod val="75000"/>
                </a:schemeClr>
              </a:buClr>
              <a:buSzPct val="145000"/>
              <a:buFont typeface="Arial" panose="020B0604020202020204"/>
            </a:pPr>
            <a:r>
              <a:rPr lang="zh-CN" altLang="en-US" sz="1100" b="1" dirty="0">
                <a:solidFill>
                  <a:srgbClr val="0A1428"/>
                </a:solidFill>
                <a:latin typeface="+mn-lt"/>
                <a:ea typeface="+mn-ea"/>
                <a:cs typeface="+mn-ea"/>
                <a:sym typeface="+mn-lt"/>
              </a:rPr>
              <a:t>单击此处输入标题</a:t>
            </a:r>
          </a:p>
        </p:txBody>
      </p:sp>
      <p:sp>
        <p:nvSpPr>
          <p:cNvPr id="78" name="Text Box 24"/>
          <p:cNvSpPr txBox="1">
            <a:spLocks noChangeArrowheads="1"/>
          </p:cNvSpPr>
          <p:nvPr/>
        </p:nvSpPr>
        <p:spPr bwMode="gray">
          <a:xfrm>
            <a:off x="1733664" y="3330538"/>
            <a:ext cx="1569243"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en-US" sz="800" dirty="0">
                <a:solidFill>
                  <a:srgbClr val="0A1428"/>
                </a:solidFill>
                <a:latin typeface="+mn-lt"/>
                <a:ea typeface="+mn-ea"/>
                <a:cs typeface="+mn-ea"/>
                <a:sym typeface="+mn-lt"/>
              </a:rPr>
              <a:t>I love you more than I've ever loved any woman. And I've waited longer for you than I've waited for any woman.</a:t>
            </a:r>
            <a:endParaRPr lang="en-US" altLang="zh-CN" sz="800" dirty="0">
              <a:solidFill>
                <a:schemeClr val="tx1">
                  <a:lumMod val="65000"/>
                  <a:lumOff val="35000"/>
                </a:schemeClr>
              </a:solidFill>
              <a:latin typeface="+mn-lt"/>
              <a:ea typeface="+mn-ea"/>
              <a:cs typeface="+mn-ea"/>
              <a:sym typeface="+mn-lt"/>
            </a:endParaRPr>
          </a:p>
        </p:txBody>
      </p:sp>
      <p:sp>
        <p:nvSpPr>
          <p:cNvPr id="79" name="Text Box 24"/>
          <p:cNvSpPr txBox="1">
            <a:spLocks noChangeArrowheads="1"/>
          </p:cNvSpPr>
          <p:nvPr/>
        </p:nvSpPr>
        <p:spPr bwMode="gray">
          <a:xfrm>
            <a:off x="4010615" y="3330538"/>
            <a:ext cx="1569243"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en-US" sz="800">
                <a:solidFill>
                  <a:srgbClr val="0A1428"/>
                </a:solidFill>
                <a:latin typeface="+mn-lt"/>
                <a:ea typeface="+mn-ea"/>
                <a:cs typeface="+mn-ea"/>
                <a:sym typeface="+mn-lt"/>
              </a:rPr>
              <a:t>I love you more than I've ever loved any woman. And I've waited longer for you than I've waited for any woman.</a:t>
            </a:r>
            <a:endParaRPr lang="en-US" altLang="zh-CN" sz="800" dirty="0">
              <a:solidFill>
                <a:schemeClr val="tx1">
                  <a:lumMod val="65000"/>
                  <a:lumOff val="35000"/>
                </a:schemeClr>
              </a:solidFill>
              <a:latin typeface="+mn-lt"/>
              <a:ea typeface="+mn-ea"/>
              <a:cs typeface="+mn-ea"/>
              <a:sym typeface="+mn-lt"/>
            </a:endParaRPr>
          </a:p>
        </p:txBody>
      </p:sp>
      <p:sp>
        <p:nvSpPr>
          <p:cNvPr id="80" name="Text Box 24"/>
          <p:cNvSpPr txBox="1">
            <a:spLocks noChangeArrowheads="1"/>
          </p:cNvSpPr>
          <p:nvPr/>
        </p:nvSpPr>
        <p:spPr bwMode="gray">
          <a:xfrm>
            <a:off x="6283280" y="3330538"/>
            <a:ext cx="1569243"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en-US" sz="800">
                <a:solidFill>
                  <a:srgbClr val="0A1428"/>
                </a:solidFill>
                <a:latin typeface="+mn-lt"/>
                <a:ea typeface="+mn-ea"/>
                <a:cs typeface="+mn-ea"/>
                <a:sym typeface="+mn-lt"/>
              </a:rPr>
              <a:t>I love you more than I've ever loved any woman. And I've waited longer for you than I've waited for any woman.</a:t>
            </a:r>
            <a:endParaRPr lang="en-US" altLang="zh-CN" sz="800" dirty="0">
              <a:solidFill>
                <a:schemeClr val="tx1">
                  <a:lumMod val="65000"/>
                  <a:lumOff val="35000"/>
                </a:schemeClr>
              </a:solidFill>
              <a:latin typeface="+mn-lt"/>
              <a:ea typeface="+mn-ea"/>
              <a:cs typeface="+mn-ea"/>
              <a:sym typeface="+mn-lt"/>
            </a:endParaRPr>
          </a:p>
        </p:txBody>
      </p:sp>
      <p:grpSp>
        <p:nvGrpSpPr>
          <p:cNvPr id="42" name="组合 41"/>
          <p:cNvGrpSpPr/>
          <p:nvPr/>
        </p:nvGrpSpPr>
        <p:grpSpPr>
          <a:xfrm>
            <a:off x="0" y="115720"/>
            <a:ext cx="3835498" cy="489948"/>
            <a:chOff x="0" y="115720"/>
            <a:chExt cx="3835498" cy="489948"/>
          </a:xfrm>
        </p:grpSpPr>
        <p:sp>
          <p:nvSpPr>
            <p:cNvPr id="43" name="矩形 42"/>
            <p:cNvSpPr/>
            <p:nvPr/>
          </p:nvSpPr>
          <p:spPr>
            <a:xfrm>
              <a:off x="0" y="179780"/>
              <a:ext cx="649164" cy="349836"/>
            </a:xfrm>
            <a:prstGeom prst="rect">
              <a:avLst/>
            </a:prstGeom>
            <a:blipFill dpi="0" rotWithShape="1">
              <a:blip r:embed="rId3"/>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4" name="矩形 43"/>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后续目标</a:t>
              </a:r>
            </a:p>
          </p:txBody>
        </p:sp>
        <p:sp>
          <p:nvSpPr>
            <p:cNvPr id="45"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par>
                          <p:cTn id="13" fill="hold">
                            <p:stCondLst>
                              <p:cond delay="500"/>
                            </p:stCondLst>
                            <p:childTnLst>
                              <p:par>
                                <p:cTn id="14" presetID="42" presetClass="entr" presetSubtype="0" fill="hold" grpId="1" nodeType="after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fade">
                                      <p:cBhvr>
                                        <p:cTn id="16" dur="500"/>
                                        <p:tgtEl>
                                          <p:spTgt spid="72"/>
                                        </p:tgtEl>
                                      </p:cBhvr>
                                    </p:animEffect>
                                    <p:anim calcmode="lin" valueType="num">
                                      <p:cBhvr>
                                        <p:cTn id="17" dur="500" fill="hold"/>
                                        <p:tgtEl>
                                          <p:spTgt spid="72"/>
                                        </p:tgtEl>
                                        <p:attrNameLst>
                                          <p:attrName>ppt_x</p:attrName>
                                        </p:attrNameLst>
                                      </p:cBhvr>
                                      <p:tavLst>
                                        <p:tav tm="0">
                                          <p:val>
                                            <p:strVal val="#ppt_x"/>
                                          </p:val>
                                        </p:tav>
                                        <p:tav tm="100000">
                                          <p:val>
                                            <p:strVal val="#ppt_x"/>
                                          </p:val>
                                        </p:tav>
                                      </p:tavLst>
                                    </p:anim>
                                    <p:anim calcmode="lin" valueType="num">
                                      <p:cBhvr>
                                        <p:cTn id="18" dur="500" fill="hold"/>
                                        <p:tgtEl>
                                          <p:spTgt spid="7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fade">
                                      <p:cBhvr>
                                        <p:cTn id="22" dur="500"/>
                                        <p:tgtEl>
                                          <p:spTgt spid="78"/>
                                        </p:tgtEl>
                                      </p:cBhvr>
                                    </p:animEffect>
                                    <p:anim calcmode="lin" valueType="num">
                                      <p:cBhvr>
                                        <p:cTn id="23" dur="500" fill="hold"/>
                                        <p:tgtEl>
                                          <p:spTgt spid="78"/>
                                        </p:tgtEl>
                                        <p:attrNameLst>
                                          <p:attrName>ppt_x</p:attrName>
                                        </p:attrNameLst>
                                      </p:cBhvr>
                                      <p:tavLst>
                                        <p:tav tm="0">
                                          <p:val>
                                            <p:strVal val="#ppt_x"/>
                                          </p:val>
                                        </p:tav>
                                        <p:tav tm="100000">
                                          <p:val>
                                            <p:strVal val="#ppt_x"/>
                                          </p:val>
                                        </p:tav>
                                      </p:tavLst>
                                    </p:anim>
                                    <p:anim calcmode="lin" valueType="num">
                                      <p:cBhvr>
                                        <p:cTn id="24" dur="500" fill="hold"/>
                                        <p:tgtEl>
                                          <p:spTgt spid="78"/>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1" nodeType="after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anim calcmode="lin" valueType="num">
                                      <p:cBhvr>
                                        <p:cTn id="29" dur="500" fill="hold"/>
                                        <p:tgtEl>
                                          <p:spTgt spid="75"/>
                                        </p:tgtEl>
                                        <p:attrNameLst>
                                          <p:attrName>ppt_x</p:attrName>
                                        </p:attrNameLst>
                                      </p:cBhvr>
                                      <p:tavLst>
                                        <p:tav tm="0">
                                          <p:val>
                                            <p:strVal val="#ppt_x"/>
                                          </p:val>
                                        </p:tav>
                                        <p:tav tm="100000">
                                          <p:val>
                                            <p:strVal val="#ppt_x"/>
                                          </p:val>
                                        </p:tav>
                                      </p:tavLst>
                                    </p:anim>
                                    <p:anim calcmode="lin" valueType="num">
                                      <p:cBhvr>
                                        <p:cTn id="30" dur="500" fill="hold"/>
                                        <p:tgtEl>
                                          <p:spTgt spid="75"/>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79"/>
                                        </p:tgtEl>
                                        <p:attrNameLst>
                                          <p:attrName>style.visibility</p:attrName>
                                        </p:attrNameLst>
                                      </p:cBhvr>
                                      <p:to>
                                        <p:strVal val="visible"/>
                                      </p:to>
                                    </p:set>
                                    <p:animEffect transition="in" filter="fade">
                                      <p:cBhvr>
                                        <p:cTn id="34" dur="500"/>
                                        <p:tgtEl>
                                          <p:spTgt spid="79"/>
                                        </p:tgtEl>
                                      </p:cBhvr>
                                    </p:animEffect>
                                    <p:anim calcmode="lin" valueType="num">
                                      <p:cBhvr>
                                        <p:cTn id="35" dur="500" fill="hold"/>
                                        <p:tgtEl>
                                          <p:spTgt spid="79"/>
                                        </p:tgtEl>
                                        <p:attrNameLst>
                                          <p:attrName>ppt_x</p:attrName>
                                        </p:attrNameLst>
                                      </p:cBhvr>
                                      <p:tavLst>
                                        <p:tav tm="0">
                                          <p:val>
                                            <p:strVal val="#ppt_x"/>
                                          </p:val>
                                        </p:tav>
                                        <p:tav tm="100000">
                                          <p:val>
                                            <p:strVal val="#ppt_x"/>
                                          </p:val>
                                        </p:tav>
                                      </p:tavLst>
                                    </p:anim>
                                    <p:anim calcmode="lin" valueType="num">
                                      <p:cBhvr>
                                        <p:cTn id="36" dur="500" fill="hold"/>
                                        <p:tgtEl>
                                          <p:spTgt spid="79"/>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42" presetClass="entr" presetSubtype="0" fill="hold" grpId="1" nodeType="afterEffect">
                                  <p:stCondLst>
                                    <p:cond delay="0"/>
                                  </p:stCondLst>
                                  <p:childTnLst>
                                    <p:set>
                                      <p:cBhvr>
                                        <p:cTn id="39" dur="1" fill="hold">
                                          <p:stCondLst>
                                            <p:cond delay="0"/>
                                          </p:stCondLst>
                                        </p:cTn>
                                        <p:tgtEl>
                                          <p:spTgt spid="76"/>
                                        </p:tgtEl>
                                        <p:attrNameLst>
                                          <p:attrName>style.visibility</p:attrName>
                                        </p:attrNameLst>
                                      </p:cBhvr>
                                      <p:to>
                                        <p:strVal val="visible"/>
                                      </p:to>
                                    </p:set>
                                    <p:animEffect transition="in" filter="fade">
                                      <p:cBhvr>
                                        <p:cTn id="40" dur="500"/>
                                        <p:tgtEl>
                                          <p:spTgt spid="76"/>
                                        </p:tgtEl>
                                      </p:cBhvr>
                                    </p:animEffect>
                                    <p:anim calcmode="lin" valueType="num">
                                      <p:cBhvr>
                                        <p:cTn id="41" dur="500" fill="hold"/>
                                        <p:tgtEl>
                                          <p:spTgt spid="76"/>
                                        </p:tgtEl>
                                        <p:attrNameLst>
                                          <p:attrName>ppt_x</p:attrName>
                                        </p:attrNameLst>
                                      </p:cBhvr>
                                      <p:tavLst>
                                        <p:tav tm="0">
                                          <p:val>
                                            <p:strVal val="#ppt_x"/>
                                          </p:val>
                                        </p:tav>
                                        <p:tav tm="100000">
                                          <p:val>
                                            <p:strVal val="#ppt_x"/>
                                          </p:val>
                                        </p:tav>
                                      </p:tavLst>
                                    </p:anim>
                                    <p:anim calcmode="lin" valueType="num">
                                      <p:cBhvr>
                                        <p:cTn id="42" dur="500" fill="hold"/>
                                        <p:tgtEl>
                                          <p:spTgt spid="76"/>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500"/>
                                        <p:tgtEl>
                                          <p:spTgt spid="80"/>
                                        </p:tgtEl>
                                      </p:cBhvr>
                                    </p:animEffect>
                                    <p:anim calcmode="lin" valueType="num">
                                      <p:cBhvr>
                                        <p:cTn id="47" dur="500" fill="hold"/>
                                        <p:tgtEl>
                                          <p:spTgt spid="80"/>
                                        </p:tgtEl>
                                        <p:attrNameLst>
                                          <p:attrName>ppt_x</p:attrName>
                                        </p:attrNameLst>
                                      </p:cBhvr>
                                      <p:tavLst>
                                        <p:tav tm="0">
                                          <p:val>
                                            <p:strVal val="#ppt_x"/>
                                          </p:val>
                                        </p:tav>
                                        <p:tav tm="100000">
                                          <p:val>
                                            <p:strVal val="#ppt_x"/>
                                          </p:val>
                                        </p:tav>
                                      </p:tavLst>
                                    </p:anim>
                                    <p:anim calcmode="lin" valueType="num">
                                      <p:cBhvr>
                                        <p:cTn id="48" dur="500" fill="hold"/>
                                        <p:tgtEl>
                                          <p:spTgt spid="80"/>
                                        </p:tgtEl>
                                        <p:attrNameLst>
                                          <p:attrName>ppt_y</p:attrName>
                                        </p:attrNameLst>
                                      </p:cBhvr>
                                      <p:tavLst>
                                        <p:tav tm="0">
                                          <p:val>
                                            <p:strVal val="#ppt_y+.1"/>
                                          </p:val>
                                        </p:tav>
                                        <p:tav tm="100000">
                                          <p:val>
                                            <p:strVal val="#ppt_y"/>
                                          </p:val>
                                        </p:tav>
                                      </p:tavLst>
                                    </p:anim>
                                  </p:childTnLst>
                                </p:cTn>
                              </p:par>
                            </p:childTnLst>
                          </p:cTn>
                        </p:par>
                        <p:par>
                          <p:cTn id="49" fill="hold">
                            <p:stCondLst>
                              <p:cond delay="3500"/>
                            </p:stCondLst>
                            <p:childTnLst>
                              <p:par>
                                <p:cTn id="50" presetID="42" presetClass="entr" presetSubtype="0" fill="hold" grpId="1" nodeType="after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500"/>
                                        <p:tgtEl>
                                          <p:spTgt spid="77"/>
                                        </p:tgtEl>
                                      </p:cBhvr>
                                    </p:animEffect>
                                    <p:anim calcmode="lin" valueType="num">
                                      <p:cBhvr>
                                        <p:cTn id="53" dur="500" fill="hold"/>
                                        <p:tgtEl>
                                          <p:spTgt spid="77"/>
                                        </p:tgtEl>
                                        <p:attrNameLst>
                                          <p:attrName>ppt_x</p:attrName>
                                        </p:attrNameLst>
                                      </p:cBhvr>
                                      <p:tavLst>
                                        <p:tav tm="0">
                                          <p:val>
                                            <p:strVal val="#ppt_x"/>
                                          </p:val>
                                        </p:tav>
                                        <p:tav tm="100000">
                                          <p:val>
                                            <p:strVal val="#ppt_x"/>
                                          </p:val>
                                        </p:tav>
                                      </p:tavLst>
                                    </p:anim>
                                    <p:anim calcmode="lin" valueType="num">
                                      <p:cBhvr>
                                        <p:cTn id="54" dur="5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2" grpId="1"/>
      <p:bldP spid="75" grpId="0"/>
      <p:bldP spid="75" grpId="1"/>
      <p:bldP spid="76" grpId="0"/>
      <p:bldP spid="76" grpId="1"/>
      <p:bldP spid="77" grpId="0"/>
      <p:bldP spid="77" grpId="1"/>
      <p:bldP spid="78" grpId="0"/>
      <p:bldP spid="79" grpId="0"/>
      <p:bldP spid="8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115720"/>
            <a:ext cx="3835498" cy="489948"/>
            <a:chOff x="0" y="115720"/>
            <a:chExt cx="3835498" cy="489948"/>
          </a:xfrm>
        </p:grpSpPr>
        <p:sp>
          <p:nvSpPr>
            <p:cNvPr id="25" name="矩形 24"/>
            <p:cNvSpPr/>
            <p:nvPr/>
          </p:nvSpPr>
          <p:spPr>
            <a:xfrm>
              <a:off x="0" y="179780"/>
              <a:ext cx="649164" cy="349836"/>
            </a:xfrm>
            <a:prstGeom prst="rect">
              <a:avLst/>
            </a:prstGeom>
            <a:blipFill dpi="0" rotWithShape="1">
              <a:blip r:embed="rId3"/>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6" name="矩形 25"/>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后续目标</a:t>
              </a:r>
            </a:p>
          </p:txBody>
        </p:sp>
        <p:sp>
          <p:nvSpPr>
            <p:cNvPr id="27"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
        <p:nvSpPr>
          <p:cNvPr id="28" name="Shape 1624"/>
          <p:cNvSpPr/>
          <p:nvPr/>
        </p:nvSpPr>
        <p:spPr>
          <a:xfrm>
            <a:off x="1959835" y="1613086"/>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rgbClr val="A9D8ED"/>
          </a:solidFill>
          <a:ln w="381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cs typeface="+mn-ea"/>
              <a:sym typeface="+mn-lt"/>
            </a:endParaRPr>
          </a:p>
        </p:txBody>
      </p:sp>
      <p:sp>
        <p:nvSpPr>
          <p:cNvPr id="29" name="Text Placeholder 3"/>
          <p:cNvSpPr txBox="1"/>
          <p:nvPr/>
        </p:nvSpPr>
        <p:spPr>
          <a:xfrm>
            <a:off x="467544" y="2917050"/>
            <a:ext cx="1564386" cy="306559"/>
          </a:xfrm>
          <a:prstGeom prst="rect">
            <a:avLst/>
          </a:prstGeom>
        </p:spPr>
        <p:txBody>
          <a:bodyPr lIns="68580" tIns="34290" rIns="68580" bIns="34290"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cs typeface="+mn-ea"/>
                <a:sym typeface="+mn-lt"/>
              </a:rPr>
              <a:t>点击输入标题文本</a:t>
            </a:r>
          </a:p>
        </p:txBody>
      </p:sp>
      <p:sp>
        <p:nvSpPr>
          <p:cNvPr id="30" name="Text Placeholder 4"/>
          <p:cNvSpPr txBox="1"/>
          <p:nvPr/>
        </p:nvSpPr>
        <p:spPr>
          <a:xfrm>
            <a:off x="539552" y="3223008"/>
            <a:ext cx="1500567" cy="465821"/>
          </a:xfrm>
          <a:prstGeom prst="rect">
            <a:avLst/>
          </a:prstGeom>
        </p:spPr>
        <p:txBody>
          <a:bodyPr lIns="68580" tIns="34290" rIns="68580" bIns="3429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cs typeface="+mn-ea"/>
                <a:sym typeface="+mn-lt"/>
              </a:rPr>
              <a:t>点击输入本栏的具体文字，简明扼要的说明分项内容，请根据您的具体内容酌情修改。</a:t>
            </a:r>
            <a:endParaRPr lang="en-US" altLang="zh-CN" sz="1000" dirty="0">
              <a:solidFill>
                <a:schemeClr val="tx1">
                  <a:lumMod val="75000"/>
                  <a:lumOff val="25000"/>
                </a:schemeClr>
              </a:solidFill>
              <a:cs typeface="+mn-ea"/>
              <a:sym typeface="+mn-lt"/>
            </a:endParaRPr>
          </a:p>
        </p:txBody>
      </p:sp>
      <p:sp>
        <p:nvSpPr>
          <p:cNvPr id="31" name="Shape 1626"/>
          <p:cNvSpPr/>
          <p:nvPr/>
        </p:nvSpPr>
        <p:spPr>
          <a:xfrm flipV="1">
            <a:off x="2346872" y="3077179"/>
            <a:ext cx="1" cy="1040216"/>
          </a:xfrm>
          <a:prstGeom prst="line">
            <a:avLst/>
          </a:prstGeom>
          <a:ln w="12700">
            <a:solidFill>
              <a:srgbClr val="A6AAA9"/>
            </a:solidFill>
            <a:miter lim="400000"/>
          </a:ln>
        </p:spPr>
        <p:txBody>
          <a:bodyPr lIns="19050" tIns="19050" rIns="19050" bIns="19050" anchor="ctr"/>
          <a:lstStyle/>
          <a:p>
            <a:pPr lvl="0"/>
            <a:endParaRPr sz="1300">
              <a:cs typeface="+mn-ea"/>
              <a:sym typeface="+mn-lt"/>
            </a:endParaRPr>
          </a:p>
        </p:txBody>
      </p:sp>
      <p:sp>
        <p:nvSpPr>
          <p:cNvPr id="32" name="Shape 1627"/>
          <p:cNvSpPr/>
          <p:nvPr/>
        </p:nvSpPr>
        <p:spPr>
          <a:xfrm flipV="1">
            <a:off x="3343064" y="1941194"/>
            <a:ext cx="1" cy="1477275"/>
          </a:xfrm>
          <a:prstGeom prst="line">
            <a:avLst/>
          </a:prstGeom>
          <a:ln w="12700">
            <a:solidFill>
              <a:srgbClr val="A6AAA9"/>
            </a:solidFill>
            <a:miter lim="400000"/>
          </a:ln>
        </p:spPr>
        <p:txBody>
          <a:bodyPr lIns="19050" tIns="19050" rIns="19050" bIns="19050" anchor="ctr"/>
          <a:lstStyle/>
          <a:p>
            <a:pPr lvl="0"/>
            <a:endParaRPr sz="1300">
              <a:cs typeface="+mn-ea"/>
              <a:sym typeface="+mn-lt"/>
            </a:endParaRPr>
          </a:p>
        </p:txBody>
      </p:sp>
      <p:sp>
        <p:nvSpPr>
          <p:cNvPr id="33" name="Shape 1628"/>
          <p:cNvSpPr/>
          <p:nvPr/>
        </p:nvSpPr>
        <p:spPr>
          <a:xfrm flipV="1">
            <a:off x="4303515" y="1437837"/>
            <a:ext cx="1" cy="1537162"/>
          </a:xfrm>
          <a:prstGeom prst="line">
            <a:avLst/>
          </a:prstGeom>
          <a:ln w="12700">
            <a:solidFill>
              <a:srgbClr val="A6AAA9"/>
            </a:solidFill>
            <a:miter lim="400000"/>
          </a:ln>
        </p:spPr>
        <p:txBody>
          <a:bodyPr lIns="19050" tIns="19050" rIns="19050" bIns="19050" anchor="ctr"/>
          <a:lstStyle/>
          <a:p>
            <a:pPr lvl="0"/>
            <a:endParaRPr sz="1300">
              <a:cs typeface="+mn-ea"/>
              <a:sym typeface="+mn-lt"/>
            </a:endParaRPr>
          </a:p>
        </p:txBody>
      </p:sp>
      <p:sp>
        <p:nvSpPr>
          <p:cNvPr id="34" name="Shape 1629"/>
          <p:cNvSpPr/>
          <p:nvPr/>
        </p:nvSpPr>
        <p:spPr>
          <a:xfrm flipV="1">
            <a:off x="5649207" y="2557674"/>
            <a:ext cx="1" cy="1020713"/>
          </a:xfrm>
          <a:prstGeom prst="line">
            <a:avLst/>
          </a:prstGeom>
          <a:ln w="12700">
            <a:solidFill>
              <a:srgbClr val="A6AAA9"/>
            </a:solidFill>
            <a:miter lim="400000"/>
          </a:ln>
        </p:spPr>
        <p:txBody>
          <a:bodyPr lIns="19050" tIns="19050" rIns="19050" bIns="19050" anchor="ctr"/>
          <a:lstStyle/>
          <a:p>
            <a:pPr lvl="0"/>
            <a:endParaRPr sz="1300">
              <a:cs typeface="+mn-ea"/>
              <a:sym typeface="+mn-lt"/>
            </a:endParaRPr>
          </a:p>
        </p:txBody>
      </p:sp>
      <p:sp>
        <p:nvSpPr>
          <p:cNvPr id="35" name="Shape 1630"/>
          <p:cNvSpPr/>
          <p:nvPr/>
        </p:nvSpPr>
        <p:spPr>
          <a:xfrm>
            <a:off x="2178114" y="2888337"/>
            <a:ext cx="358924"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cs typeface="+mn-ea"/>
              <a:sym typeface="+mn-lt"/>
            </a:endParaRPr>
          </a:p>
        </p:txBody>
      </p:sp>
      <p:sp>
        <p:nvSpPr>
          <p:cNvPr id="36" name="Shape 1636"/>
          <p:cNvSpPr/>
          <p:nvPr/>
        </p:nvSpPr>
        <p:spPr>
          <a:xfrm>
            <a:off x="3171797" y="1736460"/>
            <a:ext cx="358925" cy="3589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75000"/>
            </a:schemeClr>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cs typeface="+mn-ea"/>
              <a:sym typeface="+mn-lt"/>
            </a:endParaRPr>
          </a:p>
        </p:txBody>
      </p:sp>
      <p:sp>
        <p:nvSpPr>
          <p:cNvPr id="37" name="Shape 1642"/>
          <p:cNvSpPr/>
          <p:nvPr/>
        </p:nvSpPr>
        <p:spPr>
          <a:xfrm>
            <a:off x="4136875" y="1108196"/>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cs typeface="+mn-ea"/>
              <a:sym typeface="+mn-lt"/>
            </a:endParaRPr>
          </a:p>
        </p:txBody>
      </p:sp>
      <p:sp>
        <p:nvSpPr>
          <p:cNvPr id="38" name="Shape 1648"/>
          <p:cNvSpPr/>
          <p:nvPr/>
        </p:nvSpPr>
        <p:spPr>
          <a:xfrm>
            <a:off x="5479114" y="3418469"/>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cs typeface="+mn-ea"/>
              <a:sym typeface="+mn-lt"/>
            </a:endParaRPr>
          </a:p>
        </p:txBody>
      </p:sp>
      <p:sp>
        <p:nvSpPr>
          <p:cNvPr id="39" name="Shape 1653"/>
          <p:cNvSpPr/>
          <p:nvPr/>
        </p:nvSpPr>
        <p:spPr>
          <a:xfrm>
            <a:off x="2303542" y="4080232"/>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cs typeface="+mn-ea"/>
              <a:sym typeface="+mn-lt"/>
            </a:endParaRPr>
          </a:p>
        </p:txBody>
      </p:sp>
      <p:sp>
        <p:nvSpPr>
          <p:cNvPr id="40" name="Shape 1654"/>
          <p:cNvSpPr/>
          <p:nvPr/>
        </p:nvSpPr>
        <p:spPr>
          <a:xfrm>
            <a:off x="3275651" y="335289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cs typeface="+mn-ea"/>
              <a:sym typeface="+mn-lt"/>
            </a:endParaRPr>
          </a:p>
        </p:txBody>
      </p:sp>
      <p:sp>
        <p:nvSpPr>
          <p:cNvPr id="41" name="Shape 1655"/>
          <p:cNvSpPr/>
          <p:nvPr/>
        </p:nvSpPr>
        <p:spPr>
          <a:xfrm>
            <a:off x="4216863" y="289106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cs typeface="+mn-ea"/>
              <a:sym typeface="+mn-lt"/>
            </a:endParaRPr>
          </a:p>
        </p:txBody>
      </p:sp>
      <p:sp>
        <p:nvSpPr>
          <p:cNvPr id="42" name="Shape 1656"/>
          <p:cNvSpPr/>
          <p:nvPr/>
        </p:nvSpPr>
        <p:spPr>
          <a:xfrm>
            <a:off x="5539714" y="2452640"/>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cs typeface="+mn-ea"/>
              <a:sym typeface="+mn-lt"/>
            </a:endParaRPr>
          </a:p>
        </p:txBody>
      </p:sp>
      <p:sp>
        <p:nvSpPr>
          <p:cNvPr id="43" name="Text Placeholder 3"/>
          <p:cNvSpPr txBox="1"/>
          <p:nvPr/>
        </p:nvSpPr>
        <p:spPr>
          <a:xfrm>
            <a:off x="1331642" y="1777284"/>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mn-lt"/>
                <a:ea typeface="+mn-ea"/>
                <a:cs typeface="+mn-ea"/>
                <a:sym typeface="+mn-lt"/>
              </a:rPr>
              <a:t>点击输入标题文本</a:t>
            </a:r>
          </a:p>
        </p:txBody>
      </p:sp>
      <p:sp>
        <p:nvSpPr>
          <p:cNvPr id="44" name="Text Placeholder 4"/>
          <p:cNvSpPr txBox="1"/>
          <p:nvPr/>
        </p:nvSpPr>
        <p:spPr>
          <a:xfrm>
            <a:off x="1298086" y="2079670"/>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mn-lt"/>
                <a:ea typeface="+mn-ea"/>
                <a:cs typeface="+mn-ea"/>
                <a:sym typeface="+mn-lt"/>
              </a:rPr>
              <a:t>点击输入本栏的具体文字，简明扼要的说明分项内容，请根据您的具体内容酌情修改。</a:t>
            </a:r>
            <a:endParaRPr lang="en-US" altLang="zh-CN" dirty="0">
              <a:solidFill>
                <a:schemeClr val="tx1">
                  <a:lumMod val="75000"/>
                  <a:lumOff val="25000"/>
                </a:schemeClr>
              </a:solidFill>
              <a:latin typeface="+mn-lt"/>
              <a:ea typeface="+mn-ea"/>
              <a:cs typeface="+mn-ea"/>
              <a:sym typeface="+mn-lt"/>
            </a:endParaRPr>
          </a:p>
        </p:txBody>
      </p:sp>
      <p:sp>
        <p:nvSpPr>
          <p:cNvPr id="45" name="Text Placeholder 3"/>
          <p:cNvSpPr txBox="1"/>
          <p:nvPr/>
        </p:nvSpPr>
        <p:spPr>
          <a:xfrm>
            <a:off x="4620571" y="1161876"/>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mn-lt"/>
                <a:ea typeface="+mn-ea"/>
                <a:cs typeface="+mn-ea"/>
                <a:sym typeface="+mn-lt"/>
              </a:rPr>
              <a:t>点击输入标题文本</a:t>
            </a:r>
          </a:p>
        </p:txBody>
      </p:sp>
      <p:sp>
        <p:nvSpPr>
          <p:cNvPr id="46" name="Text Placeholder 4"/>
          <p:cNvSpPr txBox="1"/>
          <p:nvPr/>
        </p:nvSpPr>
        <p:spPr>
          <a:xfrm>
            <a:off x="4610455" y="1463322"/>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mn-lt"/>
                <a:ea typeface="+mn-ea"/>
                <a:cs typeface="+mn-ea"/>
                <a:sym typeface="+mn-lt"/>
              </a:rPr>
              <a:t>点击输入本栏的具体文字，简明扼要的说明分项内容，请根据您的具体内容酌情修改。</a:t>
            </a:r>
            <a:endParaRPr lang="en-US" altLang="zh-CN" dirty="0">
              <a:solidFill>
                <a:schemeClr val="tx1">
                  <a:lumMod val="75000"/>
                  <a:lumOff val="25000"/>
                </a:schemeClr>
              </a:solidFill>
              <a:latin typeface="+mn-lt"/>
              <a:ea typeface="+mn-ea"/>
              <a:cs typeface="+mn-ea"/>
              <a:sym typeface="+mn-lt"/>
            </a:endParaRPr>
          </a:p>
        </p:txBody>
      </p:sp>
      <p:sp>
        <p:nvSpPr>
          <p:cNvPr id="47" name="Text Placeholder 3"/>
          <p:cNvSpPr txBox="1"/>
          <p:nvPr/>
        </p:nvSpPr>
        <p:spPr>
          <a:xfrm>
            <a:off x="5964473" y="3470836"/>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mn-lt"/>
                <a:ea typeface="+mn-ea"/>
                <a:cs typeface="+mn-ea"/>
                <a:sym typeface="+mn-lt"/>
              </a:rPr>
              <a:t>点击输入标题文本</a:t>
            </a:r>
          </a:p>
        </p:txBody>
      </p:sp>
      <p:sp>
        <p:nvSpPr>
          <p:cNvPr id="48" name="Text Placeholder 4"/>
          <p:cNvSpPr txBox="1"/>
          <p:nvPr/>
        </p:nvSpPr>
        <p:spPr>
          <a:xfrm>
            <a:off x="5940152" y="3766925"/>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mn-lt"/>
                <a:ea typeface="+mn-ea"/>
                <a:cs typeface="+mn-ea"/>
                <a:sym typeface="+mn-lt"/>
              </a:rPr>
              <a:t>点击输入本栏的具体文字，简明扼要的说明分项内容，请根据您的具体内容酌情修改。</a:t>
            </a:r>
            <a:endParaRPr lang="en-US" altLang="zh-CN" dirty="0">
              <a:solidFill>
                <a:schemeClr val="tx1">
                  <a:lumMod val="75000"/>
                  <a:lumOff val="25000"/>
                </a:schemeClr>
              </a:solidFill>
              <a:latin typeface="+mn-lt"/>
              <a:ea typeface="+mn-ea"/>
              <a:cs typeface="+mn-ea"/>
              <a:sym typeface="+mn-lt"/>
            </a:endParaRPr>
          </a:p>
        </p:txBody>
      </p:sp>
      <p:sp>
        <p:nvSpPr>
          <p:cNvPr id="49" name="Text Placeholder 4"/>
          <p:cNvSpPr txBox="1"/>
          <p:nvPr/>
        </p:nvSpPr>
        <p:spPr>
          <a:xfrm>
            <a:off x="2258395" y="2957261"/>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mn-lt"/>
                <a:ea typeface="+mn-ea"/>
                <a:cs typeface="+mn-ea"/>
                <a:sym typeface="+mn-lt"/>
              </a:rPr>
              <a:t>01</a:t>
            </a:r>
          </a:p>
        </p:txBody>
      </p:sp>
      <p:sp>
        <p:nvSpPr>
          <p:cNvPr id="50" name="Text Placeholder 4"/>
          <p:cNvSpPr txBox="1"/>
          <p:nvPr/>
        </p:nvSpPr>
        <p:spPr>
          <a:xfrm>
            <a:off x="3252080" y="179482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mn-lt"/>
                <a:ea typeface="+mn-ea"/>
                <a:cs typeface="+mn-ea"/>
                <a:sym typeface="+mn-lt"/>
              </a:rPr>
              <a:t>02</a:t>
            </a:r>
          </a:p>
        </p:txBody>
      </p:sp>
      <p:sp>
        <p:nvSpPr>
          <p:cNvPr id="51" name="Text Placeholder 4"/>
          <p:cNvSpPr txBox="1"/>
          <p:nvPr/>
        </p:nvSpPr>
        <p:spPr>
          <a:xfrm>
            <a:off x="4219996" y="1166566"/>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mn-lt"/>
                <a:ea typeface="+mn-ea"/>
                <a:cs typeface="+mn-ea"/>
                <a:sym typeface="+mn-lt"/>
              </a:rPr>
              <a:t>03</a:t>
            </a:r>
          </a:p>
        </p:txBody>
      </p:sp>
      <p:sp>
        <p:nvSpPr>
          <p:cNvPr id="52" name="Text Placeholder 4"/>
          <p:cNvSpPr txBox="1"/>
          <p:nvPr/>
        </p:nvSpPr>
        <p:spPr>
          <a:xfrm>
            <a:off x="5559398" y="349231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mn-lt"/>
                <a:ea typeface="+mn-ea"/>
                <a:cs typeface="+mn-ea"/>
                <a:sym typeface="+mn-lt"/>
              </a:rPr>
              <a:t>04</a:t>
            </a:r>
          </a:p>
        </p:txBody>
      </p:sp>
      <p:sp>
        <p:nvSpPr>
          <p:cNvPr id="53" name="Shape 1625"/>
          <p:cNvSpPr/>
          <p:nvPr/>
        </p:nvSpPr>
        <p:spPr>
          <a:xfrm>
            <a:off x="7236297" y="1568803"/>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cs typeface="+mn-ea"/>
              <a:sym typeface="+mn-lt"/>
            </a:endParaRPr>
          </a:p>
        </p:txBody>
      </p:sp>
      <p:sp>
        <p:nvSpPr>
          <p:cNvPr id="54" name="Shape 1657"/>
          <p:cNvSpPr/>
          <p:nvPr/>
        </p:nvSpPr>
        <p:spPr>
          <a:xfrm>
            <a:off x="7601425" y="1738515"/>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cs typeface="+mn-ea"/>
              <a:sym typeface="+mn-lt"/>
            </a:endParaRPr>
          </a:p>
        </p:txBody>
      </p:sp>
      <p:sp>
        <p:nvSpPr>
          <p:cNvPr id="55" name="Text Placeholder 3"/>
          <p:cNvSpPr txBox="1"/>
          <p:nvPr/>
        </p:nvSpPr>
        <p:spPr>
          <a:xfrm>
            <a:off x="7367484" y="2098555"/>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mn-lt"/>
                <a:ea typeface="+mn-ea"/>
                <a:cs typeface="+mn-ea"/>
                <a:sym typeface="+mn-lt"/>
              </a:rPr>
              <a:t>输入文本</a:t>
            </a:r>
            <a:endParaRPr lang="id-ID" sz="1400" b="1" dirty="0">
              <a:solidFill>
                <a:schemeClr val="bg1"/>
              </a:solidFill>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500"/>
                                        <p:tgtEl>
                                          <p:spTgt spid="31"/>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fltVal val="0"/>
                                          </p:val>
                                        </p:tav>
                                        <p:tav tm="100000">
                                          <p:val>
                                            <p:strVal val="#ppt_h"/>
                                          </p:val>
                                        </p:tav>
                                      </p:tavLst>
                                    </p:anim>
                                    <p:animEffect transition="in" filter="fade">
                                      <p:cBhvr>
                                        <p:cTn id="21" dur="500"/>
                                        <p:tgtEl>
                                          <p:spTgt spid="3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p:cTn id="24" dur="500" fill="hold"/>
                                        <p:tgtEl>
                                          <p:spTgt spid="49"/>
                                        </p:tgtEl>
                                        <p:attrNameLst>
                                          <p:attrName>ppt_w</p:attrName>
                                        </p:attrNameLst>
                                      </p:cBhvr>
                                      <p:tavLst>
                                        <p:tav tm="0">
                                          <p:val>
                                            <p:fltVal val="0"/>
                                          </p:val>
                                        </p:tav>
                                        <p:tav tm="100000">
                                          <p:val>
                                            <p:strVal val="#ppt_w"/>
                                          </p:val>
                                        </p:tav>
                                      </p:tavLst>
                                    </p:anim>
                                    <p:anim calcmode="lin" valueType="num">
                                      <p:cBhvr>
                                        <p:cTn id="25" dur="500" fill="hold"/>
                                        <p:tgtEl>
                                          <p:spTgt spid="49"/>
                                        </p:tgtEl>
                                        <p:attrNameLst>
                                          <p:attrName>ppt_h</p:attrName>
                                        </p:attrNameLst>
                                      </p:cBhvr>
                                      <p:tavLst>
                                        <p:tav tm="0">
                                          <p:val>
                                            <p:fltVal val="0"/>
                                          </p:val>
                                        </p:tav>
                                        <p:tav tm="100000">
                                          <p:val>
                                            <p:strVal val="#ppt_h"/>
                                          </p:val>
                                        </p:tav>
                                      </p:tavLst>
                                    </p:anim>
                                    <p:animEffect transition="in" filter="fade">
                                      <p:cBhvr>
                                        <p:cTn id="26" dur="500"/>
                                        <p:tgtEl>
                                          <p:spTgt spid="49"/>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29">
                                            <p:txEl>
                                              <p:pRg st="0" end="0"/>
                                            </p:txEl>
                                          </p:spTgt>
                                        </p:tgtEl>
                                        <p:attrNameLst>
                                          <p:attrName>style.visibility</p:attrName>
                                        </p:attrNameLst>
                                      </p:cBhvr>
                                      <p:to>
                                        <p:strVal val="visible"/>
                                      </p:to>
                                    </p:set>
                                    <p:animEffect transition="in" filter="strips(downLeft)">
                                      <p:cBhvr>
                                        <p:cTn id="30" dur="500"/>
                                        <p:tgtEl>
                                          <p:spTgt spid="29">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30">
                                            <p:txEl>
                                              <p:pRg st="0" end="0"/>
                                            </p:txEl>
                                          </p:spTgt>
                                        </p:tgtEl>
                                        <p:attrNameLst>
                                          <p:attrName>style.visibility</p:attrName>
                                        </p:attrNameLst>
                                      </p:cBhvr>
                                      <p:to>
                                        <p:strVal val="visible"/>
                                      </p:to>
                                    </p:set>
                                    <p:animEffect transition="in" filter="strips(downLeft)">
                                      <p:cBhvr>
                                        <p:cTn id="33" dur="500"/>
                                        <p:tgtEl>
                                          <p:spTgt spid="30">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down)">
                                      <p:cBhvr>
                                        <p:cTn id="41" dur="500"/>
                                        <p:tgtEl>
                                          <p:spTgt spid="32"/>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p:cTn id="50" dur="500" fill="hold"/>
                                        <p:tgtEl>
                                          <p:spTgt spid="50"/>
                                        </p:tgtEl>
                                        <p:attrNameLst>
                                          <p:attrName>ppt_w</p:attrName>
                                        </p:attrNameLst>
                                      </p:cBhvr>
                                      <p:tavLst>
                                        <p:tav tm="0">
                                          <p:val>
                                            <p:fltVal val="0"/>
                                          </p:val>
                                        </p:tav>
                                        <p:tav tm="100000">
                                          <p:val>
                                            <p:strVal val="#ppt_w"/>
                                          </p:val>
                                        </p:tav>
                                      </p:tavLst>
                                    </p:anim>
                                    <p:anim calcmode="lin" valueType="num">
                                      <p:cBhvr>
                                        <p:cTn id="51" dur="500" fill="hold"/>
                                        <p:tgtEl>
                                          <p:spTgt spid="50"/>
                                        </p:tgtEl>
                                        <p:attrNameLst>
                                          <p:attrName>ppt_h</p:attrName>
                                        </p:attrNameLst>
                                      </p:cBhvr>
                                      <p:tavLst>
                                        <p:tav tm="0">
                                          <p:val>
                                            <p:fltVal val="0"/>
                                          </p:val>
                                        </p:tav>
                                        <p:tav tm="100000">
                                          <p:val>
                                            <p:strVal val="#ppt_h"/>
                                          </p:val>
                                        </p:tav>
                                      </p:tavLst>
                                    </p:anim>
                                    <p:animEffect transition="in" filter="fade">
                                      <p:cBhvr>
                                        <p:cTn id="52" dur="500"/>
                                        <p:tgtEl>
                                          <p:spTgt spid="50"/>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strips(downLeft)">
                                      <p:cBhvr>
                                        <p:cTn id="56" dur="500"/>
                                        <p:tgtEl>
                                          <p:spTgt spid="43"/>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strips(downLeft)">
                                      <p:cBhvr>
                                        <p:cTn id="59" dur="500"/>
                                        <p:tgtEl>
                                          <p:spTgt spid="44"/>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500"/>
                                        <p:tgtEl>
                                          <p:spTgt spid="41"/>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down)">
                                      <p:cBhvr>
                                        <p:cTn id="67" dur="500"/>
                                        <p:tgtEl>
                                          <p:spTgt spid="33"/>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p:cTn id="71" dur="500" fill="hold"/>
                                        <p:tgtEl>
                                          <p:spTgt spid="37"/>
                                        </p:tgtEl>
                                        <p:attrNameLst>
                                          <p:attrName>ppt_w</p:attrName>
                                        </p:attrNameLst>
                                      </p:cBhvr>
                                      <p:tavLst>
                                        <p:tav tm="0">
                                          <p:val>
                                            <p:fltVal val="0"/>
                                          </p:val>
                                        </p:tav>
                                        <p:tav tm="100000">
                                          <p:val>
                                            <p:strVal val="#ppt_w"/>
                                          </p:val>
                                        </p:tav>
                                      </p:tavLst>
                                    </p:anim>
                                    <p:anim calcmode="lin" valueType="num">
                                      <p:cBhvr>
                                        <p:cTn id="72" dur="500" fill="hold"/>
                                        <p:tgtEl>
                                          <p:spTgt spid="37"/>
                                        </p:tgtEl>
                                        <p:attrNameLst>
                                          <p:attrName>ppt_h</p:attrName>
                                        </p:attrNameLst>
                                      </p:cBhvr>
                                      <p:tavLst>
                                        <p:tav tm="0">
                                          <p:val>
                                            <p:fltVal val="0"/>
                                          </p:val>
                                        </p:tav>
                                        <p:tav tm="100000">
                                          <p:val>
                                            <p:strVal val="#ppt_h"/>
                                          </p:val>
                                        </p:tav>
                                      </p:tavLst>
                                    </p:anim>
                                    <p:animEffect transition="in" filter="fade">
                                      <p:cBhvr>
                                        <p:cTn id="73" dur="500"/>
                                        <p:tgtEl>
                                          <p:spTgt spid="37"/>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51"/>
                                        </p:tgtEl>
                                        <p:attrNameLst>
                                          <p:attrName>style.visibility</p:attrName>
                                        </p:attrNameLst>
                                      </p:cBhvr>
                                      <p:to>
                                        <p:strVal val="visible"/>
                                      </p:to>
                                    </p:set>
                                    <p:anim calcmode="lin" valueType="num">
                                      <p:cBhvr>
                                        <p:cTn id="76" dur="500" fill="hold"/>
                                        <p:tgtEl>
                                          <p:spTgt spid="51"/>
                                        </p:tgtEl>
                                        <p:attrNameLst>
                                          <p:attrName>ppt_w</p:attrName>
                                        </p:attrNameLst>
                                      </p:cBhvr>
                                      <p:tavLst>
                                        <p:tav tm="0">
                                          <p:val>
                                            <p:fltVal val="0"/>
                                          </p:val>
                                        </p:tav>
                                        <p:tav tm="100000">
                                          <p:val>
                                            <p:strVal val="#ppt_w"/>
                                          </p:val>
                                        </p:tav>
                                      </p:tavLst>
                                    </p:anim>
                                    <p:anim calcmode="lin" valueType="num">
                                      <p:cBhvr>
                                        <p:cTn id="77" dur="500" fill="hold"/>
                                        <p:tgtEl>
                                          <p:spTgt spid="51"/>
                                        </p:tgtEl>
                                        <p:attrNameLst>
                                          <p:attrName>ppt_h</p:attrName>
                                        </p:attrNameLst>
                                      </p:cBhvr>
                                      <p:tavLst>
                                        <p:tav tm="0">
                                          <p:val>
                                            <p:fltVal val="0"/>
                                          </p:val>
                                        </p:tav>
                                        <p:tav tm="100000">
                                          <p:val>
                                            <p:strVal val="#ppt_h"/>
                                          </p:val>
                                        </p:tav>
                                      </p:tavLst>
                                    </p:anim>
                                    <p:animEffect transition="in" filter="fade">
                                      <p:cBhvr>
                                        <p:cTn id="78" dur="500"/>
                                        <p:tgtEl>
                                          <p:spTgt spid="51"/>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strips(downRight)">
                                      <p:cBhvr>
                                        <p:cTn id="82" dur="500"/>
                                        <p:tgtEl>
                                          <p:spTgt spid="45"/>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strips(downRight)">
                                      <p:cBhvr>
                                        <p:cTn id="85" dur="500"/>
                                        <p:tgtEl>
                                          <p:spTgt spid="46"/>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42"/>
                                        </p:tgtEl>
                                        <p:attrNameLst>
                                          <p:attrName>style.visibility</p:attrName>
                                        </p:attrNameLst>
                                      </p:cBhvr>
                                      <p:to>
                                        <p:strVal val="visible"/>
                                      </p:to>
                                    </p:set>
                                    <p:animEffect transition="in" filter="fade">
                                      <p:cBhvr>
                                        <p:cTn id="89" dur="500"/>
                                        <p:tgtEl>
                                          <p:spTgt spid="42"/>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wipe(up)">
                                      <p:cBhvr>
                                        <p:cTn id="93" dur="500"/>
                                        <p:tgtEl>
                                          <p:spTgt spid="34"/>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38"/>
                                        </p:tgtEl>
                                        <p:attrNameLst>
                                          <p:attrName>style.visibility</p:attrName>
                                        </p:attrNameLst>
                                      </p:cBhvr>
                                      <p:to>
                                        <p:strVal val="visible"/>
                                      </p:to>
                                    </p:set>
                                    <p:anim calcmode="lin" valueType="num">
                                      <p:cBhvr>
                                        <p:cTn id="97" dur="500" fill="hold"/>
                                        <p:tgtEl>
                                          <p:spTgt spid="38"/>
                                        </p:tgtEl>
                                        <p:attrNameLst>
                                          <p:attrName>ppt_w</p:attrName>
                                        </p:attrNameLst>
                                      </p:cBhvr>
                                      <p:tavLst>
                                        <p:tav tm="0">
                                          <p:val>
                                            <p:fltVal val="0"/>
                                          </p:val>
                                        </p:tav>
                                        <p:tav tm="100000">
                                          <p:val>
                                            <p:strVal val="#ppt_w"/>
                                          </p:val>
                                        </p:tav>
                                      </p:tavLst>
                                    </p:anim>
                                    <p:anim calcmode="lin" valueType="num">
                                      <p:cBhvr>
                                        <p:cTn id="98" dur="500" fill="hold"/>
                                        <p:tgtEl>
                                          <p:spTgt spid="38"/>
                                        </p:tgtEl>
                                        <p:attrNameLst>
                                          <p:attrName>ppt_h</p:attrName>
                                        </p:attrNameLst>
                                      </p:cBhvr>
                                      <p:tavLst>
                                        <p:tav tm="0">
                                          <p:val>
                                            <p:fltVal val="0"/>
                                          </p:val>
                                        </p:tav>
                                        <p:tav tm="100000">
                                          <p:val>
                                            <p:strVal val="#ppt_h"/>
                                          </p:val>
                                        </p:tav>
                                      </p:tavLst>
                                    </p:anim>
                                    <p:animEffect transition="in" filter="fade">
                                      <p:cBhvr>
                                        <p:cTn id="99" dur="500"/>
                                        <p:tgtEl>
                                          <p:spTgt spid="3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52"/>
                                        </p:tgtEl>
                                        <p:attrNameLst>
                                          <p:attrName>style.visibility</p:attrName>
                                        </p:attrNameLst>
                                      </p:cBhvr>
                                      <p:to>
                                        <p:strVal val="visible"/>
                                      </p:to>
                                    </p:set>
                                    <p:anim calcmode="lin" valueType="num">
                                      <p:cBhvr>
                                        <p:cTn id="102" dur="500" fill="hold"/>
                                        <p:tgtEl>
                                          <p:spTgt spid="52"/>
                                        </p:tgtEl>
                                        <p:attrNameLst>
                                          <p:attrName>ppt_w</p:attrName>
                                        </p:attrNameLst>
                                      </p:cBhvr>
                                      <p:tavLst>
                                        <p:tav tm="0">
                                          <p:val>
                                            <p:fltVal val="0"/>
                                          </p:val>
                                        </p:tav>
                                        <p:tav tm="100000">
                                          <p:val>
                                            <p:strVal val="#ppt_w"/>
                                          </p:val>
                                        </p:tav>
                                      </p:tavLst>
                                    </p:anim>
                                    <p:anim calcmode="lin" valueType="num">
                                      <p:cBhvr>
                                        <p:cTn id="103" dur="500" fill="hold"/>
                                        <p:tgtEl>
                                          <p:spTgt spid="52"/>
                                        </p:tgtEl>
                                        <p:attrNameLst>
                                          <p:attrName>ppt_h</p:attrName>
                                        </p:attrNameLst>
                                      </p:cBhvr>
                                      <p:tavLst>
                                        <p:tav tm="0">
                                          <p:val>
                                            <p:fltVal val="0"/>
                                          </p:val>
                                        </p:tav>
                                        <p:tav tm="100000">
                                          <p:val>
                                            <p:strVal val="#ppt_h"/>
                                          </p:val>
                                        </p:tav>
                                      </p:tavLst>
                                    </p:anim>
                                    <p:animEffect transition="in" filter="fade">
                                      <p:cBhvr>
                                        <p:cTn id="104" dur="500"/>
                                        <p:tgtEl>
                                          <p:spTgt spid="52"/>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strips(downRight)">
                                      <p:cBhvr>
                                        <p:cTn id="108" dur="500"/>
                                        <p:tgtEl>
                                          <p:spTgt spid="47"/>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strips(downRight)">
                                      <p:cBhvr>
                                        <p:cTn id="111" dur="500"/>
                                        <p:tgtEl>
                                          <p:spTgt spid="48"/>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53"/>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53"/>
                                        </p:tgtEl>
                                        <p:attrNameLst>
                                          <p:attrName>style.color</p:attrName>
                                        </p:attrNameLst>
                                      </p:cBhvr>
                                      <p:to>
                                        <a:schemeClr val="bg1"/>
                                      </p:to>
                                    </p:animClr>
                                    <p:animClr clrSpc="rgb" dir="cw">
                                      <p:cBhvr>
                                        <p:cTn id="117" dur="250" autoRev="1" fill="remove"/>
                                        <p:tgtEl>
                                          <p:spTgt spid="53"/>
                                        </p:tgtEl>
                                        <p:attrNameLst>
                                          <p:attrName>fillcolor</p:attrName>
                                        </p:attrNameLst>
                                      </p:cBhvr>
                                      <p:to>
                                        <a:schemeClr val="bg1"/>
                                      </p:to>
                                    </p:animClr>
                                    <p:set>
                                      <p:cBhvr>
                                        <p:cTn id="118" dur="250" autoRev="1" fill="remove"/>
                                        <p:tgtEl>
                                          <p:spTgt spid="53"/>
                                        </p:tgtEl>
                                        <p:attrNameLst>
                                          <p:attrName>fill.type</p:attrName>
                                        </p:attrNameLst>
                                      </p:cBhvr>
                                      <p:to>
                                        <p:strVal val="solid"/>
                                      </p:to>
                                    </p:set>
                                    <p:set>
                                      <p:cBhvr>
                                        <p:cTn id="119" dur="250" autoRev="1" fill="remove"/>
                                        <p:tgtEl>
                                          <p:spTgt spid="53"/>
                                        </p:tgtEl>
                                        <p:attrNameLst>
                                          <p:attrName>fill.on</p:attrName>
                                        </p:attrNameLst>
                                      </p:cBhvr>
                                      <p:to>
                                        <p:strVal val="true"/>
                                      </p:to>
                                    </p:se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54"/>
                                        </p:tgtEl>
                                        <p:attrNameLst>
                                          <p:attrName>style.visibility</p:attrName>
                                        </p:attrNameLst>
                                      </p:cBhvr>
                                      <p:to>
                                        <p:strVal val="visible"/>
                                      </p:to>
                                    </p:set>
                                    <p:animEffect transition="in" filter="fade">
                                      <p:cBhvr>
                                        <p:cTn id="123" dur="500"/>
                                        <p:tgtEl>
                                          <p:spTgt spid="54"/>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5"/>
                                        </p:tgtEl>
                                        <p:attrNameLst>
                                          <p:attrName>style.visibility</p:attrName>
                                        </p:attrNameLst>
                                      </p:cBhvr>
                                      <p:to>
                                        <p:strVal val="visible"/>
                                      </p:to>
                                    </p:set>
                                    <p:animEffect transition="in" filter="fade">
                                      <p:cBhvr>
                                        <p:cTn id="12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build="p"/>
      <p:bldP spid="30" grpId="0" build="p"/>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P spid="49" grpId="0"/>
      <p:bldP spid="50" grpId="0"/>
      <p:bldP spid="51" grpId="0"/>
      <p:bldP spid="52" grpId="0"/>
      <p:bldP spid="53" grpId="0" animBg="1"/>
      <p:bldP spid="53" grpId="1" animBg="1"/>
      <p:bldP spid="54" grpId="0" animBg="1"/>
      <p:bldP spid="5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
          <p:cNvSpPr/>
          <p:nvPr/>
        </p:nvSpPr>
        <p:spPr>
          <a:xfrm>
            <a:off x="688893" y="2530436"/>
            <a:ext cx="1539000" cy="81036"/>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sz="900">
              <a:cs typeface="+mn-ea"/>
              <a:sym typeface="+mn-lt"/>
            </a:endParaRPr>
          </a:p>
        </p:txBody>
      </p:sp>
      <p:sp>
        <p:nvSpPr>
          <p:cNvPr id="50" name="Rectangle 5"/>
          <p:cNvSpPr/>
          <p:nvPr/>
        </p:nvSpPr>
        <p:spPr>
          <a:xfrm>
            <a:off x="2239021" y="2530436"/>
            <a:ext cx="1539000" cy="81036"/>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sz="900">
              <a:cs typeface="+mn-ea"/>
              <a:sym typeface="+mn-lt"/>
            </a:endParaRPr>
          </a:p>
        </p:txBody>
      </p:sp>
      <p:sp>
        <p:nvSpPr>
          <p:cNvPr id="51" name="Rectangle 6"/>
          <p:cNvSpPr/>
          <p:nvPr/>
        </p:nvSpPr>
        <p:spPr>
          <a:xfrm>
            <a:off x="3789149" y="2530436"/>
            <a:ext cx="1539000" cy="81036"/>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sz="900">
              <a:cs typeface="+mn-ea"/>
              <a:sym typeface="+mn-lt"/>
            </a:endParaRPr>
          </a:p>
        </p:txBody>
      </p:sp>
      <p:sp>
        <p:nvSpPr>
          <p:cNvPr id="52" name="Rectangle 7"/>
          <p:cNvSpPr/>
          <p:nvPr/>
        </p:nvSpPr>
        <p:spPr>
          <a:xfrm>
            <a:off x="5339272" y="2530436"/>
            <a:ext cx="1539000" cy="81036"/>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sz="900">
              <a:cs typeface="+mn-ea"/>
              <a:sym typeface="+mn-lt"/>
            </a:endParaRPr>
          </a:p>
        </p:txBody>
      </p:sp>
      <p:sp>
        <p:nvSpPr>
          <p:cNvPr id="53" name="Rectangle 8"/>
          <p:cNvSpPr/>
          <p:nvPr/>
        </p:nvSpPr>
        <p:spPr>
          <a:xfrm>
            <a:off x="6889397" y="2530436"/>
            <a:ext cx="1539000" cy="81036"/>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algn="ctr"/>
            <a:endParaRPr lang="en-US" sz="900">
              <a:cs typeface="+mn-ea"/>
              <a:sym typeface="+mn-lt"/>
            </a:endParaRPr>
          </a:p>
        </p:txBody>
      </p:sp>
      <p:grpSp>
        <p:nvGrpSpPr>
          <p:cNvPr id="54" name="Group 14"/>
          <p:cNvGrpSpPr/>
          <p:nvPr/>
        </p:nvGrpSpPr>
        <p:grpSpPr>
          <a:xfrm>
            <a:off x="823145" y="1755347"/>
            <a:ext cx="486000" cy="486000"/>
            <a:chOff x="7322925" y="1113826"/>
            <a:chExt cx="418280" cy="418280"/>
          </a:xfrm>
        </p:grpSpPr>
        <p:sp>
          <p:nvSpPr>
            <p:cNvPr id="55" name="Teardrop 15"/>
            <p:cNvSpPr/>
            <p:nvPr/>
          </p:nvSpPr>
          <p:spPr>
            <a:xfrm rot="8100000">
              <a:off x="7322925" y="1113826"/>
              <a:ext cx="418280" cy="418280"/>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cs typeface="+mn-ea"/>
                <a:sym typeface="+mn-lt"/>
              </a:endParaRPr>
            </a:p>
          </p:txBody>
        </p:sp>
        <p:sp>
          <p:nvSpPr>
            <p:cNvPr id="56" name="Freeform 6"/>
            <p:cNvSpPr>
              <a:spLocks noEditPoints="1"/>
            </p:cNvSpPr>
            <p:nvPr/>
          </p:nvSpPr>
          <p:spPr bwMode="auto">
            <a:xfrm>
              <a:off x="7431874" y="1200224"/>
              <a:ext cx="209778" cy="23075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lstStyle/>
            <a:p>
              <a:pPr algn="ctr"/>
              <a:endParaRPr lang="en-US" dirty="0">
                <a:solidFill>
                  <a:schemeClr val="bg2">
                    <a:lumMod val="75000"/>
                  </a:schemeClr>
                </a:solidFill>
                <a:cs typeface="+mn-ea"/>
                <a:sym typeface="+mn-lt"/>
              </a:endParaRPr>
            </a:p>
          </p:txBody>
        </p:sp>
      </p:grpSp>
      <p:grpSp>
        <p:nvGrpSpPr>
          <p:cNvPr id="57" name="Group 17"/>
          <p:cNvGrpSpPr/>
          <p:nvPr/>
        </p:nvGrpSpPr>
        <p:grpSpPr>
          <a:xfrm>
            <a:off x="3921983" y="1755347"/>
            <a:ext cx="486000" cy="486000"/>
            <a:chOff x="4158893" y="1506251"/>
            <a:chExt cx="418280" cy="418280"/>
          </a:xfrm>
        </p:grpSpPr>
        <p:sp>
          <p:nvSpPr>
            <p:cNvPr id="58" name="Teardrop 18"/>
            <p:cNvSpPr/>
            <p:nvPr/>
          </p:nvSpPr>
          <p:spPr>
            <a:xfrm rot="8100000">
              <a:off x="4158893" y="1506251"/>
              <a:ext cx="418280" cy="418280"/>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cs typeface="+mn-ea"/>
                <a:sym typeface="+mn-lt"/>
              </a:endParaRPr>
            </a:p>
          </p:txBody>
        </p:sp>
        <p:sp>
          <p:nvSpPr>
            <p:cNvPr id="59" name="Freeform 11"/>
            <p:cNvSpPr/>
            <p:nvPr/>
          </p:nvSpPr>
          <p:spPr bwMode="auto">
            <a:xfrm>
              <a:off x="4238052" y="1639825"/>
              <a:ext cx="258741" cy="1682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vert="horz" wrap="square" lIns="91440" tIns="45720" rIns="91440" bIns="45720" numCol="1" anchor="t" anchorCtr="0" compatLnSpc="1"/>
            <a:lstStyle/>
            <a:p>
              <a:pPr algn="ctr"/>
              <a:endParaRPr lang="en-US" dirty="0">
                <a:solidFill>
                  <a:schemeClr val="bg2">
                    <a:lumMod val="75000"/>
                  </a:schemeClr>
                </a:solidFill>
                <a:cs typeface="+mn-ea"/>
                <a:sym typeface="+mn-lt"/>
              </a:endParaRPr>
            </a:p>
          </p:txBody>
        </p:sp>
      </p:grpSp>
      <p:grpSp>
        <p:nvGrpSpPr>
          <p:cNvPr id="60" name="Group 20"/>
          <p:cNvGrpSpPr/>
          <p:nvPr/>
        </p:nvGrpSpPr>
        <p:grpSpPr>
          <a:xfrm>
            <a:off x="2378695" y="1755347"/>
            <a:ext cx="486000" cy="486000"/>
            <a:chOff x="2708324" y="1506251"/>
            <a:chExt cx="418280" cy="418280"/>
          </a:xfrm>
        </p:grpSpPr>
        <p:sp>
          <p:nvSpPr>
            <p:cNvPr id="61" name="Teardrop 21"/>
            <p:cNvSpPr/>
            <p:nvPr/>
          </p:nvSpPr>
          <p:spPr>
            <a:xfrm rot="8100000">
              <a:off x="2708324" y="1506251"/>
              <a:ext cx="418280" cy="418280"/>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cs typeface="+mn-ea"/>
                <a:sym typeface="+mn-lt"/>
              </a:endParaRPr>
            </a:p>
          </p:txBody>
        </p:sp>
        <p:sp>
          <p:nvSpPr>
            <p:cNvPr id="62" name="Freeform 16"/>
            <p:cNvSpPr>
              <a:spLocks noEditPoints="1"/>
            </p:cNvSpPr>
            <p:nvPr/>
          </p:nvSpPr>
          <p:spPr bwMode="auto">
            <a:xfrm>
              <a:off x="2796143" y="1604602"/>
              <a:ext cx="239343" cy="23907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91440" tIns="45720" rIns="91440" bIns="45720" numCol="1" anchor="t" anchorCtr="0" compatLnSpc="1"/>
            <a:lstStyle/>
            <a:p>
              <a:pPr algn="ctr"/>
              <a:endParaRPr lang="en-US" dirty="0">
                <a:solidFill>
                  <a:schemeClr val="bg2">
                    <a:lumMod val="75000"/>
                  </a:schemeClr>
                </a:solidFill>
                <a:cs typeface="+mn-ea"/>
                <a:sym typeface="+mn-lt"/>
              </a:endParaRPr>
            </a:p>
          </p:txBody>
        </p:sp>
      </p:grpSp>
      <p:grpSp>
        <p:nvGrpSpPr>
          <p:cNvPr id="63" name="Group 23"/>
          <p:cNvGrpSpPr/>
          <p:nvPr/>
        </p:nvGrpSpPr>
        <p:grpSpPr>
          <a:xfrm>
            <a:off x="7029542" y="1755347"/>
            <a:ext cx="486000" cy="486000"/>
            <a:chOff x="7178907" y="1506251"/>
            <a:chExt cx="418280" cy="418280"/>
          </a:xfrm>
        </p:grpSpPr>
        <p:sp>
          <p:nvSpPr>
            <p:cNvPr id="64" name="Teardrop 24"/>
            <p:cNvSpPr/>
            <p:nvPr/>
          </p:nvSpPr>
          <p:spPr>
            <a:xfrm rot="8100000">
              <a:off x="7178907" y="1506251"/>
              <a:ext cx="418280" cy="418280"/>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cs typeface="+mn-ea"/>
                <a:sym typeface="+mn-lt"/>
              </a:endParaRPr>
            </a:p>
          </p:txBody>
        </p:sp>
        <p:sp>
          <p:nvSpPr>
            <p:cNvPr id="65" name="Freeform 21"/>
            <p:cNvSpPr>
              <a:spLocks noEditPoints="1"/>
            </p:cNvSpPr>
            <p:nvPr/>
          </p:nvSpPr>
          <p:spPr bwMode="auto">
            <a:xfrm>
              <a:off x="7275187" y="1629449"/>
              <a:ext cx="238323" cy="21215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lstStyle/>
            <a:p>
              <a:pPr algn="ctr"/>
              <a:endParaRPr lang="en-US" dirty="0">
                <a:solidFill>
                  <a:schemeClr val="bg2">
                    <a:lumMod val="75000"/>
                  </a:schemeClr>
                </a:solidFill>
                <a:cs typeface="+mn-ea"/>
                <a:sym typeface="+mn-lt"/>
              </a:endParaRPr>
            </a:p>
          </p:txBody>
        </p:sp>
      </p:grpSp>
      <p:grpSp>
        <p:nvGrpSpPr>
          <p:cNvPr id="66" name="Group 26"/>
          <p:cNvGrpSpPr/>
          <p:nvPr/>
        </p:nvGrpSpPr>
        <p:grpSpPr>
          <a:xfrm>
            <a:off x="5475906" y="1755347"/>
            <a:ext cx="486000" cy="486000"/>
            <a:chOff x="5665857" y="1506251"/>
            <a:chExt cx="418280" cy="418280"/>
          </a:xfrm>
        </p:grpSpPr>
        <p:sp>
          <p:nvSpPr>
            <p:cNvPr id="67" name="Teardrop 27"/>
            <p:cNvSpPr/>
            <p:nvPr/>
          </p:nvSpPr>
          <p:spPr>
            <a:xfrm rot="8100000">
              <a:off x="5665857" y="1506251"/>
              <a:ext cx="418280" cy="418280"/>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cs typeface="+mn-ea"/>
                <a:sym typeface="+mn-lt"/>
              </a:endParaRPr>
            </a:p>
          </p:txBody>
        </p:sp>
        <p:sp>
          <p:nvSpPr>
            <p:cNvPr id="68" name="Freeform 26"/>
            <p:cNvSpPr>
              <a:spLocks noEditPoints="1"/>
            </p:cNvSpPr>
            <p:nvPr/>
          </p:nvSpPr>
          <p:spPr bwMode="auto">
            <a:xfrm>
              <a:off x="5795163" y="1614232"/>
              <a:ext cx="175570" cy="219811"/>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p:spPr>
          <p:txBody>
            <a:bodyPr vert="horz" wrap="square" lIns="91440" tIns="45720" rIns="91440" bIns="45720" numCol="1" anchor="t" anchorCtr="0" compatLnSpc="1"/>
            <a:lstStyle/>
            <a:p>
              <a:pPr algn="ctr"/>
              <a:endParaRPr lang="en-US" dirty="0">
                <a:solidFill>
                  <a:schemeClr val="bg2">
                    <a:lumMod val="75000"/>
                  </a:schemeClr>
                </a:solidFill>
                <a:cs typeface="+mn-ea"/>
                <a:sym typeface="+mn-lt"/>
              </a:endParaRPr>
            </a:p>
          </p:txBody>
        </p:sp>
      </p:grpSp>
      <p:grpSp>
        <p:nvGrpSpPr>
          <p:cNvPr id="69" name="组合 68"/>
          <p:cNvGrpSpPr/>
          <p:nvPr/>
        </p:nvGrpSpPr>
        <p:grpSpPr>
          <a:xfrm>
            <a:off x="688643" y="2825182"/>
            <a:ext cx="1322546" cy="949643"/>
            <a:chOff x="1242675" y="3677375"/>
            <a:chExt cx="1763395" cy="1266190"/>
          </a:xfrm>
        </p:grpSpPr>
        <p:sp>
          <p:nvSpPr>
            <p:cNvPr id="70" name="TextBox 9"/>
            <p:cNvSpPr txBox="1"/>
            <p:nvPr/>
          </p:nvSpPr>
          <p:spPr>
            <a:xfrm>
              <a:off x="1242675" y="3677375"/>
              <a:ext cx="1627505" cy="297815"/>
            </a:xfrm>
            <a:prstGeom prst="rect">
              <a:avLst/>
            </a:prstGeom>
            <a:noFill/>
          </p:spPr>
          <p:txBody>
            <a:bodyPr wrap="square" lIns="0" tIns="0" rIns="91420" bIns="0" rtlCol="0">
              <a:noAutofit/>
            </a:bodyPr>
            <a:lstStyle/>
            <a:p>
              <a:r>
                <a:rPr lang="zh-CN" altLang="en-US" sz="1100" b="1">
                  <a:solidFill>
                    <a:srgbClr val="0A1428"/>
                  </a:solidFill>
                  <a:cs typeface="+mn-ea"/>
                  <a:sym typeface="+mn-lt"/>
                </a:rPr>
                <a:t>单击此处输入标题</a:t>
              </a:r>
              <a:endParaRPr lang="zh-CN" altLang="en-US" sz="1100" b="1" dirty="0">
                <a:solidFill>
                  <a:srgbClr val="0A1428"/>
                </a:solidFill>
                <a:cs typeface="+mn-ea"/>
                <a:sym typeface="+mn-lt"/>
              </a:endParaRPr>
            </a:p>
          </p:txBody>
        </p:sp>
        <p:sp>
          <p:nvSpPr>
            <p:cNvPr id="72" name="TextBox 9"/>
            <p:cNvSpPr txBox="1"/>
            <p:nvPr/>
          </p:nvSpPr>
          <p:spPr>
            <a:xfrm>
              <a:off x="1242675" y="3969475"/>
              <a:ext cx="1763395" cy="974090"/>
            </a:xfrm>
            <a:prstGeom prst="rect">
              <a:avLst/>
            </a:prstGeom>
            <a:noFill/>
          </p:spPr>
          <p:txBody>
            <a:bodyPr wrap="square" lIns="0" tIns="0" rIns="91420" bIns="0" rtlCol="0">
              <a:no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id-ID" sz="800" dirty="0">
                <a:solidFill>
                  <a:srgbClr val="0A1428"/>
                </a:solidFill>
                <a:cs typeface="+mn-ea"/>
                <a:sym typeface="+mn-lt"/>
              </a:endParaRPr>
            </a:p>
          </p:txBody>
        </p:sp>
      </p:grpSp>
      <p:grpSp>
        <p:nvGrpSpPr>
          <p:cNvPr id="4" name="组合 3"/>
          <p:cNvGrpSpPr/>
          <p:nvPr/>
        </p:nvGrpSpPr>
        <p:grpSpPr>
          <a:xfrm>
            <a:off x="2238837" y="2825182"/>
            <a:ext cx="1322546" cy="949643"/>
            <a:chOff x="1242675" y="3677375"/>
            <a:chExt cx="1763395" cy="1266190"/>
          </a:xfrm>
        </p:grpSpPr>
        <p:sp>
          <p:nvSpPr>
            <p:cNvPr id="6" name="TextBox 9"/>
            <p:cNvSpPr txBox="1"/>
            <p:nvPr/>
          </p:nvSpPr>
          <p:spPr>
            <a:xfrm>
              <a:off x="1242675" y="3677375"/>
              <a:ext cx="1627505" cy="297815"/>
            </a:xfrm>
            <a:prstGeom prst="rect">
              <a:avLst/>
            </a:prstGeom>
            <a:noFill/>
          </p:spPr>
          <p:txBody>
            <a:bodyPr wrap="square" lIns="0" tIns="0" rIns="91420" bIns="0" rtlCol="0">
              <a:noAutofit/>
            </a:bodyPr>
            <a:lstStyle/>
            <a:p>
              <a:r>
                <a:rPr lang="zh-CN" altLang="en-US" sz="1100" b="1">
                  <a:solidFill>
                    <a:srgbClr val="0A1428"/>
                  </a:solidFill>
                  <a:cs typeface="+mn-ea"/>
                  <a:sym typeface="+mn-lt"/>
                </a:rPr>
                <a:t>单击此处输入标题</a:t>
              </a:r>
              <a:endParaRPr lang="zh-CN" altLang="en-US" sz="1100" b="1" dirty="0">
                <a:solidFill>
                  <a:srgbClr val="0A1428"/>
                </a:solidFill>
                <a:cs typeface="+mn-ea"/>
                <a:sym typeface="+mn-lt"/>
              </a:endParaRPr>
            </a:p>
          </p:txBody>
        </p:sp>
        <p:sp>
          <p:nvSpPr>
            <p:cNvPr id="11" name="TextBox 9"/>
            <p:cNvSpPr txBox="1"/>
            <p:nvPr/>
          </p:nvSpPr>
          <p:spPr>
            <a:xfrm>
              <a:off x="1242675" y="3969475"/>
              <a:ext cx="1763395" cy="974090"/>
            </a:xfrm>
            <a:prstGeom prst="rect">
              <a:avLst/>
            </a:prstGeom>
            <a:noFill/>
          </p:spPr>
          <p:txBody>
            <a:bodyPr wrap="square" lIns="0" tIns="0" rIns="91420" bIns="0" rtlCol="0">
              <a:no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id-ID" sz="800" dirty="0">
                <a:solidFill>
                  <a:srgbClr val="0A1428"/>
                </a:solidFill>
                <a:cs typeface="+mn-ea"/>
                <a:sym typeface="+mn-lt"/>
              </a:endParaRPr>
            </a:p>
          </p:txBody>
        </p:sp>
      </p:grpSp>
      <p:grpSp>
        <p:nvGrpSpPr>
          <p:cNvPr id="12" name="组合 11"/>
          <p:cNvGrpSpPr/>
          <p:nvPr/>
        </p:nvGrpSpPr>
        <p:grpSpPr>
          <a:xfrm>
            <a:off x="3777601" y="2825182"/>
            <a:ext cx="1322546" cy="949643"/>
            <a:chOff x="1242675" y="3677375"/>
            <a:chExt cx="1763395" cy="1266190"/>
          </a:xfrm>
        </p:grpSpPr>
        <p:sp>
          <p:nvSpPr>
            <p:cNvPr id="13" name="TextBox 9"/>
            <p:cNvSpPr txBox="1"/>
            <p:nvPr/>
          </p:nvSpPr>
          <p:spPr>
            <a:xfrm>
              <a:off x="1242675" y="3677375"/>
              <a:ext cx="1627505" cy="297815"/>
            </a:xfrm>
            <a:prstGeom prst="rect">
              <a:avLst/>
            </a:prstGeom>
            <a:noFill/>
          </p:spPr>
          <p:txBody>
            <a:bodyPr wrap="square" lIns="0" tIns="0" rIns="91420" bIns="0" rtlCol="0">
              <a:noAutofit/>
            </a:bodyPr>
            <a:lstStyle/>
            <a:p>
              <a:r>
                <a:rPr lang="zh-CN" altLang="en-US" sz="1100" b="1">
                  <a:solidFill>
                    <a:srgbClr val="0A1428"/>
                  </a:solidFill>
                  <a:cs typeface="+mn-ea"/>
                  <a:sym typeface="+mn-lt"/>
                </a:rPr>
                <a:t>单击此处输入标题</a:t>
              </a:r>
              <a:endParaRPr lang="zh-CN" altLang="en-US" sz="1100" b="1" dirty="0">
                <a:solidFill>
                  <a:srgbClr val="0A1428"/>
                </a:solidFill>
                <a:cs typeface="+mn-ea"/>
                <a:sym typeface="+mn-lt"/>
              </a:endParaRPr>
            </a:p>
          </p:txBody>
        </p:sp>
        <p:sp>
          <p:nvSpPr>
            <p:cNvPr id="3" name="TextBox 9"/>
            <p:cNvSpPr txBox="1"/>
            <p:nvPr/>
          </p:nvSpPr>
          <p:spPr>
            <a:xfrm>
              <a:off x="1242675" y="3969475"/>
              <a:ext cx="1763395" cy="974090"/>
            </a:xfrm>
            <a:prstGeom prst="rect">
              <a:avLst/>
            </a:prstGeom>
            <a:noFill/>
          </p:spPr>
          <p:txBody>
            <a:bodyPr wrap="square" lIns="0" tIns="0" rIns="91420" bIns="0" rtlCol="0">
              <a:no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id-ID" sz="800" dirty="0">
                <a:solidFill>
                  <a:srgbClr val="0A1428"/>
                </a:solidFill>
                <a:cs typeface="+mn-ea"/>
                <a:sym typeface="+mn-lt"/>
              </a:endParaRPr>
            </a:p>
          </p:txBody>
        </p:sp>
      </p:grpSp>
      <p:grpSp>
        <p:nvGrpSpPr>
          <p:cNvPr id="15" name="组合 14"/>
          <p:cNvGrpSpPr/>
          <p:nvPr/>
        </p:nvGrpSpPr>
        <p:grpSpPr>
          <a:xfrm>
            <a:off x="5339224" y="2825182"/>
            <a:ext cx="1322546" cy="949643"/>
            <a:chOff x="1242675" y="3677375"/>
            <a:chExt cx="1763395" cy="1266190"/>
          </a:xfrm>
        </p:grpSpPr>
        <p:sp>
          <p:nvSpPr>
            <p:cNvPr id="16" name="TextBox 9"/>
            <p:cNvSpPr txBox="1"/>
            <p:nvPr/>
          </p:nvSpPr>
          <p:spPr>
            <a:xfrm>
              <a:off x="1242675" y="3677375"/>
              <a:ext cx="1627505" cy="297815"/>
            </a:xfrm>
            <a:prstGeom prst="rect">
              <a:avLst/>
            </a:prstGeom>
            <a:noFill/>
          </p:spPr>
          <p:txBody>
            <a:bodyPr wrap="square" lIns="0" tIns="0" rIns="91420" bIns="0" rtlCol="0">
              <a:noAutofit/>
            </a:bodyPr>
            <a:lstStyle/>
            <a:p>
              <a:r>
                <a:rPr lang="zh-CN" altLang="en-US" sz="1100" b="1">
                  <a:solidFill>
                    <a:srgbClr val="0A1428"/>
                  </a:solidFill>
                  <a:cs typeface="+mn-ea"/>
                  <a:sym typeface="+mn-lt"/>
                </a:rPr>
                <a:t>单击此处输入标题</a:t>
              </a:r>
              <a:endParaRPr lang="zh-CN" altLang="en-US" sz="1100" b="1" dirty="0">
                <a:solidFill>
                  <a:srgbClr val="0A1428"/>
                </a:solidFill>
                <a:cs typeface="+mn-ea"/>
                <a:sym typeface="+mn-lt"/>
              </a:endParaRPr>
            </a:p>
          </p:txBody>
        </p:sp>
        <p:sp>
          <p:nvSpPr>
            <p:cNvPr id="17" name="TextBox 9"/>
            <p:cNvSpPr txBox="1"/>
            <p:nvPr/>
          </p:nvSpPr>
          <p:spPr>
            <a:xfrm>
              <a:off x="1242675" y="3969475"/>
              <a:ext cx="1763395" cy="974090"/>
            </a:xfrm>
            <a:prstGeom prst="rect">
              <a:avLst/>
            </a:prstGeom>
            <a:noFill/>
          </p:spPr>
          <p:txBody>
            <a:bodyPr wrap="square" lIns="0" tIns="0" rIns="91420" bIns="0" rtlCol="0">
              <a:no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id-ID" sz="800" dirty="0">
                <a:solidFill>
                  <a:srgbClr val="0A1428"/>
                </a:solidFill>
                <a:cs typeface="+mn-ea"/>
                <a:sym typeface="+mn-lt"/>
              </a:endParaRPr>
            </a:p>
          </p:txBody>
        </p:sp>
      </p:grpSp>
      <p:grpSp>
        <p:nvGrpSpPr>
          <p:cNvPr id="18" name="组合 17"/>
          <p:cNvGrpSpPr/>
          <p:nvPr/>
        </p:nvGrpSpPr>
        <p:grpSpPr>
          <a:xfrm>
            <a:off x="6889418" y="2825182"/>
            <a:ext cx="1322546" cy="949643"/>
            <a:chOff x="1242675" y="3677375"/>
            <a:chExt cx="1763395" cy="1266190"/>
          </a:xfrm>
        </p:grpSpPr>
        <p:sp>
          <p:nvSpPr>
            <p:cNvPr id="19" name="TextBox 9"/>
            <p:cNvSpPr txBox="1"/>
            <p:nvPr/>
          </p:nvSpPr>
          <p:spPr>
            <a:xfrm>
              <a:off x="1242675" y="3677375"/>
              <a:ext cx="1627505" cy="297815"/>
            </a:xfrm>
            <a:prstGeom prst="rect">
              <a:avLst/>
            </a:prstGeom>
            <a:noFill/>
          </p:spPr>
          <p:txBody>
            <a:bodyPr wrap="square" lIns="0" tIns="0" rIns="91420" bIns="0" rtlCol="0">
              <a:noAutofit/>
            </a:bodyPr>
            <a:lstStyle/>
            <a:p>
              <a:r>
                <a:rPr lang="zh-CN" altLang="en-US" sz="1100" b="1">
                  <a:solidFill>
                    <a:srgbClr val="0A1428"/>
                  </a:solidFill>
                  <a:cs typeface="+mn-ea"/>
                  <a:sym typeface="+mn-lt"/>
                </a:rPr>
                <a:t>单击此处输入标题</a:t>
              </a:r>
              <a:endParaRPr lang="zh-CN" altLang="en-US" sz="1100" b="1" dirty="0">
                <a:solidFill>
                  <a:srgbClr val="0A1428"/>
                </a:solidFill>
                <a:cs typeface="+mn-ea"/>
                <a:sym typeface="+mn-lt"/>
              </a:endParaRPr>
            </a:p>
          </p:txBody>
        </p:sp>
        <p:sp>
          <p:nvSpPr>
            <p:cNvPr id="20" name="TextBox 9"/>
            <p:cNvSpPr txBox="1"/>
            <p:nvPr/>
          </p:nvSpPr>
          <p:spPr>
            <a:xfrm>
              <a:off x="1242675" y="3969475"/>
              <a:ext cx="1763395" cy="974090"/>
            </a:xfrm>
            <a:prstGeom prst="rect">
              <a:avLst/>
            </a:prstGeom>
            <a:noFill/>
          </p:spPr>
          <p:txBody>
            <a:bodyPr wrap="square" lIns="0" tIns="0" rIns="91420" bIns="0" rtlCol="0">
              <a:no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id-ID" sz="800" dirty="0">
                <a:solidFill>
                  <a:srgbClr val="0A1428"/>
                </a:solidFill>
                <a:cs typeface="+mn-ea"/>
                <a:sym typeface="+mn-lt"/>
              </a:endParaRPr>
            </a:p>
          </p:txBody>
        </p:sp>
      </p:grpSp>
      <p:grpSp>
        <p:nvGrpSpPr>
          <p:cNvPr id="39" name="组合 38"/>
          <p:cNvGrpSpPr/>
          <p:nvPr/>
        </p:nvGrpSpPr>
        <p:grpSpPr>
          <a:xfrm>
            <a:off x="0" y="115720"/>
            <a:ext cx="3835498" cy="489948"/>
            <a:chOff x="0" y="115720"/>
            <a:chExt cx="3835498" cy="489948"/>
          </a:xfrm>
        </p:grpSpPr>
        <p:sp>
          <p:nvSpPr>
            <p:cNvPr id="40" name="矩形 39"/>
            <p:cNvSpPr/>
            <p:nvPr/>
          </p:nvSpPr>
          <p:spPr>
            <a:xfrm>
              <a:off x="0" y="179780"/>
              <a:ext cx="649164" cy="349836"/>
            </a:xfrm>
            <a:prstGeom prst="rect">
              <a:avLst/>
            </a:prstGeom>
            <a:blipFill dpi="0" rotWithShape="1">
              <a:blip r:embed="rId3"/>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1" name="矩形 40"/>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后续目标</a:t>
              </a:r>
            </a:p>
          </p:txBody>
        </p:sp>
        <p:sp>
          <p:nvSpPr>
            <p:cNvPr id="42"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500"/>
                                        <p:tgtEl>
                                          <p:spTgt spid="53"/>
                                        </p:tgtEl>
                                      </p:cBhvr>
                                    </p:animEffect>
                                  </p:childTnLst>
                                </p:cTn>
                              </p:par>
                              <p:par>
                                <p:cTn id="24" presetID="47" presetClass="entr" presetSubtype="0" fill="hold" nodeType="with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anim calcmode="lin" valueType="num">
                                      <p:cBhvr>
                                        <p:cTn id="27" dur="500" fill="hold"/>
                                        <p:tgtEl>
                                          <p:spTgt spid="54"/>
                                        </p:tgtEl>
                                        <p:attrNameLst>
                                          <p:attrName>ppt_x</p:attrName>
                                        </p:attrNameLst>
                                      </p:cBhvr>
                                      <p:tavLst>
                                        <p:tav tm="0">
                                          <p:val>
                                            <p:strVal val="#ppt_x"/>
                                          </p:val>
                                        </p:tav>
                                        <p:tav tm="100000">
                                          <p:val>
                                            <p:strVal val="#ppt_x"/>
                                          </p:val>
                                        </p:tav>
                                      </p:tavLst>
                                    </p:anim>
                                    <p:anim calcmode="lin" valueType="num">
                                      <p:cBhvr>
                                        <p:cTn id="28" dur="500" fill="hold"/>
                                        <p:tgtEl>
                                          <p:spTgt spid="54"/>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anim calcmode="lin" valueType="num">
                                      <p:cBhvr>
                                        <p:cTn id="32" dur="500" fill="hold"/>
                                        <p:tgtEl>
                                          <p:spTgt spid="60"/>
                                        </p:tgtEl>
                                        <p:attrNameLst>
                                          <p:attrName>ppt_x</p:attrName>
                                        </p:attrNameLst>
                                      </p:cBhvr>
                                      <p:tavLst>
                                        <p:tav tm="0">
                                          <p:val>
                                            <p:strVal val="#ppt_x"/>
                                          </p:val>
                                        </p:tav>
                                        <p:tav tm="100000">
                                          <p:val>
                                            <p:strVal val="#ppt_x"/>
                                          </p:val>
                                        </p:tav>
                                      </p:tavLst>
                                    </p:anim>
                                    <p:anim calcmode="lin" valueType="num">
                                      <p:cBhvr>
                                        <p:cTn id="33" dur="500" fill="hold"/>
                                        <p:tgtEl>
                                          <p:spTgt spid="60"/>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anim calcmode="lin" valueType="num">
                                      <p:cBhvr>
                                        <p:cTn id="37" dur="500" fill="hold"/>
                                        <p:tgtEl>
                                          <p:spTgt spid="57"/>
                                        </p:tgtEl>
                                        <p:attrNameLst>
                                          <p:attrName>ppt_x</p:attrName>
                                        </p:attrNameLst>
                                      </p:cBhvr>
                                      <p:tavLst>
                                        <p:tav tm="0">
                                          <p:val>
                                            <p:strVal val="#ppt_x"/>
                                          </p:val>
                                        </p:tav>
                                        <p:tav tm="100000">
                                          <p:val>
                                            <p:strVal val="#ppt_x"/>
                                          </p:val>
                                        </p:tav>
                                      </p:tavLst>
                                    </p:anim>
                                    <p:anim calcmode="lin" valueType="num">
                                      <p:cBhvr>
                                        <p:cTn id="38" dur="500" fill="hold"/>
                                        <p:tgtEl>
                                          <p:spTgt spid="57"/>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fade">
                                      <p:cBhvr>
                                        <p:cTn id="41" dur="500"/>
                                        <p:tgtEl>
                                          <p:spTgt spid="66"/>
                                        </p:tgtEl>
                                      </p:cBhvr>
                                    </p:animEffect>
                                    <p:anim calcmode="lin" valueType="num">
                                      <p:cBhvr>
                                        <p:cTn id="42" dur="500" fill="hold"/>
                                        <p:tgtEl>
                                          <p:spTgt spid="66"/>
                                        </p:tgtEl>
                                        <p:attrNameLst>
                                          <p:attrName>ppt_x</p:attrName>
                                        </p:attrNameLst>
                                      </p:cBhvr>
                                      <p:tavLst>
                                        <p:tav tm="0">
                                          <p:val>
                                            <p:strVal val="#ppt_x"/>
                                          </p:val>
                                        </p:tav>
                                        <p:tav tm="100000">
                                          <p:val>
                                            <p:strVal val="#ppt_x"/>
                                          </p:val>
                                        </p:tav>
                                      </p:tavLst>
                                    </p:anim>
                                    <p:anim calcmode="lin" valueType="num">
                                      <p:cBhvr>
                                        <p:cTn id="43" dur="500" fill="hold"/>
                                        <p:tgtEl>
                                          <p:spTgt spid="66"/>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fade">
                                      <p:cBhvr>
                                        <p:cTn id="46" dur="500"/>
                                        <p:tgtEl>
                                          <p:spTgt spid="63"/>
                                        </p:tgtEl>
                                      </p:cBhvr>
                                    </p:animEffect>
                                    <p:anim calcmode="lin" valueType="num">
                                      <p:cBhvr>
                                        <p:cTn id="47" dur="500" fill="hold"/>
                                        <p:tgtEl>
                                          <p:spTgt spid="63"/>
                                        </p:tgtEl>
                                        <p:attrNameLst>
                                          <p:attrName>ppt_x</p:attrName>
                                        </p:attrNameLst>
                                      </p:cBhvr>
                                      <p:tavLst>
                                        <p:tav tm="0">
                                          <p:val>
                                            <p:strVal val="#ppt_x"/>
                                          </p:val>
                                        </p:tav>
                                        <p:tav tm="100000">
                                          <p:val>
                                            <p:strVal val="#ppt_x"/>
                                          </p:val>
                                        </p:tav>
                                      </p:tavLst>
                                    </p:anim>
                                    <p:anim calcmode="lin" valueType="num">
                                      <p:cBhvr>
                                        <p:cTn id="48" dur="500" fill="hold"/>
                                        <p:tgtEl>
                                          <p:spTgt spid="63"/>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2" presetClass="entr" presetSubtype="1" fill="hold" nodeType="after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up)">
                                      <p:cBhvr>
                                        <p:cTn id="52" dur="500"/>
                                        <p:tgtEl>
                                          <p:spTgt spid="69"/>
                                        </p:tgtEl>
                                      </p:cBhvr>
                                    </p:animEffect>
                                  </p:childTnLst>
                                </p:cTn>
                              </p:par>
                            </p:childTnLst>
                          </p:cTn>
                        </p:par>
                        <p:par>
                          <p:cTn id="53" fill="hold">
                            <p:stCondLst>
                              <p:cond delay="3000"/>
                            </p:stCondLst>
                            <p:childTnLst>
                              <p:par>
                                <p:cTn id="54" presetID="22" presetClass="entr" presetSubtype="1"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up)">
                                      <p:cBhvr>
                                        <p:cTn id="56" dur="500"/>
                                        <p:tgtEl>
                                          <p:spTgt spid="4"/>
                                        </p:tgtEl>
                                      </p:cBhvr>
                                    </p:animEffect>
                                  </p:childTnLst>
                                </p:cTn>
                              </p:par>
                            </p:childTnLst>
                          </p:cTn>
                        </p:par>
                        <p:par>
                          <p:cTn id="57" fill="hold">
                            <p:stCondLst>
                              <p:cond delay="3500"/>
                            </p:stCondLst>
                            <p:childTnLst>
                              <p:par>
                                <p:cTn id="58" presetID="22" presetClass="entr" presetSubtype="1" fill="hold"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up)">
                                      <p:cBhvr>
                                        <p:cTn id="60" dur="500"/>
                                        <p:tgtEl>
                                          <p:spTgt spid="12"/>
                                        </p:tgtEl>
                                      </p:cBhvr>
                                    </p:animEffect>
                                  </p:childTnLst>
                                </p:cTn>
                              </p:par>
                            </p:childTnLst>
                          </p:cTn>
                        </p:par>
                        <p:par>
                          <p:cTn id="61" fill="hold">
                            <p:stCondLst>
                              <p:cond delay="4000"/>
                            </p:stCondLst>
                            <p:childTnLst>
                              <p:par>
                                <p:cTn id="62" presetID="22" presetClass="entr" presetSubtype="1"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up)">
                                      <p:cBhvr>
                                        <p:cTn id="64" dur="500"/>
                                        <p:tgtEl>
                                          <p:spTgt spid="15"/>
                                        </p:tgtEl>
                                      </p:cBhvr>
                                    </p:animEffect>
                                  </p:childTnLst>
                                </p:cTn>
                              </p:par>
                            </p:childTnLst>
                          </p:cTn>
                        </p:par>
                        <p:par>
                          <p:cTn id="65" fill="hold">
                            <p:stCondLst>
                              <p:cond delay="4500"/>
                            </p:stCondLst>
                            <p:childTnLst>
                              <p:par>
                                <p:cTn id="66" presetID="22" presetClass="entr" presetSubtype="1" fill="hold"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up)">
                                      <p:cBhvr>
                                        <p:cTn id="6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50" grpId="0" bldLvl="0" animBg="1"/>
      <p:bldP spid="51" grpId="0" bldLvl="0" animBg="1"/>
      <p:bldP spid="52" grpId="0" bldLvl="0" animBg="1"/>
      <p:bldP spid="5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4"/>
          <p:cNvSpPr>
            <a:spLocks noChangeAspect="1"/>
          </p:cNvSpPr>
          <p:nvPr/>
        </p:nvSpPr>
        <p:spPr>
          <a:xfrm>
            <a:off x="941070" y="1771650"/>
            <a:ext cx="849630" cy="849630"/>
          </a:xfrm>
          <a:prstGeom prst="ellipse">
            <a:avLst/>
          </a:prstGeom>
          <a:solidFill>
            <a:schemeClr val="accent1">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900" b="1" dirty="0">
                <a:solidFill>
                  <a:schemeClr val="bg1"/>
                </a:solidFill>
                <a:cs typeface="+mn-ea"/>
                <a:sym typeface="+mn-lt"/>
              </a:rPr>
              <a:t>单击此处输入文本</a:t>
            </a:r>
          </a:p>
        </p:txBody>
      </p:sp>
      <p:sp>
        <p:nvSpPr>
          <p:cNvPr id="13" name="任意多边形 12"/>
          <p:cNvSpPr/>
          <p:nvPr/>
        </p:nvSpPr>
        <p:spPr>
          <a:xfrm>
            <a:off x="1790700" y="2291239"/>
            <a:ext cx="2122170" cy="796766"/>
          </a:xfrm>
          <a:custGeom>
            <a:avLst/>
            <a:gdLst>
              <a:gd name="connsiteX0" fmla="*/ 0 w 2459182"/>
              <a:gd name="connsiteY0" fmla="*/ 0 h 888919"/>
              <a:gd name="connsiteX1" fmla="*/ 955964 w 2459182"/>
              <a:gd name="connsiteY1" fmla="*/ 858982 h 888919"/>
              <a:gd name="connsiteX2" fmla="*/ 2459182 w 2459182"/>
              <a:gd name="connsiteY2" fmla="*/ 609600 h 888919"/>
            </a:gdLst>
            <a:ahLst/>
            <a:cxnLst>
              <a:cxn ang="0">
                <a:pos x="connsiteX0" y="connsiteY0"/>
              </a:cxn>
              <a:cxn ang="0">
                <a:pos x="connsiteX1" y="connsiteY1"/>
              </a:cxn>
              <a:cxn ang="0">
                <a:pos x="connsiteX2" y="connsiteY2"/>
              </a:cxn>
            </a:cxnLst>
            <a:rect l="l" t="t" r="r" b="b"/>
            <a:pathLst>
              <a:path w="2459182" h="888919">
                <a:moveTo>
                  <a:pt x="0" y="0"/>
                </a:moveTo>
                <a:cubicBezTo>
                  <a:pt x="273050" y="378691"/>
                  <a:pt x="546100" y="757382"/>
                  <a:pt x="955964" y="858982"/>
                </a:cubicBezTo>
                <a:cubicBezTo>
                  <a:pt x="1365828" y="960582"/>
                  <a:pt x="1912505" y="785091"/>
                  <a:pt x="2459182" y="609600"/>
                </a:cubicBezTo>
              </a:path>
            </a:pathLst>
          </a:custGeom>
          <a:noFill/>
          <a:ln>
            <a:solidFill>
              <a:schemeClr val="accent1">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900">
              <a:cs typeface="+mn-ea"/>
              <a:sym typeface="+mn-lt"/>
            </a:endParaRPr>
          </a:p>
        </p:txBody>
      </p:sp>
      <p:sp>
        <p:nvSpPr>
          <p:cNvPr id="3" name="Oval 14"/>
          <p:cNvSpPr>
            <a:spLocks noChangeAspect="1"/>
          </p:cNvSpPr>
          <p:nvPr/>
        </p:nvSpPr>
        <p:spPr>
          <a:xfrm>
            <a:off x="3912870" y="2291239"/>
            <a:ext cx="849630" cy="849630"/>
          </a:xfrm>
          <a:prstGeom prst="ellipse">
            <a:avLst/>
          </a:prstGeom>
          <a:solidFill>
            <a:schemeClr val="accent1">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900" b="1" dirty="0">
                <a:solidFill>
                  <a:schemeClr val="bg1"/>
                </a:solidFill>
                <a:cs typeface="+mn-ea"/>
                <a:sym typeface="+mn-lt"/>
              </a:rPr>
              <a:t>单击此处输入文本</a:t>
            </a:r>
            <a:endParaRPr lang="en-US" sz="1500" dirty="0">
              <a:solidFill>
                <a:schemeClr val="bg1"/>
              </a:solidFill>
              <a:cs typeface="+mn-ea"/>
              <a:sym typeface="+mn-lt"/>
            </a:endParaRPr>
          </a:p>
        </p:txBody>
      </p:sp>
      <p:sp>
        <p:nvSpPr>
          <p:cNvPr id="67" name="Oval 14"/>
          <p:cNvSpPr>
            <a:spLocks noChangeAspect="1"/>
          </p:cNvSpPr>
          <p:nvPr/>
        </p:nvSpPr>
        <p:spPr>
          <a:xfrm>
            <a:off x="6712744" y="1380173"/>
            <a:ext cx="849630" cy="849630"/>
          </a:xfrm>
          <a:prstGeom prst="ellipse">
            <a:avLst/>
          </a:prstGeom>
          <a:solidFill>
            <a:schemeClr val="accent1">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900" b="1" dirty="0">
                <a:solidFill>
                  <a:schemeClr val="bg1"/>
                </a:solidFill>
                <a:cs typeface="+mn-ea"/>
                <a:sym typeface="+mn-lt"/>
              </a:rPr>
              <a:t>单击此处输入文本</a:t>
            </a:r>
            <a:endParaRPr lang="en-US" sz="1500" dirty="0">
              <a:solidFill>
                <a:schemeClr val="bg1"/>
              </a:solidFill>
              <a:cs typeface="+mn-ea"/>
              <a:sym typeface="+mn-lt"/>
            </a:endParaRPr>
          </a:p>
        </p:txBody>
      </p:sp>
      <p:sp>
        <p:nvSpPr>
          <p:cNvPr id="68" name="任意多边形 67"/>
          <p:cNvSpPr/>
          <p:nvPr/>
        </p:nvSpPr>
        <p:spPr>
          <a:xfrm>
            <a:off x="4626769" y="1634490"/>
            <a:ext cx="2085975" cy="755333"/>
          </a:xfrm>
          <a:custGeom>
            <a:avLst/>
            <a:gdLst>
              <a:gd name="connsiteX0" fmla="*/ 0 w 2431473"/>
              <a:gd name="connsiteY0" fmla="*/ 880693 h 880693"/>
              <a:gd name="connsiteX1" fmla="*/ 1018309 w 2431473"/>
              <a:gd name="connsiteY1" fmla="*/ 56347 h 880693"/>
              <a:gd name="connsiteX2" fmla="*/ 2431473 w 2431473"/>
              <a:gd name="connsiteY2" fmla="*/ 139474 h 880693"/>
            </a:gdLst>
            <a:ahLst/>
            <a:cxnLst>
              <a:cxn ang="0">
                <a:pos x="connsiteX0" y="connsiteY0"/>
              </a:cxn>
              <a:cxn ang="0">
                <a:pos x="connsiteX1" y="connsiteY1"/>
              </a:cxn>
              <a:cxn ang="0">
                <a:pos x="connsiteX2" y="connsiteY2"/>
              </a:cxn>
            </a:cxnLst>
            <a:rect l="l" t="t" r="r" b="b"/>
            <a:pathLst>
              <a:path w="2431473" h="880693">
                <a:moveTo>
                  <a:pt x="0" y="880693"/>
                </a:moveTo>
                <a:cubicBezTo>
                  <a:pt x="306532" y="530288"/>
                  <a:pt x="613064" y="179883"/>
                  <a:pt x="1018309" y="56347"/>
                </a:cubicBezTo>
                <a:cubicBezTo>
                  <a:pt x="1423554" y="-67189"/>
                  <a:pt x="1927513" y="36142"/>
                  <a:pt x="2431473" y="139474"/>
                </a:cubicBezTo>
              </a:path>
            </a:pathLst>
          </a:custGeom>
          <a:noFill/>
          <a:ln>
            <a:solidFill>
              <a:schemeClr val="accent1">
                <a:lumMod val="60000"/>
                <a:lumOff val="4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900">
              <a:cs typeface="+mn-ea"/>
              <a:sym typeface="+mn-lt"/>
            </a:endParaRPr>
          </a:p>
        </p:txBody>
      </p:sp>
      <p:sp>
        <p:nvSpPr>
          <p:cNvPr id="69" name="TextBox 153"/>
          <p:cNvSpPr txBox="1"/>
          <p:nvPr/>
        </p:nvSpPr>
        <p:spPr>
          <a:xfrm>
            <a:off x="1814513" y="1475422"/>
            <a:ext cx="2812256" cy="623248"/>
          </a:xfrm>
          <a:prstGeom prst="rect">
            <a:avLst/>
          </a:prstGeom>
          <a:noFill/>
        </p:spPr>
        <p:txBody>
          <a:bodyPr wrap="square" lIns="68580" tIns="34290" rIns="68580" bIns="34290" rtlCol="0">
            <a:sp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woman.I love you more than I've ever loved any woman. </a:t>
            </a:r>
            <a:endParaRPr lang="zh-CN" altLang="en-US" sz="800" dirty="0">
              <a:solidFill>
                <a:schemeClr val="tx1">
                  <a:lumMod val="65000"/>
                  <a:lumOff val="35000"/>
                </a:schemeClr>
              </a:solidFill>
              <a:cs typeface="+mn-ea"/>
              <a:sym typeface="+mn-lt"/>
            </a:endParaRPr>
          </a:p>
        </p:txBody>
      </p:sp>
      <p:sp>
        <p:nvSpPr>
          <p:cNvPr id="70" name="TextBox 153"/>
          <p:cNvSpPr txBox="1"/>
          <p:nvPr/>
        </p:nvSpPr>
        <p:spPr>
          <a:xfrm>
            <a:off x="2780824" y="3231832"/>
            <a:ext cx="2805113" cy="623248"/>
          </a:xfrm>
          <a:prstGeom prst="rect">
            <a:avLst/>
          </a:prstGeom>
          <a:noFill/>
        </p:spPr>
        <p:txBody>
          <a:bodyPr wrap="square" lIns="68580" tIns="34290" rIns="68580" bIns="34290" rtlCol="0">
            <a:sp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woman.I love you more than I've ever loved any woman. </a:t>
            </a:r>
            <a:endParaRPr lang="zh-CN" altLang="en-US" sz="800" dirty="0">
              <a:solidFill>
                <a:schemeClr val="tx1">
                  <a:lumMod val="65000"/>
                  <a:lumOff val="35000"/>
                </a:schemeClr>
              </a:solidFill>
              <a:cs typeface="+mn-ea"/>
              <a:sym typeface="+mn-lt"/>
            </a:endParaRPr>
          </a:p>
        </p:txBody>
      </p:sp>
      <p:sp>
        <p:nvSpPr>
          <p:cNvPr id="71" name="TextBox 153"/>
          <p:cNvSpPr txBox="1"/>
          <p:nvPr/>
        </p:nvSpPr>
        <p:spPr>
          <a:xfrm>
            <a:off x="5666423" y="2312670"/>
            <a:ext cx="2942749" cy="623248"/>
          </a:xfrm>
          <a:prstGeom prst="rect">
            <a:avLst/>
          </a:prstGeom>
          <a:noFill/>
        </p:spPr>
        <p:txBody>
          <a:bodyPr wrap="square" lIns="68580" tIns="34290" rIns="68580" bIns="34290" rtlCol="0">
            <a:sp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woman.I love you more than I've ever loved any woman. </a:t>
            </a:r>
            <a:endParaRPr lang="zh-CN" altLang="en-US" sz="800" dirty="0">
              <a:solidFill>
                <a:schemeClr val="tx1">
                  <a:lumMod val="65000"/>
                  <a:lumOff val="35000"/>
                </a:schemeClr>
              </a:solidFill>
              <a:cs typeface="+mn-ea"/>
              <a:sym typeface="+mn-lt"/>
            </a:endParaRPr>
          </a:p>
        </p:txBody>
      </p:sp>
      <p:grpSp>
        <p:nvGrpSpPr>
          <p:cNvPr id="12" name="组合 11"/>
          <p:cNvGrpSpPr/>
          <p:nvPr/>
        </p:nvGrpSpPr>
        <p:grpSpPr>
          <a:xfrm>
            <a:off x="0" y="115720"/>
            <a:ext cx="3835498" cy="489948"/>
            <a:chOff x="0" y="115720"/>
            <a:chExt cx="3835498" cy="489948"/>
          </a:xfrm>
        </p:grpSpPr>
        <p:sp>
          <p:nvSpPr>
            <p:cNvPr id="15" name="矩形 14"/>
            <p:cNvSpPr/>
            <p:nvPr/>
          </p:nvSpPr>
          <p:spPr>
            <a:xfrm>
              <a:off x="0" y="179780"/>
              <a:ext cx="649164" cy="349836"/>
            </a:xfrm>
            <a:prstGeom prst="rect">
              <a:avLst/>
            </a:prstGeom>
            <a:blipFill dpi="0" rotWithShape="1">
              <a:blip r:embed="rId3"/>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6" name="矩形 15"/>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后续目标</a:t>
              </a:r>
            </a:p>
          </p:txBody>
        </p:sp>
        <p:sp>
          <p:nvSpPr>
            <p:cNvPr id="17"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1000"/>
                                        <p:tgtEl>
                                          <p:spTgt spid="6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1000"/>
                                        <p:tgtEl>
                                          <p:spTgt spid="13"/>
                                        </p:tgtEl>
                                      </p:cBhvr>
                                    </p:animEffect>
                                  </p:childTnLst>
                                </p:cTn>
                              </p:par>
                            </p:childTnLst>
                          </p:cTn>
                        </p:par>
                        <p:par>
                          <p:cTn id="18" fill="hold">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 calcmode="lin" valueType="num">
                                      <p:cBhvr>
                                        <p:cTn id="2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1000"/>
                                        <p:tgtEl>
                                          <p:spTgt spid="7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wipe(left)">
                                      <p:cBhvr>
                                        <p:cTn id="31" dur="1000"/>
                                        <p:tgtEl>
                                          <p:spTgt spid="68"/>
                                        </p:tgtEl>
                                      </p:cBhvr>
                                    </p:animEffect>
                                  </p:childTnLst>
                                </p:cTn>
                              </p:par>
                            </p:childTnLst>
                          </p:cTn>
                        </p:par>
                        <p:par>
                          <p:cTn id="32" fill="hold">
                            <p:stCondLst>
                              <p:cond delay="4000"/>
                            </p:stCondLst>
                            <p:childTnLst>
                              <p:par>
                                <p:cTn id="33" presetID="15" presetClass="entr" presetSubtype="0"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p:cTn id="35" dur="1000" fill="hold"/>
                                        <p:tgtEl>
                                          <p:spTgt spid="67"/>
                                        </p:tgtEl>
                                        <p:attrNameLst>
                                          <p:attrName>ppt_w</p:attrName>
                                        </p:attrNameLst>
                                      </p:cBhvr>
                                      <p:tavLst>
                                        <p:tav tm="0">
                                          <p:val>
                                            <p:fltVal val="0"/>
                                          </p:val>
                                        </p:tav>
                                        <p:tav tm="100000">
                                          <p:val>
                                            <p:strVal val="#ppt_w"/>
                                          </p:val>
                                        </p:tav>
                                      </p:tavLst>
                                    </p:anim>
                                    <p:anim calcmode="lin" valueType="num">
                                      <p:cBhvr>
                                        <p:cTn id="36" dur="1000" fill="hold"/>
                                        <p:tgtEl>
                                          <p:spTgt spid="67"/>
                                        </p:tgtEl>
                                        <p:attrNameLst>
                                          <p:attrName>ppt_h</p:attrName>
                                        </p:attrNameLst>
                                      </p:cBhvr>
                                      <p:tavLst>
                                        <p:tav tm="0">
                                          <p:val>
                                            <p:fltVal val="0"/>
                                          </p:val>
                                        </p:tav>
                                        <p:tav tm="100000">
                                          <p:val>
                                            <p:strVal val="#ppt_h"/>
                                          </p:val>
                                        </p:tav>
                                      </p:tavLst>
                                    </p:anim>
                                    <p:anim calcmode="lin" valueType="num">
                                      <p:cBhvr>
                                        <p:cTn id="37" dur="1000" fill="hold"/>
                                        <p:tgtEl>
                                          <p:spTgt spid="67"/>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67"/>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5000"/>
                            </p:stCondLst>
                            <p:childTnLst>
                              <p:par>
                                <p:cTn id="40" presetID="10" presetClass="entr" presetSubtype="0" fill="hold" grpId="0" nodeType="after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3" grpId="0" bldLvl="0" animBg="1"/>
      <p:bldP spid="3" grpId="0" bldLvl="0" animBg="1"/>
      <p:bldP spid="67" grpId="0" bldLvl="0" animBg="1"/>
      <p:bldP spid="68" grpId="0" bldLvl="0" animBg="1"/>
      <p:bldP spid="69" grpId="0"/>
      <p:bldP spid="70" grpId="0"/>
      <p:bldP spid="7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065549" y="1565909"/>
            <a:ext cx="2294160" cy="1284684"/>
          </a:xfrm>
          <a:prstGeom prst="rect">
            <a:avLst/>
          </a:prstGeom>
          <a:blipFill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8" name="矩形 17"/>
          <p:cNvSpPr/>
          <p:nvPr/>
        </p:nvSpPr>
        <p:spPr>
          <a:xfrm>
            <a:off x="3425397" y="1565909"/>
            <a:ext cx="2294160" cy="1284684"/>
          </a:xfrm>
          <a:prstGeom prst="rect">
            <a:avLst/>
          </a:prstGeom>
          <a:blipFill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9" name="矩形 18"/>
          <p:cNvSpPr/>
          <p:nvPr/>
        </p:nvSpPr>
        <p:spPr>
          <a:xfrm>
            <a:off x="5785244" y="1565909"/>
            <a:ext cx="2294160" cy="1284684"/>
          </a:xfrm>
          <a:prstGeom prst="rect">
            <a:avLst/>
          </a:prstGeom>
          <a:blipFill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0" name="矩形 19"/>
          <p:cNvSpPr/>
          <p:nvPr/>
        </p:nvSpPr>
        <p:spPr>
          <a:xfrm>
            <a:off x="1065549" y="2927273"/>
            <a:ext cx="2294160" cy="1284684"/>
          </a:xfrm>
          <a:prstGeom prst="rect">
            <a:avLst/>
          </a:prstGeom>
          <a:blipFill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1" name="矩形 20"/>
          <p:cNvSpPr/>
          <p:nvPr/>
        </p:nvSpPr>
        <p:spPr>
          <a:xfrm>
            <a:off x="3425397" y="2927273"/>
            <a:ext cx="2294160" cy="128468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2" name="矩形 21"/>
          <p:cNvSpPr/>
          <p:nvPr/>
        </p:nvSpPr>
        <p:spPr>
          <a:xfrm>
            <a:off x="5785244" y="2927273"/>
            <a:ext cx="2294160" cy="1284684"/>
          </a:xfrm>
          <a:prstGeom prst="rect">
            <a:avLst/>
          </a:prstGeom>
          <a:blipFill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5" name="Freeform 9"/>
          <p:cNvSpPr/>
          <p:nvPr/>
        </p:nvSpPr>
        <p:spPr bwMode="auto">
          <a:xfrm flipH="1">
            <a:off x="4332447" y="3166110"/>
            <a:ext cx="480536" cy="30099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cs typeface="+mn-ea"/>
              <a:sym typeface="+mn-lt"/>
            </a:endParaRPr>
          </a:p>
        </p:txBody>
      </p:sp>
      <p:sp>
        <p:nvSpPr>
          <p:cNvPr id="26" name="矩形 3"/>
          <p:cNvSpPr>
            <a:spLocks noChangeArrowheads="1"/>
          </p:cNvSpPr>
          <p:nvPr/>
        </p:nvSpPr>
        <p:spPr bwMode="auto">
          <a:xfrm>
            <a:off x="3802876" y="3747137"/>
            <a:ext cx="1540155" cy="267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lgn="ctr">
              <a:spcBef>
                <a:spcPct val="0"/>
              </a:spcBef>
              <a:buFont typeface="Arial" panose="020B0604020202020204" pitchFamily="34" charset="0"/>
              <a:buNone/>
            </a:pPr>
            <a:r>
              <a:rPr lang="zh-CN" altLang="en-US" b="1" dirty="0">
                <a:solidFill>
                  <a:schemeClr val="bg1"/>
                </a:solidFill>
                <a:cs typeface="+mn-ea"/>
                <a:sym typeface="+mn-lt"/>
              </a:rPr>
              <a:t>单击此处输入标题</a:t>
            </a:r>
          </a:p>
        </p:txBody>
      </p:sp>
      <p:grpSp>
        <p:nvGrpSpPr>
          <p:cNvPr id="12" name="组合 11"/>
          <p:cNvGrpSpPr/>
          <p:nvPr/>
        </p:nvGrpSpPr>
        <p:grpSpPr>
          <a:xfrm>
            <a:off x="0" y="115720"/>
            <a:ext cx="3835498" cy="489948"/>
            <a:chOff x="0" y="115720"/>
            <a:chExt cx="3835498" cy="489948"/>
          </a:xfrm>
        </p:grpSpPr>
        <p:sp>
          <p:nvSpPr>
            <p:cNvPr id="13" name="矩形 12"/>
            <p:cNvSpPr/>
            <p:nvPr/>
          </p:nvSpPr>
          <p:spPr>
            <a:xfrm>
              <a:off x="0" y="179780"/>
              <a:ext cx="649164" cy="349836"/>
            </a:xfrm>
            <a:prstGeom prst="rect">
              <a:avLst/>
            </a:prstGeom>
            <a:blipFill dpi="0" rotWithShape="1">
              <a:blip r:embed="rId8"/>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5" name="矩形 14"/>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后续目标</a:t>
              </a:r>
            </a:p>
          </p:txBody>
        </p:sp>
        <p:sp>
          <p:nvSpPr>
            <p:cNvPr id="16"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0-#ppt_w/2"/>
                                          </p:val>
                                        </p:tav>
                                        <p:tav tm="100000">
                                          <p:val>
                                            <p:strVal val="#ppt_x"/>
                                          </p:val>
                                        </p:tav>
                                      </p:tavLst>
                                    </p:anim>
                                    <p:anim calcmode="lin" valueType="num">
                                      <p:cBhvr additive="base">
                                        <p:cTn id="12" dur="1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1000" fill="hold"/>
                                        <p:tgtEl>
                                          <p:spTgt spid="21"/>
                                        </p:tgtEl>
                                        <p:attrNameLst>
                                          <p:attrName>ppt_x</p:attrName>
                                        </p:attrNameLst>
                                      </p:cBhvr>
                                      <p:tavLst>
                                        <p:tav tm="0">
                                          <p:val>
                                            <p:strVal val="#ppt_x"/>
                                          </p:val>
                                        </p:tav>
                                        <p:tav tm="100000">
                                          <p:val>
                                            <p:strVal val="#ppt_x"/>
                                          </p:val>
                                        </p:tav>
                                      </p:tavLst>
                                    </p:anim>
                                    <p:anim calcmode="lin" valueType="num">
                                      <p:cBhvr additive="base">
                                        <p:cTn id="20" dur="1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1+#ppt_w/2"/>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1+#ppt_w/2"/>
                                          </p:val>
                                        </p:tav>
                                        <p:tav tm="100000">
                                          <p:val>
                                            <p:strVal val="#ppt_x"/>
                                          </p:val>
                                        </p:tav>
                                      </p:tavLst>
                                    </p:anim>
                                    <p:anim calcmode="lin" valueType="num">
                                      <p:cBhvr additive="base">
                                        <p:cTn id="28" dur="1000" fill="hold"/>
                                        <p:tgtEl>
                                          <p:spTgt spid="22"/>
                                        </p:tgtEl>
                                        <p:attrNameLst>
                                          <p:attrName>ppt_y</p:attrName>
                                        </p:attrNameLst>
                                      </p:cBhvr>
                                      <p:tavLst>
                                        <p:tav tm="0">
                                          <p:val>
                                            <p:strVal val="1+#ppt_h/2"/>
                                          </p:val>
                                        </p:tav>
                                        <p:tav tm="100000">
                                          <p:val>
                                            <p:strVal val="#ppt_y"/>
                                          </p:val>
                                        </p:tav>
                                      </p:tavLst>
                                    </p:anim>
                                  </p:childTnLst>
                                </p:cTn>
                              </p:par>
                              <p:par>
                                <p:cTn id="29" presetID="8" presetClass="emph" presetSubtype="0" fill="hold" grpId="1" nodeType="withEffect">
                                  <p:stCondLst>
                                    <p:cond delay="0"/>
                                  </p:stCondLst>
                                  <p:childTnLst>
                                    <p:animRot by="21600000">
                                      <p:cBhvr>
                                        <p:cTn id="30" dur="1000" fill="hold"/>
                                        <p:tgtEl>
                                          <p:spTgt spid="17"/>
                                        </p:tgtEl>
                                        <p:attrNameLst>
                                          <p:attrName>r</p:attrName>
                                        </p:attrNameLst>
                                      </p:cBhvr>
                                    </p:animRot>
                                  </p:childTnLst>
                                </p:cTn>
                              </p:par>
                              <p:par>
                                <p:cTn id="31" presetID="8" presetClass="emph" presetSubtype="0" fill="hold" grpId="1" nodeType="withEffect">
                                  <p:stCondLst>
                                    <p:cond delay="0"/>
                                  </p:stCondLst>
                                  <p:childTnLst>
                                    <p:animRot by="21600000">
                                      <p:cBhvr>
                                        <p:cTn id="32" dur="1000" fill="hold"/>
                                        <p:tgtEl>
                                          <p:spTgt spid="20"/>
                                        </p:tgtEl>
                                        <p:attrNameLst>
                                          <p:attrName>r</p:attrName>
                                        </p:attrNameLst>
                                      </p:cBhvr>
                                    </p:animRot>
                                  </p:childTnLst>
                                </p:cTn>
                              </p:par>
                              <p:par>
                                <p:cTn id="33" presetID="8" presetClass="emph" presetSubtype="0" fill="hold" grpId="1" nodeType="withEffect">
                                  <p:stCondLst>
                                    <p:cond delay="0"/>
                                  </p:stCondLst>
                                  <p:childTnLst>
                                    <p:animRot by="21600000">
                                      <p:cBhvr>
                                        <p:cTn id="34" dur="1000" fill="hold"/>
                                        <p:tgtEl>
                                          <p:spTgt spid="18"/>
                                        </p:tgtEl>
                                        <p:attrNameLst>
                                          <p:attrName>r</p:attrName>
                                        </p:attrNameLst>
                                      </p:cBhvr>
                                    </p:animRot>
                                  </p:childTnLst>
                                </p:cTn>
                              </p:par>
                              <p:par>
                                <p:cTn id="35" presetID="8" presetClass="emph" presetSubtype="0" fill="hold" grpId="1" nodeType="withEffect">
                                  <p:stCondLst>
                                    <p:cond delay="0"/>
                                  </p:stCondLst>
                                  <p:childTnLst>
                                    <p:animRot by="21600000">
                                      <p:cBhvr>
                                        <p:cTn id="36" dur="1000" fill="hold"/>
                                        <p:tgtEl>
                                          <p:spTgt spid="21"/>
                                        </p:tgtEl>
                                        <p:attrNameLst>
                                          <p:attrName>r</p:attrName>
                                        </p:attrNameLst>
                                      </p:cBhvr>
                                    </p:animRot>
                                  </p:childTnLst>
                                </p:cTn>
                              </p:par>
                              <p:par>
                                <p:cTn id="37" presetID="8" presetClass="emph" presetSubtype="0" fill="hold" grpId="1" nodeType="withEffect">
                                  <p:stCondLst>
                                    <p:cond delay="0"/>
                                  </p:stCondLst>
                                  <p:childTnLst>
                                    <p:animRot by="21600000">
                                      <p:cBhvr>
                                        <p:cTn id="38" dur="1000" fill="hold"/>
                                        <p:tgtEl>
                                          <p:spTgt spid="19"/>
                                        </p:tgtEl>
                                        <p:attrNameLst>
                                          <p:attrName>r</p:attrName>
                                        </p:attrNameLst>
                                      </p:cBhvr>
                                    </p:animRot>
                                  </p:childTnLst>
                                </p:cTn>
                              </p:par>
                              <p:par>
                                <p:cTn id="39" presetID="8" presetClass="emph" presetSubtype="0" fill="hold" grpId="1" nodeType="withEffect">
                                  <p:stCondLst>
                                    <p:cond delay="0"/>
                                  </p:stCondLst>
                                  <p:childTnLst>
                                    <p:animRot by="21600000">
                                      <p:cBhvr>
                                        <p:cTn id="40" dur="1000" fill="hold"/>
                                        <p:tgtEl>
                                          <p:spTgt spid="22"/>
                                        </p:tgtEl>
                                        <p:attrNameLst>
                                          <p:attrName>r</p:attrName>
                                        </p:attrNameLst>
                                      </p:cBhvr>
                                    </p:animRot>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transition="in" filter="fade">
                                      <p:cBhvr>
                                        <p:cTn id="46" dur="500"/>
                                        <p:tgtEl>
                                          <p:spTgt spid="25"/>
                                        </p:tgtEl>
                                      </p:cBhvr>
                                    </p:animEffect>
                                  </p:childTnLst>
                                </p:cTn>
                              </p:par>
                            </p:childTnLst>
                          </p:cTn>
                        </p:par>
                        <p:par>
                          <p:cTn id="47" fill="hold">
                            <p:stCondLst>
                              <p:cond delay="1500"/>
                            </p:stCondLst>
                            <p:childTnLst>
                              <p:par>
                                <p:cTn id="48" presetID="16" presetClass="entr" presetSubtype="37"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barn(outVertical)">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bldLvl="0" animBg="1"/>
      <p:bldP spid="18" grpId="0" bldLvl="0" animBg="1"/>
      <p:bldP spid="18" grpId="1" bldLvl="0" animBg="1"/>
      <p:bldP spid="19" grpId="0" bldLvl="0" animBg="1"/>
      <p:bldP spid="19" grpId="1" bldLvl="0" animBg="1"/>
      <p:bldP spid="20" grpId="0" bldLvl="0" animBg="1"/>
      <p:bldP spid="20" grpId="1" bldLvl="0" animBg="1"/>
      <p:bldP spid="21" grpId="0" bldLvl="0" animBg="1"/>
      <p:bldP spid="21" grpId="1" bldLvl="0" animBg="1"/>
      <p:bldP spid="22" grpId="0" bldLvl="0" animBg="1"/>
      <p:bldP spid="22" grpId="1" bldLvl="0" animBg="1"/>
      <p:bldP spid="25" grpId="0" bldLvl="0" animBg="1"/>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3924269" y="1424264"/>
            <a:ext cx="1278527" cy="1278527"/>
            <a:chOff x="3924269" y="1262904"/>
            <a:chExt cx="1278527" cy="1278527"/>
          </a:xfrm>
        </p:grpSpPr>
        <p:sp>
          <p:nvSpPr>
            <p:cNvPr id="15" name="椭圆 14"/>
            <p:cNvSpPr/>
            <p:nvPr/>
          </p:nvSpPr>
          <p:spPr>
            <a:xfrm>
              <a:off x="3924269" y="1262904"/>
              <a:ext cx="1278527" cy="1278527"/>
            </a:xfrm>
            <a:prstGeom prst="ellipse">
              <a:avLst/>
            </a:prstGeom>
            <a:solidFill>
              <a:schemeClr val="bg1"/>
            </a:solidFill>
            <a:ln w="635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76"/>
            <p:cNvSpPr txBox="1"/>
            <p:nvPr/>
          </p:nvSpPr>
          <p:spPr>
            <a:xfrm>
              <a:off x="4197634" y="1346948"/>
              <a:ext cx="633828" cy="1177245"/>
            </a:xfrm>
            <a:prstGeom prst="rect">
              <a:avLst/>
            </a:prstGeom>
            <a:noFill/>
          </p:spPr>
          <p:txBody>
            <a:bodyPr wrap="none" lIns="68580" tIns="34290" rIns="68580" bIns="34290" rtlCol="0">
              <a:spAutoFit/>
            </a:bodyPr>
            <a:lstStyle/>
            <a:p>
              <a:r>
                <a:rPr lang="en-US" altLang="zh-CN" sz="7200" b="1" dirty="0">
                  <a:solidFill>
                    <a:schemeClr val="tx1">
                      <a:lumMod val="65000"/>
                      <a:lumOff val="35000"/>
                    </a:schemeClr>
                  </a:solidFill>
                  <a:cs typeface="+mn-ea"/>
                  <a:sym typeface="+mn-lt"/>
                </a:rPr>
                <a:t>3</a:t>
              </a:r>
              <a:endParaRPr lang="zh-CN" altLang="en-US" sz="7200" b="1" dirty="0">
                <a:solidFill>
                  <a:schemeClr val="tx1">
                    <a:lumMod val="65000"/>
                    <a:lumOff val="35000"/>
                  </a:schemeClr>
                </a:solidFill>
                <a:cs typeface="+mn-ea"/>
                <a:sym typeface="+mn-lt"/>
              </a:endParaRPr>
            </a:p>
          </p:txBody>
        </p:sp>
      </p:grpSp>
      <p:sp>
        <p:nvSpPr>
          <p:cNvPr id="17" name="Freeform 63"/>
          <p:cNvSpPr>
            <a:spLocks noChangeAspect="1" noChangeArrowheads="1"/>
          </p:cNvSpPr>
          <p:nvPr/>
        </p:nvSpPr>
        <p:spPr bwMode="auto">
          <a:xfrm>
            <a:off x="2929581" y="2941436"/>
            <a:ext cx="524834" cy="628146"/>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p:spPr>
        <p:txBody>
          <a:bodyPr wrap="square" anchor="ctr">
            <a:noAutofit/>
          </a:bodyPr>
          <a:lstStyle/>
          <a:p>
            <a:pPr>
              <a:defRPr/>
            </a:pPr>
            <a:endParaRPr lang="en-US" sz="1800" dirty="0">
              <a:cs typeface="+mn-ea"/>
              <a:sym typeface="+mn-lt"/>
            </a:endParaRPr>
          </a:p>
        </p:txBody>
      </p:sp>
      <p:sp>
        <p:nvSpPr>
          <p:cNvPr id="18" name="文本框 106"/>
          <p:cNvSpPr txBox="1"/>
          <p:nvPr/>
        </p:nvSpPr>
        <p:spPr>
          <a:xfrm>
            <a:off x="3533626" y="2910946"/>
            <a:ext cx="2703304" cy="746358"/>
          </a:xfrm>
          <a:prstGeom prst="rect">
            <a:avLst/>
          </a:prstGeom>
          <a:noFill/>
        </p:spPr>
        <p:txBody>
          <a:bodyPr wrap="none" lIns="68580" tIns="34290" rIns="68580" bIns="34290" rtlCol="0">
            <a:spAutoFit/>
            <a:scene3d>
              <a:camera prst="orthographicFront"/>
              <a:lightRig rig="threePt" dir="t"/>
            </a:scene3d>
            <a:sp3d contourW="12700"/>
          </a:bodyPr>
          <a:lstStyle/>
          <a:p>
            <a:pPr algn="ctr"/>
            <a:r>
              <a:rPr lang="zh-CN" altLang="en-US" sz="4400" b="1" spc="600" dirty="0">
                <a:solidFill>
                  <a:schemeClr val="accent1">
                    <a:lumMod val="50000"/>
                  </a:schemeClr>
                </a:solidFill>
                <a:cs typeface="+mn-ea"/>
                <a:sym typeface="+mn-lt"/>
              </a:rPr>
              <a:t>工作计划</a:t>
            </a:r>
          </a:p>
        </p:txBody>
      </p:sp>
      <p:sp>
        <p:nvSpPr>
          <p:cNvPr id="19" name="文本框 107"/>
          <p:cNvSpPr txBox="1"/>
          <p:nvPr/>
        </p:nvSpPr>
        <p:spPr>
          <a:xfrm>
            <a:off x="2107490" y="3809800"/>
            <a:ext cx="5035727" cy="407804"/>
          </a:xfrm>
          <a:prstGeom prst="rect">
            <a:avLst/>
          </a:prstGeom>
          <a:noFill/>
        </p:spPr>
        <p:txBody>
          <a:bodyPr wrap="square" lIns="68580" tIns="34290" rIns="68580" bIns="34290" rtlCol="0">
            <a:spAutoFit/>
            <a:scene3d>
              <a:camera prst="orthographicFront"/>
              <a:lightRig rig="threePt" dir="t"/>
            </a:scene3d>
            <a:sp3d contourW="12700"/>
          </a:bodyPr>
          <a:lstStyle/>
          <a:p>
            <a:pPr algn="ctr"/>
            <a:r>
              <a:rPr lang="en-US" altLang="zh-CN" sz="1100" dirty="0">
                <a:solidFill>
                  <a:schemeClr val="tx1">
                    <a:lumMod val="85000"/>
                    <a:lumOff val="15000"/>
                  </a:schemeClr>
                </a:solidFill>
                <a:cs typeface="+mn-ea"/>
                <a:sym typeface="+mn-lt"/>
              </a:rPr>
              <a:t>print the presentation and make it into a film a wider field. print the presentation and make it into a film a wider field</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12"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0-#ppt_w/2"/>
                                          </p:val>
                                        </p:tav>
                                        <p:tav tm="100000">
                                          <p:val>
                                            <p:strVal val="#ppt_x"/>
                                          </p:val>
                                        </p:tav>
                                      </p:tavLst>
                                    </p:anim>
                                    <p:anim calcmode="lin" valueType="num">
                                      <p:cBhvr additive="base">
                                        <p:cTn id="1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inVertical)">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文本框 6"/>
          <p:cNvSpPr txBox="1"/>
          <p:nvPr>
            <p:custDataLst>
              <p:tags r:id="rId1"/>
            </p:custDataLst>
          </p:nvPr>
        </p:nvSpPr>
        <p:spPr>
          <a:xfrm>
            <a:off x="4561523" y="1425893"/>
            <a:ext cx="3278505" cy="438582"/>
          </a:xfrm>
          <a:prstGeom prst="rect">
            <a:avLst/>
          </a:prstGeom>
          <a:noFill/>
        </p:spPr>
        <p:txBody>
          <a:bodyPr wrap="square" lIns="68580" tIns="34290" rIns="68580" bIns="34290" rtlCol="0">
            <a:sp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dirty="0">
              <a:solidFill>
                <a:schemeClr val="tx1">
                  <a:lumMod val="65000"/>
                  <a:lumOff val="35000"/>
                </a:schemeClr>
              </a:solidFill>
              <a:cs typeface="+mn-ea"/>
              <a:sym typeface="+mn-lt"/>
            </a:endParaRPr>
          </a:p>
        </p:txBody>
      </p:sp>
      <p:sp>
        <p:nvSpPr>
          <p:cNvPr id="6" name="PA_文本框 6"/>
          <p:cNvSpPr txBox="1"/>
          <p:nvPr>
            <p:custDataLst>
              <p:tags r:id="rId2"/>
            </p:custDataLst>
          </p:nvPr>
        </p:nvSpPr>
        <p:spPr>
          <a:xfrm>
            <a:off x="4561522" y="2553177"/>
            <a:ext cx="2967038" cy="438582"/>
          </a:xfrm>
          <a:prstGeom prst="rect">
            <a:avLst/>
          </a:prstGeom>
          <a:noFill/>
        </p:spPr>
        <p:txBody>
          <a:bodyPr wrap="square" lIns="68580" tIns="34290" rIns="68580" bIns="34290" rtlCol="0">
            <a:sp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dirty="0">
              <a:solidFill>
                <a:schemeClr val="tx1">
                  <a:lumMod val="65000"/>
                  <a:lumOff val="35000"/>
                </a:schemeClr>
              </a:solidFill>
              <a:cs typeface="+mn-ea"/>
              <a:sym typeface="+mn-lt"/>
            </a:endParaRPr>
          </a:p>
        </p:txBody>
      </p:sp>
      <p:sp>
        <p:nvSpPr>
          <p:cNvPr id="11" name="PA_文本框 6"/>
          <p:cNvSpPr txBox="1"/>
          <p:nvPr>
            <p:custDataLst>
              <p:tags r:id="rId3"/>
            </p:custDataLst>
          </p:nvPr>
        </p:nvSpPr>
        <p:spPr>
          <a:xfrm>
            <a:off x="4040981" y="3606642"/>
            <a:ext cx="2967038" cy="438582"/>
          </a:xfrm>
          <a:prstGeom prst="rect">
            <a:avLst/>
          </a:prstGeom>
          <a:noFill/>
        </p:spPr>
        <p:txBody>
          <a:bodyPr wrap="square" lIns="68580" tIns="34290" rIns="68580" bIns="34290" rtlCol="0">
            <a:sp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dirty="0">
              <a:solidFill>
                <a:schemeClr val="tx1">
                  <a:lumMod val="65000"/>
                  <a:lumOff val="35000"/>
                </a:schemeClr>
              </a:solidFill>
              <a:cs typeface="+mn-ea"/>
              <a:sym typeface="+mn-lt"/>
            </a:endParaRPr>
          </a:p>
        </p:txBody>
      </p:sp>
      <p:grpSp>
        <p:nvGrpSpPr>
          <p:cNvPr id="12" name="PA_组合 6"/>
          <p:cNvGrpSpPr/>
          <p:nvPr>
            <p:custDataLst>
              <p:tags r:id="rId4"/>
            </p:custDataLst>
          </p:nvPr>
        </p:nvGrpSpPr>
        <p:grpSpPr>
          <a:xfrm>
            <a:off x="3612833" y="1450657"/>
            <a:ext cx="843915" cy="843915"/>
            <a:chOff x="4202439" y="1314688"/>
            <a:chExt cx="938032" cy="938032"/>
          </a:xfrm>
        </p:grpSpPr>
        <p:sp>
          <p:nvSpPr>
            <p:cNvPr id="13" name="饼形 12"/>
            <p:cNvSpPr/>
            <p:nvPr/>
          </p:nvSpPr>
          <p:spPr>
            <a:xfrm rot="18000000">
              <a:off x="4202439" y="1314688"/>
              <a:ext cx="938032" cy="938032"/>
            </a:xfrm>
            <a:prstGeom prst="pie">
              <a:avLst>
                <a:gd name="adj1" fmla="val 16200000"/>
                <a:gd name="adj2" fmla="val 180000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3" name="文本框 4506"/>
            <p:cNvSpPr txBox="1"/>
            <p:nvPr/>
          </p:nvSpPr>
          <p:spPr>
            <a:xfrm>
              <a:off x="4428440" y="1364266"/>
              <a:ext cx="486030" cy="342102"/>
            </a:xfrm>
            <a:prstGeom prst="rect">
              <a:avLst/>
            </a:prstGeom>
            <a:noFill/>
          </p:spPr>
          <p:txBody>
            <a:bodyPr wrap="square" rtlCol="0">
              <a:spAutoFit/>
            </a:bodyPr>
            <a:lstStyle/>
            <a:p>
              <a:pPr algn="ctr"/>
              <a:r>
                <a:rPr lang="en-US" altLang="zh-CN" b="1" dirty="0">
                  <a:solidFill>
                    <a:schemeClr val="bg1"/>
                  </a:solidFill>
                  <a:cs typeface="+mn-ea"/>
                  <a:sym typeface="+mn-lt"/>
                </a:rPr>
                <a:t>01</a:t>
              </a:r>
              <a:endParaRPr lang="zh-CN" altLang="en-US" b="1" dirty="0">
                <a:solidFill>
                  <a:schemeClr val="bg1"/>
                </a:solidFill>
                <a:cs typeface="+mn-ea"/>
                <a:sym typeface="+mn-lt"/>
              </a:endParaRPr>
            </a:p>
          </p:txBody>
        </p:sp>
      </p:grpSp>
      <p:grpSp>
        <p:nvGrpSpPr>
          <p:cNvPr id="15" name="PA_组合 9"/>
          <p:cNvGrpSpPr/>
          <p:nvPr>
            <p:custDataLst>
              <p:tags r:id="rId5"/>
            </p:custDataLst>
          </p:nvPr>
        </p:nvGrpSpPr>
        <p:grpSpPr>
          <a:xfrm>
            <a:off x="1088232" y="1268730"/>
            <a:ext cx="2041684" cy="2041684"/>
            <a:chOff x="1007238" y="1114728"/>
            <a:chExt cx="2268618" cy="2268618"/>
          </a:xfrm>
        </p:grpSpPr>
        <p:sp>
          <p:nvSpPr>
            <p:cNvPr id="16" name="饼形 15"/>
            <p:cNvSpPr/>
            <p:nvPr/>
          </p:nvSpPr>
          <p:spPr>
            <a:xfrm rot="18000000">
              <a:off x="1007238" y="1114728"/>
              <a:ext cx="2268618" cy="2268618"/>
            </a:xfrm>
            <a:prstGeom prst="pie">
              <a:avLst>
                <a:gd name="adj1" fmla="val 16200000"/>
                <a:gd name="adj2" fmla="val 180000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17" name="文本框 62"/>
            <p:cNvSpPr txBox="1"/>
            <p:nvPr/>
          </p:nvSpPr>
          <p:spPr>
            <a:xfrm>
              <a:off x="1690141" y="1174095"/>
              <a:ext cx="902811" cy="837866"/>
            </a:xfrm>
            <a:prstGeom prst="rect">
              <a:avLst/>
            </a:prstGeom>
            <a:noFill/>
          </p:spPr>
          <p:txBody>
            <a:bodyPr wrap="square" rtlCol="0">
              <a:spAutoFit/>
            </a:bodyPr>
            <a:lstStyle/>
            <a:p>
              <a:pPr algn="ctr">
                <a:lnSpc>
                  <a:spcPct val="150000"/>
                </a:lnSpc>
              </a:pPr>
              <a:r>
                <a:rPr lang="en-US" altLang="zh-CN" b="1" dirty="0">
                  <a:solidFill>
                    <a:schemeClr val="bg1"/>
                  </a:solidFill>
                  <a:cs typeface="+mn-ea"/>
                  <a:sym typeface="+mn-lt"/>
                </a:rPr>
                <a:t>01</a:t>
              </a:r>
            </a:p>
            <a:p>
              <a:pPr algn="ctr"/>
              <a:r>
                <a:rPr lang="zh-CN" altLang="en-US" sz="1100" b="1" dirty="0">
                  <a:solidFill>
                    <a:schemeClr val="bg1"/>
                  </a:solidFill>
                  <a:cs typeface="+mn-ea"/>
                  <a:sym typeface="+mn-lt"/>
                </a:rPr>
                <a:t>单击此处输入文本</a:t>
              </a:r>
            </a:p>
          </p:txBody>
        </p:sp>
      </p:grpSp>
      <p:grpSp>
        <p:nvGrpSpPr>
          <p:cNvPr id="18" name="PA_组合 10"/>
          <p:cNvGrpSpPr/>
          <p:nvPr>
            <p:custDataLst>
              <p:tags r:id="rId6"/>
            </p:custDataLst>
          </p:nvPr>
        </p:nvGrpSpPr>
        <p:grpSpPr>
          <a:xfrm>
            <a:off x="1061562" y="1295877"/>
            <a:ext cx="2041684" cy="2041684"/>
            <a:chOff x="971601" y="1150433"/>
            <a:chExt cx="2268618" cy="2268618"/>
          </a:xfrm>
        </p:grpSpPr>
        <p:sp>
          <p:nvSpPr>
            <p:cNvPr id="19" name="饼形 18"/>
            <p:cNvSpPr/>
            <p:nvPr/>
          </p:nvSpPr>
          <p:spPr>
            <a:xfrm rot="10800000">
              <a:off x="971601" y="1150433"/>
              <a:ext cx="2268618" cy="2268618"/>
            </a:xfrm>
            <a:prstGeom prst="pie">
              <a:avLst>
                <a:gd name="adj1" fmla="val 16200000"/>
                <a:gd name="adj2" fmla="val 180000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20" name="文本框 62"/>
            <p:cNvSpPr txBox="1"/>
            <p:nvPr/>
          </p:nvSpPr>
          <p:spPr>
            <a:xfrm>
              <a:off x="1203098" y="2211711"/>
              <a:ext cx="902811" cy="837866"/>
            </a:xfrm>
            <a:prstGeom prst="rect">
              <a:avLst/>
            </a:prstGeom>
            <a:noFill/>
          </p:spPr>
          <p:txBody>
            <a:bodyPr wrap="square" rtlCol="0">
              <a:spAutoFit/>
            </a:bodyPr>
            <a:lstStyle/>
            <a:p>
              <a:pPr algn="ctr">
                <a:lnSpc>
                  <a:spcPct val="150000"/>
                </a:lnSpc>
              </a:pPr>
              <a:r>
                <a:rPr lang="en-US" altLang="zh-CN" b="1" dirty="0">
                  <a:solidFill>
                    <a:schemeClr val="bg1"/>
                  </a:solidFill>
                  <a:cs typeface="+mn-ea"/>
                  <a:sym typeface="+mn-lt"/>
                </a:rPr>
                <a:t>02</a:t>
              </a:r>
            </a:p>
            <a:p>
              <a:pPr algn="ctr"/>
              <a:r>
                <a:rPr lang="zh-CN" altLang="en-US" sz="1100" b="1" dirty="0">
                  <a:solidFill>
                    <a:schemeClr val="bg1"/>
                  </a:solidFill>
                  <a:cs typeface="+mn-ea"/>
                  <a:sym typeface="+mn-lt"/>
                </a:rPr>
                <a:t>单击此处输入文本</a:t>
              </a:r>
            </a:p>
          </p:txBody>
        </p:sp>
      </p:grpSp>
      <p:grpSp>
        <p:nvGrpSpPr>
          <p:cNvPr id="21" name="PA_组合 11"/>
          <p:cNvGrpSpPr/>
          <p:nvPr>
            <p:custDataLst>
              <p:tags r:id="rId7"/>
            </p:custDataLst>
          </p:nvPr>
        </p:nvGrpSpPr>
        <p:grpSpPr>
          <a:xfrm>
            <a:off x="1101090" y="1295877"/>
            <a:ext cx="2041684" cy="2041684"/>
            <a:chOff x="1024100" y="1150433"/>
            <a:chExt cx="2268618" cy="2268618"/>
          </a:xfrm>
        </p:grpSpPr>
        <p:sp>
          <p:nvSpPr>
            <p:cNvPr id="22" name="饼形 21"/>
            <p:cNvSpPr/>
            <p:nvPr/>
          </p:nvSpPr>
          <p:spPr>
            <a:xfrm rot="3600000">
              <a:off x="1024100" y="1150433"/>
              <a:ext cx="2268618" cy="2268618"/>
            </a:xfrm>
            <a:prstGeom prst="pie">
              <a:avLst>
                <a:gd name="adj1" fmla="val 16200000"/>
                <a:gd name="adj2" fmla="val 180000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23" name="文本框 62"/>
            <p:cNvSpPr txBox="1"/>
            <p:nvPr/>
          </p:nvSpPr>
          <p:spPr>
            <a:xfrm>
              <a:off x="2161762" y="2211711"/>
              <a:ext cx="902811" cy="837866"/>
            </a:xfrm>
            <a:prstGeom prst="rect">
              <a:avLst/>
            </a:prstGeom>
            <a:noFill/>
          </p:spPr>
          <p:txBody>
            <a:bodyPr wrap="square" rtlCol="0">
              <a:spAutoFit/>
            </a:bodyPr>
            <a:lstStyle/>
            <a:p>
              <a:pPr algn="ctr">
                <a:lnSpc>
                  <a:spcPct val="150000"/>
                </a:lnSpc>
              </a:pPr>
              <a:r>
                <a:rPr lang="en-US" altLang="zh-CN" b="1" dirty="0">
                  <a:solidFill>
                    <a:schemeClr val="bg1"/>
                  </a:solidFill>
                  <a:cs typeface="+mn-ea"/>
                  <a:sym typeface="+mn-lt"/>
                </a:rPr>
                <a:t>03</a:t>
              </a:r>
            </a:p>
            <a:p>
              <a:pPr algn="ctr"/>
              <a:r>
                <a:rPr lang="zh-CN" altLang="en-US" sz="1100" b="1" dirty="0">
                  <a:solidFill>
                    <a:schemeClr val="bg1"/>
                  </a:solidFill>
                  <a:cs typeface="+mn-ea"/>
                  <a:sym typeface="+mn-lt"/>
                </a:rPr>
                <a:t>单击此处输入文本</a:t>
              </a:r>
            </a:p>
          </p:txBody>
        </p:sp>
      </p:grpSp>
      <p:grpSp>
        <p:nvGrpSpPr>
          <p:cNvPr id="24" name="PA_组合 7"/>
          <p:cNvGrpSpPr/>
          <p:nvPr>
            <p:custDataLst>
              <p:tags r:id="rId8"/>
            </p:custDataLst>
          </p:nvPr>
        </p:nvGrpSpPr>
        <p:grpSpPr>
          <a:xfrm>
            <a:off x="3612833" y="2577941"/>
            <a:ext cx="843915" cy="843915"/>
            <a:chOff x="4102984" y="2467893"/>
            <a:chExt cx="938032" cy="938032"/>
          </a:xfrm>
        </p:grpSpPr>
        <p:sp>
          <p:nvSpPr>
            <p:cNvPr id="25" name="饼形 24"/>
            <p:cNvSpPr/>
            <p:nvPr/>
          </p:nvSpPr>
          <p:spPr>
            <a:xfrm rot="18000000">
              <a:off x="4102984" y="2467893"/>
              <a:ext cx="938032" cy="938032"/>
            </a:xfrm>
            <a:prstGeom prst="pie">
              <a:avLst>
                <a:gd name="adj1" fmla="val 16200000"/>
                <a:gd name="adj2" fmla="val 180000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26" name="文本框 4506"/>
            <p:cNvSpPr txBox="1"/>
            <p:nvPr/>
          </p:nvSpPr>
          <p:spPr>
            <a:xfrm>
              <a:off x="4328985" y="2517471"/>
              <a:ext cx="486030" cy="342102"/>
            </a:xfrm>
            <a:prstGeom prst="rect">
              <a:avLst/>
            </a:prstGeom>
            <a:noFill/>
          </p:spPr>
          <p:txBody>
            <a:bodyPr wrap="square" rtlCol="0">
              <a:spAutoFit/>
            </a:bodyPr>
            <a:lstStyle/>
            <a:p>
              <a:pPr algn="ctr"/>
              <a:r>
                <a:rPr lang="en-US" altLang="zh-CN" b="1" dirty="0">
                  <a:solidFill>
                    <a:schemeClr val="bg1"/>
                  </a:solidFill>
                  <a:cs typeface="+mn-ea"/>
                  <a:sym typeface="+mn-lt"/>
                </a:rPr>
                <a:t>02</a:t>
              </a:r>
            </a:p>
          </p:txBody>
        </p:sp>
      </p:grpSp>
      <p:grpSp>
        <p:nvGrpSpPr>
          <p:cNvPr id="27" name="PA_组合 8"/>
          <p:cNvGrpSpPr/>
          <p:nvPr>
            <p:custDataLst>
              <p:tags r:id="rId9"/>
            </p:custDataLst>
          </p:nvPr>
        </p:nvGrpSpPr>
        <p:grpSpPr>
          <a:xfrm>
            <a:off x="3042285" y="3631406"/>
            <a:ext cx="843915" cy="843915"/>
            <a:chOff x="3184797" y="3705507"/>
            <a:chExt cx="938032" cy="938032"/>
          </a:xfrm>
        </p:grpSpPr>
        <p:sp>
          <p:nvSpPr>
            <p:cNvPr id="28" name="饼形 27"/>
            <p:cNvSpPr/>
            <p:nvPr/>
          </p:nvSpPr>
          <p:spPr>
            <a:xfrm rot="18000000">
              <a:off x="3184797" y="3705507"/>
              <a:ext cx="938032" cy="938032"/>
            </a:xfrm>
            <a:prstGeom prst="pie">
              <a:avLst>
                <a:gd name="adj1" fmla="val 16200000"/>
                <a:gd name="adj2" fmla="val 1800000"/>
              </a:avLst>
            </a:pr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29" name="文本框 4506"/>
            <p:cNvSpPr txBox="1"/>
            <p:nvPr/>
          </p:nvSpPr>
          <p:spPr>
            <a:xfrm>
              <a:off x="3410798" y="3755085"/>
              <a:ext cx="486030" cy="342102"/>
            </a:xfrm>
            <a:prstGeom prst="rect">
              <a:avLst/>
            </a:prstGeom>
            <a:noFill/>
          </p:spPr>
          <p:txBody>
            <a:bodyPr wrap="square" rtlCol="0">
              <a:spAutoFit/>
            </a:bodyPr>
            <a:lstStyle/>
            <a:p>
              <a:pPr algn="ctr"/>
              <a:r>
                <a:rPr lang="en-US" altLang="zh-CN" b="1" dirty="0">
                  <a:solidFill>
                    <a:schemeClr val="bg1"/>
                  </a:solidFill>
                  <a:cs typeface="+mn-ea"/>
                  <a:sym typeface="+mn-lt"/>
                </a:rPr>
                <a:t>03</a:t>
              </a:r>
            </a:p>
          </p:txBody>
        </p:sp>
      </p:grpSp>
      <p:grpSp>
        <p:nvGrpSpPr>
          <p:cNvPr id="30" name="组合 29"/>
          <p:cNvGrpSpPr/>
          <p:nvPr/>
        </p:nvGrpSpPr>
        <p:grpSpPr>
          <a:xfrm>
            <a:off x="0" y="115720"/>
            <a:ext cx="3835498" cy="489948"/>
            <a:chOff x="0" y="115720"/>
            <a:chExt cx="3835498" cy="489948"/>
          </a:xfrm>
        </p:grpSpPr>
        <p:sp>
          <p:nvSpPr>
            <p:cNvPr id="31" name="矩形 30"/>
            <p:cNvSpPr/>
            <p:nvPr/>
          </p:nvSpPr>
          <p:spPr>
            <a:xfrm>
              <a:off x="0" y="179780"/>
              <a:ext cx="649164" cy="349836"/>
            </a:xfrm>
            <a:prstGeom prst="rect">
              <a:avLst/>
            </a:prstGeom>
            <a:blipFill dpi="0" rotWithShape="1">
              <a:blip r:embed="rId12"/>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32" name="矩形 31"/>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工作计划</a:t>
              </a:r>
            </a:p>
          </p:txBody>
        </p:sp>
        <p:sp>
          <p:nvSpPr>
            <p:cNvPr id="33"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15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1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1+#ppt_w/2"/>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20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2" presetClass="entr" presetSubtype="8" fill="hold" grpId="0" nodeType="withEffect">
                                  <p:stCondLst>
                                    <p:cond delay="250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par>
                                <p:cTn id="24" presetID="2" presetClass="entr" presetSubtype="6" fill="hold" nodeType="withEffect">
                                  <p:stCondLst>
                                    <p:cond delay="300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1+#ppt_w/2"/>
                                          </p:val>
                                        </p:tav>
                                        <p:tav tm="100000">
                                          <p:val>
                                            <p:strVal val="#ppt_x"/>
                                          </p:val>
                                        </p:tav>
                                      </p:tavLst>
                                    </p:anim>
                                    <p:anim calcmode="lin" valueType="num">
                                      <p:cBhvr additive="base">
                                        <p:cTn id="27" dur="500" fill="hold"/>
                                        <p:tgtEl>
                                          <p:spTgt spid="24"/>
                                        </p:tgtEl>
                                        <p:attrNameLst>
                                          <p:attrName>ppt_y</p:attrName>
                                        </p:attrNameLst>
                                      </p:cBhvr>
                                      <p:tavLst>
                                        <p:tav tm="0">
                                          <p:val>
                                            <p:strVal val="1+#ppt_h/2"/>
                                          </p:val>
                                        </p:tav>
                                        <p:tav tm="100000">
                                          <p:val>
                                            <p:strVal val="#ppt_y"/>
                                          </p:val>
                                        </p:tav>
                                      </p:tavLst>
                                    </p:anim>
                                  </p:childTnLst>
                                </p:cTn>
                              </p:par>
                              <p:par>
                                <p:cTn id="28" presetID="22" presetClass="entr" presetSubtype="8" fill="hold" grpId="0" nodeType="withEffect">
                                  <p:stCondLst>
                                    <p:cond delay="350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par>
                                <p:cTn id="31" presetID="2" presetClass="entr" presetSubtype="6" fill="hold" nodeType="withEffect">
                                  <p:stCondLst>
                                    <p:cond delay="400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1+#ppt_w/2"/>
                                          </p:val>
                                        </p:tav>
                                        <p:tav tm="100000">
                                          <p:val>
                                            <p:strVal val="#ppt_x"/>
                                          </p:val>
                                        </p:tav>
                                      </p:tavLst>
                                    </p:anim>
                                    <p:anim calcmode="lin" valueType="num">
                                      <p:cBhvr additive="base">
                                        <p:cTn id="34" dur="500" fill="hold"/>
                                        <p:tgtEl>
                                          <p:spTgt spid="27"/>
                                        </p:tgtEl>
                                        <p:attrNameLst>
                                          <p:attrName>ppt_y</p:attrName>
                                        </p:attrNameLst>
                                      </p:cBhvr>
                                      <p:tavLst>
                                        <p:tav tm="0">
                                          <p:val>
                                            <p:strVal val="1+#ppt_h/2"/>
                                          </p:val>
                                        </p:tav>
                                        <p:tav tm="100000">
                                          <p:val>
                                            <p:strVal val="#ppt_y"/>
                                          </p:val>
                                        </p:tav>
                                      </p:tavLst>
                                    </p:anim>
                                  </p:childTnLst>
                                </p:cTn>
                              </p:par>
                              <p:par>
                                <p:cTn id="35" presetID="22" presetClass="entr" presetSubtype="8" fill="hold" grpId="0" nodeType="withEffect">
                                  <p:stCondLst>
                                    <p:cond delay="450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115720"/>
            <a:ext cx="3835498" cy="489948"/>
            <a:chOff x="0" y="115720"/>
            <a:chExt cx="3835498" cy="489948"/>
          </a:xfrm>
        </p:grpSpPr>
        <p:sp>
          <p:nvSpPr>
            <p:cNvPr id="15" name="矩形 14"/>
            <p:cNvSpPr/>
            <p:nvPr/>
          </p:nvSpPr>
          <p:spPr>
            <a:xfrm>
              <a:off x="0" y="179780"/>
              <a:ext cx="649164" cy="349836"/>
            </a:xfrm>
            <a:prstGeom prst="rect">
              <a:avLst/>
            </a:prstGeom>
            <a:blipFill dpi="0" rotWithShape="1">
              <a:blip r:embed="rId3"/>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6" name="矩形 15"/>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工作计划</a:t>
              </a:r>
            </a:p>
          </p:txBody>
        </p:sp>
        <p:sp>
          <p:nvSpPr>
            <p:cNvPr id="17"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grpSp>
        <p:nvGrpSpPr>
          <p:cNvPr id="18" name="组合 17"/>
          <p:cNvGrpSpPr/>
          <p:nvPr/>
        </p:nvGrpSpPr>
        <p:grpSpPr>
          <a:xfrm>
            <a:off x="548263" y="2037663"/>
            <a:ext cx="8030306" cy="1559152"/>
            <a:chOff x="806609" y="3509755"/>
            <a:chExt cx="10343040" cy="2008187"/>
          </a:xfrm>
        </p:grpSpPr>
        <p:grpSp>
          <p:nvGrpSpPr>
            <p:cNvPr id="19" name="组合 44"/>
            <p:cNvGrpSpPr/>
            <p:nvPr/>
          </p:nvGrpSpPr>
          <p:grpSpPr bwMode="auto">
            <a:xfrm>
              <a:off x="806609" y="3532106"/>
              <a:ext cx="10343040" cy="1959292"/>
              <a:chOff x="1278168" y="2752056"/>
              <a:chExt cx="9402532" cy="1781844"/>
            </a:xfrm>
          </p:grpSpPr>
          <p:sp>
            <p:nvSpPr>
              <p:cNvPr id="32"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solidFill>
                    <a:srgbClr val="84AEF7"/>
                  </a:solidFill>
                  <a:cs typeface="+mn-ea"/>
                  <a:sym typeface="+mn-lt"/>
                </a:endParaRPr>
              </a:p>
            </p:txBody>
          </p:sp>
          <p:sp>
            <p:nvSpPr>
              <p:cNvPr id="33"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solidFill>
                    <a:srgbClr val="84AEF7"/>
                  </a:solidFill>
                  <a:cs typeface="+mn-ea"/>
                  <a:sym typeface="+mn-lt"/>
                </a:endParaRPr>
              </a:p>
            </p:txBody>
          </p:sp>
          <p:sp>
            <p:nvSpPr>
              <p:cNvPr id="34"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solidFill>
                    <a:srgbClr val="84AEF7"/>
                  </a:solidFill>
                  <a:cs typeface="+mn-ea"/>
                  <a:sym typeface="+mn-lt"/>
                </a:endParaRPr>
              </a:p>
            </p:txBody>
          </p:sp>
          <p:sp>
            <p:nvSpPr>
              <p:cNvPr id="35"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dirty="0">
                  <a:solidFill>
                    <a:srgbClr val="84AEF7"/>
                  </a:solidFill>
                  <a:cs typeface="+mn-ea"/>
                  <a:sym typeface="+mn-lt"/>
                </a:endParaRPr>
              </a:p>
            </p:txBody>
          </p:sp>
          <p:cxnSp>
            <p:nvCxnSpPr>
              <p:cNvPr id="36" name="直接连接符 35"/>
              <p:cNvCxnSpPr/>
              <p:nvPr/>
            </p:nvCxnSpPr>
            <p:spPr>
              <a:xfrm>
                <a:off x="9552016" y="3641390"/>
                <a:ext cx="1128684" cy="0"/>
              </a:xfrm>
              <a:prstGeom prst="line">
                <a:avLst/>
              </a:prstGeom>
              <a:ln w="9525">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278168" y="3642979"/>
                <a:ext cx="1128684" cy="0"/>
              </a:xfrm>
              <a:prstGeom prst="line">
                <a:avLst/>
              </a:prstGeom>
              <a:ln w="9525">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999647" y="3520931"/>
              <a:ext cx="1997013" cy="1997011"/>
              <a:chOff x="2389188" y="2700655"/>
              <a:chExt cx="1815465" cy="1815465"/>
            </a:xfrm>
          </p:grpSpPr>
          <p:sp>
            <p:nvSpPr>
              <p:cNvPr id="30" name="矩形 29"/>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rgbClr val="84AEF7"/>
                  </a:solidFill>
                  <a:cs typeface="+mn-ea"/>
                  <a:sym typeface="+mn-lt"/>
                </a:endParaRPr>
              </a:p>
            </p:txBody>
          </p:sp>
          <p:sp>
            <p:nvSpPr>
              <p:cNvPr id="31" name="空心弧 30"/>
              <p:cNvSpPr/>
              <p:nvPr/>
            </p:nvSpPr>
            <p:spPr>
              <a:xfrm rot="19800000">
                <a:off x="2398394" y="2704383"/>
                <a:ext cx="1797050" cy="1797050"/>
              </a:xfrm>
              <a:prstGeom prst="blockArc">
                <a:avLst>
                  <a:gd name="adj1" fmla="val 10782304"/>
                  <a:gd name="adj2" fmla="val 12569082"/>
                  <a:gd name="adj3" fmla="val 2151"/>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84AEF7"/>
                  </a:solidFill>
                  <a:cs typeface="+mn-ea"/>
                  <a:sym typeface="+mn-lt"/>
                </a:endParaRPr>
              </a:p>
            </p:txBody>
          </p:sp>
        </p:grpSp>
        <p:grpSp>
          <p:nvGrpSpPr>
            <p:cNvPr id="21" name="组合 20"/>
            <p:cNvGrpSpPr/>
            <p:nvPr/>
          </p:nvGrpSpPr>
          <p:grpSpPr>
            <a:xfrm>
              <a:off x="3984039" y="3509755"/>
              <a:ext cx="1997013" cy="1997012"/>
              <a:chOff x="4166508" y="2732405"/>
              <a:chExt cx="1815465" cy="1815465"/>
            </a:xfrm>
          </p:grpSpPr>
          <p:sp>
            <p:nvSpPr>
              <p:cNvPr id="28" name="矩形 27"/>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rgbClr val="84AEF7"/>
                  </a:solidFill>
                  <a:cs typeface="+mn-ea"/>
                  <a:sym typeface="+mn-lt"/>
                </a:endParaRPr>
              </a:p>
            </p:txBody>
          </p:sp>
          <p:sp>
            <p:nvSpPr>
              <p:cNvPr id="29" name="空心弧 28"/>
              <p:cNvSpPr/>
              <p:nvPr/>
            </p:nvSpPr>
            <p:spPr>
              <a:xfrm>
                <a:off x="4178300" y="2746375"/>
                <a:ext cx="1797050" cy="1797050"/>
              </a:xfrm>
              <a:prstGeom prst="blockArc">
                <a:avLst>
                  <a:gd name="adj1" fmla="val 10861918"/>
                  <a:gd name="adj2" fmla="val 12575204"/>
                  <a:gd name="adj3" fmla="val 2129"/>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84AEF7"/>
                  </a:solidFill>
                  <a:cs typeface="+mn-ea"/>
                  <a:sym typeface="+mn-lt"/>
                </a:endParaRPr>
              </a:p>
            </p:txBody>
          </p:sp>
        </p:grpSp>
        <p:grpSp>
          <p:nvGrpSpPr>
            <p:cNvPr id="22" name="组合 21"/>
            <p:cNvGrpSpPr/>
            <p:nvPr/>
          </p:nvGrpSpPr>
          <p:grpSpPr>
            <a:xfrm>
              <a:off x="5973764" y="3518136"/>
              <a:ext cx="1997013" cy="1997012"/>
              <a:chOff x="5975350" y="2740024"/>
              <a:chExt cx="1815465" cy="1815465"/>
            </a:xfrm>
          </p:grpSpPr>
          <p:sp>
            <p:nvSpPr>
              <p:cNvPr id="26" name="矩形 25"/>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rgbClr val="84AEF7"/>
                  </a:solidFill>
                  <a:cs typeface="+mn-ea"/>
                  <a:sym typeface="+mn-lt"/>
                </a:endParaRPr>
              </a:p>
            </p:txBody>
          </p:sp>
          <p:sp>
            <p:nvSpPr>
              <p:cNvPr id="27" name="空心弧 26"/>
              <p:cNvSpPr/>
              <p:nvPr/>
            </p:nvSpPr>
            <p:spPr>
              <a:xfrm rot="19800000">
                <a:off x="5983288" y="2751138"/>
                <a:ext cx="1797050" cy="1797050"/>
              </a:xfrm>
              <a:prstGeom prst="blockArc">
                <a:avLst>
                  <a:gd name="adj1" fmla="val 10800000"/>
                  <a:gd name="adj2" fmla="val 12569082"/>
                  <a:gd name="adj3" fmla="val 2151"/>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84AEF7"/>
                  </a:solidFill>
                  <a:cs typeface="+mn-ea"/>
                  <a:sym typeface="+mn-lt"/>
                </a:endParaRPr>
              </a:p>
            </p:txBody>
          </p:sp>
        </p:grpSp>
        <p:grpSp>
          <p:nvGrpSpPr>
            <p:cNvPr id="23" name="组合 22"/>
            <p:cNvGrpSpPr/>
            <p:nvPr/>
          </p:nvGrpSpPr>
          <p:grpSpPr>
            <a:xfrm>
              <a:off x="7930612" y="3516740"/>
              <a:ext cx="1997013" cy="1997012"/>
              <a:chOff x="7754303" y="2738755"/>
              <a:chExt cx="1815465" cy="1815465"/>
            </a:xfrm>
          </p:grpSpPr>
          <p:sp>
            <p:nvSpPr>
              <p:cNvPr id="24" name="矩形 23"/>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rgbClr val="84AEF7"/>
                  </a:solidFill>
                  <a:cs typeface="+mn-ea"/>
                  <a:sym typeface="+mn-lt"/>
                </a:endParaRPr>
              </a:p>
            </p:txBody>
          </p:sp>
          <p:sp>
            <p:nvSpPr>
              <p:cNvPr id="25" name="空心弧 24"/>
              <p:cNvSpPr/>
              <p:nvPr/>
            </p:nvSpPr>
            <p:spPr>
              <a:xfrm>
                <a:off x="7759700" y="2746375"/>
                <a:ext cx="1797050" cy="1797050"/>
              </a:xfrm>
              <a:prstGeom prst="blockArc">
                <a:avLst>
                  <a:gd name="adj1" fmla="val 10861918"/>
                  <a:gd name="adj2" fmla="val 12575204"/>
                  <a:gd name="adj3" fmla="val 2129"/>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200">
                  <a:solidFill>
                    <a:srgbClr val="84AEF7"/>
                  </a:solidFill>
                  <a:cs typeface="+mn-ea"/>
                  <a:sym typeface="+mn-lt"/>
                </a:endParaRPr>
              </a:p>
            </p:txBody>
          </p:sp>
        </p:grpSp>
      </p:grpSp>
      <p:sp>
        <p:nvSpPr>
          <p:cNvPr id="38" name="椭圆 37"/>
          <p:cNvSpPr/>
          <p:nvPr/>
        </p:nvSpPr>
        <p:spPr>
          <a:xfrm>
            <a:off x="3220510" y="2223161"/>
            <a:ext cx="1164618" cy="1164619"/>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anchor="ctr"/>
          <a:lstStyle/>
          <a:p>
            <a:pPr algn="ctr">
              <a:defRPr/>
            </a:pPr>
            <a:endParaRPr lang="zh-CN" altLang="en-US" sz="1200">
              <a:solidFill>
                <a:srgbClr val="84AEF7"/>
              </a:solidFill>
              <a:cs typeface="+mn-ea"/>
              <a:sym typeface="+mn-lt"/>
            </a:endParaRPr>
          </a:p>
        </p:txBody>
      </p:sp>
      <p:sp>
        <p:nvSpPr>
          <p:cNvPr id="39" name="椭圆 38"/>
          <p:cNvSpPr/>
          <p:nvPr/>
        </p:nvSpPr>
        <p:spPr>
          <a:xfrm>
            <a:off x="1691186" y="2217737"/>
            <a:ext cx="1164618" cy="1164619"/>
          </a:xfrm>
          <a:prstGeom prst="ellipse">
            <a:avLst/>
          </a:prstGeom>
          <a:solidFill>
            <a:schemeClr val="tx2">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anchor="ctr"/>
          <a:lstStyle/>
          <a:p>
            <a:pPr algn="ctr">
              <a:defRPr/>
            </a:pPr>
            <a:endParaRPr lang="zh-CN" altLang="en-US" sz="4400" dirty="0">
              <a:solidFill>
                <a:srgbClr val="84AEF7"/>
              </a:solidFill>
              <a:cs typeface="+mn-ea"/>
              <a:sym typeface="+mn-lt"/>
            </a:endParaRPr>
          </a:p>
        </p:txBody>
      </p:sp>
      <p:sp>
        <p:nvSpPr>
          <p:cNvPr id="40" name="椭圆 39"/>
          <p:cNvSpPr/>
          <p:nvPr/>
        </p:nvSpPr>
        <p:spPr>
          <a:xfrm>
            <a:off x="4741700" y="2217737"/>
            <a:ext cx="1164618" cy="1164619"/>
          </a:xfrm>
          <a:prstGeom prst="ellipse">
            <a:avLst/>
          </a:prstGeom>
          <a:solidFill>
            <a:schemeClr val="tx2">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anchor="ctr"/>
          <a:lstStyle/>
          <a:p>
            <a:pPr algn="ctr">
              <a:defRPr/>
            </a:pPr>
            <a:endParaRPr lang="zh-CN" altLang="en-US" sz="1200">
              <a:solidFill>
                <a:srgbClr val="84AEF7"/>
              </a:solidFill>
              <a:cs typeface="+mn-ea"/>
              <a:sym typeface="+mn-lt"/>
            </a:endParaRPr>
          </a:p>
        </p:txBody>
      </p:sp>
      <p:sp>
        <p:nvSpPr>
          <p:cNvPr id="41" name="椭圆 40"/>
          <p:cNvSpPr/>
          <p:nvPr/>
        </p:nvSpPr>
        <p:spPr>
          <a:xfrm>
            <a:off x="6272379" y="2223161"/>
            <a:ext cx="1164618" cy="1164619"/>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anchor="ctr"/>
          <a:lstStyle/>
          <a:p>
            <a:pPr algn="ctr">
              <a:defRPr/>
            </a:pPr>
            <a:endParaRPr lang="zh-CN" altLang="en-US" sz="1200">
              <a:solidFill>
                <a:srgbClr val="84AEF7"/>
              </a:solidFill>
              <a:cs typeface="+mn-ea"/>
              <a:sym typeface="+mn-lt"/>
            </a:endParaRPr>
          </a:p>
        </p:txBody>
      </p:sp>
      <p:sp>
        <p:nvSpPr>
          <p:cNvPr id="42" name="矩形 41"/>
          <p:cNvSpPr/>
          <p:nvPr/>
        </p:nvSpPr>
        <p:spPr>
          <a:xfrm>
            <a:off x="1940536" y="2582795"/>
            <a:ext cx="703886" cy="369251"/>
          </a:xfrm>
          <a:prstGeom prst="rect">
            <a:avLst/>
          </a:prstGeom>
        </p:spPr>
        <p:txBody>
          <a:bodyPr wrap="square" lIns="91360" tIns="45680" rIns="91360" bIns="45680">
            <a:spAutoFit/>
          </a:bodyPr>
          <a:lstStyle/>
          <a:p>
            <a:r>
              <a:rPr lang="zh-CN" altLang="en-US" sz="1800" b="1" dirty="0">
                <a:solidFill>
                  <a:srgbClr val="FFFFFF"/>
                </a:solidFill>
                <a:cs typeface="+mn-ea"/>
                <a:sym typeface="+mn-lt"/>
              </a:rPr>
              <a:t>标题</a:t>
            </a:r>
          </a:p>
        </p:txBody>
      </p:sp>
      <p:sp>
        <p:nvSpPr>
          <p:cNvPr id="43" name="矩形 42"/>
          <p:cNvSpPr/>
          <p:nvPr/>
        </p:nvSpPr>
        <p:spPr>
          <a:xfrm>
            <a:off x="3454852" y="2582795"/>
            <a:ext cx="703886" cy="369251"/>
          </a:xfrm>
          <a:prstGeom prst="rect">
            <a:avLst/>
          </a:prstGeom>
        </p:spPr>
        <p:txBody>
          <a:bodyPr wrap="square" lIns="91360" tIns="45680" rIns="91360" bIns="45680">
            <a:spAutoFit/>
          </a:bodyPr>
          <a:lstStyle/>
          <a:p>
            <a:r>
              <a:rPr lang="zh-CN" altLang="en-US" sz="1800" b="1" dirty="0">
                <a:solidFill>
                  <a:srgbClr val="FFFFFF"/>
                </a:solidFill>
                <a:cs typeface="+mn-ea"/>
                <a:sym typeface="+mn-lt"/>
              </a:rPr>
              <a:t>标题</a:t>
            </a:r>
          </a:p>
        </p:txBody>
      </p:sp>
      <p:sp>
        <p:nvSpPr>
          <p:cNvPr id="44" name="矩形 43"/>
          <p:cNvSpPr/>
          <p:nvPr/>
        </p:nvSpPr>
        <p:spPr>
          <a:xfrm>
            <a:off x="4977382" y="2582795"/>
            <a:ext cx="703886" cy="369251"/>
          </a:xfrm>
          <a:prstGeom prst="rect">
            <a:avLst/>
          </a:prstGeom>
        </p:spPr>
        <p:txBody>
          <a:bodyPr wrap="square" lIns="91360" tIns="45680" rIns="91360" bIns="45680">
            <a:spAutoFit/>
          </a:bodyPr>
          <a:lstStyle/>
          <a:p>
            <a:r>
              <a:rPr lang="zh-CN" altLang="en-US" sz="1800" b="1" dirty="0">
                <a:solidFill>
                  <a:srgbClr val="FFFFFF"/>
                </a:solidFill>
                <a:cs typeface="+mn-ea"/>
                <a:sym typeface="+mn-lt"/>
              </a:rPr>
              <a:t>标题</a:t>
            </a:r>
          </a:p>
        </p:txBody>
      </p:sp>
      <p:sp>
        <p:nvSpPr>
          <p:cNvPr id="45" name="矩形 44"/>
          <p:cNvSpPr/>
          <p:nvPr/>
        </p:nvSpPr>
        <p:spPr>
          <a:xfrm>
            <a:off x="6511792" y="2582795"/>
            <a:ext cx="703886" cy="369251"/>
          </a:xfrm>
          <a:prstGeom prst="rect">
            <a:avLst/>
          </a:prstGeom>
        </p:spPr>
        <p:txBody>
          <a:bodyPr wrap="square" lIns="91360" tIns="45680" rIns="91360" bIns="45680">
            <a:spAutoFit/>
          </a:bodyPr>
          <a:lstStyle/>
          <a:p>
            <a:r>
              <a:rPr lang="zh-CN" altLang="en-US" sz="1800" b="1" dirty="0">
                <a:solidFill>
                  <a:srgbClr val="FFFFFF"/>
                </a:solidFill>
                <a:cs typeface="+mn-ea"/>
                <a:sym typeface="+mn-lt"/>
              </a:rPr>
              <a:t>标题</a:t>
            </a:r>
          </a:p>
        </p:txBody>
      </p:sp>
      <p:sp>
        <p:nvSpPr>
          <p:cNvPr id="46" name="TextBox 11"/>
          <p:cNvSpPr txBox="1">
            <a:spLocks noChangeArrowheads="1"/>
          </p:cNvSpPr>
          <p:nvPr/>
        </p:nvSpPr>
        <p:spPr bwMode="auto">
          <a:xfrm flipH="1">
            <a:off x="1181651" y="1421591"/>
            <a:ext cx="1944000" cy="673950"/>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050"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r>
              <a:rPr lang="zh-CN" altLang="en-US" sz="800" dirty="0">
                <a:solidFill>
                  <a:schemeClr val="tx1">
                    <a:lumMod val="75000"/>
                    <a:lumOff val="25000"/>
                  </a:schemeClr>
                </a:solidFill>
                <a:latin typeface="+mn-lt"/>
                <a:ea typeface="+mn-ea"/>
                <a:cs typeface="+mn-ea"/>
                <a:sym typeface="+mn-lt"/>
              </a:rPr>
              <a:t>。</a:t>
            </a:r>
            <a:endParaRPr lang="en-US" altLang="zh-CN" sz="800" dirty="0">
              <a:solidFill>
                <a:schemeClr val="tx1">
                  <a:lumMod val="75000"/>
                  <a:lumOff val="25000"/>
                </a:schemeClr>
              </a:solidFill>
              <a:latin typeface="+mn-lt"/>
              <a:ea typeface="+mn-ea"/>
              <a:cs typeface="+mn-ea"/>
              <a:sym typeface="+mn-lt"/>
            </a:endParaRPr>
          </a:p>
        </p:txBody>
      </p:sp>
      <p:sp>
        <p:nvSpPr>
          <p:cNvPr id="47" name="TextBox 11"/>
          <p:cNvSpPr txBox="1">
            <a:spLocks noChangeArrowheads="1"/>
          </p:cNvSpPr>
          <p:nvPr/>
        </p:nvSpPr>
        <p:spPr bwMode="auto">
          <a:xfrm flipH="1">
            <a:off x="1181660" y="1126842"/>
            <a:ext cx="1628775" cy="307696"/>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b="1" kern="0" dirty="0">
                <a:solidFill>
                  <a:schemeClr val="tx1">
                    <a:lumMod val="75000"/>
                    <a:lumOff val="25000"/>
                  </a:schemeClr>
                </a:solidFill>
                <a:latin typeface="+mn-lt"/>
                <a:ea typeface="+mn-ea"/>
                <a:cs typeface="+mn-ea"/>
                <a:sym typeface="+mn-lt"/>
              </a:rPr>
              <a:t>点击添加标题    </a:t>
            </a:r>
            <a:endParaRPr lang="en-US" altLang="zh-CN" b="1" kern="0" dirty="0">
              <a:solidFill>
                <a:schemeClr val="tx1">
                  <a:lumMod val="75000"/>
                  <a:lumOff val="25000"/>
                </a:schemeClr>
              </a:solidFill>
              <a:latin typeface="+mn-lt"/>
              <a:ea typeface="+mn-ea"/>
              <a:cs typeface="+mn-ea"/>
              <a:sym typeface="+mn-lt"/>
            </a:endParaRPr>
          </a:p>
        </p:txBody>
      </p:sp>
      <p:sp>
        <p:nvSpPr>
          <p:cNvPr id="48" name="TextBox 11"/>
          <p:cNvSpPr txBox="1">
            <a:spLocks noChangeArrowheads="1"/>
          </p:cNvSpPr>
          <p:nvPr/>
        </p:nvSpPr>
        <p:spPr bwMode="auto">
          <a:xfrm flipH="1">
            <a:off x="3010396" y="3813650"/>
            <a:ext cx="1944000" cy="673950"/>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050"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r>
              <a:rPr lang="zh-CN" altLang="en-US" sz="800" dirty="0">
                <a:solidFill>
                  <a:schemeClr val="tx1">
                    <a:lumMod val="75000"/>
                    <a:lumOff val="25000"/>
                  </a:schemeClr>
                </a:solidFill>
                <a:latin typeface="+mn-lt"/>
                <a:ea typeface="+mn-ea"/>
                <a:cs typeface="+mn-ea"/>
                <a:sym typeface="+mn-lt"/>
              </a:rPr>
              <a:t>。</a:t>
            </a:r>
            <a:endParaRPr lang="en-US" altLang="zh-CN" sz="800" dirty="0">
              <a:solidFill>
                <a:schemeClr val="tx1">
                  <a:lumMod val="75000"/>
                  <a:lumOff val="25000"/>
                </a:schemeClr>
              </a:solidFill>
              <a:latin typeface="+mn-lt"/>
              <a:ea typeface="+mn-ea"/>
              <a:cs typeface="+mn-ea"/>
              <a:sym typeface="+mn-lt"/>
            </a:endParaRPr>
          </a:p>
        </p:txBody>
      </p:sp>
      <p:sp>
        <p:nvSpPr>
          <p:cNvPr id="49" name="TextBox 11"/>
          <p:cNvSpPr txBox="1">
            <a:spLocks noChangeArrowheads="1"/>
          </p:cNvSpPr>
          <p:nvPr/>
        </p:nvSpPr>
        <p:spPr bwMode="auto">
          <a:xfrm flipH="1">
            <a:off x="3010406" y="3518901"/>
            <a:ext cx="1628775" cy="307696"/>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b="1" kern="0" dirty="0">
                <a:solidFill>
                  <a:schemeClr val="tx1">
                    <a:lumMod val="75000"/>
                    <a:lumOff val="25000"/>
                  </a:schemeClr>
                </a:solidFill>
                <a:latin typeface="+mn-lt"/>
                <a:ea typeface="+mn-ea"/>
                <a:cs typeface="+mn-ea"/>
                <a:sym typeface="+mn-lt"/>
              </a:rPr>
              <a:t>点击添加标题    </a:t>
            </a:r>
            <a:endParaRPr lang="en-US" altLang="zh-CN" b="1" kern="0" dirty="0">
              <a:solidFill>
                <a:schemeClr val="tx1">
                  <a:lumMod val="75000"/>
                  <a:lumOff val="25000"/>
                </a:schemeClr>
              </a:solidFill>
              <a:latin typeface="+mn-lt"/>
              <a:ea typeface="+mn-ea"/>
              <a:cs typeface="+mn-ea"/>
              <a:sym typeface="+mn-lt"/>
            </a:endParaRPr>
          </a:p>
        </p:txBody>
      </p:sp>
      <p:sp>
        <p:nvSpPr>
          <p:cNvPr id="50" name="TextBox 11"/>
          <p:cNvSpPr txBox="1">
            <a:spLocks noChangeArrowheads="1"/>
          </p:cNvSpPr>
          <p:nvPr/>
        </p:nvSpPr>
        <p:spPr bwMode="auto">
          <a:xfrm flipH="1">
            <a:off x="4487399" y="1421591"/>
            <a:ext cx="1944000" cy="673950"/>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050"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r>
              <a:rPr lang="zh-CN" altLang="en-US" sz="800" dirty="0">
                <a:solidFill>
                  <a:schemeClr val="tx1">
                    <a:lumMod val="75000"/>
                    <a:lumOff val="25000"/>
                  </a:schemeClr>
                </a:solidFill>
                <a:latin typeface="+mn-lt"/>
                <a:ea typeface="+mn-ea"/>
                <a:cs typeface="+mn-ea"/>
                <a:sym typeface="+mn-lt"/>
              </a:rPr>
              <a:t>。</a:t>
            </a:r>
            <a:endParaRPr lang="en-US" altLang="zh-CN" sz="800" dirty="0">
              <a:solidFill>
                <a:schemeClr val="tx1">
                  <a:lumMod val="75000"/>
                  <a:lumOff val="25000"/>
                </a:schemeClr>
              </a:solidFill>
              <a:latin typeface="+mn-lt"/>
              <a:ea typeface="+mn-ea"/>
              <a:cs typeface="+mn-ea"/>
              <a:sym typeface="+mn-lt"/>
            </a:endParaRPr>
          </a:p>
        </p:txBody>
      </p:sp>
      <p:sp>
        <p:nvSpPr>
          <p:cNvPr id="51" name="TextBox 11"/>
          <p:cNvSpPr txBox="1">
            <a:spLocks noChangeArrowheads="1"/>
          </p:cNvSpPr>
          <p:nvPr/>
        </p:nvSpPr>
        <p:spPr bwMode="auto">
          <a:xfrm flipH="1">
            <a:off x="4487408" y="1126842"/>
            <a:ext cx="1628775" cy="307696"/>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b="1" kern="0" dirty="0">
                <a:solidFill>
                  <a:schemeClr val="tx1">
                    <a:lumMod val="75000"/>
                    <a:lumOff val="25000"/>
                  </a:schemeClr>
                </a:solidFill>
                <a:latin typeface="+mn-lt"/>
                <a:ea typeface="+mn-ea"/>
                <a:cs typeface="+mn-ea"/>
                <a:sym typeface="+mn-lt"/>
              </a:rPr>
              <a:t>点击添加标题    </a:t>
            </a:r>
            <a:endParaRPr lang="en-US" altLang="zh-CN" b="1" kern="0" dirty="0">
              <a:solidFill>
                <a:schemeClr val="tx1">
                  <a:lumMod val="75000"/>
                  <a:lumOff val="25000"/>
                </a:schemeClr>
              </a:solidFill>
              <a:latin typeface="+mn-lt"/>
              <a:ea typeface="+mn-ea"/>
              <a:cs typeface="+mn-ea"/>
              <a:sym typeface="+mn-lt"/>
            </a:endParaRPr>
          </a:p>
        </p:txBody>
      </p:sp>
      <p:sp>
        <p:nvSpPr>
          <p:cNvPr id="52" name="TextBox 11"/>
          <p:cNvSpPr txBox="1">
            <a:spLocks noChangeArrowheads="1"/>
          </p:cNvSpPr>
          <p:nvPr/>
        </p:nvSpPr>
        <p:spPr bwMode="auto">
          <a:xfrm flipH="1">
            <a:off x="6153978" y="3813650"/>
            <a:ext cx="1944000" cy="673950"/>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050"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r>
              <a:rPr lang="zh-CN" altLang="en-US" sz="800" dirty="0">
                <a:solidFill>
                  <a:schemeClr val="tx1">
                    <a:lumMod val="75000"/>
                    <a:lumOff val="25000"/>
                  </a:schemeClr>
                </a:solidFill>
                <a:latin typeface="+mn-lt"/>
                <a:ea typeface="+mn-ea"/>
                <a:cs typeface="+mn-ea"/>
                <a:sym typeface="+mn-lt"/>
              </a:rPr>
              <a:t>。</a:t>
            </a:r>
            <a:endParaRPr lang="en-US" altLang="zh-CN" sz="800" dirty="0">
              <a:solidFill>
                <a:schemeClr val="tx1">
                  <a:lumMod val="75000"/>
                  <a:lumOff val="25000"/>
                </a:schemeClr>
              </a:solidFill>
              <a:latin typeface="+mn-lt"/>
              <a:ea typeface="+mn-ea"/>
              <a:cs typeface="+mn-ea"/>
              <a:sym typeface="+mn-lt"/>
            </a:endParaRPr>
          </a:p>
        </p:txBody>
      </p:sp>
      <p:sp>
        <p:nvSpPr>
          <p:cNvPr id="53" name="TextBox 11"/>
          <p:cNvSpPr txBox="1">
            <a:spLocks noChangeArrowheads="1"/>
          </p:cNvSpPr>
          <p:nvPr/>
        </p:nvSpPr>
        <p:spPr bwMode="auto">
          <a:xfrm flipH="1">
            <a:off x="6153986" y="3518901"/>
            <a:ext cx="1628775" cy="307696"/>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b="1" kern="0" dirty="0">
                <a:solidFill>
                  <a:schemeClr val="tx1">
                    <a:lumMod val="75000"/>
                    <a:lumOff val="25000"/>
                  </a:schemeClr>
                </a:solidFill>
                <a:latin typeface="+mn-lt"/>
                <a:ea typeface="+mn-ea"/>
                <a:cs typeface="+mn-ea"/>
                <a:sym typeface="+mn-lt"/>
              </a:rPr>
              <a:t>点击添加标题    </a:t>
            </a:r>
            <a:endParaRPr lang="en-US" altLang="zh-CN" b="1" kern="0" dirty="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2100"/>
                                        <p:tgtEl>
                                          <p:spTgt spid="1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200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par>
                                <p:cTn id="29" presetID="10" presetClass="entr" presetSubtype="0" fill="hold" grpId="0" nodeType="withEffect">
                                  <p:stCondLst>
                                    <p:cond delay="200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childTnLst>
                          </p:cTn>
                        </p:par>
                        <p:par>
                          <p:cTn id="32" fill="hold">
                            <p:stCondLst>
                              <p:cond delay="2500"/>
                            </p:stCondLst>
                            <p:childTnLst>
                              <p:par>
                                <p:cTn id="33" presetID="45" presetClass="entr" presetSubtype="0"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anim calcmode="lin" valueType="num">
                                      <p:cBhvr>
                                        <p:cTn id="36" dur="500" fill="hold"/>
                                        <p:tgtEl>
                                          <p:spTgt spid="47"/>
                                        </p:tgtEl>
                                        <p:attrNameLst>
                                          <p:attrName>ppt_w</p:attrName>
                                        </p:attrNameLst>
                                      </p:cBhvr>
                                      <p:tavLst>
                                        <p:tav tm="0" fmla="#ppt_w*sin(2.5*pi*$)">
                                          <p:val>
                                            <p:fltVal val="0"/>
                                          </p:val>
                                        </p:tav>
                                        <p:tav tm="100000">
                                          <p:val>
                                            <p:fltVal val="1"/>
                                          </p:val>
                                        </p:tav>
                                      </p:tavLst>
                                    </p:anim>
                                    <p:anim calcmode="lin" valueType="num">
                                      <p:cBhvr>
                                        <p:cTn id="37" dur="500" fill="hold"/>
                                        <p:tgtEl>
                                          <p:spTgt spid="47"/>
                                        </p:tgtEl>
                                        <p:attrNameLst>
                                          <p:attrName>ppt_h</p:attrName>
                                        </p:attrNameLst>
                                      </p:cBhvr>
                                      <p:tavLst>
                                        <p:tav tm="0">
                                          <p:val>
                                            <p:strVal val="#ppt_h"/>
                                          </p:val>
                                        </p:tav>
                                        <p:tav tm="100000">
                                          <p:val>
                                            <p:strVal val="#ppt_h"/>
                                          </p:val>
                                        </p:tav>
                                      </p:tavLst>
                                    </p:anim>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left)">
                                      <p:cBhvr>
                                        <p:cTn id="41" dur="1000"/>
                                        <p:tgtEl>
                                          <p:spTgt spid="46"/>
                                        </p:tgtEl>
                                      </p:cBhvr>
                                    </p:animEffect>
                                  </p:childTnLst>
                                </p:cTn>
                              </p:par>
                            </p:childTnLst>
                          </p:cTn>
                        </p:par>
                        <p:par>
                          <p:cTn id="42" fill="hold">
                            <p:stCondLst>
                              <p:cond delay="4000"/>
                            </p:stCondLst>
                            <p:childTnLst>
                              <p:par>
                                <p:cTn id="43" presetID="45" presetClass="entr" presetSubtype="0"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500"/>
                                        <p:tgtEl>
                                          <p:spTgt spid="49"/>
                                        </p:tgtEl>
                                      </p:cBhvr>
                                    </p:animEffect>
                                    <p:anim calcmode="lin" valueType="num">
                                      <p:cBhvr>
                                        <p:cTn id="46" dur="500" fill="hold"/>
                                        <p:tgtEl>
                                          <p:spTgt spid="49"/>
                                        </p:tgtEl>
                                        <p:attrNameLst>
                                          <p:attrName>ppt_w</p:attrName>
                                        </p:attrNameLst>
                                      </p:cBhvr>
                                      <p:tavLst>
                                        <p:tav tm="0" fmla="#ppt_w*sin(2.5*pi*$)">
                                          <p:val>
                                            <p:fltVal val="0"/>
                                          </p:val>
                                        </p:tav>
                                        <p:tav tm="100000">
                                          <p:val>
                                            <p:fltVal val="1"/>
                                          </p:val>
                                        </p:tav>
                                      </p:tavLst>
                                    </p:anim>
                                    <p:anim calcmode="lin" valueType="num">
                                      <p:cBhvr>
                                        <p:cTn id="47" dur="500" fill="hold"/>
                                        <p:tgtEl>
                                          <p:spTgt spid="49"/>
                                        </p:tgtEl>
                                        <p:attrNameLst>
                                          <p:attrName>ppt_h</p:attrName>
                                        </p:attrNameLst>
                                      </p:cBhvr>
                                      <p:tavLst>
                                        <p:tav tm="0">
                                          <p:val>
                                            <p:strVal val="#ppt_h"/>
                                          </p:val>
                                        </p:tav>
                                        <p:tav tm="100000">
                                          <p:val>
                                            <p:strVal val="#ppt_h"/>
                                          </p:val>
                                        </p:tav>
                                      </p:tavLst>
                                    </p:anim>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wipe(left)">
                                      <p:cBhvr>
                                        <p:cTn id="51" dur="1000"/>
                                        <p:tgtEl>
                                          <p:spTgt spid="48"/>
                                        </p:tgtEl>
                                      </p:cBhvr>
                                    </p:animEffect>
                                  </p:childTnLst>
                                </p:cTn>
                              </p:par>
                            </p:childTnLst>
                          </p:cTn>
                        </p:par>
                        <p:par>
                          <p:cTn id="52" fill="hold">
                            <p:stCondLst>
                              <p:cond delay="5500"/>
                            </p:stCondLst>
                            <p:childTnLst>
                              <p:par>
                                <p:cTn id="53" presetID="45" presetClass="entr" presetSubtype="0"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anim calcmode="lin" valueType="num">
                                      <p:cBhvr>
                                        <p:cTn id="56" dur="500" fill="hold"/>
                                        <p:tgtEl>
                                          <p:spTgt spid="51"/>
                                        </p:tgtEl>
                                        <p:attrNameLst>
                                          <p:attrName>ppt_w</p:attrName>
                                        </p:attrNameLst>
                                      </p:cBhvr>
                                      <p:tavLst>
                                        <p:tav tm="0" fmla="#ppt_w*sin(2.5*pi*$)">
                                          <p:val>
                                            <p:fltVal val="0"/>
                                          </p:val>
                                        </p:tav>
                                        <p:tav tm="100000">
                                          <p:val>
                                            <p:fltVal val="1"/>
                                          </p:val>
                                        </p:tav>
                                      </p:tavLst>
                                    </p:anim>
                                    <p:anim calcmode="lin" valueType="num">
                                      <p:cBhvr>
                                        <p:cTn id="57" dur="500" fill="hold"/>
                                        <p:tgtEl>
                                          <p:spTgt spid="51"/>
                                        </p:tgtEl>
                                        <p:attrNameLst>
                                          <p:attrName>ppt_h</p:attrName>
                                        </p:attrNameLst>
                                      </p:cBhvr>
                                      <p:tavLst>
                                        <p:tav tm="0">
                                          <p:val>
                                            <p:strVal val="#ppt_h"/>
                                          </p:val>
                                        </p:tav>
                                        <p:tav tm="100000">
                                          <p:val>
                                            <p:strVal val="#ppt_h"/>
                                          </p:val>
                                        </p:tav>
                                      </p:tavLst>
                                    </p:anim>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50"/>
                                        </p:tgtEl>
                                        <p:attrNameLst>
                                          <p:attrName>style.visibility</p:attrName>
                                        </p:attrNameLst>
                                      </p:cBhvr>
                                      <p:to>
                                        <p:strVal val="visible"/>
                                      </p:to>
                                    </p:set>
                                    <p:animEffect transition="in" filter="wipe(left)">
                                      <p:cBhvr>
                                        <p:cTn id="61" dur="1000"/>
                                        <p:tgtEl>
                                          <p:spTgt spid="50"/>
                                        </p:tgtEl>
                                      </p:cBhvr>
                                    </p:animEffect>
                                  </p:childTnLst>
                                </p:cTn>
                              </p:par>
                            </p:childTnLst>
                          </p:cTn>
                        </p:par>
                        <p:par>
                          <p:cTn id="62" fill="hold">
                            <p:stCondLst>
                              <p:cond delay="7000"/>
                            </p:stCondLst>
                            <p:childTnLst>
                              <p:par>
                                <p:cTn id="63" presetID="45" presetClass="entr" presetSubtype="0" fill="hold" grpId="0" nodeType="after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anim calcmode="lin" valueType="num">
                                      <p:cBhvr>
                                        <p:cTn id="66" dur="500" fill="hold"/>
                                        <p:tgtEl>
                                          <p:spTgt spid="53"/>
                                        </p:tgtEl>
                                        <p:attrNameLst>
                                          <p:attrName>ppt_w</p:attrName>
                                        </p:attrNameLst>
                                      </p:cBhvr>
                                      <p:tavLst>
                                        <p:tav tm="0" fmla="#ppt_w*sin(2.5*pi*$)">
                                          <p:val>
                                            <p:fltVal val="0"/>
                                          </p:val>
                                        </p:tav>
                                        <p:tav tm="100000">
                                          <p:val>
                                            <p:fltVal val="1"/>
                                          </p:val>
                                        </p:tav>
                                      </p:tavLst>
                                    </p:anim>
                                    <p:anim calcmode="lin" valueType="num">
                                      <p:cBhvr>
                                        <p:cTn id="67" dur="500" fill="hold"/>
                                        <p:tgtEl>
                                          <p:spTgt spid="53"/>
                                        </p:tgtEl>
                                        <p:attrNameLst>
                                          <p:attrName>ppt_h</p:attrName>
                                        </p:attrNameLst>
                                      </p:cBhvr>
                                      <p:tavLst>
                                        <p:tav tm="0">
                                          <p:val>
                                            <p:strVal val="#ppt_h"/>
                                          </p:val>
                                        </p:tav>
                                        <p:tav tm="100000">
                                          <p:val>
                                            <p:strVal val="#ppt_h"/>
                                          </p:val>
                                        </p:tav>
                                      </p:tavLst>
                                    </p:anim>
                                  </p:childTnLst>
                                </p:cTn>
                              </p:par>
                            </p:childTnLst>
                          </p:cTn>
                        </p:par>
                        <p:par>
                          <p:cTn id="68" fill="hold">
                            <p:stCondLst>
                              <p:cond delay="7500"/>
                            </p:stCondLst>
                            <p:childTnLst>
                              <p:par>
                                <p:cTn id="69" presetID="22" presetClass="entr" presetSubtype="8"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wipe(left)">
                                      <p:cBhvr>
                                        <p:cTn id="71"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p:bldP spid="43" grpId="0"/>
      <p:bldP spid="44" grpId="0"/>
      <p:bldP spid="45" grpId="0"/>
      <p:bldP spid="46" grpId="0"/>
      <p:bldP spid="47" grpId="0"/>
      <p:bldP spid="48" grpId="0"/>
      <p:bldP spid="49" grpId="0"/>
      <p:bldP spid="50" grpId="0"/>
      <p:bldP spid="51" grpId="0"/>
      <p:bldP spid="52" grpId="0"/>
      <p:bldP spid="5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130516" y="1450181"/>
            <a:ext cx="1201103" cy="1205865"/>
            <a:chOff x="8673" y="3045"/>
            <a:chExt cx="2522" cy="2532"/>
          </a:xfrm>
        </p:grpSpPr>
        <p:sp>
          <p:nvSpPr>
            <p:cNvPr id="35861" name="Freeform 21"/>
            <p:cNvSpPr/>
            <p:nvPr/>
          </p:nvSpPr>
          <p:spPr bwMode="auto">
            <a:xfrm>
              <a:off x="8673" y="3045"/>
              <a:ext cx="2523" cy="2533"/>
            </a:xfrm>
            <a:custGeom>
              <a:avLst/>
              <a:gdLst>
                <a:gd name="T0" fmla="*/ 378 w 914"/>
                <a:gd name="T1" fmla="*/ 299 h 915"/>
                <a:gd name="T2" fmla="*/ 304 w 914"/>
                <a:gd name="T3" fmla="*/ 270 h 915"/>
                <a:gd name="T4" fmla="*/ 276 w 914"/>
                <a:gd name="T5" fmla="*/ 197 h 915"/>
                <a:gd name="T6" fmla="*/ 276 w 914"/>
                <a:gd name="T7" fmla="*/ 46 h 915"/>
                <a:gd name="T8" fmla="*/ 230 w 914"/>
                <a:gd name="T9" fmla="*/ 0 h 915"/>
                <a:gd name="T10" fmla="*/ 45 w 914"/>
                <a:gd name="T11" fmla="*/ 0 h 915"/>
                <a:gd name="T12" fmla="*/ 0 w 914"/>
                <a:gd name="T13" fmla="*/ 46 h 915"/>
                <a:gd name="T14" fmla="*/ 0 w 914"/>
                <a:gd name="T15" fmla="*/ 231 h 915"/>
                <a:gd name="T16" fmla="*/ 45 w 914"/>
                <a:gd name="T17" fmla="*/ 276 h 915"/>
                <a:gd name="T18" fmla="*/ 196 w 914"/>
                <a:gd name="T19" fmla="*/ 276 h 915"/>
                <a:gd name="T20" fmla="*/ 270 w 914"/>
                <a:gd name="T21" fmla="*/ 305 h 915"/>
                <a:gd name="T22" fmla="*/ 298 w 914"/>
                <a:gd name="T23" fmla="*/ 379 h 915"/>
                <a:gd name="T24" fmla="*/ 298 w 914"/>
                <a:gd name="T25" fmla="*/ 869 h 915"/>
                <a:gd name="T26" fmla="*/ 343 w 914"/>
                <a:gd name="T27" fmla="*/ 915 h 915"/>
                <a:gd name="T28" fmla="*/ 869 w 914"/>
                <a:gd name="T29" fmla="*/ 915 h 915"/>
                <a:gd name="T30" fmla="*/ 914 w 914"/>
                <a:gd name="T31" fmla="*/ 869 h 915"/>
                <a:gd name="T32" fmla="*/ 914 w 914"/>
                <a:gd name="T33" fmla="*/ 344 h 915"/>
                <a:gd name="T34" fmla="*/ 869 w 914"/>
                <a:gd name="T35" fmla="*/ 299 h 915"/>
                <a:gd name="T36" fmla="*/ 378 w 914"/>
                <a:gd name="T37" fmla="*/ 299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378" y="299"/>
                  </a:moveTo>
                  <a:cubicBezTo>
                    <a:pt x="353" y="299"/>
                    <a:pt x="320" y="286"/>
                    <a:pt x="304" y="270"/>
                  </a:cubicBezTo>
                  <a:cubicBezTo>
                    <a:pt x="288" y="255"/>
                    <a:pt x="276" y="222"/>
                    <a:pt x="276" y="197"/>
                  </a:cubicBezTo>
                  <a:cubicBezTo>
                    <a:pt x="276" y="46"/>
                    <a:pt x="276" y="46"/>
                    <a:pt x="276" y="46"/>
                  </a:cubicBezTo>
                  <a:cubicBezTo>
                    <a:pt x="276" y="21"/>
                    <a:pt x="255" y="0"/>
                    <a:pt x="230" y="0"/>
                  </a:cubicBezTo>
                  <a:cubicBezTo>
                    <a:pt x="45" y="0"/>
                    <a:pt x="45" y="0"/>
                    <a:pt x="45" y="0"/>
                  </a:cubicBezTo>
                  <a:cubicBezTo>
                    <a:pt x="20" y="0"/>
                    <a:pt x="0" y="21"/>
                    <a:pt x="0" y="46"/>
                  </a:cubicBezTo>
                  <a:cubicBezTo>
                    <a:pt x="0" y="231"/>
                    <a:pt x="0" y="231"/>
                    <a:pt x="0" y="231"/>
                  </a:cubicBezTo>
                  <a:cubicBezTo>
                    <a:pt x="0" y="256"/>
                    <a:pt x="20" y="276"/>
                    <a:pt x="45" y="276"/>
                  </a:cubicBezTo>
                  <a:cubicBezTo>
                    <a:pt x="196" y="276"/>
                    <a:pt x="196" y="276"/>
                    <a:pt x="196" y="276"/>
                  </a:cubicBezTo>
                  <a:cubicBezTo>
                    <a:pt x="221" y="276"/>
                    <a:pt x="254" y="289"/>
                    <a:pt x="270" y="305"/>
                  </a:cubicBezTo>
                  <a:cubicBezTo>
                    <a:pt x="285" y="320"/>
                    <a:pt x="298" y="354"/>
                    <a:pt x="298" y="379"/>
                  </a:cubicBezTo>
                  <a:cubicBezTo>
                    <a:pt x="298" y="869"/>
                    <a:pt x="298" y="869"/>
                    <a:pt x="298" y="869"/>
                  </a:cubicBezTo>
                  <a:cubicBezTo>
                    <a:pt x="298" y="894"/>
                    <a:pt x="318" y="915"/>
                    <a:pt x="343" y="915"/>
                  </a:cubicBezTo>
                  <a:cubicBezTo>
                    <a:pt x="869" y="915"/>
                    <a:pt x="869" y="915"/>
                    <a:pt x="869" y="915"/>
                  </a:cubicBezTo>
                  <a:cubicBezTo>
                    <a:pt x="894" y="915"/>
                    <a:pt x="914" y="894"/>
                    <a:pt x="914" y="869"/>
                  </a:cubicBezTo>
                  <a:cubicBezTo>
                    <a:pt x="914" y="344"/>
                    <a:pt x="914" y="344"/>
                    <a:pt x="914" y="344"/>
                  </a:cubicBezTo>
                  <a:cubicBezTo>
                    <a:pt x="914" y="319"/>
                    <a:pt x="894" y="299"/>
                    <a:pt x="869" y="299"/>
                  </a:cubicBezTo>
                  <a:lnTo>
                    <a:pt x="378" y="299"/>
                  </a:lnTo>
                  <a:close/>
                </a:path>
              </a:pathLst>
            </a:custGeom>
            <a:solidFill>
              <a:schemeClr val="accent1"/>
            </a:solidFill>
            <a:ln>
              <a:noFill/>
            </a:ln>
          </p:spPr>
          <p:txBody>
            <a:bodyPr/>
            <a:lstStyle/>
            <a:p>
              <a:endParaRPr lang="zh-CN" altLang="en-US">
                <a:cs typeface="+mn-ea"/>
                <a:sym typeface="+mn-lt"/>
              </a:endParaRPr>
            </a:p>
          </p:txBody>
        </p:sp>
        <p:sp>
          <p:nvSpPr>
            <p:cNvPr id="35865" name="Freeform 25"/>
            <p:cNvSpPr>
              <a:spLocks noEditPoints="1"/>
            </p:cNvSpPr>
            <p:nvPr/>
          </p:nvSpPr>
          <p:spPr bwMode="auto">
            <a:xfrm>
              <a:off x="8871" y="3218"/>
              <a:ext cx="362" cy="408"/>
            </a:xfrm>
            <a:custGeom>
              <a:avLst/>
              <a:gdLst>
                <a:gd name="T0" fmla="*/ 28 w 131"/>
                <a:gd name="T1" fmla="*/ 16 h 147"/>
                <a:gd name="T2" fmla="*/ 103 w 131"/>
                <a:gd name="T3" fmla="*/ 16 h 147"/>
                <a:gd name="T4" fmla="*/ 118 w 131"/>
                <a:gd name="T5" fmla="*/ 61 h 147"/>
                <a:gd name="T6" fmla="*/ 127 w 131"/>
                <a:gd name="T7" fmla="*/ 65 h 147"/>
                <a:gd name="T8" fmla="*/ 131 w 131"/>
                <a:gd name="T9" fmla="*/ 74 h 147"/>
                <a:gd name="T10" fmla="*/ 130 w 131"/>
                <a:gd name="T11" fmla="*/ 101 h 147"/>
                <a:gd name="T12" fmla="*/ 123 w 131"/>
                <a:gd name="T13" fmla="*/ 108 h 147"/>
                <a:gd name="T14" fmla="*/ 116 w 131"/>
                <a:gd name="T15" fmla="*/ 109 h 147"/>
                <a:gd name="T16" fmla="*/ 65 w 131"/>
                <a:gd name="T17" fmla="*/ 147 h 147"/>
                <a:gd name="T18" fmla="*/ 76 w 131"/>
                <a:gd name="T19" fmla="*/ 132 h 147"/>
                <a:gd name="T20" fmla="*/ 107 w 131"/>
                <a:gd name="T21" fmla="*/ 109 h 147"/>
                <a:gd name="T22" fmla="*/ 98 w 131"/>
                <a:gd name="T23" fmla="*/ 105 h 147"/>
                <a:gd name="T24" fmla="*/ 95 w 131"/>
                <a:gd name="T25" fmla="*/ 74 h 147"/>
                <a:gd name="T26" fmla="*/ 96 w 131"/>
                <a:gd name="T27" fmla="*/ 69 h 147"/>
                <a:gd name="T28" fmla="*/ 107 w 131"/>
                <a:gd name="T29" fmla="*/ 56 h 147"/>
                <a:gd name="T30" fmla="*/ 35 w 131"/>
                <a:gd name="T31" fmla="*/ 38 h 147"/>
                <a:gd name="T32" fmla="*/ 28 w 131"/>
                <a:gd name="T33" fmla="*/ 62 h 147"/>
                <a:gd name="T34" fmla="*/ 35 w 131"/>
                <a:gd name="T35" fmla="*/ 69 h 147"/>
                <a:gd name="T36" fmla="*/ 36 w 131"/>
                <a:gd name="T37" fmla="*/ 96 h 147"/>
                <a:gd name="T38" fmla="*/ 32 w 131"/>
                <a:gd name="T39" fmla="*/ 105 h 147"/>
                <a:gd name="T40" fmla="*/ 24 w 131"/>
                <a:gd name="T41" fmla="*/ 109 h 147"/>
                <a:gd name="T42" fmla="*/ 8 w 131"/>
                <a:gd name="T43" fmla="*/ 108 h 147"/>
                <a:gd name="T44" fmla="*/ 0 w 131"/>
                <a:gd name="T45" fmla="*/ 96 h 147"/>
                <a:gd name="T46" fmla="*/ 1 w 131"/>
                <a:gd name="T47" fmla="*/ 69 h 147"/>
                <a:gd name="T48" fmla="*/ 13 w 131"/>
                <a:gd name="T49" fmla="*/ 61 h 147"/>
                <a:gd name="T50" fmla="*/ 61 w 131"/>
                <a:gd name="T51" fmla="*/ 135 h 147"/>
                <a:gd name="T52" fmla="*/ 65 w 131"/>
                <a:gd name="T53" fmla="*/ 131 h 147"/>
                <a:gd name="T54" fmla="*/ 13 w 131"/>
                <a:gd name="T55" fmla="*/ 73 h 147"/>
                <a:gd name="T56" fmla="*/ 12 w 131"/>
                <a:gd name="T57" fmla="*/ 74 h 147"/>
                <a:gd name="T58" fmla="*/ 12 w 131"/>
                <a:gd name="T59" fmla="*/ 97 h 147"/>
                <a:gd name="T60" fmla="*/ 18 w 131"/>
                <a:gd name="T61" fmla="*/ 97 h 147"/>
                <a:gd name="T62" fmla="*/ 24 w 131"/>
                <a:gd name="T63" fmla="*/ 97 h 147"/>
                <a:gd name="T64" fmla="*/ 25 w 131"/>
                <a:gd name="T65" fmla="*/ 96 h 147"/>
                <a:gd name="T66" fmla="*/ 25 w 131"/>
                <a:gd name="T67" fmla="*/ 74 h 147"/>
                <a:gd name="T68" fmla="*/ 24 w 131"/>
                <a:gd name="T69" fmla="*/ 73 h 147"/>
                <a:gd name="T70" fmla="*/ 18 w 131"/>
                <a:gd name="T71" fmla="*/ 73 h 147"/>
                <a:gd name="T72" fmla="*/ 107 w 131"/>
                <a:gd name="T73" fmla="*/ 73 h 147"/>
                <a:gd name="T74" fmla="*/ 106 w 131"/>
                <a:gd name="T75" fmla="*/ 74 h 147"/>
                <a:gd name="T76" fmla="*/ 106 w 131"/>
                <a:gd name="T77" fmla="*/ 97 h 147"/>
                <a:gd name="T78" fmla="*/ 113 w 131"/>
                <a:gd name="T79" fmla="*/ 97 h 147"/>
                <a:gd name="T80" fmla="*/ 118 w 131"/>
                <a:gd name="T81" fmla="*/ 97 h 147"/>
                <a:gd name="T82" fmla="*/ 119 w 131"/>
                <a:gd name="T83" fmla="*/ 96 h 147"/>
                <a:gd name="T84" fmla="*/ 119 w 131"/>
                <a:gd name="T85" fmla="*/ 74 h 147"/>
                <a:gd name="T86" fmla="*/ 118 w 131"/>
                <a:gd name="T87" fmla="*/ 73 h 147"/>
                <a:gd name="T88" fmla="*/ 113 w 131"/>
                <a:gd name="T89" fmla="*/ 73 h 147"/>
                <a:gd name="T90" fmla="*/ 95 w 131"/>
                <a:gd name="T91" fmla="*/ 24 h 147"/>
                <a:gd name="T92" fmla="*/ 36 w 131"/>
                <a:gd name="T93" fmla="*/ 24 h 147"/>
                <a:gd name="T94" fmla="*/ 65 w 131"/>
                <a:gd name="T95" fmla="*/ 19 h 147"/>
                <a:gd name="T96" fmla="*/ 103 w 131"/>
                <a:gd name="T97"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47">
                  <a:moveTo>
                    <a:pt x="13" y="61"/>
                  </a:moveTo>
                  <a:cubicBezTo>
                    <a:pt x="13" y="53"/>
                    <a:pt x="13" y="53"/>
                    <a:pt x="13" y="53"/>
                  </a:cubicBezTo>
                  <a:cubicBezTo>
                    <a:pt x="13" y="38"/>
                    <a:pt x="19" y="25"/>
                    <a:pt x="28" y="16"/>
                  </a:cubicBezTo>
                  <a:cubicBezTo>
                    <a:pt x="28" y="15"/>
                    <a:pt x="28" y="15"/>
                    <a:pt x="28" y="15"/>
                  </a:cubicBezTo>
                  <a:cubicBezTo>
                    <a:pt x="38" y="6"/>
                    <a:pt x="51" y="0"/>
                    <a:pt x="65" y="0"/>
                  </a:cubicBezTo>
                  <a:cubicBezTo>
                    <a:pt x="80" y="0"/>
                    <a:pt x="93" y="6"/>
                    <a:pt x="103" y="16"/>
                  </a:cubicBezTo>
                  <a:cubicBezTo>
                    <a:pt x="103" y="16"/>
                    <a:pt x="103" y="16"/>
                    <a:pt x="103" y="16"/>
                  </a:cubicBezTo>
                  <a:cubicBezTo>
                    <a:pt x="112" y="25"/>
                    <a:pt x="118" y="38"/>
                    <a:pt x="118" y="53"/>
                  </a:cubicBezTo>
                  <a:cubicBezTo>
                    <a:pt x="118" y="61"/>
                    <a:pt x="118" y="61"/>
                    <a:pt x="118" y="61"/>
                  </a:cubicBezTo>
                  <a:cubicBezTo>
                    <a:pt x="120" y="61"/>
                    <a:pt x="121" y="62"/>
                    <a:pt x="123" y="62"/>
                  </a:cubicBezTo>
                  <a:cubicBezTo>
                    <a:pt x="123" y="62"/>
                    <a:pt x="123" y="62"/>
                    <a:pt x="123" y="62"/>
                  </a:cubicBezTo>
                  <a:cubicBezTo>
                    <a:pt x="124" y="63"/>
                    <a:pt x="126" y="64"/>
                    <a:pt x="127" y="65"/>
                  </a:cubicBezTo>
                  <a:cubicBezTo>
                    <a:pt x="128" y="66"/>
                    <a:pt x="129" y="67"/>
                    <a:pt x="130" y="69"/>
                  </a:cubicBezTo>
                  <a:cubicBezTo>
                    <a:pt x="130" y="69"/>
                    <a:pt x="130" y="69"/>
                    <a:pt x="130" y="69"/>
                  </a:cubicBezTo>
                  <a:cubicBezTo>
                    <a:pt x="130" y="71"/>
                    <a:pt x="131" y="72"/>
                    <a:pt x="131" y="74"/>
                  </a:cubicBezTo>
                  <a:cubicBezTo>
                    <a:pt x="131" y="85"/>
                    <a:pt x="131" y="85"/>
                    <a:pt x="131" y="85"/>
                  </a:cubicBezTo>
                  <a:cubicBezTo>
                    <a:pt x="131" y="96"/>
                    <a:pt x="131" y="96"/>
                    <a:pt x="131" y="96"/>
                  </a:cubicBezTo>
                  <a:cubicBezTo>
                    <a:pt x="131" y="98"/>
                    <a:pt x="130" y="99"/>
                    <a:pt x="130" y="101"/>
                  </a:cubicBezTo>
                  <a:cubicBezTo>
                    <a:pt x="130" y="101"/>
                    <a:pt x="130" y="101"/>
                    <a:pt x="130" y="101"/>
                  </a:cubicBezTo>
                  <a:cubicBezTo>
                    <a:pt x="129" y="103"/>
                    <a:pt x="128" y="104"/>
                    <a:pt x="127" y="105"/>
                  </a:cubicBezTo>
                  <a:cubicBezTo>
                    <a:pt x="126" y="106"/>
                    <a:pt x="124" y="107"/>
                    <a:pt x="123" y="108"/>
                  </a:cubicBezTo>
                  <a:cubicBezTo>
                    <a:pt x="122" y="108"/>
                    <a:pt x="122" y="108"/>
                    <a:pt x="122" y="108"/>
                  </a:cubicBezTo>
                  <a:cubicBezTo>
                    <a:pt x="121" y="108"/>
                    <a:pt x="120" y="109"/>
                    <a:pt x="118" y="109"/>
                  </a:cubicBezTo>
                  <a:cubicBezTo>
                    <a:pt x="116" y="109"/>
                    <a:pt x="116" y="109"/>
                    <a:pt x="116" y="109"/>
                  </a:cubicBezTo>
                  <a:cubicBezTo>
                    <a:pt x="115" y="116"/>
                    <a:pt x="111" y="122"/>
                    <a:pt x="104" y="128"/>
                  </a:cubicBezTo>
                  <a:cubicBezTo>
                    <a:pt x="97" y="133"/>
                    <a:pt x="87" y="137"/>
                    <a:pt x="76" y="138"/>
                  </a:cubicBezTo>
                  <a:cubicBezTo>
                    <a:pt x="75" y="143"/>
                    <a:pt x="70" y="147"/>
                    <a:pt x="65" y="147"/>
                  </a:cubicBezTo>
                  <a:cubicBezTo>
                    <a:pt x="59" y="147"/>
                    <a:pt x="54" y="142"/>
                    <a:pt x="54" y="135"/>
                  </a:cubicBezTo>
                  <a:cubicBezTo>
                    <a:pt x="54" y="129"/>
                    <a:pt x="59" y="124"/>
                    <a:pt x="65" y="124"/>
                  </a:cubicBezTo>
                  <a:cubicBezTo>
                    <a:pt x="70" y="124"/>
                    <a:pt x="74" y="127"/>
                    <a:pt x="76" y="132"/>
                  </a:cubicBezTo>
                  <a:cubicBezTo>
                    <a:pt x="85" y="130"/>
                    <a:pt x="94" y="127"/>
                    <a:pt x="100" y="122"/>
                  </a:cubicBezTo>
                  <a:cubicBezTo>
                    <a:pt x="105" y="118"/>
                    <a:pt x="108" y="114"/>
                    <a:pt x="109" y="109"/>
                  </a:cubicBezTo>
                  <a:cubicBezTo>
                    <a:pt x="107" y="109"/>
                    <a:pt x="107" y="109"/>
                    <a:pt x="107" y="109"/>
                  </a:cubicBezTo>
                  <a:cubicBezTo>
                    <a:pt x="106" y="109"/>
                    <a:pt x="104" y="108"/>
                    <a:pt x="103" y="108"/>
                  </a:cubicBezTo>
                  <a:cubicBezTo>
                    <a:pt x="103" y="108"/>
                    <a:pt x="103" y="108"/>
                    <a:pt x="103" y="108"/>
                  </a:cubicBezTo>
                  <a:cubicBezTo>
                    <a:pt x="101" y="107"/>
                    <a:pt x="100" y="106"/>
                    <a:pt x="98" y="105"/>
                  </a:cubicBezTo>
                  <a:cubicBezTo>
                    <a:pt x="96" y="103"/>
                    <a:pt x="95" y="100"/>
                    <a:pt x="95" y="96"/>
                  </a:cubicBezTo>
                  <a:cubicBezTo>
                    <a:pt x="95" y="85"/>
                    <a:pt x="95" y="85"/>
                    <a:pt x="95" y="85"/>
                  </a:cubicBezTo>
                  <a:cubicBezTo>
                    <a:pt x="95" y="74"/>
                    <a:pt x="95" y="74"/>
                    <a:pt x="95" y="74"/>
                  </a:cubicBezTo>
                  <a:cubicBezTo>
                    <a:pt x="95" y="72"/>
                    <a:pt x="95" y="71"/>
                    <a:pt x="96" y="69"/>
                  </a:cubicBezTo>
                  <a:cubicBezTo>
                    <a:pt x="96" y="69"/>
                    <a:pt x="96" y="69"/>
                    <a:pt x="96" y="69"/>
                  </a:cubicBezTo>
                  <a:cubicBezTo>
                    <a:pt x="96" y="69"/>
                    <a:pt x="96" y="69"/>
                    <a:pt x="96" y="69"/>
                  </a:cubicBezTo>
                  <a:cubicBezTo>
                    <a:pt x="96" y="67"/>
                    <a:pt x="97" y="66"/>
                    <a:pt x="98" y="65"/>
                  </a:cubicBezTo>
                  <a:cubicBezTo>
                    <a:pt x="101" y="63"/>
                    <a:pt x="104" y="61"/>
                    <a:pt x="107" y="61"/>
                  </a:cubicBezTo>
                  <a:cubicBezTo>
                    <a:pt x="107" y="56"/>
                    <a:pt x="107" y="56"/>
                    <a:pt x="107" y="56"/>
                  </a:cubicBezTo>
                  <a:cubicBezTo>
                    <a:pt x="105" y="49"/>
                    <a:pt x="101" y="43"/>
                    <a:pt x="96" y="38"/>
                  </a:cubicBezTo>
                  <a:cubicBezTo>
                    <a:pt x="89" y="30"/>
                    <a:pt x="78" y="26"/>
                    <a:pt x="65" y="26"/>
                  </a:cubicBezTo>
                  <a:cubicBezTo>
                    <a:pt x="53" y="26"/>
                    <a:pt x="42" y="30"/>
                    <a:pt x="35" y="38"/>
                  </a:cubicBezTo>
                  <a:cubicBezTo>
                    <a:pt x="30" y="43"/>
                    <a:pt x="26" y="49"/>
                    <a:pt x="24" y="56"/>
                  </a:cubicBezTo>
                  <a:cubicBezTo>
                    <a:pt x="24" y="61"/>
                    <a:pt x="24" y="61"/>
                    <a:pt x="24" y="61"/>
                  </a:cubicBezTo>
                  <a:cubicBezTo>
                    <a:pt x="25" y="61"/>
                    <a:pt x="27" y="62"/>
                    <a:pt x="28" y="62"/>
                  </a:cubicBezTo>
                  <a:cubicBezTo>
                    <a:pt x="30" y="63"/>
                    <a:pt x="31" y="64"/>
                    <a:pt x="32" y="65"/>
                  </a:cubicBezTo>
                  <a:cubicBezTo>
                    <a:pt x="34" y="66"/>
                    <a:pt x="35" y="67"/>
                    <a:pt x="35" y="69"/>
                  </a:cubicBezTo>
                  <a:cubicBezTo>
                    <a:pt x="35" y="69"/>
                    <a:pt x="35" y="69"/>
                    <a:pt x="35" y="69"/>
                  </a:cubicBezTo>
                  <a:cubicBezTo>
                    <a:pt x="36" y="71"/>
                    <a:pt x="36" y="72"/>
                    <a:pt x="36" y="74"/>
                  </a:cubicBezTo>
                  <a:cubicBezTo>
                    <a:pt x="36" y="85"/>
                    <a:pt x="36" y="85"/>
                    <a:pt x="36" y="85"/>
                  </a:cubicBezTo>
                  <a:cubicBezTo>
                    <a:pt x="36" y="96"/>
                    <a:pt x="36" y="96"/>
                    <a:pt x="36" y="96"/>
                  </a:cubicBezTo>
                  <a:cubicBezTo>
                    <a:pt x="36" y="98"/>
                    <a:pt x="36" y="99"/>
                    <a:pt x="35" y="101"/>
                  </a:cubicBezTo>
                  <a:cubicBezTo>
                    <a:pt x="35" y="101"/>
                    <a:pt x="35" y="101"/>
                    <a:pt x="35" y="101"/>
                  </a:cubicBezTo>
                  <a:cubicBezTo>
                    <a:pt x="35" y="103"/>
                    <a:pt x="34" y="104"/>
                    <a:pt x="32" y="105"/>
                  </a:cubicBezTo>
                  <a:cubicBezTo>
                    <a:pt x="31" y="106"/>
                    <a:pt x="30" y="107"/>
                    <a:pt x="28" y="108"/>
                  </a:cubicBezTo>
                  <a:cubicBezTo>
                    <a:pt x="28" y="108"/>
                    <a:pt x="28" y="108"/>
                    <a:pt x="28" y="108"/>
                  </a:cubicBezTo>
                  <a:cubicBezTo>
                    <a:pt x="27" y="108"/>
                    <a:pt x="25" y="109"/>
                    <a:pt x="24" y="109"/>
                  </a:cubicBezTo>
                  <a:cubicBezTo>
                    <a:pt x="18" y="109"/>
                    <a:pt x="18" y="109"/>
                    <a:pt x="18" y="109"/>
                  </a:cubicBezTo>
                  <a:cubicBezTo>
                    <a:pt x="13" y="109"/>
                    <a:pt x="13" y="109"/>
                    <a:pt x="13" y="109"/>
                  </a:cubicBezTo>
                  <a:cubicBezTo>
                    <a:pt x="11" y="109"/>
                    <a:pt x="10" y="108"/>
                    <a:pt x="8" y="108"/>
                  </a:cubicBezTo>
                  <a:cubicBezTo>
                    <a:pt x="8" y="108"/>
                    <a:pt x="8" y="108"/>
                    <a:pt x="8" y="108"/>
                  </a:cubicBezTo>
                  <a:cubicBezTo>
                    <a:pt x="7" y="107"/>
                    <a:pt x="5" y="106"/>
                    <a:pt x="4" y="105"/>
                  </a:cubicBezTo>
                  <a:cubicBezTo>
                    <a:pt x="2" y="103"/>
                    <a:pt x="0" y="100"/>
                    <a:pt x="0" y="96"/>
                  </a:cubicBezTo>
                  <a:cubicBezTo>
                    <a:pt x="0" y="85"/>
                    <a:pt x="0" y="85"/>
                    <a:pt x="0" y="85"/>
                  </a:cubicBezTo>
                  <a:cubicBezTo>
                    <a:pt x="0" y="74"/>
                    <a:pt x="0" y="74"/>
                    <a:pt x="0" y="74"/>
                  </a:cubicBezTo>
                  <a:cubicBezTo>
                    <a:pt x="0" y="72"/>
                    <a:pt x="1" y="71"/>
                    <a:pt x="1" y="69"/>
                  </a:cubicBezTo>
                  <a:cubicBezTo>
                    <a:pt x="1" y="69"/>
                    <a:pt x="1" y="69"/>
                    <a:pt x="1" y="69"/>
                  </a:cubicBezTo>
                  <a:cubicBezTo>
                    <a:pt x="2" y="67"/>
                    <a:pt x="3" y="66"/>
                    <a:pt x="4" y="65"/>
                  </a:cubicBezTo>
                  <a:cubicBezTo>
                    <a:pt x="6" y="63"/>
                    <a:pt x="9" y="61"/>
                    <a:pt x="13" y="61"/>
                  </a:cubicBezTo>
                  <a:close/>
                  <a:moveTo>
                    <a:pt x="65" y="131"/>
                  </a:moveTo>
                  <a:cubicBezTo>
                    <a:pt x="65" y="131"/>
                    <a:pt x="65" y="131"/>
                    <a:pt x="65" y="131"/>
                  </a:cubicBezTo>
                  <a:cubicBezTo>
                    <a:pt x="63" y="131"/>
                    <a:pt x="61" y="133"/>
                    <a:pt x="61" y="135"/>
                  </a:cubicBezTo>
                  <a:cubicBezTo>
                    <a:pt x="61" y="138"/>
                    <a:pt x="63" y="140"/>
                    <a:pt x="65" y="140"/>
                  </a:cubicBezTo>
                  <a:cubicBezTo>
                    <a:pt x="68" y="140"/>
                    <a:pt x="70" y="138"/>
                    <a:pt x="70" y="135"/>
                  </a:cubicBezTo>
                  <a:cubicBezTo>
                    <a:pt x="70" y="133"/>
                    <a:pt x="68" y="131"/>
                    <a:pt x="65" y="131"/>
                  </a:cubicBezTo>
                  <a:close/>
                  <a:moveTo>
                    <a:pt x="18" y="73"/>
                  </a:moveTo>
                  <a:cubicBezTo>
                    <a:pt x="18" y="73"/>
                    <a:pt x="18" y="73"/>
                    <a:pt x="18" y="73"/>
                  </a:cubicBezTo>
                  <a:cubicBezTo>
                    <a:pt x="13" y="73"/>
                    <a:pt x="13" y="73"/>
                    <a:pt x="13" y="73"/>
                  </a:cubicBezTo>
                  <a:cubicBezTo>
                    <a:pt x="13" y="73"/>
                    <a:pt x="12" y="73"/>
                    <a:pt x="12" y="73"/>
                  </a:cubicBezTo>
                  <a:cubicBezTo>
                    <a:pt x="12" y="73"/>
                    <a:pt x="12" y="73"/>
                    <a:pt x="12" y="73"/>
                  </a:cubicBezTo>
                  <a:cubicBezTo>
                    <a:pt x="12" y="74"/>
                    <a:pt x="12" y="74"/>
                    <a:pt x="12" y="74"/>
                  </a:cubicBezTo>
                  <a:cubicBezTo>
                    <a:pt x="12" y="85"/>
                    <a:pt x="12" y="85"/>
                    <a:pt x="12" y="85"/>
                  </a:cubicBezTo>
                  <a:cubicBezTo>
                    <a:pt x="12" y="96"/>
                    <a:pt x="12" y="96"/>
                    <a:pt x="12" y="96"/>
                  </a:cubicBezTo>
                  <a:cubicBezTo>
                    <a:pt x="12" y="96"/>
                    <a:pt x="12" y="97"/>
                    <a:pt x="12" y="97"/>
                  </a:cubicBezTo>
                  <a:cubicBezTo>
                    <a:pt x="12" y="97"/>
                    <a:pt x="12" y="97"/>
                    <a:pt x="12" y="97"/>
                  </a:cubicBezTo>
                  <a:cubicBezTo>
                    <a:pt x="13" y="97"/>
                    <a:pt x="13" y="97"/>
                    <a:pt x="13" y="97"/>
                  </a:cubicBezTo>
                  <a:cubicBezTo>
                    <a:pt x="18" y="97"/>
                    <a:pt x="18" y="97"/>
                    <a:pt x="18" y="97"/>
                  </a:cubicBezTo>
                  <a:cubicBezTo>
                    <a:pt x="24" y="97"/>
                    <a:pt x="24" y="97"/>
                    <a:pt x="24" y="97"/>
                  </a:cubicBezTo>
                  <a:cubicBezTo>
                    <a:pt x="24" y="97"/>
                    <a:pt x="24" y="97"/>
                    <a:pt x="24" y="97"/>
                  </a:cubicBezTo>
                  <a:cubicBezTo>
                    <a:pt x="24" y="97"/>
                    <a:pt x="24" y="97"/>
                    <a:pt x="24" y="97"/>
                  </a:cubicBezTo>
                  <a:cubicBezTo>
                    <a:pt x="24" y="97"/>
                    <a:pt x="24" y="97"/>
                    <a:pt x="25" y="97"/>
                  </a:cubicBezTo>
                  <a:cubicBezTo>
                    <a:pt x="25" y="97"/>
                    <a:pt x="25" y="97"/>
                    <a:pt x="25" y="97"/>
                  </a:cubicBezTo>
                  <a:cubicBezTo>
                    <a:pt x="25" y="96"/>
                    <a:pt x="25" y="96"/>
                    <a:pt x="25" y="96"/>
                  </a:cubicBezTo>
                  <a:cubicBezTo>
                    <a:pt x="25" y="85"/>
                    <a:pt x="25" y="85"/>
                    <a:pt x="25" y="85"/>
                  </a:cubicBezTo>
                  <a:cubicBezTo>
                    <a:pt x="25" y="74"/>
                    <a:pt x="25" y="74"/>
                    <a:pt x="25" y="74"/>
                  </a:cubicBezTo>
                  <a:cubicBezTo>
                    <a:pt x="25" y="74"/>
                    <a:pt x="25" y="74"/>
                    <a:pt x="25" y="74"/>
                  </a:cubicBezTo>
                  <a:cubicBezTo>
                    <a:pt x="25" y="73"/>
                    <a:pt x="25" y="73"/>
                    <a:pt x="25" y="73"/>
                  </a:cubicBezTo>
                  <a:cubicBezTo>
                    <a:pt x="25" y="73"/>
                    <a:pt x="25" y="73"/>
                    <a:pt x="25" y="73"/>
                  </a:cubicBezTo>
                  <a:cubicBezTo>
                    <a:pt x="24" y="73"/>
                    <a:pt x="24" y="73"/>
                    <a:pt x="24" y="73"/>
                  </a:cubicBezTo>
                  <a:cubicBezTo>
                    <a:pt x="24" y="73"/>
                    <a:pt x="24" y="73"/>
                    <a:pt x="24" y="73"/>
                  </a:cubicBezTo>
                  <a:cubicBezTo>
                    <a:pt x="24" y="73"/>
                    <a:pt x="24" y="73"/>
                    <a:pt x="24" y="73"/>
                  </a:cubicBezTo>
                  <a:cubicBezTo>
                    <a:pt x="18" y="73"/>
                    <a:pt x="18" y="73"/>
                    <a:pt x="18" y="73"/>
                  </a:cubicBezTo>
                  <a:close/>
                  <a:moveTo>
                    <a:pt x="113" y="73"/>
                  </a:moveTo>
                  <a:cubicBezTo>
                    <a:pt x="113" y="73"/>
                    <a:pt x="113" y="73"/>
                    <a:pt x="113" y="73"/>
                  </a:cubicBezTo>
                  <a:cubicBezTo>
                    <a:pt x="107" y="73"/>
                    <a:pt x="107" y="73"/>
                    <a:pt x="107" y="73"/>
                  </a:cubicBezTo>
                  <a:cubicBezTo>
                    <a:pt x="107" y="73"/>
                    <a:pt x="107" y="73"/>
                    <a:pt x="106" y="73"/>
                  </a:cubicBezTo>
                  <a:cubicBezTo>
                    <a:pt x="106" y="73"/>
                    <a:pt x="106" y="73"/>
                    <a:pt x="106" y="73"/>
                  </a:cubicBezTo>
                  <a:cubicBezTo>
                    <a:pt x="106" y="74"/>
                    <a:pt x="106" y="74"/>
                    <a:pt x="106" y="74"/>
                  </a:cubicBezTo>
                  <a:cubicBezTo>
                    <a:pt x="106" y="85"/>
                    <a:pt x="106" y="85"/>
                    <a:pt x="106" y="85"/>
                  </a:cubicBezTo>
                  <a:cubicBezTo>
                    <a:pt x="106" y="96"/>
                    <a:pt x="106" y="96"/>
                    <a:pt x="106" y="96"/>
                  </a:cubicBezTo>
                  <a:cubicBezTo>
                    <a:pt x="106" y="96"/>
                    <a:pt x="106" y="97"/>
                    <a:pt x="106" y="97"/>
                  </a:cubicBezTo>
                  <a:cubicBezTo>
                    <a:pt x="107" y="97"/>
                    <a:pt x="107" y="97"/>
                    <a:pt x="107" y="97"/>
                  </a:cubicBezTo>
                  <a:cubicBezTo>
                    <a:pt x="107" y="97"/>
                    <a:pt x="107" y="97"/>
                    <a:pt x="107" y="97"/>
                  </a:cubicBezTo>
                  <a:cubicBezTo>
                    <a:pt x="113" y="97"/>
                    <a:pt x="113" y="97"/>
                    <a:pt x="113" y="97"/>
                  </a:cubicBezTo>
                  <a:cubicBezTo>
                    <a:pt x="118" y="97"/>
                    <a:pt x="118" y="97"/>
                    <a:pt x="118" y="97"/>
                  </a:cubicBezTo>
                  <a:cubicBezTo>
                    <a:pt x="118" y="97"/>
                    <a:pt x="118" y="97"/>
                    <a:pt x="118" y="97"/>
                  </a:cubicBezTo>
                  <a:cubicBezTo>
                    <a:pt x="118" y="97"/>
                    <a:pt x="118" y="97"/>
                    <a:pt x="118" y="97"/>
                  </a:cubicBezTo>
                  <a:cubicBezTo>
                    <a:pt x="119" y="97"/>
                    <a:pt x="119" y="97"/>
                    <a:pt x="119" y="97"/>
                  </a:cubicBezTo>
                  <a:cubicBezTo>
                    <a:pt x="119" y="97"/>
                    <a:pt x="119" y="97"/>
                    <a:pt x="119" y="97"/>
                  </a:cubicBezTo>
                  <a:cubicBezTo>
                    <a:pt x="119" y="96"/>
                    <a:pt x="119" y="96"/>
                    <a:pt x="119" y="96"/>
                  </a:cubicBezTo>
                  <a:cubicBezTo>
                    <a:pt x="119" y="85"/>
                    <a:pt x="119" y="85"/>
                    <a:pt x="119" y="85"/>
                  </a:cubicBezTo>
                  <a:cubicBezTo>
                    <a:pt x="119" y="74"/>
                    <a:pt x="119" y="74"/>
                    <a:pt x="119" y="74"/>
                  </a:cubicBezTo>
                  <a:cubicBezTo>
                    <a:pt x="119" y="74"/>
                    <a:pt x="119" y="74"/>
                    <a:pt x="119" y="74"/>
                  </a:cubicBezTo>
                  <a:cubicBezTo>
                    <a:pt x="119" y="73"/>
                    <a:pt x="119" y="73"/>
                    <a:pt x="119" y="73"/>
                  </a:cubicBezTo>
                  <a:cubicBezTo>
                    <a:pt x="119" y="73"/>
                    <a:pt x="119" y="73"/>
                    <a:pt x="119" y="73"/>
                  </a:cubicBezTo>
                  <a:cubicBezTo>
                    <a:pt x="119" y="73"/>
                    <a:pt x="119" y="73"/>
                    <a:pt x="118" y="73"/>
                  </a:cubicBezTo>
                  <a:cubicBezTo>
                    <a:pt x="119" y="73"/>
                    <a:pt x="119" y="73"/>
                    <a:pt x="119" y="73"/>
                  </a:cubicBezTo>
                  <a:cubicBezTo>
                    <a:pt x="118" y="73"/>
                    <a:pt x="118" y="73"/>
                    <a:pt x="118" y="73"/>
                  </a:cubicBezTo>
                  <a:cubicBezTo>
                    <a:pt x="113" y="73"/>
                    <a:pt x="113" y="73"/>
                    <a:pt x="113" y="73"/>
                  </a:cubicBezTo>
                  <a:close/>
                  <a:moveTo>
                    <a:pt x="103" y="36"/>
                  </a:moveTo>
                  <a:cubicBezTo>
                    <a:pt x="103" y="36"/>
                    <a:pt x="103" y="36"/>
                    <a:pt x="103" y="36"/>
                  </a:cubicBezTo>
                  <a:cubicBezTo>
                    <a:pt x="101" y="31"/>
                    <a:pt x="98" y="27"/>
                    <a:pt x="95" y="24"/>
                  </a:cubicBezTo>
                  <a:cubicBezTo>
                    <a:pt x="95" y="24"/>
                    <a:pt x="95" y="24"/>
                    <a:pt x="95" y="24"/>
                  </a:cubicBezTo>
                  <a:cubicBezTo>
                    <a:pt x="87" y="16"/>
                    <a:pt x="77" y="11"/>
                    <a:pt x="65" y="11"/>
                  </a:cubicBezTo>
                  <a:cubicBezTo>
                    <a:pt x="54" y="11"/>
                    <a:pt x="44" y="16"/>
                    <a:pt x="36" y="24"/>
                  </a:cubicBezTo>
                  <a:cubicBezTo>
                    <a:pt x="33" y="27"/>
                    <a:pt x="30" y="31"/>
                    <a:pt x="27" y="36"/>
                  </a:cubicBezTo>
                  <a:cubicBezTo>
                    <a:pt x="28" y="35"/>
                    <a:pt x="29" y="34"/>
                    <a:pt x="30" y="34"/>
                  </a:cubicBezTo>
                  <a:cubicBezTo>
                    <a:pt x="39" y="25"/>
                    <a:pt x="52" y="19"/>
                    <a:pt x="65" y="19"/>
                  </a:cubicBezTo>
                  <a:cubicBezTo>
                    <a:pt x="79" y="19"/>
                    <a:pt x="92" y="25"/>
                    <a:pt x="101" y="34"/>
                  </a:cubicBezTo>
                  <a:cubicBezTo>
                    <a:pt x="101" y="34"/>
                    <a:pt x="101" y="34"/>
                    <a:pt x="101" y="34"/>
                  </a:cubicBezTo>
                  <a:cubicBezTo>
                    <a:pt x="102" y="34"/>
                    <a:pt x="103" y="35"/>
                    <a:pt x="103"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sym typeface="+mn-lt"/>
              </a:endParaRPr>
            </a:p>
          </p:txBody>
        </p:sp>
        <p:sp>
          <p:nvSpPr>
            <p:cNvPr id="35869" name="Rectangle 29"/>
            <p:cNvSpPr>
              <a:spLocks noChangeArrowheads="1"/>
            </p:cNvSpPr>
            <p:nvPr/>
          </p:nvSpPr>
          <p:spPr bwMode="auto">
            <a:xfrm>
              <a:off x="9716" y="4365"/>
              <a:ext cx="1360"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cs typeface="+mn-ea"/>
                  <a:sym typeface="+mn-lt"/>
                </a:rPr>
                <a:t>单击此处输入标题</a:t>
              </a:r>
              <a:endParaRPr lang="zh-CN" altLang="zh-CN" sz="600" dirty="0">
                <a:solidFill>
                  <a:schemeClr val="bg1"/>
                </a:solidFill>
                <a:cs typeface="+mn-ea"/>
                <a:sym typeface="+mn-lt"/>
              </a:endParaRPr>
            </a:p>
          </p:txBody>
        </p:sp>
      </p:grpSp>
      <p:grpSp>
        <p:nvGrpSpPr>
          <p:cNvPr id="4" name="组合 3"/>
          <p:cNvGrpSpPr/>
          <p:nvPr/>
        </p:nvGrpSpPr>
        <p:grpSpPr>
          <a:xfrm>
            <a:off x="4627245" y="2337435"/>
            <a:ext cx="1203008" cy="1203960"/>
            <a:chOff x="9716" y="4908"/>
            <a:chExt cx="2526" cy="2528"/>
          </a:xfrm>
        </p:grpSpPr>
        <p:sp>
          <p:nvSpPr>
            <p:cNvPr id="35864" name="Freeform 24"/>
            <p:cNvSpPr/>
            <p:nvPr/>
          </p:nvSpPr>
          <p:spPr bwMode="auto">
            <a:xfrm>
              <a:off x="9716" y="4908"/>
              <a:ext cx="2527" cy="2528"/>
            </a:xfrm>
            <a:custGeom>
              <a:avLst/>
              <a:gdLst>
                <a:gd name="T0" fmla="*/ 616 w 915"/>
                <a:gd name="T1" fmla="*/ 378 h 914"/>
                <a:gd name="T2" fmla="*/ 645 w 915"/>
                <a:gd name="T3" fmla="*/ 304 h 914"/>
                <a:gd name="T4" fmla="*/ 718 w 915"/>
                <a:gd name="T5" fmla="*/ 276 h 914"/>
                <a:gd name="T6" fmla="*/ 869 w 915"/>
                <a:gd name="T7" fmla="*/ 276 h 914"/>
                <a:gd name="T8" fmla="*/ 915 w 915"/>
                <a:gd name="T9" fmla="*/ 231 h 914"/>
                <a:gd name="T10" fmla="*/ 915 w 915"/>
                <a:gd name="T11" fmla="*/ 45 h 914"/>
                <a:gd name="T12" fmla="*/ 869 w 915"/>
                <a:gd name="T13" fmla="*/ 0 h 914"/>
                <a:gd name="T14" fmla="*/ 684 w 915"/>
                <a:gd name="T15" fmla="*/ 0 h 914"/>
                <a:gd name="T16" fmla="*/ 639 w 915"/>
                <a:gd name="T17" fmla="*/ 45 h 914"/>
                <a:gd name="T18" fmla="*/ 639 w 915"/>
                <a:gd name="T19" fmla="*/ 196 h 914"/>
                <a:gd name="T20" fmla="*/ 610 w 915"/>
                <a:gd name="T21" fmla="*/ 270 h 914"/>
                <a:gd name="T22" fmla="*/ 537 w 915"/>
                <a:gd name="T23" fmla="*/ 298 h 914"/>
                <a:gd name="T24" fmla="*/ 46 w 915"/>
                <a:gd name="T25" fmla="*/ 298 h 914"/>
                <a:gd name="T26" fmla="*/ 0 w 915"/>
                <a:gd name="T27" fmla="*/ 344 h 914"/>
                <a:gd name="T28" fmla="*/ 0 w 915"/>
                <a:gd name="T29" fmla="*/ 869 h 914"/>
                <a:gd name="T30" fmla="*/ 46 w 915"/>
                <a:gd name="T31" fmla="*/ 914 h 914"/>
                <a:gd name="T32" fmla="*/ 571 w 915"/>
                <a:gd name="T33" fmla="*/ 914 h 914"/>
                <a:gd name="T34" fmla="*/ 616 w 915"/>
                <a:gd name="T35" fmla="*/ 869 h 914"/>
                <a:gd name="T36" fmla="*/ 616 w 915"/>
                <a:gd name="T37" fmla="*/ 378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616" y="378"/>
                  </a:moveTo>
                  <a:cubicBezTo>
                    <a:pt x="616" y="353"/>
                    <a:pt x="629" y="320"/>
                    <a:pt x="645" y="304"/>
                  </a:cubicBezTo>
                  <a:cubicBezTo>
                    <a:pt x="660" y="289"/>
                    <a:pt x="693" y="276"/>
                    <a:pt x="718" y="276"/>
                  </a:cubicBezTo>
                  <a:cubicBezTo>
                    <a:pt x="869" y="276"/>
                    <a:pt x="869" y="276"/>
                    <a:pt x="869" y="276"/>
                  </a:cubicBezTo>
                  <a:cubicBezTo>
                    <a:pt x="894" y="276"/>
                    <a:pt x="915" y="256"/>
                    <a:pt x="915" y="231"/>
                  </a:cubicBezTo>
                  <a:cubicBezTo>
                    <a:pt x="915" y="45"/>
                    <a:pt x="915" y="45"/>
                    <a:pt x="915" y="45"/>
                  </a:cubicBezTo>
                  <a:cubicBezTo>
                    <a:pt x="915" y="21"/>
                    <a:pt x="894" y="0"/>
                    <a:pt x="869" y="0"/>
                  </a:cubicBezTo>
                  <a:cubicBezTo>
                    <a:pt x="684" y="0"/>
                    <a:pt x="684" y="0"/>
                    <a:pt x="684" y="0"/>
                  </a:cubicBezTo>
                  <a:cubicBezTo>
                    <a:pt x="659" y="0"/>
                    <a:pt x="639" y="21"/>
                    <a:pt x="639" y="45"/>
                  </a:cubicBezTo>
                  <a:cubicBezTo>
                    <a:pt x="639" y="196"/>
                    <a:pt x="639" y="196"/>
                    <a:pt x="639" y="196"/>
                  </a:cubicBezTo>
                  <a:cubicBezTo>
                    <a:pt x="639" y="221"/>
                    <a:pt x="626" y="254"/>
                    <a:pt x="610" y="270"/>
                  </a:cubicBezTo>
                  <a:cubicBezTo>
                    <a:pt x="595" y="286"/>
                    <a:pt x="562" y="298"/>
                    <a:pt x="537" y="298"/>
                  </a:cubicBezTo>
                  <a:cubicBezTo>
                    <a:pt x="46" y="298"/>
                    <a:pt x="46" y="298"/>
                    <a:pt x="46" y="298"/>
                  </a:cubicBezTo>
                  <a:cubicBezTo>
                    <a:pt x="21" y="298"/>
                    <a:pt x="0" y="319"/>
                    <a:pt x="0" y="344"/>
                  </a:cubicBezTo>
                  <a:cubicBezTo>
                    <a:pt x="0" y="869"/>
                    <a:pt x="0" y="869"/>
                    <a:pt x="0" y="869"/>
                  </a:cubicBezTo>
                  <a:cubicBezTo>
                    <a:pt x="0" y="894"/>
                    <a:pt x="21" y="914"/>
                    <a:pt x="46" y="914"/>
                  </a:cubicBezTo>
                  <a:cubicBezTo>
                    <a:pt x="571" y="914"/>
                    <a:pt x="571" y="914"/>
                    <a:pt x="571" y="914"/>
                  </a:cubicBezTo>
                  <a:cubicBezTo>
                    <a:pt x="596" y="914"/>
                    <a:pt x="616" y="894"/>
                    <a:pt x="616" y="869"/>
                  </a:cubicBezTo>
                  <a:lnTo>
                    <a:pt x="616" y="378"/>
                  </a:lnTo>
                  <a:close/>
                </a:path>
              </a:pathLst>
            </a:custGeom>
            <a:solidFill>
              <a:schemeClr val="accent1">
                <a:lumMod val="60000"/>
                <a:lumOff val="40000"/>
              </a:schemeClr>
            </a:solidFill>
            <a:ln>
              <a:noFill/>
            </a:ln>
          </p:spPr>
          <p:txBody>
            <a:bodyPr/>
            <a:lstStyle/>
            <a:p>
              <a:endParaRPr lang="zh-CN" altLang="en-US">
                <a:solidFill>
                  <a:schemeClr val="tx1">
                    <a:lumMod val="50000"/>
                    <a:lumOff val="50000"/>
                  </a:schemeClr>
                </a:solidFill>
                <a:cs typeface="+mn-ea"/>
                <a:sym typeface="+mn-lt"/>
              </a:endParaRPr>
            </a:p>
          </p:txBody>
        </p:sp>
        <p:sp>
          <p:nvSpPr>
            <p:cNvPr id="35868" name="Freeform 28"/>
            <p:cNvSpPr>
              <a:spLocks noEditPoints="1"/>
            </p:cNvSpPr>
            <p:nvPr/>
          </p:nvSpPr>
          <p:spPr bwMode="auto">
            <a:xfrm>
              <a:off x="11678" y="5098"/>
              <a:ext cx="413" cy="408"/>
            </a:xfrm>
            <a:custGeom>
              <a:avLst/>
              <a:gdLst>
                <a:gd name="T0" fmla="*/ 145 w 149"/>
                <a:gd name="T1" fmla="*/ 101 h 148"/>
                <a:gd name="T2" fmla="*/ 145 w 149"/>
                <a:gd name="T3" fmla="*/ 111 h 148"/>
                <a:gd name="T4" fmla="*/ 72 w 149"/>
                <a:gd name="T5" fmla="*/ 147 h 148"/>
                <a:gd name="T6" fmla="*/ 1 w 149"/>
                <a:gd name="T7" fmla="*/ 103 h 148"/>
                <a:gd name="T8" fmla="*/ 24 w 149"/>
                <a:gd name="T9" fmla="*/ 90 h 148"/>
                <a:gd name="T10" fmla="*/ 1 w 149"/>
                <a:gd name="T11" fmla="*/ 71 h 148"/>
                <a:gd name="T12" fmla="*/ 24 w 149"/>
                <a:gd name="T13" fmla="*/ 58 h 148"/>
                <a:gd name="T14" fmla="*/ 1 w 149"/>
                <a:gd name="T15" fmla="*/ 40 h 148"/>
                <a:gd name="T16" fmla="*/ 72 w 149"/>
                <a:gd name="T17" fmla="*/ 1 h 148"/>
                <a:gd name="T18" fmla="*/ 145 w 149"/>
                <a:gd name="T19" fmla="*/ 37 h 148"/>
                <a:gd name="T20" fmla="*/ 145 w 149"/>
                <a:gd name="T21" fmla="*/ 47 h 148"/>
                <a:gd name="T22" fmla="*/ 145 w 149"/>
                <a:gd name="T23" fmla="*/ 69 h 148"/>
                <a:gd name="T24" fmla="*/ 145 w 149"/>
                <a:gd name="T25" fmla="*/ 79 h 148"/>
                <a:gd name="T26" fmla="*/ 130 w 149"/>
                <a:gd name="T27" fmla="*/ 106 h 148"/>
                <a:gd name="T28" fmla="*/ 113 w 149"/>
                <a:gd name="T29" fmla="*/ 96 h 148"/>
                <a:gd name="T30" fmla="*/ 75 w 149"/>
                <a:gd name="T31" fmla="*/ 116 h 148"/>
                <a:gd name="T32" fmla="*/ 74 w 149"/>
                <a:gd name="T33" fmla="*/ 116 h 148"/>
                <a:gd name="T34" fmla="*/ 74 w 149"/>
                <a:gd name="T35" fmla="*/ 116 h 148"/>
                <a:gd name="T36" fmla="*/ 73 w 149"/>
                <a:gd name="T37" fmla="*/ 116 h 148"/>
                <a:gd name="T38" fmla="*/ 72 w 149"/>
                <a:gd name="T39" fmla="*/ 115 h 148"/>
                <a:gd name="T40" fmla="*/ 18 w 149"/>
                <a:gd name="T41" fmla="*/ 106 h 148"/>
                <a:gd name="T42" fmla="*/ 130 w 149"/>
                <a:gd name="T43" fmla="*/ 106 h 148"/>
                <a:gd name="T44" fmla="*/ 74 w 149"/>
                <a:gd name="T45" fmla="*/ 104 h 148"/>
                <a:gd name="T46" fmla="*/ 113 w 149"/>
                <a:gd name="T47" fmla="*/ 64 h 148"/>
                <a:gd name="T48" fmla="*/ 75 w 149"/>
                <a:gd name="T49" fmla="*/ 84 h 148"/>
                <a:gd name="T50" fmla="*/ 74 w 149"/>
                <a:gd name="T51" fmla="*/ 84 h 148"/>
                <a:gd name="T52" fmla="*/ 74 w 149"/>
                <a:gd name="T53" fmla="*/ 84 h 148"/>
                <a:gd name="T54" fmla="*/ 73 w 149"/>
                <a:gd name="T55" fmla="*/ 84 h 148"/>
                <a:gd name="T56" fmla="*/ 72 w 149"/>
                <a:gd name="T57" fmla="*/ 84 h 148"/>
                <a:gd name="T58" fmla="*/ 18 w 149"/>
                <a:gd name="T59" fmla="*/ 74 h 148"/>
                <a:gd name="T60" fmla="*/ 74 w 149"/>
                <a:gd name="T61" fmla="*/ 72 h 148"/>
                <a:gd name="T62" fmla="*/ 130 w 149"/>
                <a:gd name="T63" fmla="*/ 42 h 148"/>
                <a:gd name="T64" fmla="*/ 18 w 149"/>
                <a:gd name="T65" fmla="*/ 4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9" h="148">
                  <a:moveTo>
                    <a:pt x="124" y="90"/>
                  </a:moveTo>
                  <a:cubicBezTo>
                    <a:pt x="145" y="101"/>
                    <a:pt x="145" y="101"/>
                    <a:pt x="145" y="101"/>
                  </a:cubicBezTo>
                  <a:cubicBezTo>
                    <a:pt x="148" y="102"/>
                    <a:pt x="149" y="106"/>
                    <a:pt x="147" y="108"/>
                  </a:cubicBezTo>
                  <a:cubicBezTo>
                    <a:pt x="147" y="109"/>
                    <a:pt x="146" y="110"/>
                    <a:pt x="145" y="111"/>
                  </a:cubicBezTo>
                  <a:cubicBezTo>
                    <a:pt x="77" y="147"/>
                    <a:pt x="77" y="147"/>
                    <a:pt x="77" y="147"/>
                  </a:cubicBezTo>
                  <a:cubicBezTo>
                    <a:pt x="75" y="148"/>
                    <a:pt x="73" y="148"/>
                    <a:pt x="72" y="147"/>
                  </a:cubicBezTo>
                  <a:cubicBezTo>
                    <a:pt x="4" y="111"/>
                    <a:pt x="4" y="111"/>
                    <a:pt x="4" y="111"/>
                  </a:cubicBezTo>
                  <a:cubicBezTo>
                    <a:pt x="1" y="109"/>
                    <a:pt x="0" y="106"/>
                    <a:pt x="1" y="103"/>
                  </a:cubicBezTo>
                  <a:cubicBezTo>
                    <a:pt x="2" y="102"/>
                    <a:pt x="3" y="101"/>
                    <a:pt x="4" y="101"/>
                  </a:cubicBezTo>
                  <a:cubicBezTo>
                    <a:pt x="24" y="90"/>
                    <a:pt x="24" y="90"/>
                    <a:pt x="24" y="90"/>
                  </a:cubicBezTo>
                  <a:cubicBezTo>
                    <a:pt x="4" y="79"/>
                    <a:pt x="4" y="79"/>
                    <a:pt x="4" y="79"/>
                  </a:cubicBezTo>
                  <a:cubicBezTo>
                    <a:pt x="1" y="77"/>
                    <a:pt x="0" y="74"/>
                    <a:pt x="1" y="71"/>
                  </a:cubicBezTo>
                  <a:cubicBezTo>
                    <a:pt x="2" y="70"/>
                    <a:pt x="3" y="69"/>
                    <a:pt x="4" y="69"/>
                  </a:cubicBezTo>
                  <a:cubicBezTo>
                    <a:pt x="24" y="58"/>
                    <a:pt x="24" y="58"/>
                    <a:pt x="24" y="58"/>
                  </a:cubicBezTo>
                  <a:cubicBezTo>
                    <a:pt x="4" y="47"/>
                    <a:pt x="4" y="47"/>
                    <a:pt x="4" y="47"/>
                  </a:cubicBezTo>
                  <a:cubicBezTo>
                    <a:pt x="1" y="46"/>
                    <a:pt x="0" y="42"/>
                    <a:pt x="1" y="40"/>
                  </a:cubicBezTo>
                  <a:cubicBezTo>
                    <a:pt x="2" y="39"/>
                    <a:pt x="3" y="38"/>
                    <a:pt x="4" y="37"/>
                  </a:cubicBezTo>
                  <a:cubicBezTo>
                    <a:pt x="72" y="1"/>
                    <a:pt x="72" y="1"/>
                    <a:pt x="72" y="1"/>
                  </a:cubicBezTo>
                  <a:cubicBezTo>
                    <a:pt x="73" y="0"/>
                    <a:pt x="75" y="0"/>
                    <a:pt x="77" y="1"/>
                  </a:cubicBezTo>
                  <a:cubicBezTo>
                    <a:pt x="145" y="37"/>
                    <a:pt x="145" y="37"/>
                    <a:pt x="145" y="37"/>
                  </a:cubicBezTo>
                  <a:cubicBezTo>
                    <a:pt x="148" y="39"/>
                    <a:pt x="149" y="42"/>
                    <a:pt x="147" y="45"/>
                  </a:cubicBezTo>
                  <a:cubicBezTo>
                    <a:pt x="147" y="46"/>
                    <a:pt x="146" y="47"/>
                    <a:pt x="145" y="47"/>
                  </a:cubicBezTo>
                  <a:cubicBezTo>
                    <a:pt x="124" y="58"/>
                    <a:pt x="124" y="58"/>
                    <a:pt x="124" y="58"/>
                  </a:cubicBezTo>
                  <a:cubicBezTo>
                    <a:pt x="145" y="69"/>
                    <a:pt x="145" y="69"/>
                    <a:pt x="145" y="69"/>
                  </a:cubicBezTo>
                  <a:cubicBezTo>
                    <a:pt x="148" y="70"/>
                    <a:pt x="149" y="74"/>
                    <a:pt x="147" y="77"/>
                  </a:cubicBezTo>
                  <a:cubicBezTo>
                    <a:pt x="147" y="78"/>
                    <a:pt x="146" y="78"/>
                    <a:pt x="145" y="79"/>
                  </a:cubicBezTo>
                  <a:cubicBezTo>
                    <a:pt x="124" y="90"/>
                    <a:pt x="124" y="90"/>
                    <a:pt x="124" y="90"/>
                  </a:cubicBezTo>
                  <a:close/>
                  <a:moveTo>
                    <a:pt x="130" y="106"/>
                  </a:moveTo>
                  <a:cubicBezTo>
                    <a:pt x="130" y="106"/>
                    <a:pt x="130" y="106"/>
                    <a:pt x="130" y="106"/>
                  </a:cubicBezTo>
                  <a:cubicBezTo>
                    <a:pt x="113" y="96"/>
                    <a:pt x="113" y="96"/>
                    <a:pt x="113" y="96"/>
                  </a:cubicBezTo>
                  <a:cubicBezTo>
                    <a:pt x="77" y="115"/>
                    <a:pt x="77" y="115"/>
                    <a:pt x="77" y="115"/>
                  </a:cubicBezTo>
                  <a:cubicBezTo>
                    <a:pt x="76" y="116"/>
                    <a:pt x="76" y="116"/>
                    <a:pt x="75" y="116"/>
                  </a:cubicBezTo>
                  <a:cubicBezTo>
                    <a:pt x="75" y="116"/>
                    <a:pt x="75" y="116"/>
                    <a:pt x="75" y="116"/>
                  </a:cubicBezTo>
                  <a:cubicBezTo>
                    <a:pt x="74" y="116"/>
                    <a:pt x="74" y="116"/>
                    <a:pt x="74" y="116"/>
                  </a:cubicBezTo>
                  <a:cubicBezTo>
                    <a:pt x="74" y="116"/>
                    <a:pt x="74" y="116"/>
                    <a:pt x="74" y="116"/>
                  </a:cubicBezTo>
                  <a:cubicBezTo>
                    <a:pt x="74" y="116"/>
                    <a:pt x="74" y="116"/>
                    <a:pt x="74" y="116"/>
                  </a:cubicBezTo>
                  <a:cubicBezTo>
                    <a:pt x="74" y="116"/>
                    <a:pt x="74" y="116"/>
                    <a:pt x="74" y="116"/>
                  </a:cubicBezTo>
                  <a:cubicBezTo>
                    <a:pt x="73" y="116"/>
                    <a:pt x="73" y="116"/>
                    <a:pt x="73" y="116"/>
                  </a:cubicBezTo>
                  <a:cubicBezTo>
                    <a:pt x="73" y="116"/>
                    <a:pt x="73" y="116"/>
                    <a:pt x="73" y="116"/>
                  </a:cubicBezTo>
                  <a:cubicBezTo>
                    <a:pt x="73" y="116"/>
                    <a:pt x="72" y="116"/>
                    <a:pt x="72" y="115"/>
                  </a:cubicBezTo>
                  <a:cubicBezTo>
                    <a:pt x="36" y="96"/>
                    <a:pt x="36" y="96"/>
                    <a:pt x="36" y="96"/>
                  </a:cubicBezTo>
                  <a:cubicBezTo>
                    <a:pt x="18" y="106"/>
                    <a:pt x="18" y="106"/>
                    <a:pt x="18" y="106"/>
                  </a:cubicBezTo>
                  <a:cubicBezTo>
                    <a:pt x="74" y="136"/>
                    <a:pt x="74" y="136"/>
                    <a:pt x="74" y="136"/>
                  </a:cubicBezTo>
                  <a:cubicBezTo>
                    <a:pt x="130" y="106"/>
                    <a:pt x="130" y="106"/>
                    <a:pt x="130" y="106"/>
                  </a:cubicBezTo>
                  <a:close/>
                  <a:moveTo>
                    <a:pt x="74" y="104"/>
                  </a:moveTo>
                  <a:cubicBezTo>
                    <a:pt x="74" y="104"/>
                    <a:pt x="74" y="104"/>
                    <a:pt x="74" y="104"/>
                  </a:cubicBezTo>
                  <a:cubicBezTo>
                    <a:pt x="93" y="94"/>
                    <a:pt x="112" y="84"/>
                    <a:pt x="130" y="74"/>
                  </a:cubicBezTo>
                  <a:cubicBezTo>
                    <a:pt x="113" y="64"/>
                    <a:pt x="113" y="64"/>
                    <a:pt x="113" y="64"/>
                  </a:cubicBezTo>
                  <a:cubicBezTo>
                    <a:pt x="77" y="84"/>
                    <a:pt x="77" y="84"/>
                    <a:pt x="77" y="84"/>
                  </a:cubicBezTo>
                  <a:cubicBezTo>
                    <a:pt x="76" y="84"/>
                    <a:pt x="76" y="84"/>
                    <a:pt x="75" y="84"/>
                  </a:cubicBezTo>
                  <a:cubicBezTo>
                    <a:pt x="75" y="84"/>
                    <a:pt x="75" y="84"/>
                    <a:pt x="75" y="84"/>
                  </a:cubicBezTo>
                  <a:cubicBezTo>
                    <a:pt x="74" y="84"/>
                    <a:pt x="74" y="84"/>
                    <a:pt x="74" y="84"/>
                  </a:cubicBezTo>
                  <a:cubicBezTo>
                    <a:pt x="74" y="84"/>
                    <a:pt x="74" y="84"/>
                    <a:pt x="74" y="84"/>
                  </a:cubicBezTo>
                  <a:cubicBezTo>
                    <a:pt x="74" y="84"/>
                    <a:pt x="74" y="84"/>
                    <a:pt x="74" y="84"/>
                  </a:cubicBezTo>
                  <a:cubicBezTo>
                    <a:pt x="74" y="84"/>
                    <a:pt x="74" y="84"/>
                    <a:pt x="74" y="84"/>
                  </a:cubicBezTo>
                  <a:cubicBezTo>
                    <a:pt x="73" y="84"/>
                    <a:pt x="73" y="84"/>
                    <a:pt x="73" y="84"/>
                  </a:cubicBezTo>
                  <a:cubicBezTo>
                    <a:pt x="73" y="84"/>
                    <a:pt x="73" y="84"/>
                    <a:pt x="73" y="84"/>
                  </a:cubicBezTo>
                  <a:cubicBezTo>
                    <a:pt x="73" y="84"/>
                    <a:pt x="72" y="84"/>
                    <a:pt x="72" y="84"/>
                  </a:cubicBezTo>
                  <a:cubicBezTo>
                    <a:pt x="36" y="64"/>
                    <a:pt x="36" y="64"/>
                    <a:pt x="36" y="64"/>
                  </a:cubicBezTo>
                  <a:cubicBezTo>
                    <a:pt x="18" y="74"/>
                    <a:pt x="18" y="74"/>
                    <a:pt x="18" y="74"/>
                  </a:cubicBezTo>
                  <a:cubicBezTo>
                    <a:pt x="37" y="84"/>
                    <a:pt x="55" y="94"/>
                    <a:pt x="74" y="104"/>
                  </a:cubicBezTo>
                  <a:close/>
                  <a:moveTo>
                    <a:pt x="74" y="72"/>
                  </a:moveTo>
                  <a:cubicBezTo>
                    <a:pt x="74" y="72"/>
                    <a:pt x="74" y="72"/>
                    <a:pt x="74" y="72"/>
                  </a:cubicBezTo>
                  <a:cubicBezTo>
                    <a:pt x="93" y="62"/>
                    <a:pt x="112" y="52"/>
                    <a:pt x="130" y="42"/>
                  </a:cubicBezTo>
                  <a:cubicBezTo>
                    <a:pt x="74" y="12"/>
                    <a:pt x="74" y="12"/>
                    <a:pt x="74" y="12"/>
                  </a:cubicBezTo>
                  <a:cubicBezTo>
                    <a:pt x="18" y="42"/>
                    <a:pt x="18" y="42"/>
                    <a:pt x="18" y="42"/>
                  </a:cubicBezTo>
                  <a:cubicBezTo>
                    <a:pt x="37" y="52"/>
                    <a:pt x="55" y="62"/>
                    <a:pt x="74" y="7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sym typeface="+mn-lt"/>
              </a:endParaRPr>
            </a:p>
          </p:txBody>
        </p:sp>
        <p:sp>
          <p:nvSpPr>
            <p:cNvPr id="35870" name="Rectangle 30"/>
            <p:cNvSpPr>
              <a:spLocks noChangeArrowheads="1"/>
            </p:cNvSpPr>
            <p:nvPr/>
          </p:nvSpPr>
          <p:spPr bwMode="auto">
            <a:xfrm>
              <a:off x="9860" y="6089"/>
              <a:ext cx="1360"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cs typeface="+mn-ea"/>
                  <a:sym typeface="+mn-lt"/>
                </a:rPr>
                <a:t>单击此处输入标题</a:t>
              </a:r>
              <a:endParaRPr lang="zh-CN" altLang="zh-CN" sz="600" dirty="0">
                <a:solidFill>
                  <a:schemeClr val="bg1"/>
                </a:solidFill>
                <a:cs typeface="+mn-ea"/>
                <a:sym typeface="+mn-lt"/>
              </a:endParaRPr>
            </a:p>
          </p:txBody>
        </p:sp>
      </p:grpSp>
      <p:grpSp>
        <p:nvGrpSpPr>
          <p:cNvPr id="5" name="组合 4"/>
          <p:cNvGrpSpPr/>
          <p:nvPr/>
        </p:nvGrpSpPr>
        <p:grpSpPr>
          <a:xfrm>
            <a:off x="3729514" y="2837974"/>
            <a:ext cx="1202055" cy="1204913"/>
            <a:chOff x="7831" y="5959"/>
            <a:chExt cx="2524" cy="2530"/>
          </a:xfrm>
        </p:grpSpPr>
        <p:sp>
          <p:nvSpPr>
            <p:cNvPr id="35863" name="Freeform 23"/>
            <p:cNvSpPr/>
            <p:nvPr/>
          </p:nvSpPr>
          <p:spPr bwMode="auto">
            <a:xfrm>
              <a:off x="7831" y="5959"/>
              <a:ext cx="2525" cy="2531"/>
            </a:xfrm>
            <a:custGeom>
              <a:avLst/>
              <a:gdLst>
                <a:gd name="T0" fmla="*/ 537 w 915"/>
                <a:gd name="T1" fmla="*/ 616 h 914"/>
                <a:gd name="T2" fmla="*/ 610 w 915"/>
                <a:gd name="T3" fmla="*/ 644 h 914"/>
                <a:gd name="T4" fmla="*/ 639 w 915"/>
                <a:gd name="T5" fmla="*/ 718 h 914"/>
                <a:gd name="T6" fmla="*/ 639 w 915"/>
                <a:gd name="T7" fmla="*/ 869 h 914"/>
                <a:gd name="T8" fmla="*/ 684 w 915"/>
                <a:gd name="T9" fmla="*/ 914 h 914"/>
                <a:gd name="T10" fmla="*/ 869 w 915"/>
                <a:gd name="T11" fmla="*/ 914 h 914"/>
                <a:gd name="T12" fmla="*/ 915 w 915"/>
                <a:gd name="T13" fmla="*/ 869 h 914"/>
                <a:gd name="T14" fmla="*/ 915 w 915"/>
                <a:gd name="T15" fmla="*/ 684 h 914"/>
                <a:gd name="T16" fmla="*/ 869 w 915"/>
                <a:gd name="T17" fmla="*/ 638 h 914"/>
                <a:gd name="T18" fmla="*/ 718 w 915"/>
                <a:gd name="T19" fmla="*/ 638 h 914"/>
                <a:gd name="T20" fmla="*/ 645 w 915"/>
                <a:gd name="T21" fmla="*/ 610 h 914"/>
                <a:gd name="T22" fmla="*/ 616 w 915"/>
                <a:gd name="T23" fmla="*/ 536 h 914"/>
                <a:gd name="T24" fmla="*/ 616 w 915"/>
                <a:gd name="T25" fmla="*/ 45 h 914"/>
                <a:gd name="T26" fmla="*/ 571 w 915"/>
                <a:gd name="T27" fmla="*/ 0 h 914"/>
                <a:gd name="T28" fmla="*/ 46 w 915"/>
                <a:gd name="T29" fmla="*/ 0 h 914"/>
                <a:gd name="T30" fmla="*/ 0 w 915"/>
                <a:gd name="T31" fmla="*/ 45 h 914"/>
                <a:gd name="T32" fmla="*/ 0 w 915"/>
                <a:gd name="T33" fmla="*/ 571 h 914"/>
                <a:gd name="T34" fmla="*/ 46 w 915"/>
                <a:gd name="T35" fmla="*/ 616 h 914"/>
                <a:gd name="T36" fmla="*/ 537 w 915"/>
                <a:gd name="T37" fmla="*/ 616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537" y="616"/>
                  </a:moveTo>
                  <a:cubicBezTo>
                    <a:pt x="562" y="616"/>
                    <a:pt x="595" y="629"/>
                    <a:pt x="610" y="644"/>
                  </a:cubicBezTo>
                  <a:cubicBezTo>
                    <a:pt x="626" y="660"/>
                    <a:pt x="639" y="693"/>
                    <a:pt x="639" y="718"/>
                  </a:cubicBezTo>
                  <a:cubicBezTo>
                    <a:pt x="639" y="869"/>
                    <a:pt x="639" y="869"/>
                    <a:pt x="639" y="869"/>
                  </a:cubicBezTo>
                  <a:cubicBezTo>
                    <a:pt x="639" y="894"/>
                    <a:pt x="659" y="914"/>
                    <a:pt x="684" y="914"/>
                  </a:cubicBezTo>
                  <a:cubicBezTo>
                    <a:pt x="869" y="914"/>
                    <a:pt x="869" y="914"/>
                    <a:pt x="869" y="914"/>
                  </a:cubicBezTo>
                  <a:cubicBezTo>
                    <a:pt x="894" y="914"/>
                    <a:pt x="915" y="894"/>
                    <a:pt x="915" y="869"/>
                  </a:cubicBezTo>
                  <a:cubicBezTo>
                    <a:pt x="915" y="684"/>
                    <a:pt x="915" y="684"/>
                    <a:pt x="915" y="684"/>
                  </a:cubicBezTo>
                  <a:cubicBezTo>
                    <a:pt x="915" y="659"/>
                    <a:pt x="894" y="638"/>
                    <a:pt x="869" y="638"/>
                  </a:cubicBezTo>
                  <a:cubicBezTo>
                    <a:pt x="718" y="638"/>
                    <a:pt x="718" y="638"/>
                    <a:pt x="718" y="638"/>
                  </a:cubicBezTo>
                  <a:cubicBezTo>
                    <a:pt x="693" y="638"/>
                    <a:pt x="660" y="625"/>
                    <a:pt x="645" y="610"/>
                  </a:cubicBezTo>
                  <a:cubicBezTo>
                    <a:pt x="629" y="594"/>
                    <a:pt x="616" y="561"/>
                    <a:pt x="616" y="536"/>
                  </a:cubicBezTo>
                  <a:cubicBezTo>
                    <a:pt x="616" y="45"/>
                    <a:pt x="616" y="45"/>
                    <a:pt x="616" y="45"/>
                  </a:cubicBezTo>
                  <a:cubicBezTo>
                    <a:pt x="616" y="20"/>
                    <a:pt x="596" y="0"/>
                    <a:pt x="571" y="0"/>
                  </a:cubicBezTo>
                  <a:cubicBezTo>
                    <a:pt x="46" y="0"/>
                    <a:pt x="46" y="0"/>
                    <a:pt x="46" y="0"/>
                  </a:cubicBezTo>
                  <a:cubicBezTo>
                    <a:pt x="21" y="0"/>
                    <a:pt x="0" y="20"/>
                    <a:pt x="0" y="45"/>
                  </a:cubicBezTo>
                  <a:cubicBezTo>
                    <a:pt x="0" y="571"/>
                    <a:pt x="0" y="571"/>
                    <a:pt x="0" y="571"/>
                  </a:cubicBezTo>
                  <a:cubicBezTo>
                    <a:pt x="0" y="596"/>
                    <a:pt x="21" y="616"/>
                    <a:pt x="46" y="616"/>
                  </a:cubicBezTo>
                  <a:lnTo>
                    <a:pt x="537" y="616"/>
                  </a:lnTo>
                  <a:close/>
                </a:path>
              </a:pathLst>
            </a:custGeom>
            <a:solidFill>
              <a:schemeClr val="accent1"/>
            </a:solidFill>
            <a:ln>
              <a:noFill/>
            </a:ln>
          </p:spPr>
          <p:txBody>
            <a:bodyPr/>
            <a:lstStyle/>
            <a:p>
              <a:endParaRPr lang="zh-CN" altLang="en-US">
                <a:solidFill>
                  <a:schemeClr val="tx1">
                    <a:lumMod val="50000"/>
                    <a:lumOff val="50000"/>
                  </a:schemeClr>
                </a:solidFill>
                <a:cs typeface="+mn-ea"/>
                <a:sym typeface="+mn-lt"/>
              </a:endParaRPr>
            </a:p>
          </p:txBody>
        </p:sp>
        <p:sp>
          <p:nvSpPr>
            <p:cNvPr id="35866" name="Freeform 26"/>
            <p:cNvSpPr>
              <a:spLocks noEditPoints="1"/>
            </p:cNvSpPr>
            <p:nvPr/>
          </p:nvSpPr>
          <p:spPr bwMode="auto">
            <a:xfrm>
              <a:off x="9788" y="7907"/>
              <a:ext cx="383" cy="400"/>
            </a:xfrm>
            <a:custGeom>
              <a:avLst/>
              <a:gdLst>
                <a:gd name="T0" fmla="*/ 4 w 139"/>
                <a:gd name="T1" fmla="*/ 139 h 145"/>
                <a:gd name="T2" fmla="*/ 56 w 139"/>
                <a:gd name="T3" fmla="*/ 133 h 145"/>
                <a:gd name="T4" fmla="*/ 24 w 139"/>
                <a:gd name="T5" fmla="*/ 117 h 145"/>
                <a:gd name="T6" fmla="*/ 20 w 139"/>
                <a:gd name="T7" fmla="*/ 115 h 145"/>
                <a:gd name="T8" fmla="*/ 2 w 139"/>
                <a:gd name="T9" fmla="*/ 89 h 145"/>
                <a:gd name="T10" fmla="*/ 24 w 139"/>
                <a:gd name="T11" fmla="*/ 70 h 145"/>
                <a:gd name="T12" fmla="*/ 56 w 139"/>
                <a:gd name="T13" fmla="*/ 58 h 145"/>
                <a:gd name="T14" fmla="*/ 19 w 139"/>
                <a:gd name="T15" fmla="*/ 53 h 145"/>
                <a:gd name="T16" fmla="*/ 19 w 139"/>
                <a:gd name="T17" fmla="*/ 18 h 145"/>
                <a:gd name="T18" fmla="*/ 25 w 139"/>
                <a:gd name="T19" fmla="*/ 12 h 145"/>
                <a:gd name="T20" fmla="*/ 56 w 139"/>
                <a:gd name="T21" fmla="*/ 3 h 145"/>
                <a:gd name="T22" fmla="*/ 60 w 139"/>
                <a:gd name="T23" fmla="*/ 0 h 145"/>
                <a:gd name="T24" fmla="*/ 82 w 139"/>
                <a:gd name="T25" fmla="*/ 3 h 145"/>
                <a:gd name="T26" fmla="*/ 82 w 139"/>
                <a:gd name="T27" fmla="*/ 12 h 145"/>
                <a:gd name="T28" fmla="*/ 119 w 139"/>
                <a:gd name="T29" fmla="*/ 14 h 145"/>
                <a:gd name="T30" fmla="*/ 136 w 139"/>
                <a:gd name="T31" fmla="*/ 39 h 145"/>
                <a:gd name="T32" fmla="*/ 119 w 139"/>
                <a:gd name="T33" fmla="*/ 57 h 145"/>
                <a:gd name="T34" fmla="*/ 115 w 139"/>
                <a:gd name="T35" fmla="*/ 58 h 145"/>
                <a:gd name="T36" fmla="*/ 82 w 139"/>
                <a:gd name="T37" fmla="*/ 70 h 145"/>
                <a:gd name="T38" fmla="*/ 114 w 139"/>
                <a:gd name="T39" fmla="*/ 70 h 145"/>
                <a:gd name="T40" fmla="*/ 120 w 139"/>
                <a:gd name="T41" fmla="*/ 111 h 145"/>
                <a:gd name="T42" fmla="*/ 114 w 139"/>
                <a:gd name="T43" fmla="*/ 117 h 145"/>
                <a:gd name="T44" fmla="*/ 82 w 139"/>
                <a:gd name="T45" fmla="*/ 133 h 145"/>
                <a:gd name="T46" fmla="*/ 135 w 139"/>
                <a:gd name="T47" fmla="*/ 139 h 145"/>
                <a:gd name="T48" fmla="*/ 10 w 139"/>
                <a:gd name="T49" fmla="*/ 145 h 145"/>
                <a:gd name="T50" fmla="*/ 63 w 139"/>
                <a:gd name="T51" fmla="*/ 133 h 145"/>
                <a:gd name="T52" fmla="*/ 76 w 139"/>
                <a:gd name="T53" fmla="*/ 117 h 145"/>
                <a:gd name="T54" fmla="*/ 63 w 139"/>
                <a:gd name="T55" fmla="*/ 133 h 145"/>
                <a:gd name="T56" fmla="*/ 76 w 139"/>
                <a:gd name="T57" fmla="*/ 6 h 145"/>
                <a:gd name="T58" fmla="*/ 63 w 139"/>
                <a:gd name="T59" fmla="*/ 12 h 145"/>
                <a:gd name="T60" fmla="*/ 76 w 139"/>
                <a:gd name="T61" fmla="*/ 6 h 145"/>
                <a:gd name="T62" fmla="*/ 76 w 139"/>
                <a:gd name="T63" fmla="*/ 70 h 145"/>
                <a:gd name="T64" fmla="*/ 63 w 139"/>
                <a:gd name="T65" fmla="*/ 58 h 145"/>
                <a:gd name="T66" fmla="*/ 76 w 139"/>
                <a:gd name="T67" fmla="*/ 70 h 145"/>
                <a:gd name="T68" fmla="*/ 113 w 139"/>
                <a:gd name="T69" fmla="*/ 23 h 145"/>
                <a:gd name="T70" fmla="*/ 30 w 139"/>
                <a:gd name="T71" fmla="*/ 47 h 145"/>
                <a:gd name="T72" fmla="*/ 125 w 139"/>
                <a:gd name="T73" fmla="*/ 35 h 145"/>
                <a:gd name="T74" fmla="*/ 109 w 139"/>
                <a:gd name="T75" fmla="*/ 81 h 145"/>
                <a:gd name="T76" fmla="*/ 26 w 139"/>
                <a:gd name="T77" fmla="*/ 81 h 145"/>
                <a:gd name="T78" fmla="*/ 26 w 139"/>
                <a:gd name="T79" fmla="*/ 105 h 145"/>
                <a:gd name="T80" fmla="*/ 109 w 139"/>
                <a:gd name="T81" fmla="*/ 8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9" h="145">
                  <a:moveTo>
                    <a:pt x="10" y="145"/>
                  </a:moveTo>
                  <a:cubicBezTo>
                    <a:pt x="6" y="145"/>
                    <a:pt x="4" y="142"/>
                    <a:pt x="4" y="139"/>
                  </a:cubicBezTo>
                  <a:cubicBezTo>
                    <a:pt x="4" y="136"/>
                    <a:pt x="6" y="133"/>
                    <a:pt x="10" y="133"/>
                  </a:cubicBezTo>
                  <a:cubicBezTo>
                    <a:pt x="56" y="133"/>
                    <a:pt x="56" y="133"/>
                    <a:pt x="56" y="133"/>
                  </a:cubicBezTo>
                  <a:cubicBezTo>
                    <a:pt x="56" y="117"/>
                    <a:pt x="56" y="117"/>
                    <a:pt x="56" y="117"/>
                  </a:cubicBezTo>
                  <a:cubicBezTo>
                    <a:pt x="24" y="117"/>
                    <a:pt x="24" y="117"/>
                    <a:pt x="24" y="117"/>
                  </a:cubicBezTo>
                  <a:cubicBezTo>
                    <a:pt x="24" y="117"/>
                    <a:pt x="24" y="117"/>
                    <a:pt x="24" y="117"/>
                  </a:cubicBezTo>
                  <a:cubicBezTo>
                    <a:pt x="22" y="117"/>
                    <a:pt x="21" y="116"/>
                    <a:pt x="20" y="115"/>
                  </a:cubicBezTo>
                  <a:cubicBezTo>
                    <a:pt x="2" y="97"/>
                    <a:pt x="2" y="97"/>
                    <a:pt x="2" y="97"/>
                  </a:cubicBezTo>
                  <a:cubicBezTo>
                    <a:pt x="0" y="95"/>
                    <a:pt x="0" y="92"/>
                    <a:pt x="2" y="89"/>
                  </a:cubicBezTo>
                  <a:cubicBezTo>
                    <a:pt x="20" y="72"/>
                    <a:pt x="20" y="72"/>
                    <a:pt x="20" y="72"/>
                  </a:cubicBezTo>
                  <a:cubicBezTo>
                    <a:pt x="20" y="71"/>
                    <a:pt x="22" y="70"/>
                    <a:pt x="24" y="70"/>
                  </a:cubicBezTo>
                  <a:cubicBezTo>
                    <a:pt x="56" y="70"/>
                    <a:pt x="56" y="70"/>
                    <a:pt x="56" y="70"/>
                  </a:cubicBezTo>
                  <a:cubicBezTo>
                    <a:pt x="56" y="58"/>
                    <a:pt x="56" y="58"/>
                    <a:pt x="56" y="58"/>
                  </a:cubicBezTo>
                  <a:cubicBezTo>
                    <a:pt x="24" y="58"/>
                    <a:pt x="24" y="58"/>
                    <a:pt x="24" y="58"/>
                  </a:cubicBezTo>
                  <a:cubicBezTo>
                    <a:pt x="21" y="58"/>
                    <a:pt x="19" y="56"/>
                    <a:pt x="19" y="53"/>
                  </a:cubicBezTo>
                  <a:cubicBezTo>
                    <a:pt x="19" y="52"/>
                    <a:pt x="19" y="52"/>
                    <a:pt x="19" y="52"/>
                  </a:cubicBezTo>
                  <a:cubicBezTo>
                    <a:pt x="19" y="18"/>
                    <a:pt x="19" y="18"/>
                    <a:pt x="19" y="18"/>
                  </a:cubicBezTo>
                  <a:cubicBezTo>
                    <a:pt x="19" y="14"/>
                    <a:pt x="21" y="12"/>
                    <a:pt x="24" y="12"/>
                  </a:cubicBezTo>
                  <a:cubicBezTo>
                    <a:pt x="25" y="12"/>
                    <a:pt x="25" y="12"/>
                    <a:pt x="25" y="12"/>
                  </a:cubicBezTo>
                  <a:cubicBezTo>
                    <a:pt x="56" y="12"/>
                    <a:pt x="56" y="12"/>
                    <a:pt x="56" y="12"/>
                  </a:cubicBezTo>
                  <a:cubicBezTo>
                    <a:pt x="56" y="3"/>
                    <a:pt x="56" y="3"/>
                    <a:pt x="56" y="3"/>
                  </a:cubicBezTo>
                  <a:cubicBezTo>
                    <a:pt x="56" y="1"/>
                    <a:pt x="58" y="0"/>
                    <a:pt x="60" y="0"/>
                  </a:cubicBezTo>
                  <a:cubicBezTo>
                    <a:pt x="60" y="0"/>
                    <a:pt x="60" y="0"/>
                    <a:pt x="60" y="0"/>
                  </a:cubicBezTo>
                  <a:cubicBezTo>
                    <a:pt x="79" y="0"/>
                    <a:pt x="79" y="0"/>
                    <a:pt x="79" y="0"/>
                  </a:cubicBezTo>
                  <a:cubicBezTo>
                    <a:pt x="81" y="0"/>
                    <a:pt x="82" y="1"/>
                    <a:pt x="82" y="3"/>
                  </a:cubicBezTo>
                  <a:cubicBezTo>
                    <a:pt x="82" y="3"/>
                    <a:pt x="82" y="3"/>
                    <a:pt x="82" y="3"/>
                  </a:cubicBezTo>
                  <a:cubicBezTo>
                    <a:pt x="82" y="12"/>
                    <a:pt x="82" y="12"/>
                    <a:pt x="82" y="12"/>
                  </a:cubicBezTo>
                  <a:cubicBezTo>
                    <a:pt x="115" y="12"/>
                    <a:pt x="115" y="12"/>
                    <a:pt x="115" y="12"/>
                  </a:cubicBezTo>
                  <a:cubicBezTo>
                    <a:pt x="117" y="12"/>
                    <a:pt x="118" y="13"/>
                    <a:pt x="119" y="14"/>
                  </a:cubicBezTo>
                  <a:cubicBezTo>
                    <a:pt x="136" y="31"/>
                    <a:pt x="136" y="31"/>
                    <a:pt x="136" y="31"/>
                  </a:cubicBezTo>
                  <a:cubicBezTo>
                    <a:pt x="139" y="33"/>
                    <a:pt x="139" y="37"/>
                    <a:pt x="136" y="39"/>
                  </a:cubicBezTo>
                  <a:cubicBezTo>
                    <a:pt x="136" y="39"/>
                    <a:pt x="136" y="39"/>
                    <a:pt x="136" y="39"/>
                  </a:cubicBezTo>
                  <a:cubicBezTo>
                    <a:pt x="119" y="57"/>
                    <a:pt x="119" y="57"/>
                    <a:pt x="119" y="57"/>
                  </a:cubicBezTo>
                  <a:cubicBezTo>
                    <a:pt x="118" y="58"/>
                    <a:pt x="116" y="58"/>
                    <a:pt x="115" y="58"/>
                  </a:cubicBezTo>
                  <a:cubicBezTo>
                    <a:pt x="115" y="58"/>
                    <a:pt x="115" y="58"/>
                    <a:pt x="115" y="58"/>
                  </a:cubicBezTo>
                  <a:cubicBezTo>
                    <a:pt x="82" y="58"/>
                    <a:pt x="82" y="58"/>
                    <a:pt x="82" y="58"/>
                  </a:cubicBezTo>
                  <a:cubicBezTo>
                    <a:pt x="82" y="70"/>
                    <a:pt x="82" y="70"/>
                    <a:pt x="82" y="70"/>
                  </a:cubicBezTo>
                  <a:cubicBezTo>
                    <a:pt x="114" y="70"/>
                    <a:pt x="114" y="70"/>
                    <a:pt x="114" y="70"/>
                  </a:cubicBezTo>
                  <a:cubicBezTo>
                    <a:pt x="114" y="70"/>
                    <a:pt x="114" y="70"/>
                    <a:pt x="114" y="70"/>
                  </a:cubicBezTo>
                  <a:cubicBezTo>
                    <a:pt x="118" y="70"/>
                    <a:pt x="120" y="73"/>
                    <a:pt x="120" y="76"/>
                  </a:cubicBezTo>
                  <a:cubicBezTo>
                    <a:pt x="120" y="111"/>
                    <a:pt x="120" y="111"/>
                    <a:pt x="120" y="111"/>
                  </a:cubicBezTo>
                  <a:cubicBezTo>
                    <a:pt x="120" y="111"/>
                    <a:pt x="120" y="111"/>
                    <a:pt x="120" y="111"/>
                  </a:cubicBezTo>
                  <a:cubicBezTo>
                    <a:pt x="120" y="114"/>
                    <a:pt x="118" y="117"/>
                    <a:pt x="114" y="117"/>
                  </a:cubicBezTo>
                  <a:cubicBezTo>
                    <a:pt x="82" y="117"/>
                    <a:pt x="82" y="117"/>
                    <a:pt x="82" y="117"/>
                  </a:cubicBezTo>
                  <a:cubicBezTo>
                    <a:pt x="82" y="133"/>
                    <a:pt x="82" y="133"/>
                    <a:pt x="82" y="133"/>
                  </a:cubicBezTo>
                  <a:cubicBezTo>
                    <a:pt x="129" y="133"/>
                    <a:pt x="129" y="133"/>
                    <a:pt x="129" y="133"/>
                  </a:cubicBezTo>
                  <a:cubicBezTo>
                    <a:pt x="132" y="133"/>
                    <a:pt x="135" y="136"/>
                    <a:pt x="135" y="139"/>
                  </a:cubicBezTo>
                  <a:cubicBezTo>
                    <a:pt x="135" y="142"/>
                    <a:pt x="132" y="145"/>
                    <a:pt x="129" y="145"/>
                  </a:cubicBezTo>
                  <a:cubicBezTo>
                    <a:pt x="10" y="145"/>
                    <a:pt x="10" y="145"/>
                    <a:pt x="10" y="145"/>
                  </a:cubicBezTo>
                  <a:close/>
                  <a:moveTo>
                    <a:pt x="63" y="133"/>
                  </a:moveTo>
                  <a:cubicBezTo>
                    <a:pt x="63" y="133"/>
                    <a:pt x="63" y="133"/>
                    <a:pt x="63" y="133"/>
                  </a:cubicBezTo>
                  <a:cubicBezTo>
                    <a:pt x="76" y="133"/>
                    <a:pt x="76" y="133"/>
                    <a:pt x="76" y="133"/>
                  </a:cubicBezTo>
                  <a:cubicBezTo>
                    <a:pt x="76" y="117"/>
                    <a:pt x="76" y="117"/>
                    <a:pt x="76" y="117"/>
                  </a:cubicBezTo>
                  <a:cubicBezTo>
                    <a:pt x="63" y="117"/>
                    <a:pt x="63" y="117"/>
                    <a:pt x="63" y="117"/>
                  </a:cubicBezTo>
                  <a:cubicBezTo>
                    <a:pt x="63" y="133"/>
                    <a:pt x="63" y="133"/>
                    <a:pt x="63" y="133"/>
                  </a:cubicBezTo>
                  <a:close/>
                  <a:moveTo>
                    <a:pt x="76" y="6"/>
                  </a:moveTo>
                  <a:cubicBezTo>
                    <a:pt x="76" y="6"/>
                    <a:pt x="76" y="6"/>
                    <a:pt x="76" y="6"/>
                  </a:cubicBezTo>
                  <a:cubicBezTo>
                    <a:pt x="63" y="6"/>
                    <a:pt x="63" y="6"/>
                    <a:pt x="63" y="6"/>
                  </a:cubicBezTo>
                  <a:cubicBezTo>
                    <a:pt x="63" y="12"/>
                    <a:pt x="63" y="12"/>
                    <a:pt x="63" y="12"/>
                  </a:cubicBezTo>
                  <a:cubicBezTo>
                    <a:pt x="76" y="12"/>
                    <a:pt x="76" y="12"/>
                    <a:pt x="76" y="12"/>
                  </a:cubicBezTo>
                  <a:cubicBezTo>
                    <a:pt x="76" y="6"/>
                    <a:pt x="76" y="6"/>
                    <a:pt x="76" y="6"/>
                  </a:cubicBezTo>
                  <a:close/>
                  <a:moveTo>
                    <a:pt x="76" y="70"/>
                  </a:moveTo>
                  <a:cubicBezTo>
                    <a:pt x="76" y="70"/>
                    <a:pt x="76" y="70"/>
                    <a:pt x="76" y="70"/>
                  </a:cubicBezTo>
                  <a:cubicBezTo>
                    <a:pt x="76" y="58"/>
                    <a:pt x="76" y="58"/>
                    <a:pt x="76" y="58"/>
                  </a:cubicBezTo>
                  <a:cubicBezTo>
                    <a:pt x="63" y="58"/>
                    <a:pt x="63" y="58"/>
                    <a:pt x="63" y="58"/>
                  </a:cubicBezTo>
                  <a:cubicBezTo>
                    <a:pt x="63" y="70"/>
                    <a:pt x="63" y="70"/>
                    <a:pt x="63" y="70"/>
                  </a:cubicBezTo>
                  <a:cubicBezTo>
                    <a:pt x="76" y="70"/>
                    <a:pt x="76" y="70"/>
                    <a:pt x="76" y="70"/>
                  </a:cubicBezTo>
                  <a:close/>
                  <a:moveTo>
                    <a:pt x="113" y="23"/>
                  </a:moveTo>
                  <a:cubicBezTo>
                    <a:pt x="113" y="23"/>
                    <a:pt x="113" y="23"/>
                    <a:pt x="113" y="23"/>
                  </a:cubicBezTo>
                  <a:cubicBezTo>
                    <a:pt x="30" y="23"/>
                    <a:pt x="30" y="23"/>
                    <a:pt x="30" y="23"/>
                  </a:cubicBezTo>
                  <a:cubicBezTo>
                    <a:pt x="30" y="47"/>
                    <a:pt x="30" y="47"/>
                    <a:pt x="30" y="47"/>
                  </a:cubicBezTo>
                  <a:cubicBezTo>
                    <a:pt x="113" y="47"/>
                    <a:pt x="113" y="47"/>
                    <a:pt x="113" y="47"/>
                  </a:cubicBezTo>
                  <a:cubicBezTo>
                    <a:pt x="125" y="35"/>
                    <a:pt x="125" y="35"/>
                    <a:pt x="125" y="35"/>
                  </a:cubicBezTo>
                  <a:cubicBezTo>
                    <a:pt x="113" y="23"/>
                    <a:pt x="113" y="23"/>
                    <a:pt x="113" y="23"/>
                  </a:cubicBezTo>
                  <a:close/>
                  <a:moveTo>
                    <a:pt x="109" y="81"/>
                  </a:moveTo>
                  <a:cubicBezTo>
                    <a:pt x="109" y="81"/>
                    <a:pt x="109" y="81"/>
                    <a:pt x="109" y="81"/>
                  </a:cubicBezTo>
                  <a:cubicBezTo>
                    <a:pt x="26" y="81"/>
                    <a:pt x="26" y="81"/>
                    <a:pt x="26" y="81"/>
                  </a:cubicBezTo>
                  <a:cubicBezTo>
                    <a:pt x="14" y="93"/>
                    <a:pt x="14" y="93"/>
                    <a:pt x="14" y="93"/>
                  </a:cubicBezTo>
                  <a:cubicBezTo>
                    <a:pt x="26" y="105"/>
                    <a:pt x="26" y="105"/>
                    <a:pt x="26" y="105"/>
                  </a:cubicBezTo>
                  <a:cubicBezTo>
                    <a:pt x="109" y="105"/>
                    <a:pt x="109" y="105"/>
                    <a:pt x="109" y="105"/>
                  </a:cubicBezTo>
                  <a:cubicBezTo>
                    <a:pt x="109" y="81"/>
                    <a:pt x="109" y="81"/>
                    <a:pt x="109"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sym typeface="+mn-lt"/>
              </a:endParaRPr>
            </a:p>
          </p:txBody>
        </p:sp>
        <p:sp>
          <p:nvSpPr>
            <p:cNvPr id="35871" name="Rectangle 31"/>
            <p:cNvSpPr>
              <a:spLocks noChangeArrowheads="1"/>
            </p:cNvSpPr>
            <p:nvPr/>
          </p:nvSpPr>
          <p:spPr bwMode="auto">
            <a:xfrm>
              <a:off x="7951" y="6380"/>
              <a:ext cx="1360"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cs typeface="+mn-ea"/>
                  <a:sym typeface="+mn-lt"/>
                </a:rPr>
                <a:t>单击此处输入标题</a:t>
              </a:r>
              <a:endParaRPr lang="zh-CN" altLang="zh-CN" sz="600" dirty="0">
                <a:solidFill>
                  <a:schemeClr val="bg1"/>
                </a:solidFill>
                <a:cs typeface="+mn-ea"/>
                <a:sym typeface="+mn-lt"/>
              </a:endParaRPr>
            </a:p>
          </p:txBody>
        </p:sp>
      </p:grpSp>
      <p:grpSp>
        <p:nvGrpSpPr>
          <p:cNvPr id="6" name="组合 5"/>
          <p:cNvGrpSpPr/>
          <p:nvPr/>
        </p:nvGrpSpPr>
        <p:grpSpPr>
          <a:xfrm>
            <a:off x="3231833" y="1951672"/>
            <a:ext cx="1202055" cy="1204913"/>
            <a:chOff x="6786" y="4098"/>
            <a:chExt cx="2524" cy="2530"/>
          </a:xfrm>
        </p:grpSpPr>
        <p:sp>
          <p:nvSpPr>
            <p:cNvPr id="35862" name="Freeform 22"/>
            <p:cNvSpPr/>
            <p:nvPr/>
          </p:nvSpPr>
          <p:spPr bwMode="auto">
            <a:xfrm>
              <a:off x="6786" y="4098"/>
              <a:ext cx="2525" cy="2531"/>
            </a:xfrm>
            <a:custGeom>
              <a:avLst/>
              <a:gdLst>
                <a:gd name="T0" fmla="*/ 298 w 914"/>
                <a:gd name="T1" fmla="*/ 537 h 915"/>
                <a:gd name="T2" fmla="*/ 270 w 914"/>
                <a:gd name="T3" fmla="*/ 610 h 915"/>
                <a:gd name="T4" fmla="*/ 196 w 914"/>
                <a:gd name="T5" fmla="*/ 639 h 915"/>
                <a:gd name="T6" fmla="*/ 45 w 914"/>
                <a:gd name="T7" fmla="*/ 639 h 915"/>
                <a:gd name="T8" fmla="*/ 0 w 914"/>
                <a:gd name="T9" fmla="*/ 684 h 915"/>
                <a:gd name="T10" fmla="*/ 0 w 914"/>
                <a:gd name="T11" fmla="*/ 869 h 915"/>
                <a:gd name="T12" fmla="*/ 45 w 914"/>
                <a:gd name="T13" fmla="*/ 915 h 915"/>
                <a:gd name="T14" fmla="*/ 230 w 914"/>
                <a:gd name="T15" fmla="*/ 915 h 915"/>
                <a:gd name="T16" fmla="*/ 276 w 914"/>
                <a:gd name="T17" fmla="*/ 869 h 915"/>
                <a:gd name="T18" fmla="*/ 276 w 914"/>
                <a:gd name="T19" fmla="*/ 718 h 915"/>
                <a:gd name="T20" fmla="*/ 304 w 914"/>
                <a:gd name="T21" fmla="*/ 645 h 915"/>
                <a:gd name="T22" fmla="*/ 378 w 914"/>
                <a:gd name="T23" fmla="*/ 616 h 915"/>
                <a:gd name="T24" fmla="*/ 869 w 914"/>
                <a:gd name="T25" fmla="*/ 616 h 915"/>
                <a:gd name="T26" fmla="*/ 914 w 914"/>
                <a:gd name="T27" fmla="*/ 571 h 915"/>
                <a:gd name="T28" fmla="*/ 914 w 914"/>
                <a:gd name="T29" fmla="*/ 46 h 915"/>
                <a:gd name="T30" fmla="*/ 869 w 914"/>
                <a:gd name="T31" fmla="*/ 0 h 915"/>
                <a:gd name="T32" fmla="*/ 343 w 914"/>
                <a:gd name="T33" fmla="*/ 0 h 915"/>
                <a:gd name="T34" fmla="*/ 298 w 914"/>
                <a:gd name="T35" fmla="*/ 46 h 915"/>
                <a:gd name="T36" fmla="*/ 298 w 914"/>
                <a:gd name="T37" fmla="*/ 537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298" y="537"/>
                  </a:moveTo>
                  <a:cubicBezTo>
                    <a:pt x="298" y="561"/>
                    <a:pt x="285" y="595"/>
                    <a:pt x="270" y="610"/>
                  </a:cubicBezTo>
                  <a:cubicBezTo>
                    <a:pt x="254" y="626"/>
                    <a:pt x="221" y="639"/>
                    <a:pt x="196" y="639"/>
                  </a:cubicBezTo>
                  <a:cubicBezTo>
                    <a:pt x="45" y="639"/>
                    <a:pt x="45" y="639"/>
                    <a:pt x="45" y="639"/>
                  </a:cubicBezTo>
                  <a:cubicBezTo>
                    <a:pt x="20" y="639"/>
                    <a:pt x="0" y="659"/>
                    <a:pt x="0" y="684"/>
                  </a:cubicBezTo>
                  <a:cubicBezTo>
                    <a:pt x="0" y="869"/>
                    <a:pt x="0" y="869"/>
                    <a:pt x="0" y="869"/>
                  </a:cubicBezTo>
                  <a:cubicBezTo>
                    <a:pt x="0" y="894"/>
                    <a:pt x="20" y="915"/>
                    <a:pt x="45" y="915"/>
                  </a:cubicBezTo>
                  <a:cubicBezTo>
                    <a:pt x="230" y="915"/>
                    <a:pt x="230" y="915"/>
                    <a:pt x="230" y="915"/>
                  </a:cubicBezTo>
                  <a:cubicBezTo>
                    <a:pt x="255" y="915"/>
                    <a:pt x="276" y="894"/>
                    <a:pt x="276" y="869"/>
                  </a:cubicBezTo>
                  <a:cubicBezTo>
                    <a:pt x="276" y="718"/>
                    <a:pt x="276" y="718"/>
                    <a:pt x="276" y="718"/>
                  </a:cubicBezTo>
                  <a:cubicBezTo>
                    <a:pt x="276" y="693"/>
                    <a:pt x="288" y="660"/>
                    <a:pt x="304" y="645"/>
                  </a:cubicBezTo>
                  <a:cubicBezTo>
                    <a:pt x="320" y="629"/>
                    <a:pt x="353" y="616"/>
                    <a:pt x="378" y="616"/>
                  </a:cubicBezTo>
                  <a:cubicBezTo>
                    <a:pt x="869" y="616"/>
                    <a:pt x="869" y="616"/>
                    <a:pt x="869" y="616"/>
                  </a:cubicBezTo>
                  <a:cubicBezTo>
                    <a:pt x="894" y="616"/>
                    <a:pt x="914" y="596"/>
                    <a:pt x="914" y="571"/>
                  </a:cubicBezTo>
                  <a:cubicBezTo>
                    <a:pt x="914" y="46"/>
                    <a:pt x="914" y="46"/>
                    <a:pt x="914" y="46"/>
                  </a:cubicBezTo>
                  <a:cubicBezTo>
                    <a:pt x="914" y="21"/>
                    <a:pt x="894" y="0"/>
                    <a:pt x="869" y="0"/>
                  </a:cubicBezTo>
                  <a:cubicBezTo>
                    <a:pt x="343" y="0"/>
                    <a:pt x="343" y="0"/>
                    <a:pt x="343" y="0"/>
                  </a:cubicBezTo>
                  <a:cubicBezTo>
                    <a:pt x="318" y="0"/>
                    <a:pt x="298" y="21"/>
                    <a:pt x="298" y="46"/>
                  </a:cubicBezTo>
                  <a:lnTo>
                    <a:pt x="298" y="537"/>
                  </a:lnTo>
                  <a:close/>
                </a:path>
              </a:pathLst>
            </a:custGeom>
            <a:solidFill>
              <a:schemeClr val="accent1">
                <a:lumMod val="60000"/>
                <a:lumOff val="40000"/>
              </a:schemeClr>
            </a:solidFill>
            <a:ln>
              <a:noFill/>
            </a:ln>
          </p:spPr>
          <p:txBody>
            <a:bodyPr/>
            <a:lstStyle/>
            <a:p>
              <a:endParaRPr lang="zh-CN" altLang="en-US">
                <a:solidFill>
                  <a:schemeClr val="tx1">
                    <a:lumMod val="50000"/>
                    <a:lumOff val="50000"/>
                  </a:schemeClr>
                </a:solidFill>
                <a:cs typeface="+mn-ea"/>
                <a:sym typeface="+mn-lt"/>
              </a:endParaRPr>
            </a:p>
          </p:txBody>
        </p:sp>
        <p:sp>
          <p:nvSpPr>
            <p:cNvPr id="35867" name="Freeform 27"/>
            <p:cNvSpPr>
              <a:spLocks noEditPoints="1"/>
            </p:cNvSpPr>
            <p:nvPr/>
          </p:nvSpPr>
          <p:spPr bwMode="auto">
            <a:xfrm>
              <a:off x="7016" y="6079"/>
              <a:ext cx="345" cy="405"/>
            </a:xfrm>
            <a:custGeom>
              <a:avLst/>
              <a:gdLst>
                <a:gd name="T0" fmla="*/ 6 w 125"/>
                <a:gd name="T1" fmla="*/ 0 h 147"/>
                <a:gd name="T2" fmla="*/ 6 w 125"/>
                <a:gd name="T3" fmla="*/ 0 h 147"/>
                <a:gd name="T4" fmla="*/ 6 w 125"/>
                <a:gd name="T5" fmla="*/ 0 h 147"/>
                <a:gd name="T6" fmla="*/ 6 w 125"/>
                <a:gd name="T7" fmla="*/ 0 h 147"/>
                <a:gd name="T8" fmla="*/ 119 w 125"/>
                <a:gd name="T9" fmla="*/ 0 h 147"/>
                <a:gd name="T10" fmla="*/ 124 w 125"/>
                <a:gd name="T11" fmla="*/ 6 h 147"/>
                <a:gd name="T12" fmla="*/ 123 w 125"/>
                <a:gd name="T13" fmla="*/ 10 h 147"/>
                <a:gd name="T14" fmla="*/ 94 w 125"/>
                <a:gd name="T15" fmla="*/ 38 h 147"/>
                <a:gd name="T16" fmla="*/ 123 w 125"/>
                <a:gd name="T17" fmla="*/ 66 h 147"/>
                <a:gd name="T18" fmla="*/ 123 w 125"/>
                <a:gd name="T19" fmla="*/ 74 h 147"/>
                <a:gd name="T20" fmla="*/ 119 w 125"/>
                <a:gd name="T21" fmla="*/ 76 h 147"/>
                <a:gd name="T22" fmla="*/ 118 w 125"/>
                <a:gd name="T23" fmla="*/ 76 h 147"/>
                <a:gd name="T24" fmla="*/ 12 w 125"/>
                <a:gd name="T25" fmla="*/ 76 h 147"/>
                <a:gd name="T26" fmla="*/ 12 w 125"/>
                <a:gd name="T27" fmla="*/ 142 h 147"/>
                <a:gd name="T28" fmla="*/ 6 w 125"/>
                <a:gd name="T29" fmla="*/ 147 h 147"/>
                <a:gd name="T30" fmla="*/ 0 w 125"/>
                <a:gd name="T31" fmla="*/ 142 h 147"/>
                <a:gd name="T32" fmla="*/ 0 w 125"/>
                <a:gd name="T33" fmla="*/ 70 h 147"/>
                <a:gd name="T34" fmla="*/ 0 w 125"/>
                <a:gd name="T35" fmla="*/ 70 h 147"/>
                <a:gd name="T36" fmla="*/ 0 w 125"/>
                <a:gd name="T37" fmla="*/ 70 h 147"/>
                <a:gd name="T38" fmla="*/ 0 w 125"/>
                <a:gd name="T39" fmla="*/ 6 h 147"/>
                <a:gd name="T40" fmla="*/ 6 w 125"/>
                <a:gd name="T41" fmla="*/ 0 h 147"/>
                <a:gd name="T42" fmla="*/ 6 w 125"/>
                <a:gd name="T43" fmla="*/ 0 h 147"/>
                <a:gd name="T44" fmla="*/ 6 w 125"/>
                <a:gd name="T45" fmla="*/ 0 h 147"/>
                <a:gd name="T46" fmla="*/ 6 w 125"/>
                <a:gd name="T47" fmla="*/ 0 h 147"/>
                <a:gd name="T48" fmla="*/ 6 w 125"/>
                <a:gd name="T49" fmla="*/ 0 h 147"/>
                <a:gd name="T50" fmla="*/ 12 w 125"/>
                <a:gd name="T51" fmla="*/ 11 h 147"/>
                <a:gd name="T52" fmla="*/ 12 w 125"/>
                <a:gd name="T53" fmla="*/ 11 h 147"/>
                <a:gd name="T54" fmla="*/ 12 w 125"/>
                <a:gd name="T55" fmla="*/ 64 h 147"/>
                <a:gd name="T56" fmla="*/ 105 w 125"/>
                <a:gd name="T57" fmla="*/ 64 h 147"/>
                <a:gd name="T58" fmla="*/ 82 w 125"/>
                <a:gd name="T59" fmla="*/ 42 h 147"/>
                <a:gd name="T60" fmla="*/ 82 w 125"/>
                <a:gd name="T61" fmla="*/ 34 h 147"/>
                <a:gd name="T62" fmla="*/ 105 w 125"/>
                <a:gd name="T63" fmla="*/ 11 h 147"/>
                <a:gd name="T64" fmla="*/ 12 w 125"/>
                <a:gd name="T65" fmla="*/ 1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 h="147">
                  <a:moveTo>
                    <a:pt x="6" y="0"/>
                  </a:moveTo>
                  <a:cubicBezTo>
                    <a:pt x="6" y="0"/>
                    <a:pt x="6" y="0"/>
                    <a:pt x="6" y="0"/>
                  </a:cubicBezTo>
                  <a:cubicBezTo>
                    <a:pt x="6" y="0"/>
                    <a:pt x="6" y="0"/>
                    <a:pt x="6" y="0"/>
                  </a:cubicBezTo>
                  <a:cubicBezTo>
                    <a:pt x="6" y="0"/>
                    <a:pt x="6" y="0"/>
                    <a:pt x="6" y="0"/>
                  </a:cubicBezTo>
                  <a:cubicBezTo>
                    <a:pt x="119" y="0"/>
                    <a:pt x="119" y="0"/>
                    <a:pt x="119" y="0"/>
                  </a:cubicBezTo>
                  <a:cubicBezTo>
                    <a:pt x="122" y="0"/>
                    <a:pt x="124" y="2"/>
                    <a:pt x="124" y="6"/>
                  </a:cubicBezTo>
                  <a:cubicBezTo>
                    <a:pt x="124" y="7"/>
                    <a:pt x="124" y="9"/>
                    <a:pt x="123" y="10"/>
                  </a:cubicBezTo>
                  <a:cubicBezTo>
                    <a:pt x="94" y="38"/>
                    <a:pt x="94" y="38"/>
                    <a:pt x="94" y="38"/>
                  </a:cubicBezTo>
                  <a:cubicBezTo>
                    <a:pt x="123" y="66"/>
                    <a:pt x="123" y="66"/>
                    <a:pt x="123" y="66"/>
                  </a:cubicBezTo>
                  <a:cubicBezTo>
                    <a:pt x="125" y="68"/>
                    <a:pt x="125" y="72"/>
                    <a:pt x="123" y="74"/>
                  </a:cubicBezTo>
                  <a:cubicBezTo>
                    <a:pt x="121" y="75"/>
                    <a:pt x="120" y="76"/>
                    <a:pt x="119" y="76"/>
                  </a:cubicBezTo>
                  <a:cubicBezTo>
                    <a:pt x="118" y="76"/>
                    <a:pt x="118" y="76"/>
                    <a:pt x="118" y="76"/>
                  </a:cubicBezTo>
                  <a:cubicBezTo>
                    <a:pt x="12" y="76"/>
                    <a:pt x="12" y="76"/>
                    <a:pt x="12" y="76"/>
                  </a:cubicBezTo>
                  <a:cubicBezTo>
                    <a:pt x="12" y="142"/>
                    <a:pt x="12" y="142"/>
                    <a:pt x="12" y="142"/>
                  </a:cubicBezTo>
                  <a:cubicBezTo>
                    <a:pt x="12" y="145"/>
                    <a:pt x="9" y="147"/>
                    <a:pt x="6" y="147"/>
                  </a:cubicBezTo>
                  <a:cubicBezTo>
                    <a:pt x="3" y="147"/>
                    <a:pt x="0" y="145"/>
                    <a:pt x="0" y="142"/>
                  </a:cubicBezTo>
                  <a:cubicBezTo>
                    <a:pt x="0" y="70"/>
                    <a:pt x="0" y="70"/>
                    <a:pt x="0" y="70"/>
                  </a:cubicBezTo>
                  <a:cubicBezTo>
                    <a:pt x="0" y="70"/>
                    <a:pt x="0" y="70"/>
                    <a:pt x="0" y="70"/>
                  </a:cubicBezTo>
                  <a:cubicBezTo>
                    <a:pt x="0" y="70"/>
                    <a:pt x="0" y="70"/>
                    <a:pt x="0" y="70"/>
                  </a:cubicBezTo>
                  <a:cubicBezTo>
                    <a:pt x="0" y="6"/>
                    <a:pt x="0" y="6"/>
                    <a:pt x="0" y="6"/>
                  </a:cubicBezTo>
                  <a:cubicBezTo>
                    <a:pt x="0" y="2"/>
                    <a:pt x="3" y="0"/>
                    <a:pt x="6" y="0"/>
                  </a:cubicBezTo>
                  <a:close/>
                  <a:moveTo>
                    <a:pt x="6" y="0"/>
                  </a:moveTo>
                  <a:cubicBezTo>
                    <a:pt x="6" y="0"/>
                    <a:pt x="6" y="0"/>
                    <a:pt x="6" y="0"/>
                  </a:cubicBezTo>
                  <a:cubicBezTo>
                    <a:pt x="6" y="0"/>
                    <a:pt x="6" y="0"/>
                    <a:pt x="6" y="0"/>
                  </a:cubicBezTo>
                  <a:cubicBezTo>
                    <a:pt x="6" y="0"/>
                    <a:pt x="6" y="0"/>
                    <a:pt x="6" y="0"/>
                  </a:cubicBezTo>
                  <a:close/>
                  <a:moveTo>
                    <a:pt x="12" y="11"/>
                  </a:moveTo>
                  <a:cubicBezTo>
                    <a:pt x="12" y="11"/>
                    <a:pt x="12" y="11"/>
                    <a:pt x="12" y="11"/>
                  </a:cubicBezTo>
                  <a:cubicBezTo>
                    <a:pt x="12" y="64"/>
                    <a:pt x="12" y="64"/>
                    <a:pt x="12" y="64"/>
                  </a:cubicBezTo>
                  <a:cubicBezTo>
                    <a:pt x="105" y="64"/>
                    <a:pt x="105" y="64"/>
                    <a:pt x="105" y="64"/>
                  </a:cubicBezTo>
                  <a:cubicBezTo>
                    <a:pt x="82" y="42"/>
                    <a:pt x="82" y="42"/>
                    <a:pt x="82" y="42"/>
                  </a:cubicBezTo>
                  <a:cubicBezTo>
                    <a:pt x="80" y="40"/>
                    <a:pt x="80" y="36"/>
                    <a:pt x="82" y="34"/>
                  </a:cubicBezTo>
                  <a:cubicBezTo>
                    <a:pt x="105" y="11"/>
                    <a:pt x="105" y="11"/>
                    <a:pt x="105" y="11"/>
                  </a:cubicBezTo>
                  <a:cubicBezTo>
                    <a:pt x="12" y="11"/>
                    <a:pt x="12"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sym typeface="+mn-lt"/>
              </a:endParaRPr>
            </a:p>
          </p:txBody>
        </p:sp>
        <p:sp>
          <p:nvSpPr>
            <p:cNvPr id="35872" name="Rectangle 32"/>
            <p:cNvSpPr>
              <a:spLocks noChangeArrowheads="1"/>
            </p:cNvSpPr>
            <p:nvPr/>
          </p:nvSpPr>
          <p:spPr bwMode="auto">
            <a:xfrm>
              <a:off x="7831" y="4584"/>
              <a:ext cx="1360" cy="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cs typeface="+mn-ea"/>
                  <a:sym typeface="+mn-lt"/>
                </a:rPr>
                <a:t>单击此处输入标题</a:t>
              </a:r>
            </a:p>
          </p:txBody>
        </p:sp>
      </p:grpSp>
      <p:sp>
        <p:nvSpPr>
          <p:cNvPr id="35873" name="Rectangle 33"/>
          <p:cNvSpPr>
            <a:spLocks noChangeArrowheads="1"/>
          </p:cNvSpPr>
          <p:nvPr/>
        </p:nvSpPr>
        <p:spPr bwMode="auto">
          <a:xfrm>
            <a:off x="1494473" y="1951672"/>
            <a:ext cx="201120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900" dirty="0">
              <a:solidFill>
                <a:schemeClr val="bg1">
                  <a:lumMod val="50000"/>
                </a:schemeClr>
              </a:solidFill>
              <a:cs typeface="+mn-ea"/>
              <a:sym typeface="+mn-lt"/>
            </a:endParaRPr>
          </a:p>
        </p:txBody>
      </p:sp>
      <p:sp>
        <p:nvSpPr>
          <p:cNvPr id="35874" name="Rectangle 34"/>
          <p:cNvSpPr>
            <a:spLocks noChangeArrowheads="1"/>
          </p:cNvSpPr>
          <p:nvPr/>
        </p:nvSpPr>
        <p:spPr bwMode="auto">
          <a:xfrm>
            <a:off x="1579245" y="3268980"/>
            <a:ext cx="202120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900" dirty="0">
              <a:solidFill>
                <a:schemeClr val="bg1">
                  <a:lumMod val="50000"/>
                </a:schemeClr>
              </a:solidFill>
              <a:cs typeface="+mn-ea"/>
              <a:sym typeface="+mn-lt"/>
            </a:endParaRPr>
          </a:p>
        </p:txBody>
      </p:sp>
      <p:sp>
        <p:nvSpPr>
          <p:cNvPr id="35875" name="Rectangle 35"/>
          <p:cNvSpPr>
            <a:spLocks noChangeArrowheads="1"/>
          </p:cNvSpPr>
          <p:nvPr/>
        </p:nvSpPr>
        <p:spPr bwMode="auto">
          <a:xfrm>
            <a:off x="5448776" y="1532572"/>
            <a:ext cx="214598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900" dirty="0">
              <a:solidFill>
                <a:schemeClr val="bg1">
                  <a:lumMod val="50000"/>
                </a:schemeClr>
              </a:solidFill>
              <a:cs typeface="+mn-ea"/>
              <a:sym typeface="+mn-lt"/>
            </a:endParaRPr>
          </a:p>
        </p:txBody>
      </p:sp>
      <p:sp>
        <p:nvSpPr>
          <p:cNvPr id="35876" name="Rectangle 36"/>
          <p:cNvSpPr>
            <a:spLocks noChangeArrowheads="1"/>
          </p:cNvSpPr>
          <p:nvPr/>
        </p:nvSpPr>
        <p:spPr bwMode="auto">
          <a:xfrm>
            <a:off x="5557361" y="3002280"/>
            <a:ext cx="203739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900" dirty="0">
              <a:solidFill>
                <a:schemeClr val="bg1">
                  <a:lumMod val="50000"/>
                </a:schemeClr>
              </a:solidFill>
              <a:cs typeface="+mn-ea"/>
              <a:sym typeface="+mn-lt"/>
            </a:endParaRPr>
          </a:p>
        </p:txBody>
      </p:sp>
      <p:grpSp>
        <p:nvGrpSpPr>
          <p:cNvPr id="24" name="组合 23"/>
          <p:cNvGrpSpPr/>
          <p:nvPr/>
        </p:nvGrpSpPr>
        <p:grpSpPr>
          <a:xfrm>
            <a:off x="0" y="115720"/>
            <a:ext cx="3835498" cy="489948"/>
            <a:chOff x="0" y="115720"/>
            <a:chExt cx="3835498" cy="489948"/>
          </a:xfrm>
        </p:grpSpPr>
        <p:sp>
          <p:nvSpPr>
            <p:cNvPr id="25" name="矩形 24"/>
            <p:cNvSpPr/>
            <p:nvPr/>
          </p:nvSpPr>
          <p:spPr>
            <a:xfrm>
              <a:off x="0" y="179780"/>
              <a:ext cx="649164" cy="349836"/>
            </a:xfrm>
            <a:prstGeom prst="rect">
              <a:avLst/>
            </a:prstGeom>
            <a:blipFill dpi="0" rotWithShape="1">
              <a:blip r:embed="rId3"/>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6" name="矩形 25"/>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工作计划</a:t>
              </a:r>
            </a:p>
          </p:txBody>
        </p:sp>
        <p:sp>
          <p:nvSpPr>
            <p:cNvPr id="27"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42" presetClass="entr" presetSubtype="0" fill="hold" grpId="1" nodeType="afterEffect">
                                  <p:stCondLst>
                                    <p:cond delay="0"/>
                                  </p:stCondLst>
                                  <p:childTnLst>
                                    <p:set>
                                      <p:cBhvr>
                                        <p:cTn id="10" dur="1" fill="hold">
                                          <p:stCondLst>
                                            <p:cond delay="0"/>
                                          </p:stCondLst>
                                        </p:cTn>
                                        <p:tgtEl>
                                          <p:spTgt spid="35873"/>
                                        </p:tgtEl>
                                        <p:attrNameLst>
                                          <p:attrName>style.visibility</p:attrName>
                                        </p:attrNameLst>
                                      </p:cBhvr>
                                      <p:to>
                                        <p:strVal val="visible"/>
                                      </p:to>
                                    </p:set>
                                    <p:animEffect transition="in" filter="fade">
                                      <p:cBhvr>
                                        <p:cTn id="11" dur="500"/>
                                        <p:tgtEl>
                                          <p:spTgt spid="35873"/>
                                        </p:tgtEl>
                                      </p:cBhvr>
                                    </p:animEffect>
                                    <p:anim calcmode="lin" valueType="num">
                                      <p:cBhvr>
                                        <p:cTn id="12" dur="500" fill="hold"/>
                                        <p:tgtEl>
                                          <p:spTgt spid="35873"/>
                                        </p:tgtEl>
                                        <p:attrNameLst>
                                          <p:attrName>ppt_x</p:attrName>
                                        </p:attrNameLst>
                                      </p:cBhvr>
                                      <p:tavLst>
                                        <p:tav tm="0">
                                          <p:val>
                                            <p:strVal val="#ppt_x"/>
                                          </p:val>
                                        </p:tav>
                                        <p:tav tm="100000">
                                          <p:val>
                                            <p:strVal val="#ppt_x"/>
                                          </p:val>
                                        </p:tav>
                                      </p:tavLst>
                                    </p:anim>
                                    <p:anim calcmode="lin" valueType="num">
                                      <p:cBhvr>
                                        <p:cTn id="13" dur="500" fill="hold"/>
                                        <p:tgtEl>
                                          <p:spTgt spid="3587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500"/>
                                        <p:tgtEl>
                                          <p:spTgt spid="5"/>
                                        </p:tgtEl>
                                      </p:cBhvr>
                                    </p:animEffect>
                                  </p:childTnLst>
                                </p:cTn>
                              </p:par>
                            </p:childTnLst>
                          </p:cTn>
                        </p:par>
                        <p:par>
                          <p:cTn id="18" fill="hold">
                            <p:stCondLst>
                              <p:cond delay="1500"/>
                            </p:stCondLst>
                            <p:childTnLst>
                              <p:par>
                                <p:cTn id="19" presetID="42" presetClass="entr" presetSubtype="0" fill="hold" grpId="1" nodeType="afterEffect">
                                  <p:stCondLst>
                                    <p:cond delay="0"/>
                                  </p:stCondLst>
                                  <p:childTnLst>
                                    <p:set>
                                      <p:cBhvr>
                                        <p:cTn id="20" dur="1" fill="hold">
                                          <p:stCondLst>
                                            <p:cond delay="0"/>
                                          </p:stCondLst>
                                        </p:cTn>
                                        <p:tgtEl>
                                          <p:spTgt spid="35874"/>
                                        </p:tgtEl>
                                        <p:attrNameLst>
                                          <p:attrName>style.visibility</p:attrName>
                                        </p:attrNameLst>
                                      </p:cBhvr>
                                      <p:to>
                                        <p:strVal val="visible"/>
                                      </p:to>
                                    </p:set>
                                    <p:animEffect transition="in" filter="fade">
                                      <p:cBhvr>
                                        <p:cTn id="21" dur="500"/>
                                        <p:tgtEl>
                                          <p:spTgt spid="35874"/>
                                        </p:tgtEl>
                                      </p:cBhvr>
                                    </p:animEffect>
                                    <p:anim calcmode="lin" valueType="num">
                                      <p:cBhvr>
                                        <p:cTn id="22" dur="500" fill="hold"/>
                                        <p:tgtEl>
                                          <p:spTgt spid="35874"/>
                                        </p:tgtEl>
                                        <p:attrNameLst>
                                          <p:attrName>ppt_x</p:attrName>
                                        </p:attrNameLst>
                                      </p:cBhvr>
                                      <p:tavLst>
                                        <p:tav tm="0">
                                          <p:val>
                                            <p:strVal val="#ppt_x"/>
                                          </p:val>
                                        </p:tav>
                                        <p:tav tm="100000">
                                          <p:val>
                                            <p:strVal val="#ppt_x"/>
                                          </p:val>
                                        </p:tav>
                                      </p:tavLst>
                                    </p:anim>
                                    <p:anim calcmode="lin" valueType="num">
                                      <p:cBhvr>
                                        <p:cTn id="23" dur="500" fill="hold"/>
                                        <p:tgtEl>
                                          <p:spTgt spid="3587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500"/>
                            </p:stCondLst>
                            <p:childTnLst>
                              <p:par>
                                <p:cTn id="29" presetID="42" presetClass="entr" presetSubtype="0" fill="hold" grpId="1" nodeType="afterEffect">
                                  <p:stCondLst>
                                    <p:cond delay="0"/>
                                  </p:stCondLst>
                                  <p:childTnLst>
                                    <p:set>
                                      <p:cBhvr>
                                        <p:cTn id="30" dur="1" fill="hold">
                                          <p:stCondLst>
                                            <p:cond delay="0"/>
                                          </p:stCondLst>
                                        </p:cTn>
                                        <p:tgtEl>
                                          <p:spTgt spid="35876"/>
                                        </p:tgtEl>
                                        <p:attrNameLst>
                                          <p:attrName>style.visibility</p:attrName>
                                        </p:attrNameLst>
                                      </p:cBhvr>
                                      <p:to>
                                        <p:strVal val="visible"/>
                                      </p:to>
                                    </p:set>
                                    <p:animEffect transition="in" filter="fade">
                                      <p:cBhvr>
                                        <p:cTn id="31" dur="500"/>
                                        <p:tgtEl>
                                          <p:spTgt spid="35876"/>
                                        </p:tgtEl>
                                      </p:cBhvr>
                                    </p:animEffect>
                                    <p:anim calcmode="lin" valueType="num">
                                      <p:cBhvr>
                                        <p:cTn id="32" dur="500" fill="hold"/>
                                        <p:tgtEl>
                                          <p:spTgt spid="35876"/>
                                        </p:tgtEl>
                                        <p:attrNameLst>
                                          <p:attrName>ppt_x</p:attrName>
                                        </p:attrNameLst>
                                      </p:cBhvr>
                                      <p:tavLst>
                                        <p:tav tm="0">
                                          <p:val>
                                            <p:strVal val="#ppt_x"/>
                                          </p:val>
                                        </p:tav>
                                        <p:tav tm="100000">
                                          <p:val>
                                            <p:strVal val="#ppt_x"/>
                                          </p:val>
                                        </p:tav>
                                      </p:tavLst>
                                    </p:anim>
                                    <p:anim calcmode="lin" valueType="num">
                                      <p:cBhvr>
                                        <p:cTn id="33" dur="500" fill="hold"/>
                                        <p:tgtEl>
                                          <p:spTgt spid="3587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2" presetClass="entr" presetSubtype="4"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par>
                          <p:cTn id="38" fill="hold">
                            <p:stCondLst>
                              <p:cond delay="3500"/>
                            </p:stCondLst>
                            <p:childTnLst>
                              <p:par>
                                <p:cTn id="39" presetID="42" presetClass="entr" presetSubtype="0" fill="hold" grpId="1" nodeType="afterEffect">
                                  <p:stCondLst>
                                    <p:cond delay="0"/>
                                  </p:stCondLst>
                                  <p:childTnLst>
                                    <p:set>
                                      <p:cBhvr>
                                        <p:cTn id="40" dur="1" fill="hold">
                                          <p:stCondLst>
                                            <p:cond delay="0"/>
                                          </p:stCondLst>
                                        </p:cTn>
                                        <p:tgtEl>
                                          <p:spTgt spid="35875"/>
                                        </p:tgtEl>
                                        <p:attrNameLst>
                                          <p:attrName>style.visibility</p:attrName>
                                        </p:attrNameLst>
                                      </p:cBhvr>
                                      <p:to>
                                        <p:strVal val="visible"/>
                                      </p:to>
                                    </p:set>
                                    <p:animEffect transition="in" filter="fade">
                                      <p:cBhvr>
                                        <p:cTn id="41" dur="500"/>
                                        <p:tgtEl>
                                          <p:spTgt spid="35875"/>
                                        </p:tgtEl>
                                      </p:cBhvr>
                                    </p:animEffect>
                                    <p:anim calcmode="lin" valueType="num">
                                      <p:cBhvr>
                                        <p:cTn id="42" dur="500" fill="hold"/>
                                        <p:tgtEl>
                                          <p:spTgt spid="35875"/>
                                        </p:tgtEl>
                                        <p:attrNameLst>
                                          <p:attrName>ppt_x</p:attrName>
                                        </p:attrNameLst>
                                      </p:cBhvr>
                                      <p:tavLst>
                                        <p:tav tm="0">
                                          <p:val>
                                            <p:strVal val="#ppt_x"/>
                                          </p:val>
                                        </p:tav>
                                        <p:tav tm="100000">
                                          <p:val>
                                            <p:strVal val="#ppt_x"/>
                                          </p:val>
                                        </p:tav>
                                      </p:tavLst>
                                    </p:anim>
                                    <p:anim calcmode="lin" valueType="num">
                                      <p:cBhvr>
                                        <p:cTn id="43" dur="500" fill="hold"/>
                                        <p:tgtEl>
                                          <p:spTgt spid="358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73" grpId="0"/>
      <p:bldP spid="35873" grpId="1"/>
      <p:bldP spid="35874" grpId="0"/>
      <p:bldP spid="35874" grpId="1"/>
      <p:bldP spid="35875" grpId="0"/>
      <p:bldP spid="35875" grpId="1"/>
      <p:bldP spid="35876" grpId="0"/>
      <p:bldP spid="3587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21081" y="1569244"/>
            <a:ext cx="3633311" cy="2509361"/>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grpSp>
        <p:nvGrpSpPr>
          <p:cNvPr id="52" name="组合 51"/>
          <p:cNvGrpSpPr/>
          <p:nvPr/>
        </p:nvGrpSpPr>
        <p:grpSpPr>
          <a:xfrm>
            <a:off x="4392930" y="1804512"/>
            <a:ext cx="433864" cy="433864"/>
            <a:chOff x="4232796" y="1916853"/>
            <a:chExt cx="419947" cy="419947"/>
          </a:xfrm>
        </p:grpSpPr>
        <p:sp>
          <p:nvSpPr>
            <p:cNvPr id="32" name="椭圆 31"/>
            <p:cNvSpPr/>
            <p:nvPr/>
          </p:nvSpPr>
          <p:spPr>
            <a:xfrm>
              <a:off x="4232796" y="1916853"/>
              <a:ext cx="419947" cy="419947"/>
            </a:xfrm>
            <a:prstGeom prst="ellipse">
              <a:avLst/>
            </a:prstGeom>
            <a:solidFill>
              <a:schemeClr val="accent1">
                <a:lumMod val="60000"/>
                <a:lumOff val="40000"/>
              </a:schemeClr>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AutoShape 4"/>
            <p:cNvSpPr/>
            <p:nvPr/>
          </p:nvSpPr>
          <p:spPr bwMode="auto">
            <a:xfrm>
              <a:off x="4332650" y="2013551"/>
              <a:ext cx="225522" cy="2265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ysClr val="window" lastClr="FFFFFF"/>
            </a:solidFill>
            <a:ln>
              <a:noFill/>
            </a:ln>
            <a:effectLst/>
          </p:spPr>
          <p:txBody>
            <a:bodyPr lIns="19050" tIns="19050" rIns="19050" bIns="19050" anchor="ctr"/>
            <a:lstStyle/>
            <a:p>
              <a:pPr algn="ctr" defTabSz="171450">
                <a:defRPr/>
              </a:pPr>
              <a:endParaRPr lang="en-US" sz="1100" kern="0">
                <a:solidFill>
                  <a:srgbClr val="FFFFFF"/>
                </a:solidFill>
                <a:effectLst>
                  <a:outerShdw blurRad="38100" dist="38100" dir="2700000" algn="tl">
                    <a:srgbClr val="000000"/>
                  </a:outerShdw>
                </a:effectLst>
                <a:cs typeface="+mn-ea"/>
                <a:sym typeface="+mn-lt"/>
              </a:endParaRPr>
            </a:p>
          </p:txBody>
        </p:sp>
      </p:grpSp>
      <p:grpSp>
        <p:nvGrpSpPr>
          <p:cNvPr id="54" name="组合 53"/>
          <p:cNvGrpSpPr/>
          <p:nvPr/>
        </p:nvGrpSpPr>
        <p:grpSpPr>
          <a:xfrm>
            <a:off x="4392930" y="3408998"/>
            <a:ext cx="433864" cy="433864"/>
            <a:chOff x="4232795" y="3470487"/>
            <a:chExt cx="419947" cy="419947"/>
          </a:xfrm>
        </p:grpSpPr>
        <p:sp>
          <p:nvSpPr>
            <p:cNvPr id="34" name="椭圆 33"/>
            <p:cNvSpPr/>
            <p:nvPr/>
          </p:nvSpPr>
          <p:spPr>
            <a:xfrm>
              <a:off x="4232795" y="3470487"/>
              <a:ext cx="419947" cy="419947"/>
            </a:xfrm>
            <a:prstGeom prst="ellipse">
              <a:avLst/>
            </a:prstGeom>
            <a:solidFill>
              <a:schemeClr val="accent1">
                <a:lumMod val="60000"/>
                <a:lumOff val="40000"/>
              </a:schemeClr>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8" name="组合 47"/>
            <p:cNvGrpSpPr/>
            <p:nvPr/>
          </p:nvGrpSpPr>
          <p:grpSpPr>
            <a:xfrm>
              <a:off x="4326403" y="3585721"/>
              <a:ext cx="232730" cy="189479"/>
              <a:chOff x="7550150" y="3613150"/>
              <a:chExt cx="358775" cy="292100"/>
            </a:xfrm>
          </p:grpSpPr>
          <p:sp>
            <p:nvSpPr>
              <p:cNvPr id="49" name="AutoShape 5"/>
              <p:cNvSpPr/>
              <p:nvPr/>
            </p:nvSpPr>
            <p:spPr bwMode="auto">
              <a:xfrm>
                <a:off x="7796213" y="3702050"/>
                <a:ext cx="68262" cy="90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ysClr val="window" lastClr="FFFFFF"/>
              </a:solidFill>
              <a:ln>
                <a:noFill/>
              </a:ln>
              <a:effectLst/>
            </p:spPr>
            <p:txBody>
              <a:bodyPr lIns="19050" tIns="19050" rIns="19050" bIns="19050" anchor="ctr"/>
              <a:lstStyle/>
              <a:p>
                <a:pPr algn="ctr" defTabSz="171450">
                  <a:defRPr/>
                </a:pPr>
                <a:endParaRPr lang="en-US" sz="1100" kern="0">
                  <a:solidFill>
                    <a:srgbClr val="FFFFFF"/>
                  </a:solidFill>
                  <a:effectLst>
                    <a:outerShdw blurRad="38100" dist="38100" dir="2700000" algn="tl">
                      <a:srgbClr val="000000"/>
                    </a:outerShdw>
                  </a:effectLst>
                  <a:cs typeface="+mn-ea"/>
                  <a:sym typeface="+mn-lt"/>
                </a:endParaRPr>
              </a:p>
            </p:txBody>
          </p:sp>
          <p:sp>
            <p:nvSpPr>
              <p:cNvPr id="50" name="AutoShape 6"/>
              <p:cNvSpPr/>
              <p:nvPr/>
            </p:nvSpPr>
            <p:spPr bwMode="auto">
              <a:xfrm>
                <a:off x="7550150" y="3613150"/>
                <a:ext cx="358775" cy="29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solidFill>
                <a:sysClr val="window" lastClr="FFFFFF"/>
              </a:solidFill>
              <a:ln>
                <a:noFill/>
              </a:ln>
              <a:effectLst/>
            </p:spPr>
            <p:txBody>
              <a:bodyPr lIns="19050" tIns="19050" rIns="19050" bIns="19050" anchor="ctr"/>
              <a:lstStyle/>
              <a:p>
                <a:pPr algn="ctr" defTabSz="171450">
                  <a:defRPr/>
                </a:pPr>
                <a:endParaRPr lang="en-US" sz="1100" kern="0">
                  <a:solidFill>
                    <a:srgbClr val="FFFFFF"/>
                  </a:solidFill>
                  <a:effectLst>
                    <a:outerShdw blurRad="38100" dist="38100" dir="2700000" algn="tl">
                      <a:srgbClr val="000000"/>
                    </a:outerShdw>
                  </a:effectLst>
                  <a:cs typeface="+mn-ea"/>
                  <a:sym typeface="+mn-lt"/>
                </a:endParaRPr>
              </a:p>
            </p:txBody>
          </p:sp>
        </p:grpSp>
      </p:grpSp>
      <p:grpSp>
        <p:nvGrpSpPr>
          <p:cNvPr id="53" name="组合 52"/>
          <p:cNvGrpSpPr/>
          <p:nvPr/>
        </p:nvGrpSpPr>
        <p:grpSpPr>
          <a:xfrm>
            <a:off x="4392930" y="2606993"/>
            <a:ext cx="433864" cy="433864"/>
            <a:chOff x="4232796" y="2693670"/>
            <a:chExt cx="419947" cy="419947"/>
          </a:xfrm>
        </p:grpSpPr>
        <p:sp>
          <p:nvSpPr>
            <p:cNvPr id="33" name="椭圆 32"/>
            <p:cNvSpPr/>
            <p:nvPr/>
          </p:nvSpPr>
          <p:spPr>
            <a:xfrm>
              <a:off x="4232796" y="2693670"/>
              <a:ext cx="419947" cy="419947"/>
            </a:xfrm>
            <a:prstGeom prst="ellipse">
              <a:avLst/>
            </a:prstGeom>
            <a:solidFill>
              <a:schemeClr val="accent1">
                <a:lumMod val="60000"/>
                <a:lumOff val="40000"/>
              </a:schemeClr>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AutoShape 28"/>
            <p:cNvSpPr/>
            <p:nvPr/>
          </p:nvSpPr>
          <p:spPr bwMode="auto">
            <a:xfrm>
              <a:off x="4332650" y="2786763"/>
              <a:ext cx="233759" cy="2337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ysClr val="window" lastClr="FFFFFF"/>
            </a:solidFill>
            <a:ln>
              <a:noFill/>
            </a:ln>
            <a:effectLst/>
          </p:spPr>
          <p:txBody>
            <a:bodyPr lIns="19050" tIns="19050" rIns="19050" bIns="19050" anchor="ctr"/>
            <a:lstStyle/>
            <a:p>
              <a:pPr algn="ctr" defTabSz="171450">
                <a:defRPr/>
              </a:pPr>
              <a:endParaRPr lang="en-US" sz="1100" kern="0">
                <a:solidFill>
                  <a:srgbClr val="FFFFFF"/>
                </a:solidFill>
                <a:effectLst>
                  <a:outerShdw blurRad="38100" dist="38100" dir="2700000" algn="tl">
                    <a:srgbClr val="000000"/>
                  </a:outerShdw>
                </a:effectLst>
                <a:cs typeface="+mn-ea"/>
                <a:sym typeface="+mn-lt"/>
              </a:endParaRPr>
            </a:p>
          </p:txBody>
        </p:sp>
      </p:grpSp>
      <p:sp>
        <p:nvSpPr>
          <p:cNvPr id="56" name="文本框 55"/>
          <p:cNvSpPr txBox="1"/>
          <p:nvPr/>
        </p:nvSpPr>
        <p:spPr>
          <a:xfrm>
            <a:off x="4983957" y="1664970"/>
            <a:ext cx="1493996" cy="239554"/>
          </a:xfrm>
          <a:prstGeom prst="rect">
            <a:avLst/>
          </a:prstGeom>
          <a:noFill/>
        </p:spPr>
        <p:txBody>
          <a:bodyPr wrap="square" lIns="68580" tIns="34290" rIns="68580" bIns="34290" rtlCol="0">
            <a:spAutoFit/>
          </a:bodyPr>
          <a:lstStyle/>
          <a:p>
            <a:pPr algn="l"/>
            <a:r>
              <a:rPr lang="zh-CN" altLang="en-US" sz="1100" b="1">
                <a:solidFill>
                  <a:srgbClr val="0A1428"/>
                </a:solidFill>
                <a:cs typeface="+mn-ea"/>
                <a:sym typeface="+mn-lt"/>
              </a:rPr>
              <a:t>单击此处输入标题</a:t>
            </a:r>
          </a:p>
        </p:txBody>
      </p:sp>
      <p:sp>
        <p:nvSpPr>
          <p:cNvPr id="57" name="文本框 56"/>
          <p:cNvSpPr txBox="1"/>
          <p:nvPr/>
        </p:nvSpPr>
        <p:spPr>
          <a:xfrm>
            <a:off x="4983956" y="1844993"/>
            <a:ext cx="3326130" cy="438582"/>
          </a:xfrm>
          <a:prstGeom prst="rect">
            <a:avLst/>
          </a:prstGeom>
          <a:noFill/>
        </p:spPr>
        <p:txBody>
          <a:bodyPr wrap="square" lIns="68580" tIns="34290" rIns="68580" bIns="34290" rtlCol="0">
            <a:sp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a:solidFill>
                <a:schemeClr val="tx1">
                  <a:lumMod val="65000"/>
                  <a:lumOff val="35000"/>
                </a:schemeClr>
              </a:solidFill>
              <a:cs typeface="+mn-ea"/>
              <a:sym typeface="+mn-lt"/>
            </a:endParaRPr>
          </a:p>
        </p:txBody>
      </p:sp>
      <p:sp>
        <p:nvSpPr>
          <p:cNvPr id="3" name="文本框 2"/>
          <p:cNvSpPr txBox="1"/>
          <p:nvPr/>
        </p:nvSpPr>
        <p:spPr>
          <a:xfrm>
            <a:off x="4983957" y="2463642"/>
            <a:ext cx="1493996" cy="239554"/>
          </a:xfrm>
          <a:prstGeom prst="rect">
            <a:avLst/>
          </a:prstGeom>
          <a:noFill/>
        </p:spPr>
        <p:txBody>
          <a:bodyPr wrap="square" lIns="68580" tIns="34290" rIns="68580" bIns="34290" rtlCol="0">
            <a:spAutoFit/>
          </a:bodyPr>
          <a:lstStyle/>
          <a:p>
            <a:pPr algn="l"/>
            <a:r>
              <a:rPr lang="zh-CN" altLang="en-US" sz="1100" b="1">
                <a:solidFill>
                  <a:srgbClr val="0A1428"/>
                </a:solidFill>
                <a:cs typeface="+mn-ea"/>
                <a:sym typeface="+mn-lt"/>
              </a:rPr>
              <a:t>单击此处输入标题</a:t>
            </a:r>
          </a:p>
        </p:txBody>
      </p:sp>
      <p:sp>
        <p:nvSpPr>
          <p:cNvPr id="8" name="文本框 7"/>
          <p:cNvSpPr txBox="1"/>
          <p:nvPr/>
        </p:nvSpPr>
        <p:spPr>
          <a:xfrm>
            <a:off x="4983957" y="2643664"/>
            <a:ext cx="3325654" cy="438582"/>
          </a:xfrm>
          <a:prstGeom prst="rect">
            <a:avLst/>
          </a:prstGeom>
          <a:noFill/>
        </p:spPr>
        <p:txBody>
          <a:bodyPr wrap="square" lIns="68580" tIns="34290" rIns="68580" bIns="34290" rtlCol="0">
            <a:sp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a:solidFill>
                <a:schemeClr val="tx1">
                  <a:lumMod val="65000"/>
                  <a:lumOff val="35000"/>
                </a:schemeClr>
              </a:solidFill>
              <a:cs typeface="+mn-ea"/>
              <a:sym typeface="+mn-lt"/>
            </a:endParaRPr>
          </a:p>
        </p:txBody>
      </p:sp>
      <p:sp>
        <p:nvSpPr>
          <p:cNvPr id="9" name="文本框 8"/>
          <p:cNvSpPr txBox="1"/>
          <p:nvPr/>
        </p:nvSpPr>
        <p:spPr>
          <a:xfrm>
            <a:off x="4983957" y="3288507"/>
            <a:ext cx="1493996" cy="239554"/>
          </a:xfrm>
          <a:prstGeom prst="rect">
            <a:avLst/>
          </a:prstGeom>
          <a:noFill/>
        </p:spPr>
        <p:txBody>
          <a:bodyPr wrap="square" lIns="68580" tIns="34290" rIns="68580" bIns="34290" rtlCol="0">
            <a:spAutoFit/>
          </a:bodyPr>
          <a:lstStyle/>
          <a:p>
            <a:pPr algn="l"/>
            <a:r>
              <a:rPr lang="zh-CN" altLang="en-US" sz="1100" b="1">
                <a:solidFill>
                  <a:srgbClr val="0A1428"/>
                </a:solidFill>
                <a:cs typeface="+mn-ea"/>
                <a:sym typeface="+mn-lt"/>
              </a:rPr>
              <a:t>单击此处输入标题</a:t>
            </a:r>
          </a:p>
        </p:txBody>
      </p:sp>
      <p:sp>
        <p:nvSpPr>
          <p:cNvPr id="11" name="文本框 10"/>
          <p:cNvSpPr txBox="1"/>
          <p:nvPr/>
        </p:nvSpPr>
        <p:spPr>
          <a:xfrm>
            <a:off x="4983957" y="3468529"/>
            <a:ext cx="3325654" cy="438582"/>
          </a:xfrm>
          <a:prstGeom prst="rect">
            <a:avLst/>
          </a:prstGeom>
          <a:noFill/>
        </p:spPr>
        <p:txBody>
          <a:bodyPr wrap="square" lIns="68580" tIns="34290" rIns="68580" bIns="34290" rtlCol="0">
            <a:sp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a:solidFill>
                <a:schemeClr val="tx1">
                  <a:lumMod val="65000"/>
                  <a:lumOff val="35000"/>
                </a:schemeClr>
              </a:solidFill>
              <a:cs typeface="+mn-ea"/>
              <a:sym typeface="+mn-lt"/>
            </a:endParaRPr>
          </a:p>
        </p:txBody>
      </p:sp>
      <p:grpSp>
        <p:nvGrpSpPr>
          <p:cNvPr id="22" name="组合 21"/>
          <p:cNvGrpSpPr/>
          <p:nvPr/>
        </p:nvGrpSpPr>
        <p:grpSpPr>
          <a:xfrm>
            <a:off x="0" y="115720"/>
            <a:ext cx="3835498" cy="489948"/>
            <a:chOff x="0" y="115720"/>
            <a:chExt cx="3835498" cy="489948"/>
          </a:xfrm>
        </p:grpSpPr>
        <p:sp>
          <p:nvSpPr>
            <p:cNvPr id="23" name="矩形 22"/>
            <p:cNvSpPr/>
            <p:nvPr/>
          </p:nvSpPr>
          <p:spPr>
            <a:xfrm>
              <a:off x="0" y="179780"/>
              <a:ext cx="649164" cy="349836"/>
            </a:xfrm>
            <a:prstGeom prst="rect">
              <a:avLst/>
            </a:prstGeom>
            <a:blipFill dpi="0" rotWithShape="1">
              <a:blip r:embed="rId4"/>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4" name="矩形 23"/>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工作计划</a:t>
              </a:r>
            </a:p>
          </p:txBody>
        </p:sp>
        <p:sp>
          <p:nvSpPr>
            <p:cNvPr id="25"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anim calcmode="lin" valueType="num">
                                      <p:cBhvr>
                                        <p:cTn id="8" dur="500" fill="hold"/>
                                        <p:tgtEl>
                                          <p:spTgt spid="52"/>
                                        </p:tgtEl>
                                        <p:attrNameLst>
                                          <p:attrName>style.rotation</p:attrName>
                                        </p:attrNameLst>
                                      </p:cBhvr>
                                      <p:tavLst>
                                        <p:tav tm="0">
                                          <p:val>
                                            <p:fltVal val="720"/>
                                          </p:val>
                                        </p:tav>
                                        <p:tav tm="100000">
                                          <p:val>
                                            <p:fltVal val="0"/>
                                          </p:val>
                                        </p:tav>
                                      </p:tavLst>
                                    </p:anim>
                                    <p:anim calcmode="lin" valueType="num">
                                      <p:cBhvr>
                                        <p:cTn id="9" dur="500" fill="hold"/>
                                        <p:tgtEl>
                                          <p:spTgt spid="52"/>
                                        </p:tgtEl>
                                        <p:attrNameLst>
                                          <p:attrName>ppt_h</p:attrName>
                                        </p:attrNameLst>
                                      </p:cBhvr>
                                      <p:tavLst>
                                        <p:tav tm="0">
                                          <p:val>
                                            <p:fltVal val="0"/>
                                          </p:val>
                                        </p:tav>
                                        <p:tav tm="100000">
                                          <p:val>
                                            <p:strVal val="#ppt_h"/>
                                          </p:val>
                                        </p:tav>
                                      </p:tavLst>
                                    </p:anim>
                                    <p:anim calcmode="lin" valueType="num">
                                      <p:cBhvr>
                                        <p:cTn id="10" dur="500" fill="hold"/>
                                        <p:tgtEl>
                                          <p:spTgt spid="52"/>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wipe(up)">
                                      <p:cBhvr>
                                        <p:cTn id="14" dur="1000"/>
                                        <p:tgtEl>
                                          <p:spTgt spid="56"/>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up)">
                                      <p:cBhvr>
                                        <p:cTn id="17" dur="1000"/>
                                        <p:tgtEl>
                                          <p:spTgt spid="57"/>
                                        </p:tgtEl>
                                      </p:cBhvr>
                                    </p:animEffect>
                                  </p:childTnLst>
                                </p:cTn>
                              </p:par>
                            </p:childTnLst>
                          </p:cTn>
                        </p:par>
                        <p:par>
                          <p:cTn id="18" fill="hold">
                            <p:stCondLst>
                              <p:cond delay="1500"/>
                            </p:stCondLst>
                            <p:childTnLst>
                              <p:par>
                                <p:cTn id="19" presetID="35" presetClass="entr" presetSubtype="0"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anim calcmode="lin" valueType="num">
                                      <p:cBhvr>
                                        <p:cTn id="22" dur="500" fill="hold"/>
                                        <p:tgtEl>
                                          <p:spTgt spid="53"/>
                                        </p:tgtEl>
                                        <p:attrNameLst>
                                          <p:attrName>style.rotation</p:attrName>
                                        </p:attrNameLst>
                                      </p:cBhvr>
                                      <p:tavLst>
                                        <p:tav tm="0">
                                          <p:val>
                                            <p:fltVal val="720"/>
                                          </p:val>
                                        </p:tav>
                                        <p:tav tm="100000">
                                          <p:val>
                                            <p:fltVal val="0"/>
                                          </p:val>
                                        </p:tav>
                                      </p:tavLst>
                                    </p:anim>
                                    <p:anim calcmode="lin" valueType="num">
                                      <p:cBhvr>
                                        <p:cTn id="23" dur="500" fill="hold"/>
                                        <p:tgtEl>
                                          <p:spTgt spid="53"/>
                                        </p:tgtEl>
                                        <p:attrNameLst>
                                          <p:attrName>ppt_h</p:attrName>
                                        </p:attrNameLst>
                                      </p:cBhvr>
                                      <p:tavLst>
                                        <p:tav tm="0">
                                          <p:val>
                                            <p:fltVal val="0"/>
                                          </p:val>
                                        </p:tav>
                                        <p:tav tm="100000">
                                          <p:val>
                                            <p:strVal val="#ppt_h"/>
                                          </p:val>
                                        </p:tav>
                                      </p:tavLst>
                                    </p:anim>
                                    <p:anim calcmode="lin" valueType="num">
                                      <p:cBhvr>
                                        <p:cTn id="24" dur="500" fill="hold"/>
                                        <p:tgtEl>
                                          <p:spTgt spid="53"/>
                                        </p:tgtEl>
                                        <p:attrNameLst>
                                          <p:attrName>ppt_w</p:attrName>
                                        </p:attrNameLst>
                                      </p:cBhvr>
                                      <p:tavLst>
                                        <p:tav tm="0">
                                          <p:val>
                                            <p:fltVal val="0"/>
                                          </p:val>
                                        </p:tav>
                                        <p:tav tm="100000">
                                          <p:val>
                                            <p:strVal val="#ppt_w"/>
                                          </p:val>
                                        </p:tav>
                                      </p:tavLst>
                                    </p:anim>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1000"/>
                                        <p:tgtEl>
                                          <p:spTgt spid="3"/>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1000"/>
                                        <p:tgtEl>
                                          <p:spTgt spid="8"/>
                                        </p:tgtEl>
                                      </p:cBhvr>
                                    </p:animEffect>
                                  </p:childTnLst>
                                </p:cTn>
                              </p:par>
                            </p:childTnLst>
                          </p:cTn>
                        </p:par>
                        <p:par>
                          <p:cTn id="32" fill="hold">
                            <p:stCondLst>
                              <p:cond delay="3000"/>
                            </p:stCondLst>
                            <p:childTnLst>
                              <p:par>
                                <p:cTn id="33" presetID="35" presetClass="entr" presetSubtype="0"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anim calcmode="lin" valueType="num">
                                      <p:cBhvr>
                                        <p:cTn id="36" dur="500" fill="hold"/>
                                        <p:tgtEl>
                                          <p:spTgt spid="54"/>
                                        </p:tgtEl>
                                        <p:attrNameLst>
                                          <p:attrName>style.rotation</p:attrName>
                                        </p:attrNameLst>
                                      </p:cBhvr>
                                      <p:tavLst>
                                        <p:tav tm="0">
                                          <p:val>
                                            <p:fltVal val="720"/>
                                          </p:val>
                                        </p:tav>
                                        <p:tav tm="100000">
                                          <p:val>
                                            <p:fltVal val="0"/>
                                          </p:val>
                                        </p:tav>
                                      </p:tavLst>
                                    </p:anim>
                                    <p:anim calcmode="lin" valueType="num">
                                      <p:cBhvr>
                                        <p:cTn id="37" dur="500" fill="hold"/>
                                        <p:tgtEl>
                                          <p:spTgt spid="54"/>
                                        </p:tgtEl>
                                        <p:attrNameLst>
                                          <p:attrName>ppt_h</p:attrName>
                                        </p:attrNameLst>
                                      </p:cBhvr>
                                      <p:tavLst>
                                        <p:tav tm="0">
                                          <p:val>
                                            <p:fltVal val="0"/>
                                          </p:val>
                                        </p:tav>
                                        <p:tav tm="100000">
                                          <p:val>
                                            <p:strVal val="#ppt_h"/>
                                          </p:val>
                                        </p:tav>
                                      </p:tavLst>
                                    </p:anim>
                                    <p:anim calcmode="lin" valueType="num">
                                      <p:cBhvr>
                                        <p:cTn id="38" dur="500" fill="hold"/>
                                        <p:tgtEl>
                                          <p:spTgt spid="54"/>
                                        </p:tgtEl>
                                        <p:attrNameLst>
                                          <p:attrName>ppt_w</p:attrName>
                                        </p:attrNameLst>
                                      </p:cBhvr>
                                      <p:tavLst>
                                        <p:tav tm="0">
                                          <p:val>
                                            <p:fltVal val="0"/>
                                          </p:val>
                                        </p:tav>
                                        <p:tav tm="100000">
                                          <p:val>
                                            <p:strVal val="#ppt_w"/>
                                          </p:val>
                                        </p:tav>
                                      </p:tavLst>
                                    </p:anim>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1000"/>
                                        <p:tgtEl>
                                          <p:spTgt spid="9"/>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up)">
                                      <p:cBhvr>
                                        <p:cTn id="4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3" grpId="0"/>
      <p:bldP spid="8" grpId="0"/>
      <p:bldP spid="9"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0" name="Freeform 63"/>
          <p:cNvSpPr>
            <a:spLocks noChangeAspect="1" noChangeArrowheads="1"/>
          </p:cNvSpPr>
          <p:nvPr/>
        </p:nvSpPr>
        <p:spPr bwMode="auto">
          <a:xfrm>
            <a:off x="8229514" y="3064782"/>
            <a:ext cx="524834" cy="628146"/>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p:spPr>
        <p:txBody>
          <a:bodyPr wrap="square" anchor="ctr">
            <a:noAutofit/>
          </a:bodyPr>
          <a:lstStyle/>
          <a:p>
            <a:pPr>
              <a:defRPr/>
            </a:pPr>
            <a:endParaRPr lang="en-US" sz="1800" dirty="0">
              <a:cs typeface="+mn-ea"/>
              <a:sym typeface="+mn-lt"/>
            </a:endParaRPr>
          </a:p>
        </p:txBody>
      </p:sp>
      <p:sp>
        <p:nvSpPr>
          <p:cNvPr id="2" name="文本框 29"/>
          <p:cNvSpPr txBox="1"/>
          <p:nvPr/>
        </p:nvSpPr>
        <p:spPr>
          <a:xfrm>
            <a:off x="5652528" y="1209884"/>
            <a:ext cx="2839403" cy="1361911"/>
          </a:xfrm>
          <a:prstGeom prst="rect">
            <a:avLst/>
          </a:prstGeom>
          <a:noFill/>
        </p:spPr>
        <p:txBody>
          <a:bodyPr wrap="square" lIns="68580" tIns="34290" rIns="68580" bIns="34290" rtlCol="0">
            <a:spAutoFit/>
          </a:bodyPr>
          <a:lstStyle/>
          <a:p>
            <a:pPr algn="ctr">
              <a:lnSpc>
                <a:spcPct val="150000"/>
              </a:lnSpc>
            </a:pPr>
            <a:r>
              <a:rPr lang="zh-CN" altLang="en-US" sz="4000" b="1" spc="300" dirty="0">
                <a:solidFill>
                  <a:schemeClr val="accent1">
                    <a:lumMod val="75000"/>
                  </a:schemeClr>
                </a:solidFill>
                <a:cs typeface="+mn-ea"/>
                <a:sym typeface="+mn-lt"/>
              </a:rPr>
              <a:t>目录 </a:t>
            </a:r>
            <a:endParaRPr lang="en-US" altLang="zh-CN" sz="4000" b="1" spc="300" dirty="0">
              <a:solidFill>
                <a:schemeClr val="accent1">
                  <a:lumMod val="75000"/>
                </a:schemeClr>
              </a:solidFill>
              <a:cs typeface="+mn-ea"/>
              <a:sym typeface="+mn-lt"/>
            </a:endParaRPr>
          </a:p>
          <a:p>
            <a:pPr algn="ctr"/>
            <a:r>
              <a:rPr lang="en-US" altLang="zh-CN" sz="2400" dirty="0">
                <a:solidFill>
                  <a:srgbClr val="0A1428"/>
                </a:solidFill>
                <a:cs typeface="+mn-ea"/>
                <a:sym typeface="+mn-lt"/>
              </a:rPr>
              <a:t>CONTENTS</a:t>
            </a:r>
          </a:p>
        </p:txBody>
      </p:sp>
      <p:cxnSp>
        <p:nvCxnSpPr>
          <p:cNvPr id="3" name="直接连接符 2"/>
          <p:cNvCxnSpPr/>
          <p:nvPr/>
        </p:nvCxnSpPr>
        <p:spPr>
          <a:xfrm flipH="1">
            <a:off x="5113009" y="1127353"/>
            <a:ext cx="1" cy="2279471"/>
          </a:xfrm>
          <a:prstGeom prst="line">
            <a:avLst/>
          </a:prstGeom>
          <a:ln w="19050">
            <a:gradFill>
              <a:gsLst>
                <a:gs pos="0">
                  <a:schemeClr val="bg1"/>
                </a:gs>
                <a:gs pos="79000">
                  <a:srgbClr val="A2C6E7"/>
                </a:gs>
                <a:gs pos="30000">
                  <a:schemeClr val="accent1"/>
                </a:gs>
                <a:gs pos="100000">
                  <a:schemeClr val="bg1"/>
                </a:gs>
              </a:gsLst>
              <a:lin ang="5400000" scaled="0"/>
            </a:gra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952090" y="777034"/>
            <a:ext cx="3384777" cy="553559"/>
            <a:chOff x="952090" y="777034"/>
            <a:chExt cx="3384777" cy="553559"/>
          </a:xfrm>
        </p:grpSpPr>
        <p:sp>
          <p:nvSpPr>
            <p:cNvPr id="4" name="椭圆 3"/>
            <p:cNvSpPr/>
            <p:nvPr/>
          </p:nvSpPr>
          <p:spPr>
            <a:xfrm>
              <a:off x="952090" y="940257"/>
              <a:ext cx="176213" cy="17621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cs typeface="+mn-ea"/>
                <a:sym typeface="+mn-lt"/>
              </a:endParaRPr>
            </a:p>
          </p:txBody>
        </p:sp>
        <p:sp>
          <p:nvSpPr>
            <p:cNvPr id="8" name="文本框 13"/>
            <p:cNvSpPr txBox="1"/>
            <p:nvPr/>
          </p:nvSpPr>
          <p:spPr>
            <a:xfrm>
              <a:off x="1237841" y="777034"/>
              <a:ext cx="1256105" cy="346249"/>
            </a:xfrm>
            <a:prstGeom prst="rect">
              <a:avLst/>
            </a:prstGeom>
            <a:noFill/>
          </p:spPr>
          <p:txBody>
            <a:bodyPr wrap="square" lIns="68580" tIns="34290" rIns="68580" bIns="34290" rtlCol="0">
              <a:spAutoFit/>
            </a:bodyPr>
            <a:lstStyle/>
            <a:p>
              <a:pPr algn="dist" fontAlgn="auto">
                <a:lnSpc>
                  <a:spcPct val="100000"/>
                </a:lnSpc>
              </a:pPr>
              <a:r>
                <a:rPr lang="zh-CN" altLang="en-US" sz="1800" b="1" dirty="0">
                  <a:solidFill>
                    <a:srgbClr val="0A1428"/>
                  </a:solidFill>
                  <a:cs typeface="+mn-ea"/>
                  <a:sym typeface="+mn-lt"/>
                </a:rPr>
                <a:t>工作回顾</a:t>
              </a:r>
            </a:p>
          </p:txBody>
        </p:sp>
        <p:sp>
          <p:nvSpPr>
            <p:cNvPr id="9" name="文本框 14"/>
            <p:cNvSpPr txBox="1"/>
            <p:nvPr/>
          </p:nvSpPr>
          <p:spPr>
            <a:xfrm>
              <a:off x="1237841" y="1018969"/>
              <a:ext cx="3099026" cy="311624"/>
            </a:xfrm>
            <a:prstGeom prst="rect">
              <a:avLst/>
            </a:prstGeom>
            <a:noFill/>
          </p:spPr>
          <p:txBody>
            <a:bodyPr wrap="square" lIns="68580" tIns="34290" rIns="68580" bIns="34290" rtlCol="0">
              <a:spAutoFit/>
            </a:bodyPr>
            <a:lstStyle/>
            <a:p>
              <a:pPr algn="l" fontAlgn="auto">
                <a:lnSpc>
                  <a:spcPct val="150000"/>
                </a:lnSpc>
              </a:pPr>
              <a:r>
                <a:rPr lang="zh-CN" altLang="en-US" sz="1050" dirty="0">
                  <a:solidFill>
                    <a:srgbClr val="0A1428"/>
                  </a:solidFill>
                  <a:cs typeface="+mn-ea"/>
                  <a:sym typeface="+mn-lt"/>
                </a:rPr>
                <a:t>单击此处输入详细文本单击此处输入详细文本</a:t>
              </a:r>
            </a:p>
          </p:txBody>
        </p:sp>
      </p:grpSp>
      <p:grpSp>
        <p:nvGrpSpPr>
          <p:cNvPr id="17" name="组合 16"/>
          <p:cNvGrpSpPr/>
          <p:nvPr/>
        </p:nvGrpSpPr>
        <p:grpSpPr>
          <a:xfrm>
            <a:off x="952091" y="1590739"/>
            <a:ext cx="3384776" cy="553559"/>
            <a:chOff x="952091" y="1590739"/>
            <a:chExt cx="3384776" cy="553559"/>
          </a:xfrm>
        </p:grpSpPr>
        <p:sp>
          <p:nvSpPr>
            <p:cNvPr id="5" name="椭圆 4"/>
            <p:cNvSpPr/>
            <p:nvPr/>
          </p:nvSpPr>
          <p:spPr>
            <a:xfrm>
              <a:off x="952091" y="1753962"/>
              <a:ext cx="176213" cy="17621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cs typeface="+mn-ea"/>
                <a:sym typeface="+mn-lt"/>
              </a:endParaRPr>
            </a:p>
          </p:txBody>
        </p:sp>
        <p:sp>
          <p:nvSpPr>
            <p:cNvPr id="10" name="文本框 17"/>
            <p:cNvSpPr txBox="1"/>
            <p:nvPr/>
          </p:nvSpPr>
          <p:spPr>
            <a:xfrm>
              <a:off x="1237842" y="1590739"/>
              <a:ext cx="1256105" cy="346249"/>
            </a:xfrm>
            <a:prstGeom prst="rect">
              <a:avLst/>
            </a:prstGeom>
            <a:noFill/>
          </p:spPr>
          <p:txBody>
            <a:bodyPr wrap="square" lIns="68580" tIns="34290" rIns="68580" bIns="34290" rtlCol="0">
              <a:spAutoFit/>
            </a:bodyPr>
            <a:lstStyle/>
            <a:p>
              <a:pPr algn="dist" fontAlgn="auto">
                <a:lnSpc>
                  <a:spcPct val="100000"/>
                </a:lnSpc>
              </a:pPr>
              <a:r>
                <a:rPr lang="zh-CN" altLang="en-US" sz="1800" b="1" dirty="0">
                  <a:solidFill>
                    <a:srgbClr val="0A1428"/>
                  </a:solidFill>
                  <a:cs typeface="+mn-ea"/>
                  <a:sym typeface="+mn-lt"/>
                </a:rPr>
                <a:t>后续目标</a:t>
              </a:r>
            </a:p>
          </p:txBody>
        </p:sp>
        <p:sp>
          <p:nvSpPr>
            <p:cNvPr id="11" name="文本框 18"/>
            <p:cNvSpPr txBox="1"/>
            <p:nvPr/>
          </p:nvSpPr>
          <p:spPr>
            <a:xfrm>
              <a:off x="1237841" y="1832674"/>
              <a:ext cx="3099026" cy="311624"/>
            </a:xfrm>
            <a:prstGeom prst="rect">
              <a:avLst/>
            </a:prstGeom>
            <a:noFill/>
          </p:spPr>
          <p:txBody>
            <a:bodyPr wrap="square" lIns="68580" tIns="34290" rIns="68580" bIns="34290" rtlCol="0">
              <a:spAutoFit/>
            </a:bodyPr>
            <a:lstStyle/>
            <a:p>
              <a:pPr algn="l" fontAlgn="auto">
                <a:lnSpc>
                  <a:spcPct val="150000"/>
                </a:lnSpc>
              </a:pPr>
              <a:r>
                <a:rPr lang="zh-CN" altLang="en-US" sz="1050" dirty="0">
                  <a:solidFill>
                    <a:srgbClr val="0A1428"/>
                  </a:solidFill>
                  <a:cs typeface="+mn-ea"/>
                  <a:sym typeface="+mn-lt"/>
                </a:rPr>
                <a:t>单击此处输入详细文本单击此处输入详细文本</a:t>
              </a:r>
            </a:p>
          </p:txBody>
        </p:sp>
      </p:grpSp>
      <p:grpSp>
        <p:nvGrpSpPr>
          <p:cNvPr id="18" name="组合 17"/>
          <p:cNvGrpSpPr/>
          <p:nvPr/>
        </p:nvGrpSpPr>
        <p:grpSpPr>
          <a:xfrm>
            <a:off x="952089" y="2384645"/>
            <a:ext cx="3384777" cy="553559"/>
            <a:chOff x="952089" y="2384645"/>
            <a:chExt cx="3384777" cy="553559"/>
          </a:xfrm>
        </p:grpSpPr>
        <p:sp>
          <p:nvSpPr>
            <p:cNvPr id="6" name="椭圆 5"/>
            <p:cNvSpPr/>
            <p:nvPr/>
          </p:nvSpPr>
          <p:spPr>
            <a:xfrm>
              <a:off x="952089" y="2547868"/>
              <a:ext cx="176213" cy="17621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cs typeface="+mn-ea"/>
                <a:sym typeface="+mn-lt"/>
              </a:endParaRPr>
            </a:p>
          </p:txBody>
        </p:sp>
        <p:sp>
          <p:nvSpPr>
            <p:cNvPr id="12" name="文本框 19"/>
            <p:cNvSpPr txBox="1"/>
            <p:nvPr/>
          </p:nvSpPr>
          <p:spPr>
            <a:xfrm>
              <a:off x="1237840" y="2384645"/>
              <a:ext cx="1256105" cy="346249"/>
            </a:xfrm>
            <a:prstGeom prst="rect">
              <a:avLst/>
            </a:prstGeom>
            <a:noFill/>
          </p:spPr>
          <p:txBody>
            <a:bodyPr wrap="square" lIns="68580" tIns="34290" rIns="68580" bIns="34290" rtlCol="0">
              <a:spAutoFit/>
            </a:bodyPr>
            <a:lstStyle/>
            <a:p>
              <a:pPr algn="dist" fontAlgn="auto">
                <a:lnSpc>
                  <a:spcPct val="100000"/>
                </a:lnSpc>
              </a:pPr>
              <a:r>
                <a:rPr lang="zh-CN" altLang="en-US" sz="1800" b="1" dirty="0">
                  <a:solidFill>
                    <a:srgbClr val="0A1428"/>
                  </a:solidFill>
                  <a:cs typeface="+mn-ea"/>
                  <a:sym typeface="+mn-lt"/>
                </a:rPr>
                <a:t>工作计划</a:t>
              </a:r>
            </a:p>
          </p:txBody>
        </p:sp>
        <p:sp>
          <p:nvSpPr>
            <p:cNvPr id="13" name="文本框 20"/>
            <p:cNvSpPr txBox="1"/>
            <p:nvPr/>
          </p:nvSpPr>
          <p:spPr>
            <a:xfrm>
              <a:off x="1237840" y="2626580"/>
              <a:ext cx="3099026" cy="311624"/>
            </a:xfrm>
            <a:prstGeom prst="rect">
              <a:avLst/>
            </a:prstGeom>
            <a:noFill/>
          </p:spPr>
          <p:txBody>
            <a:bodyPr wrap="square" lIns="68580" tIns="34290" rIns="68580" bIns="34290" rtlCol="0">
              <a:spAutoFit/>
            </a:bodyPr>
            <a:lstStyle/>
            <a:p>
              <a:pPr algn="l" fontAlgn="auto">
                <a:lnSpc>
                  <a:spcPct val="150000"/>
                </a:lnSpc>
              </a:pPr>
              <a:r>
                <a:rPr lang="zh-CN" altLang="en-US" sz="1050" dirty="0">
                  <a:solidFill>
                    <a:srgbClr val="0A1428"/>
                  </a:solidFill>
                  <a:cs typeface="+mn-ea"/>
                  <a:sym typeface="+mn-lt"/>
                </a:rPr>
                <a:t>单击此处输入详细文本单击此处输入详细文本</a:t>
              </a:r>
            </a:p>
          </p:txBody>
        </p:sp>
      </p:grpSp>
      <p:grpSp>
        <p:nvGrpSpPr>
          <p:cNvPr id="19" name="组合 18"/>
          <p:cNvGrpSpPr/>
          <p:nvPr/>
        </p:nvGrpSpPr>
        <p:grpSpPr>
          <a:xfrm>
            <a:off x="952091" y="3215632"/>
            <a:ext cx="3384776" cy="553559"/>
            <a:chOff x="952091" y="3215632"/>
            <a:chExt cx="3384776" cy="553559"/>
          </a:xfrm>
        </p:grpSpPr>
        <p:sp>
          <p:nvSpPr>
            <p:cNvPr id="7" name="椭圆 6"/>
            <p:cNvSpPr/>
            <p:nvPr/>
          </p:nvSpPr>
          <p:spPr>
            <a:xfrm>
              <a:off x="952091" y="3378855"/>
              <a:ext cx="176213" cy="17621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cs typeface="+mn-ea"/>
                <a:sym typeface="+mn-lt"/>
              </a:endParaRPr>
            </a:p>
          </p:txBody>
        </p:sp>
        <p:sp>
          <p:nvSpPr>
            <p:cNvPr id="14" name="文本框 21"/>
            <p:cNvSpPr txBox="1"/>
            <p:nvPr/>
          </p:nvSpPr>
          <p:spPr>
            <a:xfrm>
              <a:off x="1237841" y="3215632"/>
              <a:ext cx="1256105" cy="346249"/>
            </a:xfrm>
            <a:prstGeom prst="rect">
              <a:avLst/>
            </a:prstGeom>
            <a:noFill/>
          </p:spPr>
          <p:txBody>
            <a:bodyPr wrap="square" lIns="68580" tIns="34290" rIns="68580" bIns="34290" rtlCol="0">
              <a:spAutoFit/>
            </a:bodyPr>
            <a:lstStyle/>
            <a:p>
              <a:pPr algn="dist" fontAlgn="auto">
                <a:lnSpc>
                  <a:spcPct val="100000"/>
                </a:lnSpc>
              </a:pPr>
              <a:r>
                <a:rPr lang="zh-CN" altLang="en-US" sz="1800" b="1" dirty="0">
                  <a:solidFill>
                    <a:srgbClr val="0A1428"/>
                  </a:solidFill>
                  <a:cs typeface="+mn-ea"/>
                  <a:sym typeface="+mn-lt"/>
                </a:rPr>
                <a:t>具体措施</a:t>
              </a:r>
            </a:p>
          </p:txBody>
        </p:sp>
        <p:sp>
          <p:nvSpPr>
            <p:cNvPr id="15" name="文本框 22"/>
            <p:cNvSpPr txBox="1"/>
            <p:nvPr/>
          </p:nvSpPr>
          <p:spPr>
            <a:xfrm>
              <a:off x="1237841" y="3457567"/>
              <a:ext cx="3099026" cy="311624"/>
            </a:xfrm>
            <a:prstGeom prst="rect">
              <a:avLst/>
            </a:prstGeom>
            <a:noFill/>
          </p:spPr>
          <p:txBody>
            <a:bodyPr wrap="square" lIns="68580" tIns="34290" rIns="68580" bIns="34290" rtlCol="0">
              <a:spAutoFit/>
            </a:bodyPr>
            <a:lstStyle/>
            <a:p>
              <a:pPr algn="l" fontAlgn="auto">
                <a:lnSpc>
                  <a:spcPct val="150000"/>
                </a:lnSpc>
              </a:pPr>
              <a:r>
                <a:rPr lang="zh-CN" altLang="en-US" sz="1050" dirty="0">
                  <a:solidFill>
                    <a:srgbClr val="0A1428"/>
                  </a:solidFill>
                  <a:cs typeface="+mn-ea"/>
                  <a:sym typeface="+mn-lt"/>
                </a:rPr>
                <a:t>单击此处输入详细文本单击此处输入详细文本</a:t>
              </a: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out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2"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0-#ppt_w/2"/>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
          <p:cNvSpPr/>
          <p:nvPr/>
        </p:nvSpPr>
        <p:spPr>
          <a:xfrm>
            <a:off x="697231" y="2889951"/>
            <a:ext cx="1072273" cy="71485"/>
          </a:xfrm>
          <a:prstGeom prst="rect">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200">
              <a:solidFill>
                <a:schemeClr val="tx1"/>
              </a:solidFill>
              <a:cs typeface="+mn-ea"/>
              <a:sym typeface="+mn-lt"/>
            </a:endParaRPr>
          </a:p>
        </p:txBody>
      </p:sp>
      <p:sp>
        <p:nvSpPr>
          <p:cNvPr id="31" name="Teardrop 12"/>
          <p:cNvSpPr/>
          <p:nvPr/>
        </p:nvSpPr>
        <p:spPr>
          <a:xfrm rot="18900000">
            <a:off x="1820631" y="2802259"/>
            <a:ext cx="246866" cy="246866"/>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a:cs typeface="+mn-ea"/>
              <a:sym typeface="+mn-lt"/>
            </a:endParaRPr>
          </a:p>
        </p:txBody>
      </p:sp>
      <p:sp>
        <p:nvSpPr>
          <p:cNvPr id="32" name="Rectangle 13"/>
          <p:cNvSpPr/>
          <p:nvPr/>
        </p:nvSpPr>
        <p:spPr>
          <a:xfrm>
            <a:off x="2127560" y="2889949"/>
            <a:ext cx="857187" cy="71485"/>
          </a:xfrm>
          <a:prstGeom prst="rect">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200">
              <a:solidFill>
                <a:schemeClr val="tx1"/>
              </a:solidFill>
              <a:cs typeface="+mn-ea"/>
              <a:sym typeface="+mn-lt"/>
            </a:endParaRPr>
          </a:p>
        </p:txBody>
      </p:sp>
      <p:sp>
        <p:nvSpPr>
          <p:cNvPr id="33" name="Teardrop 14"/>
          <p:cNvSpPr/>
          <p:nvPr/>
        </p:nvSpPr>
        <p:spPr>
          <a:xfrm rot="8100000">
            <a:off x="3035875" y="2795241"/>
            <a:ext cx="246866" cy="246866"/>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a:cs typeface="+mn-ea"/>
              <a:sym typeface="+mn-lt"/>
            </a:endParaRPr>
          </a:p>
        </p:txBody>
      </p:sp>
      <p:sp>
        <p:nvSpPr>
          <p:cNvPr id="34" name="Rectangle 17"/>
          <p:cNvSpPr/>
          <p:nvPr/>
        </p:nvSpPr>
        <p:spPr>
          <a:xfrm>
            <a:off x="3333868" y="2889949"/>
            <a:ext cx="1429697" cy="71485"/>
          </a:xfrm>
          <a:prstGeom prst="rect">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200">
              <a:solidFill>
                <a:schemeClr val="tx1"/>
              </a:solidFill>
              <a:cs typeface="+mn-ea"/>
              <a:sym typeface="+mn-lt"/>
            </a:endParaRPr>
          </a:p>
        </p:txBody>
      </p:sp>
      <p:sp>
        <p:nvSpPr>
          <p:cNvPr id="35" name="Teardrop 18"/>
          <p:cNvSpPr/>
          <p:nvPr/>
        </p:nvSpPr>
        <p:spPr>
          <a:xfrm rot="18900000">
            <a:off x="4822158" y="2795241"/>
            <a:ext cx="246866" cy="246866"/>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a:cs typeface="+mn-ea"/>
              <a:sym typeface="+mn-lt"/>
            </a:endParaRPr>
          </a:p>
        </p:txBody>
      </p:sp>
      <p:sp>
        <p:nvSpPr>
          <p:cNvPr id="36" name="Rectangle 19"/>
          <p:cNvSpPr/>
          <p:nvPr/>
        </p:nvSpPr>
        <p:spPr>
          <a:xfrm>
            <a:off x="5129888" y="2889949"/>
            <a:ext cx="857186" cy="71485"/>
          </a:xfrm>
          <a:prstGeom prst="rect">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200">
              <a:solidFill>
                <a:schemeClr val="tx1"/>
              </a:solidFill>
              <a:cs typeface="+mn-ea"/>
              <a:sym typeface="+mn-lt"/>
            </a:endParaRPr>
          </a:p>
        </p:txBody>
      </p:sp>
      <p:sp>
        <p:nvSpPr>
          <p:cNvPr id="37" name="Teardrop 20"/>
          <p:cNvSpPr/>
          <p:nvPr/>
        </p:nvSpPr>
        <p:spPr>
          <a:xfrm rot="8100000">
            <a:off x="6038203" y="2795244"/>
            <a:ext cx="246866" cy="246866"/>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a:cs typeface="+mn-ea"/>
              <a:sym typeface="+mn-lt"/>
            </a:endParaRPr>
          </a:p>
        </p:txBody>
      </p:sp>
      <p:sp>
        <p:nvSpPr>
          <p:cNvPr id="38" name="Rectangle 21"/>
          <p:cNvSpPr/>
          <p:nvPr/>
        </p:nvSpPr>
        <p:spPr>
          <a:xfrm>
            <a:off x="6336196" y="2889952"/>
            <a:ext cx="947247" cy="71485"/>
          </a:xfrm>
          <a:prstGeom prst="rect">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200">
              <a:solidFill>
                <a:srgbClr val="F6F6F6"/>
              </a:solidFill>
              <a:cs typeface="+mn-ea"/>
              <a:sym typeface="+mn-lt"/>
            </a:endParaRPr>
          </a:p>
        </p:txBody>
      </p:sp>
      <p:sp>
        <p:nvSpPr>
          <p:cNvPr id="64" name="Teardrop 25"/>
          <p:cNvSpPr/>
          <p:nvPr/>
        </p:nvSpPr>
        <p:spPr>
          <a:xfrm rot="18900000">
            <a:off x="7334570" y="2795241"/>
            <a:ext cx="246866" cy="246866"/>
          </a:xfrm>
          <a:prstGeom prst="teardrop">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a:cs typeface="+mn-ea"/>
              <a:sym typeface="+mn-lt"/>
            </a:endParaRPr>
          </a:p>
        </p:txBody>
      </p:sp>
      <p:sp>
        <p:nvSpPr>
          <p:cNvPr id="66" name="Rectangle 29"/>
          <p:cNvSpPr/>
          <p:nvPr/>
        </p:nvSpPr>
        <p:spPr>
          <a:xfrm>
            <a:off x="7658032" y="2889952"/>
            <a:ext cx="764069" cy="71485"/>
          </a:xfrm>
          <a:prstGeom prst="rect">
            <a:avLst/>
          </a:prstGeom>
          <a:solidFill>
            <a:schemeClr val="accent1">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200">
              <a:solidFill>
                <a:srgbClr val="F6F6F6"/>
              </a:solidFill>
              <a:cs typeface="+mn-ea"/>
              <a:sym typeface="+mn-lt"/>
            </a:endParaRPr>
          </a:p>
        </p:txBody>
      </p:sp>
      <p:sp>
        <p:nvSpPr>
          <p:cNvPr id="20" name="矩形 19"/>
          <p:cNvSpPr/>
          <p:nvPr/>
        </p:nvSpPr>
        <p:spPr>
          <a:xfrm>
            <a:off x="1053827" y="1870501"/>
            <a:ext cx="1780010" cy="623248"/>
          </a:xfrm>
          <a:prstGeom prst="rect">
            <a:avLst/>
          </a:prstGeom>
        </p:spPr>
        <p:txBody>
          <a:bodyPr wrap="square" lIns="68580" tIns="34290" rIns="68580" bIns="34290">
            <a:spAutoFit/>
          </a:bodyPr>
          <a:lstStyle/>
          <a:p>
            <a:pPr algn="ctr">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dirty="0">
              <a:solidFill>
                <a:schemeClr val="tx1">
                  <a:lumMod val="65000"/>
                  <a:lumOff val="35000"/>
                </a:schemeClr>
              </a:solidFill>
              <a:cs typeface="+mn-ea"/>
              <a:sym typeface="+mn-lt"/>
            </a:endParaRPr>
          </a:p>
        </p:txBody>
      </p:sp>
      <p:sp>
        <p:nvSpPr>
          <p:cNvPr id="21" name="文本框 20"/>
          <p:cNvSpPr txBox="1"/>
          <p:nvPr/>
        </p:nvSpPr>
        <p:spPr>
          <a:xfrm>
            <a:off x="1233487" y="1606392"/>
            <a:ext cx="1420178" cy="238527"/>
          </a:xfrm>
          <a:prstGeom prst="rect">
            <a:avLst/>
          </a:prstGeom>
          <a:noFill/>
        </p:spPr>
        <p:txBody>
          <a:bodyPr wrap="square" lIns="68580" tIns="34290" rIns="68580" bIns="34290" rtlCol="0">
            <a:spAutoFit/>
          </a:bodyPr>
          <a:lstStyle/>
          <a:p>
            <a:pPr algn="ctr"/>
            <a:r>
              <a:rPr lang="zh-CN" altLang="en-US" sz="1100" b="1">
                <a:solidFill>
                  <a:srgbClr val="0A1428"/>
                </a:solidFill>
                <a:cs typeface="+mn-ea"/>
                <a:sym typeface="+mn-lt"/>
              </a:rPr>
              <a:t>单击此处输入标题</a:t>
            </a:r>
            <a:endParaRPr lang="zh-CN" altLang="en-US" sz="1100" b="1" dirty="0">
              <a:solidFill>
                <a:srgbClr val="0A1428"/>
              </a:solidFill>
              <a:cs typeface="+mn-ea"/>
              <a:sym typeface="+mn-lt"/>
            </a:endParaRPr>
          </a:p>
        </p:txBody>
      </p:sp>
      <p:sp>
        <p:nvSpPr>
          <p:cNvPr id="3" name="矩形 2"/>
          <p:cNvSpPr/>
          <p:nvPr/>
        </p:nvSpPr>
        <p:spPr>
          <a:xfrm>
            <a:off x="2269693" y="3474511"/>
            <a:ext cx="1780010" cy="623248"/>
          </a:xfrm>
          <a:prstGeom prst="rect">
            <a:avLst/>
          </a:prstGeom>
        </p:spPr>
        <p:txBody>
          <a:bodyPr wrap="square" lIns="68580" tIns="34290" rIns="68580" bIns="34290">
            <a:spAutoFit/>
          </a:bodyPr>
          <a:lstStyle/>
          <a:p>
            <a:pPr algn="ctr">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dirty="0">
              <a:solidFill>
                <a:schemeClr val="tx1">
                  <a:lumMod val="65000"/>
                  <a:lumOff val="35000"/>
                </a:schemeClr>
              </a:solidFill>
              <a:cs typeface="+mn-ea"/>
              <a:sym typeface="+mn-lt"/>
            </a:endParaRPr>
          </a:p>
        </p:txBody>
      </p:sp>
      <p:sp>
        <p:nvSpPr>
          <p:cNvPr id="8" name="文本框 7"/>
          <p:cNvSpPr txBox="1"/>
          <p:nvPr/>
        </p:nvSpPr>
        <p:spPr>
          <a:xfrm>
            <a:off x="2449354" y="3210402"/>
            <a:ext cx="1420178" cy="238527"/>
          </a:xfrm>
          <a:prstGeom prst="rect">
            <a:avLst/>
          </a:prstGeom>
          <a:noFill/>
        </p:spPr>
        <p:txBody>
          <a:bodyPr wrap="square" lIns="68580" tIns="34290" rIns="68580" bIns="34290" rtlCol="0">
            <a:spAutoFit/>
          </a:bodyPr>
          <a:lstStyle/>
          <a:p>
            <a:pPr algn="ctr"/>
            <a:r>
              <a:rPr lang="zh-CN" altLang="en-US" sz="1100" b="1">
                <a:solidFill>
                  <a:srgbClr val="0A1428"/>
                </a:solidFill>
                <a:cs typeface="+mn-ea"/>
                <a:sym typeface="+mn-lt"/>
              </a:rPr>
              <a:t>单击此处输入标题</a:t>
            </a:r>
            <a:endParaRPr lang="zh-CN" altLang="en-US" sz="1100" b="1" dirty="0">
              <a:solidFill>
                <a:srgbClr val="0A1428"/>
              </a:solidFill>
              <a:cs typeface="+mn-ea"/>
              <a:sym typeface="+mn-lt"/>
            </a:endParaRPr>
          </a:p>
        </p:txBody>
      </p:sp>
      <p:sp>
        <p:nvSpPr>
          <p:cNvPr id="9" name="矩形 8"/>
          <p:cNvSpPr/>
          <p:nvPr/>
        </p:nvSpPr>
        <p:spPr>
          <a:xfrm>
            <a:off x="4056107" y="1870501"/>
            <a:ext cx="1780010" cy="623248"/>
          </a:xfrm>
          <a:prstGeom prst="rect">
            <a:avLst/>
          </a:prstGeom>
        </p:spPr>
        <p:txBody>
          <a:bodyPr wrap="square" lIns="68580" tIns="34290" rIns="68580" bIns="34290">
            <a:spAutoFit/>
          </a:bodyPr>
          <a:lstStyle/>
          <a:p>
            <a:pPr algn="ctr">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dirty="0">
              <a:solidFill>
                <a:schemeClr val="tx1">
                  <a:lumMod val="65000"/>
                  <a:lumOff val="35000"/>
                </a:schemeClr>
              </a:solidFill>
              <a:cs typeface="+mn-ea"/>
              <a:sym typeface="+mn-lt"/>
            </a:endParaRPr>
          </a:p>
        </p:txBody>
      </p:sp>
      <p:sp>
        <p:nvSpPr>
          <p:cNvPr id="10" name="文本框 9"/>
          <p:cNvSpPr txBox="1"/>
          <p:nvPr/>
        </p:nvSpPr>
        <p:spPr>
          <a:xfrm>
            <a:off x="4235767" y="1606392"/>
            <a:ext cx="1420178" cy="238527"/>
          </a:xfrm>
          <a:prstGeom prst="rect">
            <a:avLst/>
          </a:prstGeom>
          <a:noFill/>
        </p:spPr>
        <p:txBody>
          <a:bodyPr wrap="square" lIns="68580" tIns="34290" rIns="68580" bIns="34290" rtlCol="0">
            <a:spAutoFit/>
          </a:bodyPr>
          <a:lstStyle/>
          <a:p>
            <a:pPr algn="ctr"/>
            <a:r>
              <a:rPr lang="zh-CN" altLang="en-US" sz="1100" b="1">
                <a:solidFill>
                  <a:srgbClr val="0A1428"/>
                </a:solidFill>
                <a:cs typeface="+mn-ea"/>
                <a:sym typeface="+mn-lt"/>
              </a:rPr>
              <a:t>单击此处输入标题</a:t>
            </a:r>
            <a:endParaRPr lang="zh-CN" altLang="en-US" sz="1100" b="1" dirty="0">
              <a:solidFill>
                <a:srgbClr val="0A1428"/>
              </a:solidFill>
              <a:cs typeface="+mn-ea"/>
              <a:sym typeface="+mn-lt"/>
            </a:endParaRPr>
          </a:p>
        </p:txBody>
      </p:sp>
      <p:sp>
        <p:nvSpPr>
          <p:cNvPr id="11" name="矩形 10"/>
          <p:cNvSpPr/>
          <p:nvPr/>
        </p:nvSpPr>
        <p:spPr>
          <a:xfrm>
            <a:off x="5271973" y="3474511"/>
            <a:ext cx="1780010" cy="623248"/>
          </a:xfrm>
          <a:prstGeom prst="rect">
            <a:avLst/>
          </a:prstGeom>
        </p:spPr>
        <p:txBody>
          <a:bodyPr wrap="square" lIns="68580" tIns="34290" rIns="68580" bIns="34290">
            <a:spAutoFit/>
          </a:bodyPr>
          <a:lstStyle/>
          <a:p>
            <a:pPr algn="ctr">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dirty="0">
              <a:solidFill>
                <a:schemeClr val="tx1">
                  <a:lumMod val="65000"/>
                  <a:lumOff val="35000"/>
                </a:schemeClr>
              </a:solidFill>
              <a:cs typeface="+mn-ea"/>
              <a:sym typeface="+mn-lt"/>
            </a:endParaRPr>
          </a:p>
        </p:txBody>
      </p:sp>
      <p:sp>
        <p:nvSpPr>
          <p:cNvPr id="12" name="文本框 11"/>
          <p:cNvSpPr txBox="1"/>
          <p:nvPr/>
        </p:nvSpPr>
        <p:spPr>
          <a:xfrm>
            <a:off x="5451634" y="3210402"/>
            <a:ext cx="1420178" cy="238527"/>
          </a:xfrm>
          <a:prstGeom prst="rect">
            <a:avLst/>
          </a:prstGeom>
          <a:noFill/>
        </p:spPr>
        <p:txBody>
          <a:bodyPr wrap="square" lIns="68580" tIns="34290" rIns="68580" bIns="34290" rtlCol="0">
            <a:spAutoFit/>
          </a:bodyPr>
          <a:lstStyle/>
          <a:p>
            <a:pPr algn="ctr"/>
            <a:r>
              <a:rPr lang="zh-CN" altLang="en-US" sz="1100" b="1">
                <a:solidFill>
                  <a:srgbClr val="0A1428"/>
                </a:solidFill>
                <a:cs typeface="+mn-ea"/>
                <a:sym typeface="+mn-lt"/>
              </a:rPr>
              <a:t>单击此处输入标题</a:t>
            </a:r>
            <a:endParaRPr lang="zh-CN" altLang="en-US" sz="1100" b="1" dirty="0">
              <a:solidFill>
                <a:srgbClr val="0A1428"/>
              </a:solidFill>
              <a:cs typeface="+mn-ea"/>
              <a:sym typeface="+mn-lt"/>
            </a:endParaRPr>
          </a:p>
        </p:txBody>
      </p:sp>
      <p:sp>
        <p:nvSpPr>
          <p:cNvPr id="13" name="矩形 12"/>
          <p:cNvSpPr/>
          <p:nvPr/>
        </p:nvSpPr>
        <p:spPr>
          <a:xfrm>
            <a:off x="6567850" y="1870501"/>
            <a:ext cx="1780010" cy="623248"/>
          </a:xfrm>
          <a:prstGeom prst="rect">
            <a:avLst/>
          </a:prstGeom>
        </p:spPr>
        <p:txBody>
          <a:bodyPr wrap="square" lIns="68580" tIns="34290" rIns="68580" bIns="34290">
            <a:spAutoFit/>
          </a:bodyPr>
          <a:lstStyle/>
          <a:p>
            <a:pPr algn="ctr">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dirty="0">
              <a:solidFill>
                <a:schemeClr val="tx1">
                  <a:lumMod val="65000"/>
                  <a:lumOff val="35000"/>
                </a:schemeClr>
              </a:solidFill>
              <a:cs typeface="+mn-ea"/>
              <a:sym typeface="+mn-lt"/>
            </a:endParaRPr>
          </a:p>
        </p:txBody>
      </p:sp>
      <p:sp>
        <p:nvSpPr>
          <p:cNvPr id="4" name="文本框 3"/>
          <p:cNvSpPr txBox="1"/>
          <p:nvPr/>
        </p:nvSpPr>
        <p:spPr>
          <a:xfrm>
            <a:off x="6747510" y="1606392"/>
            <a:ext cx="1420178" cy="238527"/>
          </a:xfrm>
          <a:prstGeom prst="rect">
            <a:avLst/>
          </a:prstGeom>
          <a:noFill/>
        </p:spPr>
        <p:txBody>
          <a:bodyPr wrap="square" lIns="68580" tIns="34290" rIns="68580" bIns="34290" rtlCol="0">
            <a:spAutoFit/>
          </a:bodyPr>
          <a:lstStyle/>
          <a:p>
            <a:pPr algn="ctr"/>
            <a:r>
              <a:rPr lang="zh-CN" altLang="en-US" sz="1100" b="1">
                <a:solidFill>
                  <a:srgbClr val="0A1428"/>
                </a:solidFill>
                <a:cs typeface="+mn-ea"/>
                <a:sym typeface="+mn-lt"/>
              </a:rPr>
              <a:t>单击此处输入标题</a:t>
            </a:r>
            <a:endParaRPr lang="zh-CN" altLang="en-US" sz="1100" b="1" dirty="0">
              <a:solidFill>
                <a:srgbClr val="0A1428"/>
              </a:solidFill>
              <a:cs typeface="+mn-ea"/>
              <a:sym typeface="+mn-lt"/>
            </a:endParaRPr>
          </a:p>
        </p:txBody>
      </p:sp>
      <p:grpSp>
        <p:nvGrpSpPr>
          <p:cNvPr id="25" name="组合 24"/>
          <p:cNvGrpSpPr/>
          <p:nvPr/>
        </p:nvGrpSpPr>
        <p:grpSpPr>
          <a:xfrm>
            <a:off x="0" y="115720"/>
            <a:ext cx="3835498" cy="489948"/>
            <a:chOff x="0" y="115720"/>
            <a:chExt cx="3835498" cy="489948"/>
          </a:xfrm>
        </p:grpSpPr>
        <p:sp>
          <p:nvSpPr>
            <p:cNvPr id="26" name="矩形 25"/>
            <p:cNvSpPr/>
            <p:nvPr/>
          </p:nvSpPr>
          <p:spPr>
            <a:xfrm>
              <a:off x="0" y="179780"/>
              <a:ext cx="649164" cy="349836"/>
            </a:xfrm>
            <a:prstGeom prst="rect">
              <a:avLst/>
            </a:prstGeom>
            <a:blipFill dpi="0" rotWithShape="1">
              <a:blip r:embed="rId3"/>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7" name="矩形 26"/>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工作计划</a:t>
              </a:r>
            </a:p>
          </p:txBody>
        </p:sp>
        <p:sp>
          <p:nvSpPr>
            <p:cNvPr id="28"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p:tgtEl>
                                          <p:spTgt spid="31"/>
                                        </p:tgtEl>
                                        <p:attrNameLst>
                                          <p:attrName>ppt_y</p:attrName>
                                        </p:attrNameLst>
                                      </p:cBhvr>
                                      <p:tavLst>
                                        <p:tav tm="0">
                                          <p:val>
                                            <p:strVal val="#ppt_y+#ppt_h*1.125000"/>
                                          </p:val>
                                        </p:tav>
                                        <p:tav tm="100000">
                                          <p:val>
                                            <p:strVal val="#ppt_y"/>
                                          </p:val>
                                        </p:tav>
                                      </p:tavLst>
                                    </p:anim>
                                    <p:animEffect transition="in" filter="wipe(up)">
                                      <p:cBhvr>
                                        <p:cTn id="12" dur="500"/>
                                        <p:tgtEl>
                                          <p:spTgt spid="31"/>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p:tgtEl>
                                          <p:spTgt spid="21"/>
                                        </p:tgtEl>
                                        <p:attrNameLst>
                                          <p:attrName>ppt_y</p:attrName>
                                        </p:attrNameLst>
                                      </p:cBhvr>
                                      <p:tavLst>
                                        <p:tav tm="0">
                                          <p:val>
                                            <p:strVal val="#ppt_y+#ppt_h*1.125000"/>
                                          </p:val>
                                        </p:tav>
                                        <p:tav tm="100000">
                                          <p:val>
                                            <p:strVal val="#ppt_y"/>
                                          </p:val>
                                        </p:tav>
                                      </p:tavLst>
                                    </p:anim>
                                    <p:animEffect transition="in" filter="wipe(up)">
                                      <p:cBhvr>
                                        <p:cTn id="17" dur="500"/>
                                        <p:tgtEl>
                                          <p:spTgt spid="21"/>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ppt_y</p:attrName>
                                        </p:attrNameLst>
                                      </p:cBhvr>
                                      <p:tavLst>
                                        <p:tav tm="0">
                                          <p:val>
                                            <p:strVal val="#ppt_y+#ppt_h*1.125000"/>
                                          </p:val>
                                        </p:tav>
                                        <p:tav tm="100000">
                                          <p:val>
                                            <p:strVal val="#ppt_y"/>
                                          </p:val>
                                        </p:tav>
                                      </p:tavLst>
                                    </p:anim>
                                    <p:animEffect transition="in" filter="wipe(up)">
                                      <p:cBhvr>
                                        <p:cTn id="21" dur="500"/>
                                        <p:tgtEl>
                                          <p:spTgt spid="20"/>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left)">
                                      <p:cBhvr>
                                        <p:cTn id="25" dur="500"/>
                                        <p:tgtEl>
                                          <p:spTgt spid="32"/>
                                        </p:tgtEl>
                                      </p:cBhvr>
                                    </p:animEffect>
                                  </p:childTnLst>
                                </p:cTn>
                              </p:par>
                            </p:childTnLst>
                          </p:cTn>
                        </p:par>
                        <p:par>
                          <p:cTn id="26" fill="hold">
                            <p:stCondLst>
                              <p:cond delay="2000"/>
                            </p:stCondLst>
                            <p:childTnLst>
                              <p:par>
                                <p:cTn id="27" presetID="12" presetClass="entr" presetSubtype="1"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p:tgtEl>
                                          <p:spTgt spid="33"/>
                                        </p:tgtEl>
                                        <p:attrNameLst>
                                          <p:attrName>ppt_y</p:attrName>
                                        </p:attrNameLst>
                                      </p:cBhvr>
                                      <p:tavLst>
                                        <p:tav tm="0">
                                          <p:val>
                                            <p:strVal val="#ppt_y-#ppt_h*1.125000"/>
                                          </p:val>
                                        </p:tav>
                                        <p:tav tm="100000">
                                          <p:val>
                                            <p:strVal val="#ppt_y"/>
                                          </p:val>
                                        </p:tav>
                                      </p:tavLst>
                                    </p:anim>
                                    <p:animEffect transition="in" filter="wipe(down)">
                                      <p:cBhvr>
                                        <p:cTn id="30" dur="500"/>
                                        <p:tgtEl>
                                          <p:spTgt spid="33"/>
                                        </p:tgtEl>
                                      </p:cBhvr>
                                    </p:animEffect>
                                  </p:childTnLst>
                                </p:cTn>
                              </p:par>
                            </p:childTnLst>
                          </p:cTn>
                        </p:par>
                        <p:par>
                          <p:cTn id="31" fill="hold">
                            <p:stCondLst>
                              <p:cond delay="2500"/>
                            </p:stCondLst>
                            <p:childTnLst>
                              <p:par>
                                <p:cTn id="32" presetID="12" presetClass="entr" presetSubtype="4"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ppt_y</p:attrName>
                                        </p:attrNameLst>
                                      </p:cBhvr>
                                      <p:tavLst>
                                        <p:tav tm="0">
                                          <p:val>
                                            <p:strVal val="#ppt_y+#ppt_h*1.125000"/>
                                          </p:val>
                                        </p:tav>
                                        <p:tav tm="100000">
                                          <p:val>
                                            <p:strVal val="#ppt_y"/>
                                          </p:val>
                                        </p:tav>
                                      </p:tavLst>
                                    </p:anim>
                                    <p:animEffect transition="in" filter="wipe(up)">
                                      <p:cBhvr>
                                        <p:cTn id="35" dur="500"/>
                                        <p:tgtEl>
                                          <p:spTgt spid="8"/>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p:tgtEl>
                                          <p:spTgt spid="3"/>
                                        </p:tgtEl>
                                        <p:attrNameLst>
                                          <p:attrName>ppt_y</p:attrName>
                                        </p:attrNameLst>
                                      </p:cBhvr>
                                      <p:tavLst>
                                        <p:tav tm="0">
                                          <p:val>
                                            <p:strVal val="#ppt_y+#ppt_h*1.125000"/>
                                          </p:val>
                                        </p:tav>
                                        <p:tav tm="100000">
                                          <p:val>
                                            <p:strVal val="#ppt_y"/>
                                          </p:val>
                                        </p:tav>
                                      </p:tavLst>
                                    </p:anim>
                                    <p:animEffect transition="in" filter="wipe(up)">
                                      <p:cBhvr>
                                        <p:cTn id="39" dur="500"/>
                                        <p:tgtEl>
                                          <p:spTgt spid="3"/>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500"/>
                                        <p:tgtEl>
                                          <p:spTgt spid="34"/>
                                        </p:tgtEl>
                                      </p:cBhvr>
                                    </p:animEffect>
                                  </p:childTnLst>
                                </p:cTn>
                              </p:par>
                            </p:childTnLst>
                          </p:cTn>
                        </p:par>
                        <p:par>
                          <p:cTn id="44" fill="hold">
                            <p:stCondLst>
                              <p:cond delay="3500"/>
                            </p:stCondLst>
                            <p:childTnLst>
                              <p:par>
                                <p:cTn id="45" presetID="12" presetClass="entr" presetSubtype="4"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p:tgtEl>
                                          <p:spTgt spid="35"/>
                                        </p:tgtEl>
                                        <p:attrNameLst>
                                          <p:attrName>ppt_y</p:attrName>
                                        </p:attrNameLst>
                                      </p:cBhvr>
                                      <p:tavLst>
                                        <p:tav tm="0">
                                          <p:val>
                                            <p:strVal val="#ppt_y+#ppt_h*1.125000"/>
                                          </p:val>
                                        </p:tav>
                                        <p:tav tm="100000">
                                          <p:val>
                                            <p:strVal val="#ppt_y"/>
                                          </p:val>
                                        </p:tav>
                                      </p:tavLst>
                                    </p:anim>
                                    <p:animEffect transition="in" filter="wipe(up)">
                                      <p:cBhvr>
                                        <p:cTn id="48" dur="500"/>
                                        <p:tgtEl>
                                          <p:spTgt spid="35"/>
                                        </p:tgtEl>
                                      </p:cBhvr>
                                    </p:animEffect>
                                  </p:childTnLst>
                                </p:cTn>
                              </p:par>
                            </p:childTnLst>
                          </p:cTn>
                        </p:par>
                        <p:par>
                          <p:cTn id="49" fill="hold">
                            <p:stCondLst>
                              <p:cond delay="4000"/>
                            </p:stCondLst>
                            <p:childTnLst>
                              <p:par>
                                <p:cTn id="50" presetID="12" presetClass="entr" presetSubtype="4"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p:tgtEl>
                                          <p:spTgt spid="10"/>
                                        </p:tgtEl>
                                        <p:attrNameLst>
                                          <p:attrName>ppt_y</p:attrName>
                                        </p:attrNameLst>
                                      </p:cBhvr>
                                      <p:tavLst>
                                        <p:tav tm="0">
                                          <p:val>
                                            <p:strVal val="#ppt_y+#ppt_h*1.125000"/>
                                          </p:val>
                                        </p:tav>
                                        <p:tav tm="100000">
                                          <p:val>
                                            <p:strVal val="#ppt_y"/>
                                          </p:val>
                                        </p:tav>
                                      </p:tavLst>
                                    </p:anim>
                                    <p:animEffect transition="in" filter="wipe(up)">
                                      <p:cBhvr>
                                        <p:cTn id="53" dur="500"/>
                                        <p:tgtEl>
                                          <p:spTgt spid="10"/>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500"/>
                                        <p:tgtEl>
                                          <p:spTgt spid="9"/>
                                        </p:tgtEl>
                                        <p:attrNameLst>
                                          <p:attrName>ppt_y</p:attrName>
                                        </p:attrNameLst>
                                      </p:cBhvr>
                                      <p:tavLst>
                                        <p:tav tm="0">
                                          <p:val>
                                            <p:strVal val="#ppt_y+#ppt_h*1.125000"/>
                                          </p:val>
                                        </p:tav>
                                        <p:tav tm="100000">
                                          <p:val>
                                            <p:strVal val="#ppt_y"/>
                                          </p:val>
                                        </p:tav>
                                      </p:tavLst>
                                    </p:anim>
                                    <p:animEffect transition="in" filter="wipe(up)">
                                      <p:cBhvr>
                                        <p:cTn id="57" dur="500"/>
                                        <p:tgtEl>
                                          <p:spTgt spid="9"/>
                                        </p:tgtEl>
                                      </p:cBhvr>
                                    </p:animEffect>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500"/>
                                        <p:tgtEl>
                                          <p:spTgt spid="36"/>
                                        </p:tgtEl>
                                      </p:cBhvr>
                                    </p:animEffect>
                                  </p:childTnLst>
                                </p:cTn>
                              </p:par>
                            </p:childTnLst>
                          </p:cTn>
                        </p:par>
                        <p:par>
                          <p:cTn id="62" fill="hold">
                            <p:stCondLst>
                              <p:cond delay="5000"/>
                            </p:stCondLst>
                            <p:childTnLst>
                              <p:par>
                                <p:cTn id="63" presetID="12" presetClass="entr" presetSubtype="1"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500"/>
                                        <p:tgtEl>
                                          <p:spTgt spid="37"/>
                                        </p:tgtEl>
                                        <p:attrNameLst>
                                          <p:attrName>ppt_y</p:attrName>
                                        </p:attrNameLst>
                                      </p:cBhvr>
                                      <p:tavLst>
                                        <p:tav tm="0">
                                          <p:val>
                                            <p:strVal val="#ppt_y-#ppt_h*1.125000"/>
                                          </p:val>
                                        </p:tav>
                                        <p:tav tm="100000">
                                          <p:val>
                                            <p:strVal val="#ppt_y"/>
                                          </p:val>
                                        </p:tav>
                                      </p:tavLst>
                                    </p:anim>
                                    <p:animEffect transition="in" filter="wipe(down)">
                                      <p:cBhvr>
                                        <p:cTn id="66" dur="500"/>
                                        <p:tgtEl>
                                          <p:spTgt spid="37"/>
                                        </p:tgtEl>
                                      </p:cBhvr>
                                    </p:animEffect>
                                  </p:childTnLst>
                                </p:cTn>
                              </p:par>
                            </p:childTnLst>
                          </p:cTn>
                        </p:par>
                        <p:par>
                          <p:cTn id="67" fill="hold">
                            <p:stCondLst>
                              <p:cond delay="5500"/>
                            </p:stCondLst>
                            <p:childTnLst>
                              <p:par>
                                <p:cTn id="68" presetID="12" presetClass="entr" presetSubtype="4" fill="hold" grpId="0"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500"/>
                                        <p:tgtEl>
                                          <p:spTgt spid="12"/>
                                        </p:tgtEl>
                                        <p:attrNameLst>
                                          <p:attrName>ppt_y</p:attrName>
                                        </p:attrNameLst>
                                      </p:cBhvr>
                                      <p:tavLst>
                                        <p:tav tm="0">
                                          <p:val>
                                            <p:strVal val="#ppt_y+#ppt_h*1.125000"/>
                                          </p:val>
                                        </p:tav>
                                        <p:tav tm="100000">
                                          <p:val>
                                            <p:strVal val="#ppt_y"/>
                                          </p:val>
                                        </p:tav>
                                      </p:tavLst>
                                    </p:anim>
                                    <p:animEffect transition="in" filter="wipe(up)">
                                      <p:cBhvr>
                                        <p:cTn id="71" dur="500"/>
                                        <p:tgtEl>
                                          <p:spTgt spid="12"/>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anim calcmode="lin" valueType="num">
                                      <p:cBhvr additive="base">
                                        <p:cTn id="74" dur="500"/>
                                        <p:tgtEl>
                                          <p:spTgt spid="11"/>
                                        </p:tgtEl>
                                        <p:attrNameLst>
                                          <p:attrName>ppt_y</p:attrName>
                                        </p:attrNameLst>
                                      </p:cBhvr>
                                      <p:tavLst>
                                        <p:tav tm="0">
                                          <p:val>
                                            <p:strVal val="#ppt_y+#ppt_h*1.125000"/>
                                          </p:val>
                                        </p:tav>
                                        <p:tav tm="100000">
                                          <p:val>
                                            <p:strVal val="#ppt_y"/>
                                          </p:val>
                                        </p:tav>
                                      </p:tavLst>
                                    </p:anim>
                                    <p:animEffect transition="in" filter="wipe(up)">
                                      <p:cBhvr>
                                        <p:cTn id="75" dur="500"/>
                                        <p:tgtEl>
                                          <p:spTgt spid="11"/>
                                        </p:tgtEl>
                                      </p:cBhvr>
                                    </p:animEffect>
                                  </p:childTnLst>
                                </p:cTn>
                              </p:par>
                            </p:childTnLst>
                          </p:cTn>
                        </p:par>
                        <p:par>
                          <p:cTn id="76" fill="hold">
                            <p:stCondLst>
                              <p:cond delay="6000"/>
                            </p:stCondLst>
                            <p:childTnLst>
                              <p:par>
                                <p:cTn id="77" presetID="22" presetClass="entr" presetSubtype="8"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left)">
                                      <p:cBhvr>
                                        <p:cTn id="79" dur="500"/>
                                        <p:tgtEl>
                                          <p:spTgt spid="38"/>
                                        </p:tgtEl>
                                      </p:cBhvr>
                                    </p:animEffect>
                                  </p:childTnLst>
                                </p:cTn>
                              </p:par>
                              <p:par>
                                <p:cTn id="80" presetID="12" presetClass="entr" presetSubtype="4" fill="hold" grpId="0" nodeType="withEffect">
                                  <p:stCondLst>
                                    <p:cond delay="0"/>
                                  </p:stCondLst>
                                  <p:childTnLst>
                                    <p:set>
                                      <p:cBhvr>
                                        <p:cTn id="81" dur="1" fill="hold">
                                          <p:stCondLst>
                                            <p:cond delay="0"/>
                                          </p:stCondLst>
                                        </p:cTn>
                                        <p:tgtEl>
                                          <p:spTgt spid="64"/>
                                        </p:tgtEl>
                                        <p:attrNameLst>
                                          <p:attrName>style.visibility</p:attrName>
                                        </p:attrNameLst>
                                      </p:cBhvr>
                                      <p:to>
                                        <p:strVal val="visible"/>
                                      </p:to>
                                    </p:set>
                                    <p:anim calcmode="lin" valueType="num">
                                      <p:cBhvr additive="base">
                                        <p:cTn id="82" dur="500"/>
                                        <p:tgtEl>
                                          <p:spTgt spid="64"/>
                                        </p:tgtEl>
                                        <p:attrNameLst>
                                          <p:attrName>ppt_y</p:attrName>
                                        </p:attrNameLst>
                                      </p:cBhvr>
                                      <p:tavLst>
                                        <p:tav tm="0">
                                          <p:val>
                                            <p:strVal val="#ppt_y+#ppt_h*1.125000"/>
                                          </p:val>
                                        </p:tav>
                                        <p:tav tm="100000">
                                          <p:val>
                                            <p:strVal val="#ppt_y"/>
                                          </p:val>
                                        </p:tav>
                                      </p:tavLst>
                                    </p:anim>
                                    <p:animEffect transition="in" filter="wipe(up)">
                                      <p:cBhvr>
                                        <p:cTn id="83" dur="500"/>
                                        <p:tgtEl>
                                          <p:spTgt spid="64"/>
                                        </p:tgtEl>
                                      </p:cBhvr>
                                    </p:animEffect>
                                  </p:childTnLst>
                                </p:cTn>
                              </p:par>
                            </p:childTnLst>
                          </p:cTn>
                        </p:par>
                        <p:par>
                          <p:cTn id="84" fill="hold">
                            <p:stCondLst>
                              <p:cond delay="6500"/>
                            </p:stCondLst>
                            <p:childTnLst>
                              <p:par>
                                <p:cTn id="85" presetID="12" presetClass="entr" presetSubtype="4" fill="hold" grpId="0" nodeType="afterEffect">
                                  <p:stCondLst>
                                    <p:cond delay="0"/>
                                  </p:stCondLst>
                                  <p:childTnLst>
                                    <p:set>
                                      <p:cBhvr>
                                        <p:cTn id="86" dur="1" fill="hold">
                                          <p:stCondLst>
                                            <p:cond delay="0"/>
                                          </p:stCondLst>
                                        </p:cTn>
                                        <p:tgtEl>
                                          <p:spTgt spid="4"/>
                                        </p:tgtEl>
                                        <p:attrNameLst>
                                          <p:attrName>style.visibility</p:attrName>
                                        </p:attrNameLst>
                                      </p:cBhvr>
                                      <p:to>
                                        <p:strVal val="visible"/>
                                      </p:to>
                                    </p:set>
                                    <p:anim calcmode="lin" valueType="num">
                                      <p:cBhvr additive="base">
                                        <p:cTn id="87" dur="500"/>
                                        <p:tgtEl>
                                          <p:spTgt spid="4"/>
                                        </p:tgtEl>
                                        <p:attrNameLst>
                                          <p:attrName>ppt_y</p:attrName>
                                        </p:attrNameLst>
                                      </p:cBhvr>
                                      <p:tavLst>
                                        <p:tav tm="0">
                                          <p:val>
                                            <p:strVal val="#ppt_y+#ppt_h*1.125000"/>
                                          </p:val>
                                        </p:tav>
                                        <p:tav tm="100000">
                                          <p:val>
                                            <p:strVal val="#ppt_y"/>
                                          </p:val>
                                        </p:tav>
                                      </p:tavLst>
                                    </p:anim>
                                    <p:animEffect transition="in" filter="wipe(up)">
                                      <p:cBhvr>
                                        <p:cTn id="88" dur="500"/>
                                        <p:tgtEl>
                                          <p:spTgt spid="4"/>
                                        </p:tgtEl>
                                      </p:cBhvr>
                                    </p:animEffect>
                                  </p:childTnLst>
                                </p:cTn>
                              </p:par>
                              <p:par>
                                <p:cTn id="89" presetID="12" presetClass="entr" presetSubtype="4" fill="hold" grpId="0" nodeType="with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p:tgtEl>
                                          <p:spTgt spid="13"/>
                                        </p:tgtEl>
                                        <p:attrNameLst>
                                          <p:attrName>ppt_y</p:attrName>
                                        </p:attrNameLst>
                                      </p:cBhvr>
                                      <p:tavLst>
                                        <p:tav tm="0">
                                          <p:val>
                                            <p:strVal val="#ppt_y+#ppt_h*1.125000"/>
                                          </p:val>
                                        </p:tav>
                                        <p:tav tm="100000">
                                          <p:val>
                                            <p:strVal val="#ppt_y"/>
                                          </p:val>
                                        </p:tav>
                                      </p:tavLst>
                                    </p:anim>
                                    <p:animEffect transition="in" filter="wipe(up)">
                                      <p:cBhvr>
                                        <p:cTn id="92" dur="500"/>
                                        <p:tgtEl>
                                          <p:spTgt spid="13"/>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wipe(left)">
                                      <p:cBhvr>
                                        <p:cTn id="9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64" grpId="0" bldLvl="0" animBg="1"/>
      <p:bldP spid="66" grpId="0" bldLvl="0" animBg="1"/>
      <p:bldP spid="20" grpId="0"/>
      <p:bldP spid="21" grpId="0"/>
      <p:bldP spid="3" grpId="0"/>
      <p:bldP spid="8" grpId="0"/>
      <p:bldP spid="9" grpId="0"/>
      <p:bldP spid="10" grpId="0"/>
      <p:bldP spid="11" grpId="0"/>
      <p:bldP spid="12" grpId="0"/>
      <p:bldP spid="1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3924269" y="1424264"/>
            <a:ext cx="1278527" cy="1278527"/>
            <a:chOff x="3924269" y="1262904"/>
            <a:chExt cx="1278527" cy="1278527"/>
          </a:xfrm>
        </p:grpSpPr>
        <p:sp>
          <p:nvSpPr>
            <p:cNvPr id="15" name="椭圆 14"/>
            <p:cNvSpPr/>
            <p:nvPr/>
          </p:nvSpPr>
          <p:spPr>
            <a:xfrm>
              <a:off x="3924269" y="1262904"/>
              <a:ext cx="1278527" cy="1278527"/>
            </a:xfrm>
            <a:prstGeom prst="ellipse">
              <a:avLst/>
            </a:prstGeom>
            <a:solidFill>
              <a:schemeClr val="bg1"/>
            </a:solidFill>
            <a:ln w="635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76"/>
            <p:cNvSpPr txBox="1"/>
            <p:nvPr/>
          </p:nvSpPr>
          <p:spPr>
            <a:xfrm>
              <a:off x="4197634" y="1346948"/>
              <a:ext cx="645048" cy="1177245"/>
            </a:xfrm>
            <a:prstGeom prst="rect">
              <a:avLst/>
            </a:prstGeom>
            <a:noFill/>
          </p:spPr>
          <p:txBody>
            <a:bodyPr wrap="none" lIns="68580" tIns="34290" rIns="68580" bIns="34290" rtlCol="0">
              <a:spAutoFit/>
            </a:bodyPr>
            <a:lstStyle/>
            <a:p>
              <a:r>
                <a:rPr lang="en-US" altLang="zh-CN" sz="7200" b="1" dirty="0">
                  <a:solidFill>
                    <a:schemeClr val="tx1">
                      <a:lumMod val="65000"/>
                      <a:lumOff val="35000"/>
                    </a:schemeClr>
                  </a:solidFill>
                  <a:cs typeface="+mn-ea"/>
                  <a:sym typeface="+mn-lt"/>
                </a:rPr>
                <a:t>4</a:t>
              </a:r>
              <a:endParaRPr lang="zh-CN" altLang="en-US" sz="7200" b="1" dirty="0">
                <a:solidFill>
                  <a:schemeClr val="tx1">
                    <a:lumMod val="65000"/>
                    <a:lumOff val="35000"/>
                  </a:schemeClr>
                </a:solidFill>
                <a:cs typeface="+mn-ea"/>
                <a:sym typeface="+mn-lt"/>
              </a:endParaRPr>
            </a:p>
          </p:txBody>
        </p:sp>
      </p:grpSp>
      <p:sp>
        <p:nvSpPr>
          <p:cNvPr id="17" name="Freeform 63"/>
          <p:cNvSpPr>
            <a:spLocks noChangeAspect="1" noChangeArrowheads="1"/>
          </p:cNvSpPr>
          <p:nvPr/>
        </p:nvSpPr>
        <p:spPr bwMode="auto">
          <a:xfrm>
            <a:off x="2929581" y="2941436"/>
            <a:ext cx="524834" cy="628146"/>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p:spPr>
        <p:txBody>
          <a:bodyPr wrap="square" anchor="ctr">
            <a:noAutofit/>
          </a:bodyPr>
          <a:lstStyle/>
          <a:p>
            <a:pPr>
              <a:defRPr/>
            </a:pPr>
            <a:endParaRPr lang="en-US" sz="1800" dirty="0">
              <a:cs typeface="+mn-ea"/>
              <a:sym typeface="+mn-lt"/>
            </a:endParaRPr>
          </a:p>
        </p:txBody>
      </p:sp>
      <p:sp>
        <p:nvSpPr>
          <p:cNvPr id="18" name="文本框 106"/>
          <p:cNvSpPr txBox="1"/>
          <p:nvPr/>
        </p:nvSpPr>
        <p:spPr>
          <a:xfrm>
            <a:off x="3533626" y="2910946"/>
            <a:ext cx="2703304" cy="746358"/>
          </a:xfrm>
          <a:prstGeom prst="rect">
            <a:avLst/>
          </a:prstGeom>
          <a:noFill/>
        </p:spPr>
        <p:txBody>
          <a:bodyPr wrap="none" lIns="68580" tIns="34290" rIns="68580" bIns="34290" rtlCol="0">
            <a:spAutoFit/>
            <a:scene3d>
              <a:camera prst="orthographicFront"/>
              <a:lightRig rig="threePt" dir="t"/>
            </a:scene3d>
            <a:sp3d contourW="12700"/>
          </a:bodyPr>
          <a:lstStyle/>
          <a:p>
            <a:pPr algn="ctr"/>
            <a:r>
              <a:rPr lang="zh-CN" altLang="en-US" sz="4400" b="1" spc="600" dirty="0">
                <a:solidFill>
                  <a:schemeClr val="accent1">
                    <a:lumMod val="50000"/>
                  </a:schemeClr>
                </a:solidFill>
                <a:cs typeface="+mn-ea"/>
                <a:sym typeface="+mn-lt"/>
              </a:rPr>
              <a:t>具体措施</a:t>
            </a:r>
          </a:p>
        </p:txBody>
      </p:sp>
      <p:sp>
        <p:nvSpPr>
          <p:cNvPr id="19" name="文本框 107"/>
          <p:cNvSpPr txBox="1"/>
          <p:nvPr/>
        </p:nvSpPr>
        <p:spPr>
          <a:xfrm>
            <a:off x="2107490" y="3809800"/>
            <a:ext cx="5035727" cy="407804"/>
          </a:xfrm>
          <a:prstGeom prst="rect">
            <a:avLst/>
          </a:prstGeom>
          <a:noFill/>
        </p:spPr>
        <p:txBody>
          <a:bodyPr wrap="square" lIns="68580" tIns="34290" rIns="68580" bIns="34290" rtlCol="0">
            <a:spAutoFit/>
            <a:scene3d>
              <a:camera prst="orthographicFront"/>
              <a:lightRig rig="threePt" dir="t"/>
            </a:scene3d>
            <a:sp3d contourW="12700"/>
          </a:bodyPr>
          <a:lstStyle/>
          <a:p>
            <a:pPr algn="ctr"/>
            <a:r>
              <a:rPr lang="en-US" altLang="zh-CN" sz="1100" dirty="0">
                <a:solidFill>
                  <a:schemeClr val="tx1">
                    <a:lumMod val="85000"/>
                    <a:lumOff val="15000"/>
                  </a:schemeClr>
                </a:solidFill>
                <a:cs typeface="+mn-ea"/>
                <a:sym typeface="+mn-lt"/>
              </a:rPr>
              <a:t>print the presentation and make it into a film a wider field. print the presentation and make it into a film a wider field</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12"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0-#ppt_w/2"/>
                                          </p:val>
                                        </p:tav>
                                        <p:tav tm="100000">
                                          <p:val>
                                            <p:strVal val="#ppt_x"/>
                                          </p:val>
                                        </p:tav>
                                      </p:tavLst>
                                    </p:anim>
                                    <p:anim calcmode="lin" valueType="num">
                                      <p:cBhvr additive="base">
                                        <p:cTn id="1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inVertical)">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500188" y="1425893"/>
            <a:ext cx="2236946" cy="1163955"/>
          </a:xfrm>
          <a:custGeom>
            <a:avLst/>
            <a:gdLst>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1" fmla="*/ 0 w 2462212"/>
              <a:gd name="connsiteY0-2" fmla="*/ 942975 h 942975"/>
              <a:gd name="connsiteX1-3" fmla="*/ 0 w 2462212"/>
              <a:gd name="connsiteY1-4" fmla="*/ 145256 h 942975"/>
              <a:gd name="connsiteX2-5" fmla="*/ 145256 w 2462212"/>
              <a:gd name="connsiteY2-6" fmla="*/ 0 h 942975"/>
              <a:gd name="connsiteX3-7" fmla="*/ 2462212 w 2462212"/>
              <a:gd name="connsiteY3-8" fmla="*/ 0 h 942975"/>
              <a:gd name="connsiteX0-9" fmla="*/ 0 w 2462212"/>
              <a:gd name="connsiteY0-10" fmla="*/ 942975 h 942975"/>
              <a:gd name="connsiteX1-11" fmla="*/ 0 w 2462212"/>
              <a:gd name="connsiteY1-12" fmla="*/ 145256 h 942975"/>
              <a:gd name="connsiteX2-13" fmla="*/ 145256 w 2462212"/>
              <a:gd name="connsiteY2-14" fmla="*/ 0 h 942975"/>
              <a:gd name="connsiteX3-15" fmla="*/ 2462212 w 2462212"/>
              <a:gd name="connsiteY3-16" fmla="*/ 0 h 942975"/>
            </a:gdLst>
            <a:ahLst/>
            <a:cxnLst>
              <a:cxn ang="0">
                <a:pos x="connsiteX0-1" y="connsiteY0-2"/>
              </a:cxn>
              <a:cxn ang="0">
                <a:pos x="connsiteX1-3" y="connsiteY1-4"/>
              </a:cxn>
              <a:cxn ang="0">
                <a:pos x="connsiteX2-5" y="connsiteY2-6"/>
              </a:cxn>
              <a:cxn ang="0">
                <a:pos x="connsiteX3-7" y="connsiteY3-8"/>
              </a:cxn>
            </a:cxnLst>
            <a:rect l="l" t="t" r="r" b="b"/>
            <a:pathLst>
              <a:path w="2462212" h="942975">
                <a:moveTo>
                  <a:pt x="0" y="942975"/>
                </a:moveTo>
                <a:lnTo>
                  <a:pt x="0" y="145256"/>
                </a:lnTo>
                <a:cubicBezTo>
                  <a:pt x="31751" y="46830"/>
                  <a:pt x="87312" y="12700"/>
                  <a:pt x="145256" y="0"/>
                </a:cubicBezTo>
                <a:lnTo>
                  <a:pt x="2462212" y="0"/>
                </a:lnTo>
              </a:path>
            </a:pathLst>
          </a:custGeom>
          <a:noFill/>
          <a:ln w="15875" cmpd="sng">
            <a:solidFill>
              <a:schemeClr val="accent1">
                <a:lumMod val="60000"/>
                <a:lumOff val="40000"/>
              </a:schemeClr>
            </a:solidFill>
            <a:prstDash val="solid"/>
            <a:headEnd type="oval" w="sm" len="sm"/>
          </a:ln>
        </p:spPr>
        <p:style>
          <a:lnRef idx="2">
            <a:schemeClr val="accent1">
              <a:shade val="50000"/>
            </a:schemeClr>
          </a:lnRef>
          <a:fillRef idx="1">
            <a:schemeClr val="accent1"/>
          </a:fillRef>
          <a:effectRef idx="0">
            <a:schemeClr val="accent1"/>
          </a:effectRef>
          <a:fontRef idx="minor">
            <a:schemeClr val="lt1"/>
          </a:fontRef>
        </p:style>
        <p:txBody>
          <a:bodyPr lIns="162000" tIns="54000" rIns="54000" bIns="0" anchor="ct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b="1" dirty="0">
              <a:solidFill>
                <a:schemeClr val="tx1">
                  <a:lumMod val="65000"/>
                  <a:lumOff val="35000"/>
                </a:schemeClr>
              </a:solidFill>
              <a:cs typeface="+mn-ea"/>
              <a:sym typeface="+mn-lt"/>
            </a:endParaRPr>
          </a:p>
        </p:txBody>
      </p:sp>
      <p:sp>
        <p:nvSpPr>
          <p:cNvPr id="8" name="任意多边形 7"/>
          <p:cNvSpPr/>
          <p:nvPr/>
        </p:nvSpPr>
        <p:spPr>
          <a:xfrm>
            <a:off x="4304348" y="1425893"/>
            <a:ext cx="2236946" cy="1163955"/>
          </a:xfrm>
          <a:custGeom>
            <a:avLst/>
            <a:gdLst>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1" fmla="*/ 0 w 2462212"/>
              <a:gd name="connsiteY0-2" fmla="*/ 942975 h 942975"/>
              <a:gd name="connsiteX1-3" fmla="*/ 0 w 2462212"/>
              <a:gd name="connsiteY1-4" fmla="*/ 145256 h 942975"/>
              <a:gd name="connsiteX2-5" fmla="*/ 145256 w 2462212"/>
              <a:gd name="connsiteY2-6" fmla="*/ 0 h 942975"/>
              <a:gd name="connsiteX3-7" fmla="*/ 2462212 w 2462212"/>
              <a:gd name="connsiteY3-8" fmla="*/ 0 h 942975"/>
              <a:gd name="connsiteX0-9" fmla="*/ 0 w 2462212"/>
              <a:gd name="connsiteY0-10" fmla="*/ 942975 h 942975"/>
              <a:gd name="connsiteX1-11" fmla="*/ 0 w 2462212"/>
              <a:gd name="connsiteY1-12" fmla="*/ 145256 h 942975"/>
              <a:gd name="connsiteX2-13" fmla="*/ 145256 w 2462212"/>
              <a:gd name="connsiteY2-14" fmla="*/ 0 h 942975"/>
              <a:gd name="connsiteX3-15" fmla="*/ 2462212 w 2462212"/>
              <a:gd name="connsiteY3-16" fmla="*/ 0 h 942975"/>
            </a:gdLst>
            <a:ahLst/>
            <a:cxnLst>
              <a:cxn ang="0">
                <a:pos x="connsiteX0-1" y="connsiteY0-2"/>
              </a:cxn>
              <a:cxn ang="0">
                <a:pos x="connsiteX1-3" y="connsiteY1-4"/>
              </a:cxn>
              <a:cxn ang="0">
                <a:pos x="connsiteX2-5" y="connsiteY2-6"/>
              </a:cxn>
              <a:cxn ang="0">
                <a:pos x="connsiteX3-7" y="connsiteY3-8"/>
              </a:cxn>
            </a:cxnLst>
            <a:rect l="l" t="t" r="r" b="b"/>
            <a:pathLst>
              <a:path w="2462212" h="942975">
                <a:moveTo>
                  <a:pt x="0" y="942975"/>
                </a:moveTo>
                <a:lnTo>
                  <a:pt x="0" y="145256"/>
                </a:lnTo>
                <a:cubicBezTo>
                  <a:pt x="31751" y="46830"/>
                  <a:pt x="87312" y="12700"/>
                  <a:pt x="145256" y="0"/>
                </a:cubicBezTo>
                <a:lnTo>
                  <a:pt x="2462212" y="0"/>
                </a:lnTo>
              </a:path>
            </a:pathLst>
          </a:custGeom>
          <a:noFill/>
          <a:ln w="15875" cmpd="sng">
            <a:solidFill>
              <a:schemeClr val="accent1">
                <a:lumMod val="60000"/>
                <a:lumOff val="40000"/>
              </a:schemeClr>
            </a:solidFill>
            <a:prstDash val="solid"/>
            <a:headEnd type="oval" w="sm" len="sm"/>
          </a:ln>
        </p:spPr>
        <p:style>
          <a:lnRef idx="2">
            <a:schemeClr val="accent1">
              <a:shade val="50000"/>
            </a:schemeClr>
          </a:lnRef>
          <a:fillRef idx="1">
            <a:schemeClr val="accent1"/>
          </a:fillRef>
          <a:effectRef idx="0">
            <a:schemeClr val="accent1"/>
          </a:effectRef>
          <a:fontRef idx="minor">
            <a:schemeClr val="lt1"/>
          </a:fontRef>
        </p:style>
        <p:txBody>
          <a:bodyPr lIns="162000" tIns="54000" rIns="54000" bIns="0" anchor="ct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b="1">
              <a:solidFill>
                <a:schemeClr val="tx1">
                  <a:lumMod val="65000"/>
                  <a:lumOff val="35000"/>
                </a:schemeClr>
              </a:solidFill>
              <a:cs typeface="+mn-ea"/>
              <a:sym typeface="+mn-lt"/>
            </a:endParaRPr>
          </a:p>
        </p:txBody>
      </p:sp>
      <p:grpSp>
        <p:nvGrpSpPr>
          <p:cNvPr id="9" name="组合 8"/>
          <p:cNvGrpSpPr/>
          <p:nvPr/>
        </p:nvGrpSpPr>
        <p:grpSpPr>
          <a:xfrm>
            <a:off x="2902268" y="3010853"/>
            <a:ext cx="2236946" cy="1162526"/>
            <a:chOff x="2603500" y="2855342"/>
            <a:chExt cx="2462212" cy="1279525"/>
          </a:xfrm>
        </p:grpSpPr>
        <p:sp>
          <p:nvSpPr>
            <p:cNvPr id="11" name="文本框 17"/>
            <p:cNvSpPr txBox="1">
              <a:spLocks noChangeArrowheads="1"/>
            </p:cNvSpPr>
            <p:nvPr/>
          </p:nvSpPr>
          <p:spPr bwMode="auto">
            <a:xfrm>
              <a:off x="2603500" y="2855342"/>
              <a:ext cx="2462212"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6000" tIns="0" rIns="72000" bIns="7200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a:lnSpc>
                  <a:spcPct val="150000"/>
                </a:lnSpc>
              </a:pPr>
              <a:r>
                <a:rPr lang="zh-CN" altLang="en-US" sz="800">
                  <a:solidFill>
                    <a:srgbClr val="0A1428"/>
                  </a:solidFill>
                  <a:latin typeface="+mn-lt"/>
                  <a:ea typeface="+mn-ea"/>
                  <a:cs typeface="+mn-ea"/>
                  <a:sym typeface="+mn-lt"/>
                </a:rPr>
                <a:t>I love you more than I've ever loved any woman. And I've waited longer for you than I've waited for any woman.</a:t>
              </a:r>
              <a:endParaRPr lang="zh-CN" altLang="en-US" sz="800" b="1" dirty="0">
                <a:solidFill>
                  <a:schemeClr val="tx1">
                    <a:lumMod val="65000"/>
                    <a:lumOff val="35000"/>
                  </a:schemeClr>
                </a:solidFill>
                <a:latin typeface="+mn-lt"/>
                <a:ea typeface="+mn-ea"/>
                <a:cs typeface="+mn-ea"/>
                <a:sym typeface="+mn-lt"/>
              </a:endParaRPr>
            </a:p>
          </p:txBody>
        </p:sp>
        <p:sp>
          <p:nvSpPr>
            <p:cNvPr id="12" name="任意多边形 11"/>
            <p:cNvSpPr/>
            <p:nvPr/>
          </p:nvSpPr>
          <p:spPr>
            <a:xfrm flipV="1">
              <a:off x="2603500" y="2855342"/>
              <a:ext cx="2462212" cy="1279525"/>
            </a:xfrm>
            <a:custGeom>
              <a:avLst/>
              <a:gdLst>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1" fmla="*/ 0 w 2462212"/>
                <a:gd name="connsiteY0-2" fmla="*/ 942975 h 942975"/>
                <a:gd name="connsiteX1-3" fmla="*/ 0 w 2462212"/>
                <a:gd name="connsiteY1-4" fmla="*/ 145256 h 942975"/>
                <a:gd name="connsiteX2-5" fmla="*/ 145256 w 2462212"/>
                <a:gd name="connsiteY2-6" fmla="*/ 0 h 942975"/>
                <a:gd name="connsiteX3-7" fmla="*/ 2462212 w 2462212"/>
                <a:gd name="connsiteY3-8" fmla="*/ 0 h 942975"/>
                <a:gd name="connsiteX0-9" fmla="*/ 0 w 2462212"/>
                <a:gd name="connsiteY0-10" fmla="*/ 942975 h 942975"/>
                <a:gd name="connsiteX1-11" fmla="*/ 0 w 2462212"/>
                <a:gd name="connsiteY1-12" fmla="*/ 145256 h 942975"/>
                <a:gd name="connsiteX2-13" fmla="*/ 145256 w 2462212"/>
                <a:gd name="connsiteY2-14" fmla="*/ 0 h 942975"/>
                <a:gd name="connsiteX3-15" fmla="*/ 2462212 w 2462212"/>
                <a:gd name="connsiteY3-16" fmla="*/ 0 h 942975"/>
              </a:gdLst>
              <a:ahLst/>
              <a:cxnLst>
                <a:cxn ang="0">
                  <a:pos x="connsiteX0-1" y="connsiteY0-2"/>
                </a:cxn>
                <a:cxn ang="0">
                  <a:pos x="connsiteX1-3" y="connsiteY1-4"/>
                </a:cxn>
                <a:cxn ang="0">
                  <a:pos x="connsiteX2-5" y="connsiteY2-6"/>
                </a:cxn>
                <a:cxn ang="0">
                  <a:pos x="connsiteX3-7" y="connsiteY3-8"/>
                </a:cxn>
              </a:cxnLst>
              <a:rect l="l" t="t" r="r" b="b"/>
              <a:pathLst>
                <a:path w="2462212" h="942975">
                  <a:moveTo>
                    <a:pt x="0" y="942975"/>
                  </a:moveTo>
                  <a:lnTo>
                    <a:pt x="0" y="145256"/>
                  </a:lnTo>
                  <a:cubicBezTo>
                    <a:pt x="31751" y="46830"/>
                    <a:pt x="87312" y="12700"/>
                    <a:pt x="145256" y="0"/>
                  </a:cubicBezTo>
                  <a:lnTo>
                    <a:pt x="2462212" y="0"/>
                  </a:lnTo>
                </a:path>
              </a:pathLst>
            </a:custGeom>
            <a:noFill/>
            <a:ln w="15875" cmpd="sng">
              <a:solidFill>
                <a:schemeClr val="accent1">
                  <a:lumMod val="60000"/>
                  <a:lumOff val="40000"/>
                </a:schemeClr>
              </a:solidFill>
              <a:prstDash val="solid"/>
              <a:headEnd type="oval" w="sm" len="sm"/>
            </a:ln>
          </p:spPr>
          <p:style>
            <a:lnRef idx="2">
              <a:schemeClr val="accent1">
                <a:shade val="50000"/>
              </a:schemeClr>
            </a:lnRef>
            <a:fillRef idx="1">
              <a:schemeClr val="accent1"/>
            </a:fillRef>
            <a:effectRef idx="0">
              <a:schemeClr val="accent1"/>
            </a:effectRef>
            <a:fontRef idx="minor">
              <a:schemeClr val="lt1"/>
            </a:fontRef>
          </p:style>
          <p:txBody>
            <a:bodyPr lIns="216000" tIns="72000" rIns="72000" bIns="0"/>
            <a:lstStyle/>
            <a:p>
              <a:pPr>
                <a:defRPr/>
              </a:pPr>
              <a:endParaRPr lang="zh-CN" altLang="en-US" sz="800" b="1">
                <a:solidFill>
                  <a:srgbClr val="333333"/>
                </a:solidFill>
                <a:cs typeface="+mn-ea"/>
                <a:sym typeface="+mn-lt"/>
              </a:endParaRPr>
            </a:p>
          </p:txBody>
        </p:sp>
      </p:grpSp>
      <p:sp>
        <p:nvSpPr>
          <p:cNvPr id="13" name="圆角矩形 12"/>
          <p:cNvSpPr/>
          <p:nvPr/>
        </p:nvSpPr>
        <p:spPr>
          <a:xfrm>
            <a:off x="1072039" y="2687955"/>
            <a:ext cx="6999923" cy="224790"/>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900" b="1">
              <a:solidFill>
                <a:srgbClr val="FFFFFF"/>
              </a:solidFill>
              <a:cs typeface="+mn-ea"/>
              <a:sym typeface="+mn-lt"/>
            </a:endParaRPr>
          </a:p>
        </p:txBody>
      </p:sp>
      <p:sp>
        <p:nvSpPr>
          <p:cNvPr id="4" name="KSO_Shape"/>
          <p:cNvSpPr/>
          <p:nvPr/>
        </p:nvSpPr>
        <p:spPr bwMode="auto">
          <a:xfrm>
            <a:off x="4213384" y="2706529"/>
            <a:ext cx="179070" cy="183356"/>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FFFFFF"/>
          </a:solidFill>
          <a:ln>
            <a:noFill/>
          </a:ln>
        </p:spPr>
        <p:txBody>
          <a:bodyPr lIns="68580" tIns="34290" rIns="68580" bIns="34290" anchor="ctr">
            <a:scene3d>
              <a:camera prst="orthographicFront"/>
              <a:lightRig rig="threePt" dir="t"/>
            </a:scene3d>
            <a:sp3d contourW="12700">
              <a:contourClr>
                <a:srgbClr val="FFFFFF"/>
              </a:contourClr>
            </a:sp3d>
          </a:bodyPr>
          <a:lstStyle/>
          <a:p>
            <a:pPr algn="ctr">
              <a:defRPr/>
            </a:pPr>
            <a:endParaRPr lang="zh-CN" altLang="en-US" sz="900" b="1">
              <a:solidFill>
                <a:srgbClr val="FFFFFF"/>
              </a:solidFill>
              <a:cs typeface="+mn-ea"/>
              <a:sym typeface="+mn-lt"/>
            </a:endParaRPr>
          </a:p>
        </p:txBody>
      </p:sp>
      <p:sp>
        <p:nvSpPr>
          <p:cNvPr id="15" name="KSO_Shape"/>
          <p:cNvSpPr/>
          <p:nvPr/>
        </p:nvSpPr>
        <p:spPr bwMode="auto">
          <a:xfrm>
            <a:off x="1409224" y="2706529"/>
            <a:ext cx="181928" cy="18335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FFFFFF"/>
          </a:solidFill>
          <a:ln>
            <a:noFill/>
          </a:ln>
        </p:spPr>
        <p:txBody>
          <a:bodyPr lIns="68580" tIns="34290" rIns="68580" bIns="34290" anchor="ctr">
            <a:scene3d>
              <a:camera prst="orthographicFront"/>
              <a:lightRig rig="threePt" dir="t"/>
            </a:scene3d>
            <a:sp3d contourW="12700">
              <a:contourClr>
                <a:srgbClr val="FFFFFF"/>
              </a:contourClr>
            </a:sp3d>
          </a:bodyPr>
          <a:lstStyle/>
          <a:p>
            <a:pPr algn="ctr">
              <a:defRPr/>
            </a:pPr>
            <a:endParaRPr lang="zh-CN" altLang="en-US" sz="900" b="1">
              <a:solidFill>
                <a:srgbClr val="FFFFFF"/>
              </a:solidFill>
              <a:cs typeface="+mn-ea"/>
              <a:sym typeface="+mn-lt"/>
            </a:endParaRPr>
          </a:p>
        </p:txBody>
      </p:sp>
      <p:sp>
        <p:nvSpPr>
          <p:cNvPr id="16" name="KSO_Shape"/>
          <p:cNvSpPr/>
          <p:nvPr/>
        </p:nvSpPr>
        <p:spPr>
          <a:xfrm>
            <a:off x="2812733" y="2706529"/>
            <a:ext cx="179070" cy="183356"/>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scene3d>
              <a:camera prst="orthographicFront"/>
              <a:lightRig rig="threePt" dir="t"/>
            </a:scene3d>
            <a:sp3d contourW="12700">
              <a:contourClr>
                <a:srgbClr val="FFFFFF"/>
              </a:contourClr>
            </a:sp3d>
          </a:bodyPr>
          <a:lstStyle/>
          <a:p>
            <a:pPr algn="ctr">
              <a:defRPr/>
            </a:pPr>
            <a:endParaRPr lang="zh-CN" altLang="en-US" sz="900" b="1">
              <a:solidFill>
                <a:srgbClr val="FFFFFF"/>
              </a:solidFill>
              <a:cs typeface="+mn-ea"/>
              <a:sym typeface="+mn-lt"/>
            </a:endParaRPr>
          </a:p>
        </p:txBody>
      </p:sp>
      <p:sp>
        <p:nvSpPr>
          <p:cNvPr id="17" name="KSO_Shape"/>
          <p:cNvSpPr/>
          <p:nvPr/>
        </p:nvSpPr>
        <p:spPr>
          <a:xfrm>
            <a:off x="5612607" y="2716530"/>
            <a:ext cx="183356" cy="162878"/>
          </a:xfrm>
          <a:custGeom>
            <a:avLst/>
            <a:gdLst/>
            <a:ahLst/>
            <a:cxnLst/>
            <a:rect l="l" t="t" r="r" b="b"/>
            <a:pathLst>
              <a:path w="1916638" h="1703474">
                <a:moveTo>
                  <a:pt x="1388994" y="1007638"/>
                </a:moveTo>
                <a:lnTo>
                  <a:pt x="1629018" y="1007638"/>
                </a:lnTo>
                <a:cubicBezTo>
                  <a:pt x="1662160" y="1007638"/>
                  <a:pt x="1689026" y="1034504"/>
                  <a:pt x="1689026" y="1067646"/>
                </a:cubicBezTo>
                <a:lnTo>
                  <a:pt x="1689026" y="1643466"/>
                </a:lnTo>
                <a:cubicBezTo>
                  <a:pt x="1689026" y="1676608"/>
                  <a:pt x="1662160" y="1703474"/>
                  <a:pt x="1629018" y="1703474"/>
                </a:cubicBezTo>
                <a:lnTo>
                  <a:pt x="1388994" y="1703474"/>
                </a:lnTo>
                <a:cubicBezTo>
                  <a:pt x="1355852" y="1703474"/>
                  <a:pt x="1328986" y="1676608"/>
                  <a:pt x="1328986" y="1643466"/>
                </a:cubicBezTo>
                <a:lnTo>
                  <a:pt x="1328986" y="1067646"/>
                </a:lnTo>
                <a:cubicBezTo>
                  <a:pt x="1328986" y="1034504"/>
                  <a:pt x="1355852" y="1007638"/>
                  <a:pt x="1388994" y="1007638"/>
                </a:cubicBezTo>
                <a:close/>
                <a:moveTo>
                  <a:pt x="278330" y="1005944"/>
                </a:moveTo>
                <a:lnTo>
                  <a:pt x="518354" y="1005944"/>
                </a:lnTo>
                <a:cubicBezTo>
                  <a:pt x="551496" y="1005944"/>
                  <a:pt x="578362" y="1032810"/>
                  <a:pt x="578362" y="1065952"/>
                </a:cubicBezTo>
                <a:lnTo>
                  <a:pt x="578362" y="1641772"/>
                </a:lnTo>
                <a:cubicBezTo>
                  <a:pt x="578362" y="1674914"/>
                  <a:pt x="551496" y="1701780"/>
                  <a:pt x="518354" y="1701780"/>
                </a:cubicBezTo>
                <a:lnTo>
                  <a:pt x="278330" y="1701780"/>
                </a:lnTo>
                <a:cubicBezTo>
                  <a:pt x="245188" y="1701780"/>
                  <a:pt x="218322" y="1674914"/>
                  <a:pt x="218322" y="1641772"/>
                </a:cubicBezTo>
                <a:lnTo>
                  <a:pt x="218322" y="1065952"/>
                </a:lnTo>
                <a:cubicBezTo>
                  <a:pt x="218322" y="1032810"/>
                  <a:pt x="245188" y="1005944"/>
                  <a:pt x="278330" y="1005944"/>
                </a:cubicBezTo>
                <a:close/>
                <a:moveTo>
                  <a:pt x="958319" y="0"/>
                </a:moveTo>
                <a:cubicBezTo>
                  <a:pt x="1487584" y="0"/>
                  <a:pt x="1916638" y="409484"/>
                  <a:pt x="1916638" y="914608"/>
                </a:cubicBezTo>
                <a:lnTo>
                  <a:pt x="1916638" y="1416309"/>
                </a:lnTo>
                <a:lnTo>
                  <a:pt x="1775274" y="1416309"/>
                </a:lnTo>
                <a:lnTo>
                  <a:pt x="1775274" y="914608"/>
                </a:lnTo>
                <a:lnTo>
                  <a:pt x="1776026" y="914608"/>
                </a:lnTo>
                <a:cubicBezTo>
                  <a:pt x="1776026" y="487142"/>
                  <a:pt x="1409926" y="140612"/>
                  <a:pt x="958319" y="140612"/>
                </a:cubicBezTo>
                <a:cubicBezTo>
                  <a:pt x="506712" y="140612"/>
                  <a:pt x="140612" y="487142"/>
                  <a:pt x="140612" y="914608"/>
                </a:cubicBezTo>
                <a:lnTo>
                  <a:pt x="141364" y="914608"/>
                </a:lnTo>
                <a:lnTo>
                  <a:pt x="141364" y="1416309"/>
                </a:lnTo>
                <a:lnTo>
                  <a:pt x="0" y="1416309"/>
                </a:lnTo>
                <a:lnTo>
                  <a:pt x="0" y="914608"/>
                </a:lnTo>
                <a:cubicBezTo>
                  <a:pt x="0" y="409484"/>
                  <a:pt x="429054" y="0"/>
                  <a:pt x="958319"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scene3d>
              <a:camera prst="orthographicFront"/>
              <a:lightRig rig="threePt" dir="t"/>
            </a:scene3d>
            <a:sp3d contourW="12700">
              <a:contourClr>
                <a:srgbClr val="FFFFFF"/>
              </a:contourClr>
            </a:sp3d>
          </a:bodyPr>
          <a:lstStyle/>
          <a:p>
            <a:pPr algn="ctr">
              <a:defRPr/>
            </a:pPr>
            <a:endParaRPr lang="zh-CN" altLang="en-US" sz="900" b="1">
              <a:solidFill>
                <a:srgbClr val="FFFFFF"/>
              </a:solidFill>
              <a:cs typeface="+mn-ea"/>
              <a:sym typeface="+mn-lt"/>
            </a:endParaRPr>
          </a:p>
        </p:txBody>
      </p:sp>
      <p:grpSp>
        <p:nvGrpSpPr>
          <p:cNvPr id="18" name="组合 17"/>
          <p:cNvGrpSpPr/>
          <p:nvPr/>
        </p:nvGrpSpPr>
        <p:grpSpPr>
          <a:xfrm>
            <a:off x="5671662" y="2973229"/>
            <a:ext cx="2289334" cy="1192530"/>
            <a:chOff x="5651500" y="2814153"/>
            <a:chExt cx="2519877" cy="1312476"/>
          </a:xfrm>
        </p:grpSpPr>
        <p:sp>
          <p:nvSpPr>
            <p:cNvPr id="19" name="文本框 17"/>
            <p:cNvSpPr txBox="1">
              <a:spLocks noChangeArrowheads="1"/>
            </p:cNvSpPr>
            <p:nvPr/>
          </p:nvSpPr>
          <p:spPr bwMode="auto">
            <a:xfrm>
              <a:off x="5651500" y="2847104"/>
              <a:ext cx="2462212"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6000" tIns="0" rIns="72000" bIns="7200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a:lnSpc>
                  <a:spcPct val="150000"/>
                </a:lnSpc>
              </a:pPr>
              <a:r>
                <a:rPr lang="zh-CN" altLang="en-US" sz="800">
                  <a:solidFill>
                    <a:srgbClr val="0A1428"/>
                  </a:solidFill>
                  <a:latin typeface="+mn-lt"/>
                  <a:ea typeface="+mn-ea"/>
                  <a:cs typeface="+mn-ea"/>
                  <a:sym typeface="+mn-lt"/>
                </a:rPr>
                <a:t>I love you more than I've ever loved any woman. And I've waited longer for you than I've waited for any woman.</a:t>
              </a:r>
              <a:endParaRPr lang="zh-CN" altLang="en-US" sz="800" b="1">
                <a:solidFill>
                  <a:schemeClr val="tx1">
                    <a:lumMod val="65000"/>
                    <a:lumOff val="35000"/>
                  </a:schemeClr>
                </a:solidFill>
                <a:latin typeface="+mn-lt"/>
                <a:ea typeface="+mn-ea"/>
                <a:cs typeface="+mn-ea"/>
                <a:sym typeface="+mn-lt"/>
              </a:endParaRPr>
            </a:p>
          </p:txBody>
        </p:sp>
        <p:sp>
          <p:nvSpPr>
            <p:cNvPr id="20" name="任意多边形 19"/>
            <p:cNvSpPr/>
            <p:nvPr/>
          </p:nvSpPr>
          <p:spPr>
            <a:xfrm flipV="1">
              <a:off x="5709165" y="2814153"/>
              <a:ext cx="2462212" cy="1279525"/>
            </a:xfrm>
            <a:custGeom>
              <a:avLst/>
              <a:gdLst>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1" fmla="*/ 0 w 2462212"/>
                <a:gd name="connsiteY0-2" fmla="*/ 942975 h 942975"/>
                <a:gd name="connsiteX1-3" fmla="*/ 0 w 2462212"/>
                <a:gd name="connsiteY1-4" fmla="*/ 145256 h 942975"/>
                <a:gd name="connsiteX2-5" fmla="*/ 145256 w 2462212"/>
                <a:gd name="connsiteY2-6" fmla="*/ 0 h 942975"/>
                <a:gd name="connsiteX3-7" fmla="*/ 2462212 w 2462212"/>
                <a:gd name="connsiteY3-8" fmla="*/ 0 h 942975"/>
                <a:gd name="connsiteX0-9" fmla="*/ 0 w 2462212"/>
                <a:gd name="connsiteY0-10" fmla="*/ 942975 h 942975"/>
                <a:gd name="connsiteX1-11" fmla="*/ 0 w 2462212"/>
                <a:gd name="connsiteY1-12" fmla="*/ 145256 h 942975"/>
                <a:gd name="connsiteX2-13" fmla="*/ 145256 w 2462212"/>
                <a:gd name="connsiteY2-14" fmla="*/ 0 h 942975"/>
                <a:gd name="connsiteX3-15" fmla="*/ 2462212 w 2462212"/>
                <a:gd name="connsiteY3-16" fmla="*/ 0 h 942975"/>
              </a:gdLst>
              <a:ahLst/>
              <a:cxnLst>
                <a:cxn ang="0">
                  <a:pos x="connsiteX0-1" y="connsiteY0-2"/>
                </a:cxn>
                <a:cxn ang="0">
                  <a:pos x="connsiteX1-3" y="connsiteY1-4"/>
                </a:cxn>
                <a:cxn ang="0">
                  <a:pos x="connsiteX2-5" y="connsiteY2-6"/>
                </a:cxn>
                <a:cxn ang="0">
                  <a:pos x="connsiteX3-7" y="connsiteY3-8"/>
                </a:cxn>
              </a:cxnLst>
              <a:rect l="l" t="t" r="r" b="b"/>
              <a:pathLst>
                <a:path w="2462212" h="942975">
                  <a:moveTo>
                    <a:pt x="0" y="942975"/>
                  </a:moveTo>
                  <a:lnTo>
                    <a:pt x="0" y="145256"/>
                  </a:lnTo>
                  <a:cubicBezTo>
                    <a:pt x="31751" y="46830"/>
                    <a:pt x="87312" y="12700"/>
                    <a:pt x="145256" y="0"/>
                  </a:cubicBezTo>
                  <a:lnTo>
                    <a:pt x="2462212" y="0"/>
                  </a:lnTo>
                </a:path>
              </a:pathLst>
            </a:custGeom>
            <a:noFill/>
            <a:ln w="15875" cmpd="sng">
              <a:solidFill>
                <a:schemeClr val="accent1">
                  <a:lumMod val="60000"/>
                  <a:lumOff val="40000"/>
                </a:schemeClr>
              </a:solidFill>
              <a:prstDash val="solid"/>
              <a:headEnd type="oval" w="sm" len="sm"/>
            </a:ln>
          </p:spPr>
          <p:style>
            <a:lnRef idx="2">
              <a:schemeClr val="accent1">
                <a:shade val="50000"/>
              </a:schemeClr>
            </a:lnRef>
            <a:fillRef idx="1">
              <a:schemeClr val="accent1"/>
            </a:fillRef>
            <a:effectRef idx="0">
              <a:schemeClr val="accent1"/>
            </a:effectRef>
            <a:fontRef idx="minor">
              <a:schemeClr val="lt1"/>
            </a:fontRef>
          </p:style>
          <p:txBody>
            <a:bodyPr lIns="216000" tIns="72000" rIns="72000" bIns="0"/>
            <a:lstStyle/>
            <a:p>
              <a:pPr>
                <a:defRPr/>
              </a:pPr>
              <a:endParaRPr lang="zh-CN" altLang="en-US" sz="800" b="1">
                <a:solidFill>
                  <a:srgbClr val="333333"/>
                </a:solidFill>
                <a:cs typeface="+mn-ea"/>
                <a:sym typeface="+mn-lt"/>
              </a:endParaRPr>
            </a:p>
          </p:txBody>
        </p:sp>
      </p:grpSp>
      <p:grpSp>
        <p:nvGrpSpPr>
          <p:cNvPr id="21" name="组合 20"/>
          <p:cNvGrpSpPr/>
          <p:nvPr/>
        </p:nvGrpSpPr>
        <p:grpSpPr>
          <a:xfrm>
            <a:off x="0" y="115720"/>
            <a:ext cx="3835498" cy="489948"/>
            <a:chOff x="0" y="115720"/>
            <a:chExt cx="3835498" cy="489948"/>
          </a:xfrm>
        </p:grpSpPr>
        <p:sp>
          <p:nvSpPr>
            <p:cNvPr id="22" name="矩形 21"/>
            <p:cNvSpPr/>
            <p:nvPr/>
          </p:nvSpPr>
          <p:spPr>
            <a:xfrm>
              <a:off x="0" y="179780"/>
              <a:ext cx="649164" cy="349836"/>
            </a:xfrm>
            <a:prstGeom prst="rect">
              <a:avLst/>
            </a:prstGeom>
            <a:blipFill dpi="0" rotWithShape="1">
              <a:blip r:embed="rId3"/>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3" name="矩形 22"/>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具体措施</a:t>
              </a:r>
            </a:p>
          </p:txBody>
        </p:sp>
        <p:sp>
          <p:nvSpPr>
            <p:cNvPr id="24"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53" presetClass="entr" presetSubtype="16" fill="hold" grpId="1"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par>
                          <p:cTn id="18" fill="hold">
                            <p:stCondLst>
                              <p:cond delay="1500"/>
                            </p:stCondLst>
                            <p:childTnLst>
                              <p:par>
                                <p:cTn id="19" presetID="53" presetClass="entr" presetSubtype="16" fill="hold" grpId="1"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500"/>
                            </p:stCondLst>
                            <p:childTnLst>
                              <p:par>
                                <p:cTn id="29" presetID="53" presetClass="entr" presetSubtype="16" fill="hold" grpId="1"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par>
                          <p:cTn id="38" fill="hold">
                            <p:stCondLst>
                              <p:cond delay="3500"/>
                            </p:stCondLst>
                            <p:childTnLst>
                              <p:par>
                                <p:cTn id="39" presetID="53" presetClass="entr" presetSubtype="16" fill="hold" grpId="1"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par>
                          <p:cTn id="44" fill="hold">
                            <p:stCondLst>
                              <p:cond delay="4000"/>
                            </p:stCondLst>
                            <p:childTnLst>
                              <p:par>
                                <p:cTn id="45" presetID="22" presetClass="entr" presetSubtype="1"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8" grpId="0" bldLvl="0" animBg="1"/>
      <p:bldP spid="13" grpId="0" bldLvl="0" animBg="1"/>
      <p:bldP spid="4" grpId="0" animBg="1"/>
      <p:bldP spid="4" grpId="1" bldLvl="0" animBg="1"/>
      <p:bldP spid="15" grpId="0" animBg="1"/>
      <p:bldP spid="15" grpId="1" bldLvl="0" animBg="1"/>
      <p:bldP spid="16" grpId="0" animBg="1"/>
      <p:bldP spid="16" grpId="1" bldLvl="0" animBg="1"/>
      <p:bldP spid="17" grpId="0" animBg="1"/>
      <p:bldP spid="17" grpId="1"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0" y="115720"/>
            <a:ext cx="3835498" cy="489948"/>
            <a:chOff x="0" y="115720"/>
            <a:chExt cx="3835498" cy="489948"/>
          </a:xfrm>
        </p:grpSpPr>
        <p:sp>
          <p:nvSpPr>
            <p:cNvPr id="32" name="矩形 31"/>
            <p:cNvSpPr/>
            <p:nvPr/>
          </p:nvSpPr>
          <p:spPr>
            <a:xfrm>
              <a:off x="0" y="179780"/>
              <a:ext cx="649164" cy="349836"/>
            </a:xfrm>
            <a:prstGeom prst="rect">
              <a:avLst/>
            </a:prstGeom>
            <a:blipFill dpi="0" rotWithShape="1">
              <a:blip r:embed="rId3"/>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34" name="矩形 33"/>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具体措施</a:t>
              </a:r>
            </a:p>
          </p:txBody>
        </p:sp>
        <p:sp>
          <p:nvSpPr>
            <p:cNvPr id="35"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
        <p:nvSpPr>
          <p:cNvPr id="37" name="Oval 6"/>
          <p:cNvSpPr>
            <a:spLocks noChangeArrowheads="1"/>
          </p:cNvSpPr>
          <p:nvPr/>
        </p:nvSpPr>
        <p:spPr bwMode="auto">
          <a:xfrm>
            <a:off x="3433159" y="1608621"/>
            <a:ext cx="1103131" cy="1096104"/>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20" tIns="34289" rIns="68520" bIns="34289" numCol="1" spcCol="0" rtlCol="0" fromWordArt="0" anchor="ctr" anchorCtr="0" forceAA="0" compatLnSpc="1">
            <a:noAutofit/>
          </a:bodyPr>
          <a:lstStyle/>
          <a:p>
            <a:pPr algn="ctr"/>
            <a:endParaRPr lang="zh-CN" altLang="en-US" sz="3300" dirty="0">
              <a:solidFill>
                <a:schemeClr val="accent1"/>
              </a:solidFill>
              <a:cs typeface="+mn-ea"/>
              <a:sym typeface="+mn-lt"/>
            </a:endParaRPr>
          </a:p>
        </p:txBody>
      </p:sp>
      <p:sp>
        <p:nvSpPr>
          <p:cNvPr id="38" name="Freeform 7"/>
          <p:cNvSpPr/>
          <p:nvPr/>
        </p:nvSpPr>
        <p:spPr bwMode="auto">
          <a:xfrm>
            <a:off x="3911695" y="2080131"/>
            <a:ext cx="624595" cy="624594"/>
          </a:xfrm>
          <a:custGeom>
            <a:avLst/>
            <a:gdLst>
              <a:gd name="T0" fmla="*/ 45 w 89"/>
              <a:gd name="T1" fmla="*/ 0 h 89"/>
              <a:gd name="T2" fmla="*/ 89 w 89"/>
              <a:gd name="T3" fmla="*/ 44 h 89"/>
              <a:gd name="T4" fmla="*/ 89 w 89"/>
              <a:gd name="T5" fmla="*/ 44 h 89"/>
              <a:gd name="T6" fmla="*/ 89 w 89"/>
              <a:gd name="T7" fmla="*/ 45 h 89"/>
              <a:gd name="T8" fmla="*/ 89 w 89"/>
              <a:gd name="T9" fmla="*/ 89 h 89"/>
              <a:gd name="T10" fmla="*/ 45 w 89"/>
              <a:gd name="T11" fmla="*/ 89 h 89"/>
              <a:gd name="T12" fmla="*/ 45 w 89"/>
              <a:gd name="T13" fmla="*/ 89 h 89"/>
              <a:gd name="T14" fmla="*/ 45 w 89"/>
              <a:gd name="T15" fmla="*/ 89 h 89"/>
              <a:gd name="T16" fmla="*/ 0 w 89"/>
              <a:gd name="T17" fmla="*/ 45 h 89"/>
              <a:gd name="T18" fmla="*/ 45 w 89"/>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9">
                <a:moveTo>
                  <a:pt x="45" y="0"/>
                </a:moveTo>
                <a:cubicBezTo>
                  <a:pt x="69" y="0"/>
                  <a:pt x="89" y="20"/>
                  <a:pt x="89" y="44"/>
                </a:cubicBezTo>
                <a:cubicBezTo>
                  <a:pt x="89" y="44"/>
                  <a:pt x="89" y="44"/>
                  <a:pt x="89" y="44"/>
                </a:cubicBezTo>
                <a:cubicBezTo>
                  <a:pt x="89" y="45"/>
                  <a:pt x="89" y="45"/>
                  <a:pt x="89" y="45"/>
                </a:cubicBezTo>
                <a:cubicBezTo>
                  <a:pt x="89" y="89"/>
                  <a:pt x="89" y="89"/>
                  <a:pt x="89" y="89"/>
                </a:cubicBezTo>
                <a:cubicBezTo>
                  <a:pt x="45" y="89"/>
                  <a:pt x="45" y="89"/>
                  <a:pt x="45" y="89"/>
                </a:cubicBezTo>
                <a:cubicBezTo>
                  <a:pt x="45" y="89"/>
                  <a:pt x="45" y="89"/>
                  <a:pt x="45" y="89"/>
                </a:cubicBezTo>
                <a:cubicBezTo>
                  <a:pt x="45" y="89"/>
                  <a:pt x="45" y="89"/>
                  <a:pt x="45" y="89"/>
                </a:cubicBezTo>
                <a:cubicBezTo>
                  <a:pt x="20" y="89"/>
                  <a:pt x="0" y="69"/>
                  <a:pt x="0" y="45"/>
                </a:cubicBezTo>
                <a:cubicBezTo>
                  <a:pt x="0" y="20"/>
                  <a:pt x="20" y="0"/>
                  <a:pt x="45" y="0"/>
                </a:cubicBezTo>
                <a:close/>
              </a:path>
            </a:pathLst>
          </a:custGeom>
          <a:solidFill>
            <a:schemeClr val="accent1"/>
          </a:soli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0" tIns="45680" rIns="0" bIns="45680" rtlCol="0" anchor="ctr"/>
          <a:lstStyle/>
          <a:p>
            <a:pPr algn="ctr"/>
            <a:r>
              <a:rPr lang="en-US" altLang="zh-CN" sz="1500" dirty="0">
                <a:solidFill>
                  <a:schemeClr val="bg1"/>
                </a:solidFill>
                <a:cs typeface="+mn-ea"/>
                <a:sym typeface="+mn-lt"/>
              </a:rPr>
              <a:t>10%</a:t>
            </a:r>
            <a:endParaRPr lang="zh-CN" altLang="en-US" sz="1500" dirty="0">
              <a:solidFill>
                <a:schemeClr val="bg1"/>
              </a:solidFill>
              <a:cs typeface="+mn-ea"/>
              <a:sym typeface="+mn-lt"/>
            </a:endParaRPr>
          </a:p>
        </p:txBody>
      </p:sp>
      <p:sp>
        <p:nvSpPr>
          <p:cNvPr id="40" name="Freeform 8"/>
          <p:cNvSpPr/>
          <p:nvPr/>
        </p:nvSpPr>
        <p:spPr bwMode="auto">
          <a:xfrm>
            <a:off x="4613576" y="1608621"/>
            <a:ext cx="1092593" cy="1096104"/>
          </a:xfrm>
          <a:custGeom>
            <a:avLst/>
            <a:gdLst>
              <a:gd name="T0" fmla="*/ 66 w 132"/>
              <a:gd name="T1" fmla="*/ 0 h 132"/>
              <a:gd name="T2" fmla="*/ 0 w 132"/>
              <a:gd name="T3" fmla="*/ 66 h 132"/>
              <a:gd name="T4" fmla="*/ 0 w 132"/>
              <a:gd name="T5" fmla="*/ 66 h 132"/>
              <a:gd name="T6" fmla="*/ 0 w 132"/>
              <a:gd name="T7" fmla="*/ 66 h 132"/>
              <a:gd name="T8" fmla="*/ 0 w 132"/>
              <a:gd name="T9" fmla="*/ 132 h 132"/>
              <a:gd name="T10" fmla="*/ 65 w 132"/>
              <a:gd name="T11" fmla="*/ 132 h 132"/>
              <a:gd name="T12" fmla="*/ 65 w 132"/>
              <a:gd name="T13" fmla="*/ 132 h 132"/>
              <a:gd name="T14" fmla="*/ 66 w 132"/>
              <a:gd name="T15" fmla="*/ 132 h 132"/>
              <a:gd name="T16" fmla="*/ 132 w 132"/>
              <a:gd name="T17" fmla="*/ 66 h 132"/>
              <a:gd name="T18" fmla="*/ 66 w 13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0"/>
                </a:moveTo>
                <a:cubicBezTo>
                  <a:pt x="30" y="0"/>
                  <a:pt x="0" y="29"/>
                  <a:pt x="0" y="66"/>
                </a:cubicBezTo>
                <a:cubicBezTo>
                  <a:pt x="0" y="66"/>
                  <a:pt x="0" y="66"/>
                  <a:pt x="0" y="66"/>
                </a:cubicBezTo>
                <a:cubicBezTo>
                  <a:pt x="0" y="66"/>
                  <a:pt x="0" y="66"/>
                  <a:pt x="0" y="66"/>
                </a:cubicBezTo>
                <a:cubicBezTo>
                  <a:pt x="0" y="132"/>
                  <a:pt x="0" y="132"/>
                  <a:pt x="0" y="132"/>
                </a:cubicBezTo>
                <a:cubicBezTo>
                  <a:pt x="65" y="132"/>
                  <a:pt x="65" y="132"/>
                  <a:pt x="65" y="132"/>
                </a:cubicBezTo>
                <a:cubicBezTo>
                  <a:pt x="65" y="132"/>
                  <a:pt x="65" y="132"/>
                  <a:pt x="65" y="132"/>
                </a:cubicBezTo>
                <a:cubicBezTo>
                  <a:pt x="65" y="132"/>
                  <a:pt x="66" y="132"/>
                  <a:pt x="66" y="132"/>
                </a:cubicBezTo>
                <a:cubicBezTo>
                  <a:pt x="103" y="132"/>
                  <a:pt x="132" y="103"/>
                  <a:pt x="132" y="66"/>
                </a:cubicBezTo>
                <a:cubicBezTo>
                  <a:pt x="132" y="30"/>
                  <a:pt x="103" y="0"/>
                  <a:pt x="66" y="0"/>
                </a:cubicBezTo>
                <a:close/>
              </a:path>
            </a:pathLst>
          </a:custGeom>
          <a:solidFill>
            <a:schemeClr val="accent1">
              <a:lumMod val="40000"/>
              <a:lumOff val="6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45680" rIns="0" bIns="45680" rtlCol="0" anchor="ctr"/>
          <a:lstStyle/>
          <a:p>
            <a:pPr algn="ctr"/>
            <a:r>
              <a:rPr lang="en-US" altLang="zh-CN" sz="2700" dirty="0">
                <a:solidFill>
                  <a:schemeClr val="bg1"/>
                </a:solidFill>
                <a:cs typeface="+mn-ea"/>
                <a:sym typeface="+mn-lt"/>
              </a:rPr>
              <a:t>50%</a:t>
            </a:r>
            <a:endParaRPr lang="zh-CN" altLang="en-US" sz="2700" dirty="0">
              <a:solidFill>
                <a:schemeClr val="bg1"/>
              </a:solidFill>
              <a:cs typeface="+mn-ea"/>
              <a:sym typeface="+mn-lt"/>
            </a:endParaRPr>
          </a:p>
        </p:txBody>
      </p:sp>
      <p:sp>
        <p:nvSpPr>
          <p:cNvPr id="42" name="Freeform 9"/>
          <p:cNvSpPr/>
          <p:nvPr/>
        </p:nvSpPr>
        <p:spPr bwMode="auto">
          <a:xfrm>
            <a:off x="4613579" y="2785986"/>
            <a:ext cx="761531" cy="761530"/>
          </a:xfrm>
          <a:custGeom>
            <a:avLst/>
            <a:gdLst>
              <a:gd name="T0" fmla="*/ 39 w 78"/>
              <a:gd name="T1" fmla="*/ 78 h 78"/>
              <a:gd name="T2" fmla="*/ 0 w 78"/>
              <a:gd name="T3" fmla="*/ 39 h 78"/>
              <a:gd name="T4" fmla="*/ 0 w 78"/>
              <a:gd name="T5" fmla="*/ 39 h 78"/>
              <a:gd name="T6" fmla="*/ 0 w 78"/>
              <a:gd name="T7" fmla="*/ 39 h 78"/>
              <a:gd name="T8" fmla="*/ 0 w 78"/>
              <a:gd name="T9" fmla="*/ 0 h 78"/>
              <a:gd name="T10" fmla="*/ 38 w 78"/>
              <a:gd name="T11" fmla="*/ 0 h 78"/>
              <a:gd name="T12" fmla="*/ 38 w 78"/>
              <a:gd name="T13" fmla="*/ 0 h 78"/>
              <a:gd name="T14" fmla="*/ 39 w 78"/>
              <a:gd name="T15" fmla="*/ 0 h 78"/>
              <a:gd name="T16" fmla="*/ 78 w 78"/>
              <a:gd name="T17" fmla="*/ 39 h 78"/>
              <a:gd name="T18" fmla="*/ 39 w 78"/>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8">
                <a:moveTo>
                  <a:pt x="39" y="78"/>
                </a:moveTo>
                <a:cubicBezTo>
                  <a:pt x="18" y="78"/>
                  <a:pt x="0" y="60"/>
                  <a:pt x="0" y="39"/>
                </a:cubicBezTo>
                <a:cubicBezTo>
                  <a:pt x="0" y="39"/>
                  <a:pt x="0" y="39"/>
                  <a:pt x="0" y="39"/>
                </a:cubicBezTo>
                <a:cubicBezTo>
                  <a:pt x="0" y="39"/>
                  <a:pt x="0" y="39"/>
                  <a:pt x="0" y="39"/>
                </a:cubicBezTo>
                <a:cubicBezTo>
                  <a:pt x="0" y="0"/>
                  <a:pt x="0" y="0"/>
                  <a:pt x="0" y="0"/>
                </a:cubicBezTo>
                <a:cubicBezTo>
                  <a:pt x="38" y="0"/>
                  <a:pt x="38" y="0"/>
                  <a:pt x="38" y="0"/>
                </a:cubicBezTo>
                <a:cubicBezTo>
                  <a:pt x="38" y="0"/>
                  <a:pt x="38" y="0"/>
                  <a:pt x="38" y="0"/>
                </a:cubicBezTo>
                <a:cubicBezTo>
                  <a:pt x="39" y="0"/>
                  <a:pt x="39" y="0"/>
                  <a:pt x="39" y="0"/>
                </a:cubicBezTo>
                <a:cubicBezTo>
                  <a:pt x="61" y="0"/>
                  <a:pt x="78" y="17"/>
                  <a:pt x="78" y="39"/>
                </a:cubicBezTo>
                <a:cubicBezTo>
                  <a:pt x="78" y="60"/>
                  <a:pt x="61" y="78"/>
                  <a:pt x="39" y="78"/>
                </a:cubicBezTo>
                <a:close/>
              </a:path>
            </a:pathLst>
          </a:custGeom>
          <a:solidFill>
            <a:schemeClr val="accent1"/>
          </a:soli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lIns="0" tIns="45680" rIns="0" bIns="45680" rtlCol="0" anchor="ctr"/>
          <a:lstStyle/>
          <a:p>
            <a:pPr algn="ctr"/>
            <a:r>
              <a:rPr lang="en-US" altLang="zh-CN" dirty="0">
                <a:solidFill>
                  <a:schemeClr val="bg1"/>
                </a:solidFill>
                <a:cs typeface="+mn-ea"/>
                <a:sym typeface="+mn-lt"/>
              </a:rPr>
              <a:t>30%</a:t>
            </a:r>
            <a:endParaRPr lang="zh-CN" altLang="en-US" dirty="0">
              <a:solidFill>
                <a:schemeClr val="bg1"/>
              </a:solidFill>
              <a:cs typeface="+mn-ea"/>
              <a:sym typeface="+mn-lt"/>
            </a:endParaRPr>
          </a:p>
        </p:txBody>
      </p:sp>
      <p:sp>
        <p:nvSpPr>
          <p:cNvPr id="44" name="Freeform 10"/>
          <p:cNvSpPr/>
          <p:nvPr/>
        </p:nvSpPr>
        <p:spPr bwMode="auto">
          <a:xfrm>
            <a:off x="3383876" y="2789042"/>
            <a:ext cx="1169943" cy="1162491"/>
          </a:xfrm>
          <a:custGeom>
            <a:avLst/>
            <a:gdLst>
              <a:gd name="T0" fmla="*/ 66 w 133"/>
              <a:gd name="T1" fmla="*/ 132 h 132"/>
              <a:gd name="T2" fmla="*/ 132 w 133"/>
              <a:gd name="T3" fmla="*/ 66 h 132"/>
              <a:gd name="T4" fmla="*/ 133 w 133"/>
              <a:gd name="T5" fmla="*/ 66 h 132"/>
              <a:gd name="T6" fmla="*/ 133 w 133"/>
              <a:gd name="T7" fmla="*/ 66 h 132"/>
              <a:gd name="T8" fmla="*/ 133 w 133"/>
              <a:gd name="T9" fmla="*/ 0 h 132"/>
              <a:gd name="T10" fmla="*/ 68 w 133"/>
              <a:gd name="T11" fmla="*/ 0 h 132"/>
              <a:gd name="T12" fmla="*/ 68 w 133"/>
              <a:gd name="T13" fmla="*/ 0 h 132"/>
              <a:gd name="T14" fmla="*/ 66 w 133"/>
              <a:gd name="T15" fmla="*/ 0 h 132"/>
              <a:gd name="T16" fmla="*/ 0 w 133"/>
              <a:gd name="T17" fmla="*/ 66 h 132"/>
              <a:gd name="T18" fmla="*/ 66 w 133"/>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2">
                <a:moveTo>
                  <a:pt x="66" y="132"/>
                </a:moveTo>
                <a:cubicBezTo>
                  <a:pt x="103" y="132"/>
                  <a:pt x="132" y="103"/>
                  <a:pt x="132" y="66"/>
                </a:cubicBezTo>
                <a:cubicBezTo>
                  <a:pt x="133" y="66"/>
                  <a:pt x="133" y="66"/>
                  <a:pt x="133" y="66"/>
                </a:cubicBezTo>
                <a:cubicBezTo>
                  <a:pt x="133" y="66"/>
                  <a:pt x="133" y="66"/>
                  <a:pt x="133" y="66"/>
                </a:cubicBezTo>
                <a:cubicBezTo>
                  <a:pt x="133" y="0"/>
                  <a:pt x="133" y="0"/>
                  <a:pt x="133" y="0"/>
                </a:cubicBezTo>
                <a:cubicBezTo>
                  <a:pt x="68" y="0"/>
                  <a:pt x="68" y="0"/>
                  <a:pt x="68" y="0"/>
                </a:cubicBezTo>
                <a:cubicBezTo>
                  <a:pt x="68" y="0"/>
                  <a:pt x="68" y="0"/>
                  <a:pt x="68" y="0"/>
                </a:cubicBezTo>
                <a:cubicBezTo>
                  <a:pt x="67" y="0"/>
                  <a:pt x="67" y="0"/>
                  <a:pt x="66" y="0"/>
                </a:cubicBezTo>
                <a:cubicBezTo>
                  <a:pt x="30" y="0"/>
                  <a:pt x="0" y="29"/>
                  <a:pt x="0" y="66"/>
                </a:cubicBezTo>
                <a:cubicBezTo>
                  <a:pt x="0" y="103"/>
                  <a:pt x="30" y="132"/>
                  <a:pt x="66" y="132"/>
                </a:cubicBezTo>
                <a:close/>
              </a:path>
            </a:pathLst>
          </a:custGeom>
          <a:solidFill>
            <a:schemeClr val="accent1">
              <a:lumMod val="40000"/>
              <a:lumOff val="6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45680" rIns="0" bIns="45680" rtlCol="0" anchor="ctr"/>
          <a:lstStyle/>
          <a:p>
            <a:pPr algn="ctr"/>
            <a:r>
              <a:rPr lang="en-US" altLang="zh-CN" sz="3000" dirty="0">
                <a:solidFill>
                  <a:schemeClr val="bg1"/>
                </a:solidFill>
                <a:cs typeface="+mn-ea"/>
                <a:sym typeface="+mn-lt"/>
              </a:rPr>
              <a:t>60%</a:t>
            </a:r>
            <a:endParaRPr lang="zh-CN" altLang="en-US" sz="3000" dirty="0">
              <a:solidFill>
                <a:schemeClr val="bg1"/>
              </a:solidFill>
              <a:cs typeface="+mn-ea"/>
              <a:sym typeface="+mn-lt"/>
            </a:endParaRPr>
          </a:p>
        </p:txBody>
      </p:sp>
      <p:sp>
        <p:nvSpPr>
          <p:cNvPr id="45" name="TextBox 7"/>
          <p:cNvSpPr txBox="1"/>
          <p:nvPr/>
        </p:nvSpPr>
        <p:spPr>
          <a:xfrm>
            <a:off x="5502949" y="2853409"/>
            <a:ext cx="2220800" cy="369332"/>
          </a:xfrm>
          <a:prstGeom prst="rect">
            <a:avLst/>
          </a:prstGeom>
          <a:noFill/>
        </p:spPr>
        <p:txBody>
          <a:bodyPr wrap="square" lIns="91360" tIns="0" rIns="91360" bIns="0" rtlCol="0" anchor="t">
            <a:spAutoFit/>
          </a:bodyPr>
          <a:lstStyle/>
          <a:p>
            <a:pPr>
              <a:lnSpc>
                <a:spcPct val="150000"/>
              </a:lnSpc>
            </a:pPr>
            <a:r>
              <a:rPr lang="zh-CN" altLang="en-US" sz="1600" b="1" dirty="0">
                <a:solidFill>
                  <a:schemeClr val="tx1">
                    <a:lumMod val="75000"/>
                    <a:lumOff val="25000"/>
                  </a:schemeClr>
                </a:solidFill>
                <a:cs typeface="+mn-ea"/>
                <a:sym typeface="+mn-lt"/>
              </a:rPr>
              <a:t>点击添加标题</a:t>
            </a:r>
          </a:p>
        </p:txBody>
      </p:sp>
      <p:sp>
        <p:nvSpPr>
          <p:cNvPr id="47" name="TextBox 8"/>
          <p:cNvSpPr txBox="1"/>
          <p:nvPr/>
        </p:nvSpPr>
        <p:spPr>
          <a:xfrm>
            <a:off x="5490102" y="3251851"/>
            <a:ext cx="2376000" cy="553998"/>
          </a:xfrm>
          <a:prstGeom prst="rect">
            <a:avLst/>
          </a:prstGeom>
          <a:noFill/>
        </p:spPr>
        <p:txBody>
          <a:bodyPr wrap="square" lIns="91360" tIns="45680" rIns="91360" bIns="45680" rtlCol="0">
            <a:spAutoFit/>
          </a:bodyPr>
          <a:lstStyle/>
          <a:p>
            <a:r>
              <a:rPr lang="zh-CN" altLang="en-US" sz="10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48" name="TextBox 9"/>
          <p:cNvSpPr txBox="1"/>
          <p:nvPr/>
        </p:nvSpPr>
        <p:spPr>
          <a:xfrm>
            <a:off x="1055056" y="1893373"/>
            <a:ext cx="2220800" cy="369332"/>
          </a:xfrm>
          <a:prstGeom prst="rect">
            <a:avLst/>
          </a:prstGeom>
          <a:noFill/>
        </p:spPr>
        <p:txBody>
          <a:bodyPr wrap="square" lIns="91360" tIns="0" rIns="91360" bIns="0" rtlCol="0" anchor="t">
            <a:spAutoFit/>
          </a:bodyPr>
          <a:lstStyle/>
          <a:p>
            <a:pPr algn="r">
              <a:lnSpc>
                <a:spcPct val="150000"/>
              </a:lnSpc>
            </a:pPr>
            <a:r>
              <a:rPr lang="zh-CN" altLang="en-US" sz="1600" b="1" dirty="0">
                <a:solidFill>
                  <a:schemeClr val="tx1">
                    <a:lumMod val="75000"/>
                    <a:lumOff val="25000"/>
                  </a:schemeClr>
                </a:solidFill>
                <a:cs typeface="+mn-ea"/>
                <a:sym typeface="+mn-lt"/>
              </a:rPr>
              <a:t>点击添加标题</a:t>
            </a:r>
          </a:p>
        </p:txBody>
      </p:sp>
      <p:sp>
        <p:nvSpPr>
          <p:cNvPr id="49" name="TextBox 10"/>
          <p:cNvSpPr txBox="1"/>
          <p:nvPr/>
        </p:nvSpPr>
        <p:spPr>
          <a:xfrm>
            <a:off x="947044" y="2240694"/>
            <a:ext cx="2376000" cy="553998"/>
          </a:xfrm>
          <a:prstGeom prst="rect">
            <a:avLst/>
          </a:prstGeom>
          <a:noFill/>
        </p:spPr>
        <p:txBody>
          <a:bodyPr wrap="square" lIns="91360" tIns="45680" rIns="91360" bIns="45680" rtlCol="0">
            <a:spAutoFit/>
          </a:bodyPr>
          <a:lstStyle/>
          <a:p>
            <a:r>
              <a:rPr lang="zh-CN" altLang="en-US" sz="10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50" name="TextBox 11"/>
          <p:cNvSpPr txBox="1"/>
          <p:nvPr/>
        </p:nvSpPr>
        <p:spPr>
          <a:xfrm>
            <a:off x="5922151" y="1753156"/>
            <a:ext cx="2220800" cy="369332"/>
          </a:xfrm>
          <a:prstGeom prst="rect">
            <a:avLst/>
          </a:prstGeom>
          <a:noFill/>
        </p:spPr>
        <p:txBody>
          <a:bodyPr wrap="square" lIns="91360" tIns="0" rIns="91360" bIns="0" rtlCol="0" anchor="t">
            <a:spAutoFit/>
          </a:bodyPr>
          <a:lstStyle/>
          <a:p>
            <a:pPr>
              <a:lnSpc>
                <a:spcPct val="150000"/>
              </a:lnSpc>
            </a:pPr>
            <a:r>
              <a:rPr lang="zh-CN" altLang="en-US" sz="1600" b="1" dirty="0">
                <a:solidFill>
                  <a:schemeClr val="tx1">
                    <a:lumMod val="75000"/>
                    <a:lumOff val="25000"/>
                  </a:schemeClr>
                </a:solidFill>
                <a:cs typeface="+mn-ea"/>
                <a:sym typeface="+mn-lt"/>
              </a:rPr>
              <a:t>点击添加标题</a:t>
            </a:r>
          </a:p>
        </p:txBody>
      </p:sp>
      <p:sp>
        <p:nvSpPr>
          <p:cNvPr id="51" name="TextBox 12"/>
          <p:cNvSpPr txBox="1"/>
          <p:nvPr/>
        </p:nvSpPr>
        <p:spPr>
          <a:xfrm>
            <a:off x="5922150" y="2100477"/>
            <a:ext cx="2376000" cy="553998"/>
          </a:xfrm>
          <a:prstGeom prst="rect">
            <a:avLst/>
          </a:prstGeom>
          <a:noFill/>
        </p:spPr>
        <p:txBody>
          <a:bodyPr wrap="square" lIns="91360" tIns="45680" rIns="91360" bIns="45680" rtlCol="0">
            <a:spAutoFit/>
          </a:bodyPr>
          <a:lstStyle/>
          <a:p>
            <a:r>
              <a:rPr lang="zh-CN" altLang="en-US" sz="10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52" name="TextBox 13"/>
          <p:cNvSpPr txBox="1"/>
          <p:nvPr/>
        </p:nvSpPr>
        <p:spPr>
          <a:xfrm>
            <a:off x="1055056" y="3320242"/>
            <a:ext cx="2220800" cy="369332"/>
          </a:xfrm>
          <a:prstGeom prst="rect">
            <a:avLst/>
          </a:prstGeom>
          <a:noFill/>
        </p:spPr>
        <p:txBody>
          <a:bodyPr wrap="square" lIns="91360" tIns="0" rIns="91360" bIns="0" rtlCol="0" anchor="t">
            <a:spAutoFit/>
          </a:bodyPr>
          <a:lstStyle/>
          <a:p>
            <a:pPr algn="r">
              <a:lnSpc>
                <a:spcPct val="150000"/>
              </a:lnSpc>
            </a:pPr>
            <a:r>
              <a:rPr lang="zh-CN" altLang="en-US" sz="1600" b="1" dirty="0">
                <a:solidFill>
                  <a:schemeClr val="tx1">
                    <a:lumMod val="75000"/>
                    <a:lumOff val="25000"/>
                  </a:schemeClr>
                </a:solidFill>
                <a:cs typeface="+mn-ea"/>
                <a:sym typeface="+mn-lt"/>
              </a:rPr>
              <a:t>点击添加标题</a:t>
            </a:r>
          </a:p>
        </p:txBody>
      </p:sp>
      <p:sp>
        <p:nvSpPr>
          <p:cNvPr id="53" name="TextBox 14"/>
          <p:cNvSpPr txBox="1"/>
          <p:nvPr/>
        </p:nvSpPr>
        <p:spPr>
          <a:xfrm>
            <a:off x="947044" y="3667563"/>
            <a:ext cx="2376000" cy="553998"/>
          </a:xfrm>
          <a:prstGeom prst="rect">
            <a:avLst/>
          </a:prstGeom>
          <a:noFill/>
        </p:spPr>
        <p:txBody>
          <a:bodyPr wrap="square" lIns="91360" tIns="45680" rIns="91360" bIns="45680" rtlCol="0">
            <a:spAutoFit/>
          </a:bodyPr>
          <a:lstStyle/>
          <a:p>
            <a:r>
              <a:rPr lang="zh-CN" altLang="en-US" sz="1000" dirty="0">
                <a:solidFill>
                  <a:schemeClr val="tx1">
                    <a:lumMod val="75000"/>
                    <a:lumOff val="25000"/>
                  </a:schemeClr>
                </a:solidFill>
                <a:cs typeface="+mn-ea"/>
                <a:sym typeface="+mn-lt"/>
              </a:rPr>
              <a:t>您的内容打在这里，或者通过复制您的文本后，在此框中选择粘贴，并选择只保留文字。您</a:t>
            </a:r>
          </a:p>
        </p:txBody>
      </p:sp>
      <p:sp>
        <p:nvSpPr>
          <p:cNvPr id="54" name="Freeform 16"/>
          <p:cNvSpPr/>
          <p:nvPr/>
        </p:nvSpPr>
        <p:spPr bwMode="auto">
          <a:xfrm>
            <a:off x="3911650" y="1338175"/>
            <a:ext cx="876374" cy="278336"/>
          </a:xfrm>
          <a:custGeom>
            <a:avLst/>
            <a:gdLst>
              <a:gd name="T0" fmla="*/ 0 w 1942"/>
              <a:gd name="T1" fmla="*/ 326 h 326"/>
              <a:gd name="T2" fmla="*/ 322 w 1942"/>
              <a:gd name="T3" fmla="*/ 0 h 326"/>
              <a:gd name="T4" fmla="*/ 1942 w 1942"/>
              <a:gd name="T5" fmla="*/ 0 h 326"/>
            </a:gdLst>
            <a:ahLst/>
            <a:cxnLst>
              <a:cxn ang="0">
                <a:pos x="T0" y="T1"/>
              </a:cxn>
              <a:cxn ang="0">
                <a:pos x="T2" y="T3"/>
              </a:cxn>
              <a:cxn ang="0">
                <a:pos x="T4" y="T5"/>
              </a:cxn>
            </a:cxnLst>
            <a:rect l="0" t="0" r="r" b="b"/>
            <a:pathLst>
              <a:path w="1942" h="326">
                <a:moveTo>
                  <a:pt x="0" y="326"/>
                </a:moveTo>
                <a:lnTo>
                  <a:pt x="322" y="0"/>
                </a:lnTo>
                <a:lnTo>
                  <a:pt x="1942" y="0"/>
                </a:lnTo>
              </a:path>
            </a:pathLst>
          </a:custGeom>
          <a:noFill/>
          <a:ln w="12700" cap="flat">
            <a:solidFill>
              <a:schemeClr val="bg1">
                <a:lumMod val="5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68520" tIns="34289" rIns="68520" bIns="34289" numCol="1" anchor="t" anchorCtr="0" compatLnSpc="1"/>
          <a:lstStyle/>
          <a:p>
            <a:endParaRPr lang="zh-CN" altLang="en-US" sz="1100" dirty="0">
              <a:solidFill>
                <a:schemeClr val="accent1"/>
              </a:solidFill>
              <a:cs typeface="+mn-ea"/>
              <a:sym typeface="+mn-lt"/>
            </a:endParaRPr>
          </a:p>
        </p:txBody>
      </p:sp>
      <p:sp>
        <p:nvSpPr>
          <p:cNvPr id="55" name="TextBox 16"/>
          <p:cNvSpPr txBox="1"/>
          <p:nvPr/>
        </p:nvSpPr>
        <p:spPr>
          <a:xfrm>
            <a:off x="4832280" y="1176279"/>
            <a:ext cx="3700162" cy="332318"/>
          </a:xfrm>
          <a:prstGeom prst="rect">
            <a:avLst/>
          </a:prstGeom>
          <a:noFill/>
        </p:spPr>
        <p:txBody>
          <a:bodyPr wrap="square" lIns="91360" tIns="45680" rIns="91360" bIns="45680" rtlCol="0">
            <a:spAutoFit/>
          </a:bodyPr>
          <a:lstStyle/>
          <a:p>
            <a:pPr>
              <a:lnSpc>
                <a:spcPct val="130000"/>
              </a:lnSpc>
            </a:pPr>
            <a:r>
              <a:rPr lang="zh-CN" altLang="en-US" sz="1200" b="1" dirty="0">
                <a:solidFill>
                  <a:schemeClr val="accent1">
                    <a:lumMod val="50000"/>
                  </a:schemeClr>
                </a:solidFill>
                <a:cs typeface="+mn-ea"/>
                <a:sym typeface="+mn-lt"/>
              </a:rPr>
              <a:t>在此添加说明文字在此添加说明文字</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1+#ppt_w/2"/>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20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3" decel="100000" fill="hold" grpId="0" nodeType="withEffect">
                                  <p:stCondLst>
                                    <p:cond delay="40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1+#ppt_w/2"/>
                                          </p:val>
                                        </p:tav>
                                        <p:tav tm="100000">
                                          <p:val>
                                            <p:strVal val="#ppt_x"/>
                                          </p:val>
                                        </p:tav>
                                      </p:tavLst>
                                    </p:anim>
                                    <p:anim calcmode="lin" valueType="num">
                                      <p:cBhvr additive="base">
                                        <p:cTn id="16" dur="500" fill="hold"/>
                                        <p:tgtEl>
                                          <p:spTgt spid="40"/>
                                        </p:tgtEl>
                                        <p:attrNameLst>
                                          <p:attrName>ppt_y</p:attrName>
                                        </p:attrNameLst>
                                      </p:cBhvr>
                                      <p:tavLst>
                                        <p:tav tm="0">
                                          <p:val>
                                            <p:strVal val="0-#ppt_h/2"/>
                                          </p:val>
                                        </p:tav>
                                        <p:tav tm="100000">
                                          <p:val>
                                            <p:strVal val="#ppt_y"/>
                                          </p:val>
                                        </p:tav>
                                      </p:tavLst>
                                    </p:anim>
                                  </p:childTnLst>
                                </p:cTn>
                              </p:par>
                              <p:par>
                                <p:cTn id="17" presetID="2" presetClass="entr" presetSubtype="12" decel="100000" fill="hold" grpId="0" nodeType="withEffect">
                                  <p:stCondLst>
                                    <p:cond delay="60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0-#ppt_w/2"/>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left)">
                                      <p:cBhvr>
                                        <p:cTn id="24" dur="500"/>
                                        <p:tgtEl>
                                          <p:spTgt spid="4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left)">
                                      <p:cBhvr>
                                        <p:cTn id="27" dur="500"/>
                                        <p:tgtEl>
                                          <p:spTgt spid="47"/>
                                        </p:tgtEl>
                                      </p:cBhvr>
                                    </p:animEffect>
                                  </p:childTnLst>
                                </p:cTn>
                              </p:par>
                            </p:childTnLst>
                          </p:cTn>
                        </p:par>
                        <p:par>
                          <p:cTn id="28" fill="hold">
                            <p:stCondLst>
                              <p:cond delay="1000"/>
                            </p:stCondLst>
                            <p:childTnLst>
                              <p:par>
                                <p:cTn id="29" presetID="22" presetClass="entr" presetSubtype="2"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wipe(right)">
                                      <p:cBhvr>
                                        <p:cTn id="31" dur="500"/>
                                        <p:tgtEl>
                                          <p:spTgt spid="48"/>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wipe(right)">
                                      <p:cBhvr>
                                        <p:cTn id="34" dur="500"/>
                                        <p:tgtEl>
                                          <p:spTgt spid="49"/>
                                        </p:tgtEl>
                                      </p:cBhvr>
                                    </p:animEffect>
                                  </p:childTnLst>
                                </p:cTn>
                              </p:par>
                            </p:childTnLst>
                          </p:cTn>
                        </p:par>
                        <p:par>
                          <p:cTn id="35" fill="hold">
                            <p:stCondLst>
                              <p:cond delay="1500"/>
                            </p:stCondLst>
                            <p:childTnLst>
                              <p:par>
                                <p:cTn id="36" presetID="22" presetClass="entr" presetSubtype="8" fill="hold" grpId="0" nodeType="after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2000"/>
                            </p:stCondLst>
                            <p:childTnLst>
                              <p:par>
                                <p:cTn id="43" presetID="22" presetClass="entr" presetSubtype="2" fill="hold" grpId="0" nodeType="after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wipe(right)">
                                      <p:cBhvr>
                                        <p:cTn id="45" dur="500"/>
                                        <p:tgtEl>
                                          <p:spTgt spid="52"/>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wipe(right)">
                                      <p:cBhvr>
                                        <p:cTn id="48" dur="500"/>
                                        <p:tgtEl>
                                          <p:spTgt spid="53"/>
                                        </p:tgtEl>
                                      </p:cBhvr>
                                    </p:animEffect>
                                  </p:childTnLst>
                                </p:cTn>
                              </p:par>
                            </p:childTnLst>
                          </p:cTn>
                        </p:par>
                        <p:par>
                          <p:cTn id="49" fill="hold">
                            <p:stCondLst>
                              <p:cond delay="2500"/>
                            </p:stCondLst>
                            <p:childTnLst>
                              <p:par>
                                <p:cTn id="50" presetID="22" presetClass="entr" presetSubtype="2"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right)">
                                      <p:cBhvr>
                                        <p:cTn id="52" dur="500"/>
                                        <p:tgtEl>
                                          <p:spTgt spid="37"/>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left)">
                                      <p:cBhvr>
                                        <p:cTn id="56" dur="500"/>
                                        <p:tgtEl>
                                          <p:spTgt spid="54"/>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40" grpId="0" animBg="1"/>
      <p:bldP spid="42" grpId="0" animBg="1"/>
      <p:bldP spid="44" grpId="0" animBg="1"/>
      <p:bldP spid="45" grpId="0"/>
      <p:bldP spid="47" grpId="0"/>
      <p:bldP spid="48" grpId="0"/>
      <p:bldP spid="49" grpId="0"/>
      <p:bldP spid="50" grpId="0"/>
      <p:bldP spid="51" grpId="0"/>
      <p:bldP spid="52" grpId="0"/>
      <p:bldP spid="53" grpId="0"/>
      <p:bldP spid="54" grpId="0" animBg="1"/>
      <p:bldP spid="5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16291" y="1495425"/>
            <a:ext cx="3682365" cy="250221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8" name="矩形 7"/>
          <p:cNvSpPr/>
          <p:nvPr/>
        </p:nvSpPr>
        <p:spPr>
          <a:xfrm>
            <a:off x="842486" y="1495425"/>
            <a:ext cx="3682365" cy="2502218"/>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1" name="TextBox 23"/>
          <p:cNvSpPr txBox="1"/>
          <p:nvPr/>
        </p:nvSpPr>
        <p:spPr>
          <a:xfrm>
            <a:off x="4754881" y="1987391"/>
            <a:ext cx="3467576" cy="623248"/>
          </a:xfrm>
          <a:prstGeom prst="rect">
            <a:avLst/>
          </a:prstGeom>
          <a:noFill/>
        </p:spPr>
        <p:txBody>
          <a:bodyPr wrap="square" lIns="68580" tIns="34290" rIns="68580" bIns="34290" rtlCol="0">
            <a:spAutoFit/>
          </a:bodyPr>
          <a:lstStyle/>
          <a:p>
            <a:pPr algn="l">
              <a:lnSpc>
                <a:spcPct val="150000"/>
              </a:lnSpc>
            </a:pPr>
            <a:r>
              <a:rPr lang="zh-CN" altLang="en-US" sz="800">
                <a:solidFill>
                  <a:schemeClr val="bg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800" dirty="0">
              <a:solidFill>
                <a:schemeClr val="bg1"/>
              </a:solidFill>
              <a:cs typeface="+mn-ea"/>
              <a:sym typeface="+mn-lt"/>
            </a:endParaRPr>
          </a:p>
        </p:txBody>
      </p:sp>
      <p:sp>
        <p:nvSpPr>
          <p:cNvPr id="52" name="TextBox 24"/>
          <p:cNvSpPr txBox="1"/>
          <p:nvPr/>
        </p:nvSpPr>
        <p:spPr>
          <a:xfrm>
            <a:off x="4754977" y="1748052"/>
            <a:ext cx="1267014" cy="238527"/>
          </a:xfrm>
          <a:prstGeom prst="rect">
            <a:avLst/>
          </a:prstGeom>
          <a:noFill/>
        </p:spPr>
        <p:txBody>
          <a:bodyPr wrap="none" lIns="68580" tIns="34290" rIns="68580" bIns="34290" rtlCol="0">
            <a:spAutoFit/>
          </a:bodyPr>
          <a:lstStyle/>
          <a:p>
            <a:pPr algn="l"/>
            <a:r>
              <a:rPr lang="zh-CN" altLang="en-US" sz="1100" b="1">
                <a:solidFill>
                  <a:schemeClr val="bg1"/>
                </a:solidFill>
                <a:cs typeface="+mn-ea"/>
                <a:sym typeface="+mn-lt"/>
              </a:rPr>
              <a:t>单击此处输入标题</a:t>
            </a:r>
            <a:endParaRPr lang="zh-CN" altLang="en-US" sz="1100" b="1" dirty="0">
              <a:solidFill>
                <a:schemeClr val="bg1"/>
              </a:solidFill>
              <a:cs typeface="+mn-ea"/>
              <a:sym typeface="+mn-lt"/>
            </a:endParaRPr>
          </a:p>
        </p:txBody>
      </p:sp>
      <p:sp>
        <p:nvSpPr>
          <p:cNvPr id="10" name="TextBox 23"/>
          <p:cNvSpPr txBox="1"/>
          <p:nvPr/>
        </p:nvSpPr>
        <p:spPr>
          <a:xfrm>
            <a:off x="4754881" y="3088481"/>
            <a:ext cx="3467576" cy="623248"/>
          </a:xfrm>
          <a:prstGeom prst="rect">
            <a:avLst/>
          </a:prstGeom>
          <a:noFill/>
        </p:spPr>
        <p:txBody>
          <a:bodyPr wrap="square" lIns="68580" tIns="34290" rIns="68580" bIns="34290" rtlCol="0">
            <a:spAutoFit/>
          </a:bodyPr>
          <a:lstStyle/>
          <a:p>
            <a:pPr algn="l">
              <a:lnSpc>
                <a:spcPct val="150000"/>
              </a:lnSpc>
            </a:pPr>
            <a:r>
              <a:rPr lang="zh-CN" altLang="en-US" sz="800">
                <a:solidFill>
                  <a:schemeClr val="bg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800" dirty="0">
              <a:solidFill>
                <a:schemeClr val="bg1"/>
              </a:solidFill>
              <a:cs typeface="+mn-ea"/>
              <a:sym typeface="+mn-lt"/>
            </a:endParaRPr>
          </a:p>
        </p:txBody>
      </p:sp>
      <p:sp>
        <p:nvSpPr>
          <p:cNvPr id="13" name="TextBox 24"/>
          <p:cNvSpPr txBox="1"/>
          <p:nvPr/>
        </p:nvSpPr>
        <p:spPr>
          <a:xfrm>
            <a:off x="4754977" y="2849142"/>
            <a:ext cx="1267014" cy="238527"/>
          </a:xfrm>
          <a:prstGeom prst="rect">
            <a:avLst/>
          </a:prstGeom>
          <a:noFill/>
        </p:spPr>
        <p:txBody>
          <a:bodyPr wrap="none" lIns="68580" tIns="34290" rIns="68580" bIns="34290" rtlCol="0">
            <a:spAutoFit/>
          </a:bodyPr>
          <a:lstStyle/>
          <a:p>
            <a:pPr algn="l"/>
            <a:r>
              <a:rPr lang="zh-CN" altLang="en-US" sz="1100" b="1">
                <a:solidFill>
                  <a:schemeClr val="bg1"/>
                </a:solidFill>
                <a:cs typeface="+mn-ea"/>
                <a:sym typeface="+mn-lt"/>
              </a:rPr>
              <a:t>单击此处输入标题</a:t>
            </a:r>
            <a:endParaRPr lang="zh-CN" altLang="en-US" sz="1100" b="1" dirty="0">
              <a:solidFill>
                <a:schemeClr val="bg1"/>
              </a:solidFill>
              <a:cs typeface="+mn-ea"/>
              <a:sym typeface="+mn-lt"/>
            </a:endParaRPr>
          </a:p>
        </p:txBody>
      </p:sp>
      <p:grpSp>
        <p:nvGrpSpPr>
          <p:cNvPr id="11" name="组合 10"/>
          <p:cNvGrpSpPr/>
          <p:nvPr/>
        </p:nvGrpSpPr>
        <p:grpSpPr>
          <a:xfrm>
            <a:off x="0" y="115720"/>
            <a:ext cx="3835498" cy="489948"/>
            <a:chOff x="0" y="115720"/>
            <a:chExt cx="3835498" cy="489948"/>
          </a:xfrm>
        </p:grpSpPr>
        <p:sp>
          <p:nvSpPr>
            <p:cNvPr id="12" name="矩形 11"/>
            <p:cNvSpPr/>
            <p:nvPr/>
          </p:nvSpPr>
          <p:spPr>
            <a:xfrm>
              <a:off x="0" y="179780"/>
              <a:ext cx="649164" cy="349836"/>
            </a:xfrm>
            <a:prstGeom prst="rect">
              <a:avLst/>
            </a:prstGeom>
            <a:blipFill dpi="0" rotWithShape="1">
              <a:blip r:embed="rId4"/>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5" name="矩形 14"/>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具体措施</a:t>
              </a:r>
            </a:p>
          </p:txBody>
        </p:sp>
        <p:sp>
          <p:nvSpPr>
            <p:cNvPr id="16"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p:tgtEl>
                                          <p:spTgt spid="52"/>
                                        </p:tgtEl>
                                        <p:attrNameLst>
                                          <p:attrName>ppt_y</p:attrName>
                                        </p:attrNameLst>
                                      </p:cBhvr>
                                      <p:tavLst>
                                        <p:tav tm="0">
                                          <p:val>
                                            <p:strVal val="#ppt_y+#ppt_h*1.125000"/>
                                          </p:val>
                                        </p:tav>
                                        <p:tav tm="100000">
                                          <p:val>
                                            <p:strVal val="#ppt_y"/>
                                          </p:val>
                                        </p:tav>
                                      </p:tavLst>
                                    </p:anim>
                                    <p:animEffect transition="in" filter="wipe(up)">
                                      <p:cBhvr>
                                        <p:cTn id="18" dur="500"/>
                                        <p:tgtEl>
                                          <p:spTgt spid="52"/>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500"/>
                                        <p:tgtEl>
                                          <p:spTgt spid="51"/>
                                        </p:tgtEl>
                                        <p:attrNameLst>
                                          <p:attrName>ppt_y</p:attrName>
                                        </p:attrNameLst>
                                      </p:cBhvr>
                                      <p:tavLst>
                                        <p:tav tm="0">
                                          <p:val>
                                            <p:strVal val="#ppt_y+#ppt_h*1.125000"/>
                                          </p:val>
                                        </p:tav>
                                        <p:tav tm="100000">
                                          <p:val>
                                            <p:strVal val="#ppt_y"/>
                                          </p:val>
                                        </p:tav>
                                      </p:tavLst>
                                    </p:anim>
                                    <p:animEffect transition="in" filter="wipe(up)">
                                      <p:cBhvr>
                                        <p:cTn id="22" dur="500"/>
                                        <p:tgtEl>
                                          <p:spTgt spid="51"/>
                                        </p:tgtEl>
                                      </p:cBhvr>
                                    </p:animEffect>
                                  </p:childTnLst>
                                </p:cTn>
                              </p:par>
                            </p:childTnLst>
                          </p:cTn>
                        </p:par>
                        <p:par>
                          <p:cTn id="23" fill="hold">
                            <p:stCondLst>
                              <p:cond delay="15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p:tgtEl>
                                          <p:spTgt spid="10"/>
                                        </p:tgtEl>
                                        <p:attrNameLst>
                                          <p:attrName>ppt_y</p:attrName>
                                        </p:attrNameLst>
                                      </p:cBhvr>
                                      <p:tavLst>
                                        <p:tav tm="0">
                                          <p:val>
                                            <p:strVal val="#ppt_y+#ppt_h*1.125000"/>
                                          </p:val>
                                        </p:tav>
                                        <p:tav tm="100000">
                                          <p:val>
                                            <p:strVal val="#ppt_y"/>
                                          </p:val>
                                        </p:tav>
                                      </p:tavLst>
                                    </p:anim>
                                    <p:animEffect transition="in" filter="wipe(up)">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8" grpId="0" bldLvl="0" animBg="1"/>
      <p:bldP spid="51" grpId="0"/>
      <p:bldP spid="52" grpId="0"/>
      <p:bldP spid="10"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115720"/>
            <a:ext cx="3835498" cy="489948"/>
            <a:chOff x="0" y="115720"/>
            <a:chExt cx="3835498" cy="489948"/>
          </a:xfrm>
        </p:grpSpPr>
        <p:sp>
          <p:nvSpPr>
            <p:cNvPr id="30" name="矩形 29"/>
            <p:cNvSpPr/>
            <p:nvPr/>
          </p:nvSpPr>
          <p:spPr>
            <a:xfrm>
              <a:off x="0" y="179780"/>
              <a:ext cx="649164" cy="349836"/>
            </a:xfrm>
            <a:prstGeom prst="rect">
              <a:avLst/>
            </a:prstGeom>
            <a:blipFill dpi="0" rotWithShape="1">
              <a:blip r:embed="rId3"/>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31" name="矩形 30"/>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具体措施</a:t>
              </a:r>
            </a:p>
          </p:txBody>
        </p:sp>
        <p:sp>
          <p:nvSpPr>
            <p:cNvPr id="32"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grpSp>
        <p:nvGrpSpPr>
          <p:cNvPr id="33" name="Group 1"/>
          <p:cNvGrpSpPr/>
          <p:nvPr/>
        </p:nvGrpSpPr>
        <p:grpSpPr>
          <a:xfrm>
            <a:off x="746867" y="1365693"/>
            <a:ext cx="1890033" cy="2728408"/>
            <a:chOff x="1066291" y="2029940"/>
            <a:chExt cx="2269165" cy="3275714"/>
          </a:xfrm>
        </p:grpSpPr>
        <p:sp>
          <p:nvSpPr>
            <p:cNvPr id="34" name="Rounded Rectangle 3"/>
            <p:cNvSpPr/>
            <p:nvPr/>
          </p:nvSpPr>
          <p:spPr>
            <a:xfrm>
              <a:off x="1066291" y="2029940"/>
              <a:ext cx="2269165" cy="3275714"/>
            </a:xfrm>
            <a:prstGeom prst="roundRect">
              <a:avLst>
                <a:gd name="adj" fmla="val 4016"/>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5" name="Rectangle 11"/>
            <p:cNvSpPr/>
            <p:nvPr/>
          </p:nvSpPr>
          <p:spPr>
            <a:xfrm>
              <a:off x="1066291" y="4413601"/>
              <a:ext cx="2269165"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6" name="TextBox 35"/>
            <p:cNvSpPr txBox="1"/>
            <p:nvPr/>
          </p:nvSpPr>
          <p:spPr>
            <a:xfrm>
              <a:off x="2089982" y="2195104"/>
              <a:ext cx="221786" cy="240185"/>
            </a:xfrm>
            <a:prstGeom prst="rect">
              <a:avLst/>
            </a:prstGeom>
            <a:noFill/>
          </p:spPr>
          <p:txBody>
            <a:bodyPr wrap="none" rtlCol="0">
              <a:spAutoFit/>
            </a:bodyPr>
            <a:lstStyle/>
            <a:p>
              <a:pPr algn="ctr"/>
              <a:endParaRPr lang="en-US" sz="700" b="1" dirty="0">
                <a:solidFill>
                  <a:schemeClr val="tx1">
                    <a:lumMod val="85000"/>
                    <a:lumOff val="15000"/>
                  </a:schemeClr>
                </a:solidFill>
                <a:cs typeface="+mn-ea"/>
                <a:sym typeface="+mn-lt"/>
              </a:endParaRPr>
            </a:p>
          </p:txBody>
        </p:sp>
        <p:sp>
          <p:nvSpPr>
            <p:cNvPr id="37" name="Rectangle 19"/>
            <p:cNvSpPr/>
            <p:nvPr/>
          </p:nvSpPr>
          <p:spPr>
            <a:xfrm>
              <a:off x="1393878" y="3641654"/>
              <a:ext cx="1613992" cy="554273"/>
            </a:xfrm>
            <a:prstGeom prst="rect">
              <a:avLst/>
            </a:prstGeom>
          </p:spPr>
          <p:txBody>
            <a:bodyPr wrap="square">
              <a:spAutoFit/>
            </a:bodyPr>
            <a:lstStyle/>
            <a:p>
              <a:pPr algn="ctr"/>
              <a:r>
                <a:rPr lang="zh-CN" altLang="en-US" sz="800" dirty="0">
                  <a:solidFill>
                    <a:srgbClr val="000000"/>
                  </a:solidFill>
                  <a:cs typeface="+mn-ea"/>
                  <a:sym typeface="+mn-lt"/>
                </a:rPr>
                <a:t>您的内容打在这里，或者通过复制您的文本后，在此框中选择粘贴</a:t>
              </a:r>
              <a:r>
                <a:rPr lang="en-US" sz="700" dirty="0">
                  <a:solidFill>
                    <a:schemeClr val="tx1">
                      <a:lumMod val="85000"/>
                      <a:lumOff val="15000"/>
                    </a:schemeClr>
                  </a:solidFill>
                  <a:cs typeface="+mn-ea"/>
                  <a:sym typeface="+mn-lt"/>
                </a:rPr>
                <a:t> </a:t>
              </a:r>
            </a:p>
          </p:txBody>
        </p:sp>
        <p:sp>
          <p:nvSpPr>
            <p:cNvPr id="38" name="TextBox 37"/>
            <p:cNvSpPr txBox="1"/>
            <p:nvPr/>
          </p:nvSpPr>
          <p:spPr>
            <a:xfrm>
              <a:off x="1777644" y="4479524"/>
              <a:ext cx="899154" cy="314088"/>
            </a:xfrm>
            <a:prstGeom prst="rect">
              <a:avLst/>
            </a:prstGeom>
            <a:noFill/>
          </p:spPr>
          <p:txBody>
            <a:bodyPr wrap="none" rtlCol="0">
              <a:spAutoFit/>
            </a:bodyPr>
            <a:lstStyle/>
            <a:p>
              <a:pPr algn="ctr" defTabSz="882650"/>
              <a:r>
                <a:rPr lang="zh-CN" altLang="en-US" sz="1100" dirty="0">
                  <a:solidFill>
                    <a:schemeClr val="bg1"/>
                  </a:solidFill>
                  <a:cs typeface="+mn-ea"/>
                  <a:sym typeface="+mn-lt"/>
                </a:rPr>
                <a:t>添加标题</a:t>
              </a:r>
              <a:endParaRPr lang="en-US" altLang="zh-CN" sz="1100" dirty="0">
                <a:solidFill>
                  <a:schemeClr val="bg1"/>
                </a:solidFill>
                <a:cs typeface="+mn-ea"/>
                <a:sym typeface="+mn-lt"/>
              </a:endParaRPr>
            </a:p>
          </p:txBody>
        </p:sp>
        <p:sp>
          <p:nvSpPr>
            <p:cNvPr id="39" name="Freeform 44"/>
            <p:cNvSpPr/>
            <p:nvPr/>
          </p:nvSpPr>
          <p:spPr>
            <a:xfrm>
              <a:off x="1812737" y="2598099"/>
              <a:ext cx="723246" cy="716984"/>
            </a:xfrm>
            <a:custGeom>
              <a:avLst/>
              <a:gdLst/>
              <a:ahLst/>
              <a:cxnLst/>
              <a:rect l="l" t="t" r="r" b="b"/>
              <a:pathLst>
                <a:path w="206276" h="204490">
                  <a:moveTo>
                    <a:pt x="97334" y="133052"/>
                  </a:moveTo>
                  <a:lnTo>
                    <a:pt x="119212" y="133052"/>
                  </a:lnTo>
                  <a:cubicBezTo>
                    <a:pt x="121593" y="133052"/>
                    <a:pt x="122783" y="134094"/>
                    <a:pt x="122783" y="136178"/>
                  </a:cubicBezTo>
                  <a:cubicBezTo>
                    <a:pt x="122783" y="138559"/>
                    <a:pt x="121593" y="139750"/>
                    <a:pt x="119212" y="139750"/>
                  </a:cubicBezTo>
                  <a:lnTo>
                    <a:pt x="97334" y="139750"/>
                  </a:lnTo>
                  <a:cubicBezTo>
                    <a:pt x="95250" y="139750"/>
                    <a:pt x="94208" y="138559"/>
                    <a:pt x="94208" y="136178"/>
                  </a:cubicBezTo>
                  <a:cubicBezTo>
                    <a:pt x="94208" y="134094"/>
                    <a:pt x="95250" y="133052"/>
                    <a:pt x="97334" y="133052"/>
                  </a:cubicBezTo>
                  <a:close/>
                  <a:moveTo>
                    <a:pt x="71884" y="133052"/>
                  </a:moveTo>
                  <a:lnTo>
                    <a:pt x="84386" y="133052"/>
                  </a:lnTo>
                  <a:cubicBezTo>
                    <a:pt x="86469" y="133052"/>
                    <a:pt x="87511" y="134094"/>
                    <a:pt x="87511" y="136178"/>
                  </a:cubicBezTo>
                  <a:cubicBezTo>
                    <a:pt x="87511" y="138559"/>
                    <a:pt x="86469" y="139750"/>
                    <a:pt x="84386" y="139750"/>
                  </a:cubicBezTo>
                  <a:lnTo>
                    <a:pt x="71884" y="139750"/>
                  </a:lnTo>
                  <a:cubicBezTo>
                    <a:pt x="69801" y="139750"/>
                    <a:pt x="68759" y="138559"/>
                    <a:pt x="68759" y="136178"/>
                  </a:cubicBezTo>
                  <a:cubicBezTo>
                    <a:pt x="68759" y="134094"/>
                    <a:pt x="69801" y="133052"/>
                    <a:pt x="71884" y="133052"/>
                  </a:cubicBezTo>
                  <a:close/>
                  <a:moveTo>
                    <a:pt x="160735" y="117426"/>
                  </a:moveTo>
                  <a:lnTo>
                    <a:pt x="166985" y="117426"/>
                  </a:lnTo>
                  <a:cubicBezTo>
                    <a:pt x="169069" y="117426"/>
                    <a:pt x="170111" y="118467"/>
                    <a:pt x="170111" y="120551"/>
                  </a:cubicBezTo>
                  <a:cubicBezTo>
                    <a:pt x="170111" y="122634"/>
                    <a:pt x="169069" y="123676"/>
                    <a:pt x="166985" y="123676"/>
                  </a:cubicBezTo>
                  <a:lnTo>
                    <a:pt x="160735" y="123676"/>
                  </a:lnTo>
                  <a:cubicBezTo>
                    <a:pt x="158651" y="123676"/>
                    <a:pt x="157609" y="122634"/>
                    <a:pt x="157609" y="120551"/>
                  </a:cubicBezTo>
                  <a:cubicBezTo>
                    <a:pt x="157609" y="118467"/>
                    <a:pt x="158651" y="117426"/>
                    <a:pt x="160735" y="117426"/>
                  </a:cubicBezTo>
                  <a:close/>
                  <a:moveTo>
                    <a:pt x="116086" y="117426"/>
                  </a:moveTo>
                  <a:lnTo>
                    <a:pt x="147787" y="117426"/>
                  </a:lnTo>
                  <a:cubicBezTo>
                    <a:pt x="150168" y="117426"/>
                    <a:pt x="151358" y="118467"/>
                    <a:pt x="151358" y="120551"/>
                  </a:cubicBezTo>
                  <a:cubicBezTo>
                    <a:pt x="151358" y="122634"/>
                    <a:pt x="150168" y="123676"/>
                    <a:pt x="147787" y="123676"/>
                  </a:cubicBezTo>
                  <a:lnTo>
                    <a:pt x="116086" y="123676"/>
                  </a:lnTo>
                  <a:cubicBezTo>
                    <a:pt x="114003" y="123676"/>
                    <a:pt x="112961" y="122634"/>
                    <a:pt x="112961" y="120551"/>
                  </a:cubicBezTo>
                  <a:cubicBezTo>
                    <a:pt x="112961" y="118467"/>
                    <a:pt x="114003" y="117426"/>
                    <a:pt x="116086" y="117426"/>
                  </a:cubicBezTo>
                  <a:close/>
                  <a:moveTo>
                    <a:pt x="71884" y="117426"/>
                  </a:moveTo>
                  <a:lnTo>
                    <a:pt x="103585" y="117426"/>
                  </a:lnTo>
                  <a:cubicBezTo>
                    <a:pt x="105668" y="117426"/>
                    <a:pt x="106710" y="118467"/>
                    <a:pt x="106710" y="120551"/>
                  </a:cubicBezTo>
                  <a:cubicBezTo>
                    <a:pt x="106710" y="122634"/>
                    <a:pt x="105668" y="123676"/>
                    <a:pt x="103585" y="123676"/>
                  </a:cubicBezTo>
                  <a:lnTo>
                    <a:pt x="71884" y="123676"/>
                  </a:lnTo>
                  <a:cubicBezTo>
                    <a:pt x="69801" y="123676"/>
                    <a:pt x="68759" y="122634"/>
                    <a:pt x="68759" y="120551"/>
                  </a:cubicBezTo>
                  <a:cubicBezTo>
                    <a:pt x="68759" y="118467"/>
                    <a:pt x="69801" y="117426"/>
                    <a:pt x="71884" y="117426"/>
                  </a:cubicBezTo>
                  <a:close/>
                  <a:moveTo>
                    <a:pt x="135285" y="98227"/>
                  </a:moveTo>
                  <a:lnTo>
                    <a:pt x="166985" y="98227"/>
                  </a:lnTo>
                  <a:cubicBezTo>
                    <a:pt x="169069" y="98227"/>
                    <a:pt x="170111" y="99268"/>
                    <a:pt x="170111" y="101352"/>
                  </a:cubicBezTo>
                  <a:cubicBezTo>
                    <a:pt x="170111" y="103436"/>
                    <a:pt x="169069" y="104477"/>
                    <a:pt x="166985" y="104477"/>
                  </a:cubicBezTo>
                  <a:lnTo>
                    <a:pt x="135285" y="104477"/>
                  </a:lnTo>
                  <a:cubicBezTo>
                    <a:pt x="133201" y="104477"/>
                    <a:pt x="132160" y="103436"/>
                    <a:pt x="132160" y="101352"/>
                  </a:cubicBezTo>
                  <a:cubicBezTo>
                    <a:pt x="132160" y="99268"/>
                    <a:pt x="133201" y="98227"/>
                    <a:pt x="135285" y="98227"/>
                  </a:cubicBezTo>
                  <a:close/>
                  <a:moveTo>
                    <a:pt x="97334" y="98227"/>
                  </a:moveTo>
                  <a:lnTo>
                    <a:pt x="122783" y="98227"/>
                  </a:lnTo>
                  <a:cubicBezTo>
                    <a:pt x="124867" y="98227"/>
                    <a:pt x="125909" y="99268"/>
                    <a:pt x="125909" y="101352"/>
                  </a:cubicBezTo>
                  <a:cubicBezTo>
                    <a:pt x="125909" y="103436"/>
                    <a:pt x="124867" y="104477"/>
                    <a:pt x="122783" y="104477"/>
                  </a:cubicBezTo>
                  <a:lnTo>
                    <a:pt x="97334" y="104477"/>
                  </a:lnTo>
                  <a:cubicBezTo>
                    <a:pt x="95250" y="104477"/>
                    <a:pt x="94208" y="103436"/>
                    <a:pt x="94208" y="101352"/>
                  </a:cubicBezTo>
                  <a:cubicBezTo>
                    <a:pt x="94208" y="99268"/>
                    <a:pt x="95250" y="98227"/>
                    <a:pt x="97334" y="98227"/>
                  </a:cubicBezTo>
                  <a:close/>
                  <a:moveTo>
                    <a:pt x="71884" y="98227"/>
                  </a:moveTo>
                  <a:lnTo>
                    <a:pt x="84386" y="98227"/>
                  </a:lnTo>
                  <a:cubicBezTo>
                    <a:pt x="86469" y="98227"/>
                    <a:pt x="87511" y="99268"/>
                    <a:pt x="87511" y="101352"/>
                  </a:cubicBezTo>
                  <a:cubicBezTo>
                    <a:pt x="87511" y="103436"/>
                    <a:pt x="86469" y="104477"/>
                    <a:pt x="84386" y="104477"/>
                  </a:cubicBezTo>
                  <a:lnTo>
                    <a:pt x="71884" y="104477"/>
                  </a:lnTo>
                  <a:cubicBezTo>
                    <a:pt x="69801" y="104477"/>
                    <a:pt x="68759" y="103436"/>
                    <a:pt x="68759" y="101352"/>
                  </a:cubicBezTo>
                  <a:cubicBezTo>
                    <a:pt x="68759" y="99268"/>
                    <a:pt x="69801" y="98227"/>
                    <a:pt x="71884" y="98227"/>
                  </a:cubicBezTo>
                  <a:close/>
                  <a:moveTo>
                    <a:pt x="154484" y="82600"/>
                  </a:moveTo>
                  <a:lnTo>
                    <a:pt x="166985" y="82600"/>
                  </a:lnTo>
                  <a:cubicBezTo>
                    <a:pt x="169069" y="82600"/>
                    <a:pt x="170111" y="83642"/>
                    <a:pt x="170111" y="85725"/>
                  </a:cubicBezTo>
                  <a:cubicBezTo>
                    <a:pt x="170111" y="87809"/>
                    <a:pt x="169069" y="88851"/>
                    <a:pt x="166985" y="88851"/>
                  </a:cubicBezTo>
                  <a:lnTo>
                    <a:pt x="154484" y="88851"/>
                  </a:lnTo>
                  <a:cubicBezTo>
                    <a:pt x="152400" y="88851"/>
                    <a:pt x="151358" y="87809"/>
                    <a:pt x="151358" y="85725"/>
                  </a:cubicBezTo>
                  <a:cubicBezTo>
                    <a:pt x="151358" y="83642"/>
                    <a:pt x="152400" y="82600"/>
                    <a:pt x="154484" y="82600"/>
                  </a:cubicBezTo>
                  <a:close/>
                  <a:moveTo>
                    <a:pt x="109835" y="82600"/>
                  </a:moveTo>
                  <a:lnTo>
                    <a:pt x="141536" y="82600"/>
                  </a:lnTo>
                  <a:cubicBezTo>
                    <a:pt x="143619" y="82600"/>
                    <a:pt x="144661" y="83642"/>
                    <a:pt x="144661" y="85725"/>
                  </a:cubicBezTo>
                  <a:cubicBezTo>
                    <a:pt x="144661" y="87809"/>
                    <a:pt x="143619" y="88851"/>
                    <a:pt x="141536" y="88851"/>
                  </a:cubicBezTo>
                  <a:lnTo>
                    <a:pt x="109835" y="88851"/>
                  </a:lnTo>
                  <a:cubicBezTo>
                    <a:pt x="107752" y="88851"/>
                    <a:pt x="106710" y="87809"/>
                    <a:pt x="106710" y="85725"/>
                  </a:cubicBezTo>
                  <a:cubicBezTo>
                    <a:pt x="106710" y="83642"/>
                    <a:pt x="107752" y="82600"/>
                    <a:pt x="109835" y="82600"/>
                  </a:cubicBezTo>
                  <a:close/>
                  <a:moveTo>
                    <a:pt x="71884" y="82600"/>
                  </a:moveTo>
                  <a:lnTo>
                    <a:pt x="97334" y="82600"/>
                  </a:lnTo>
                  <a:cubicBezTo>
                    <a:pt x="99417" y="82600"/>
                    <a:pt x="100459" y="83642"/>
                    <a:pt x="100459" y="85725"/>
                  </a:cubicBezTo>
                  <a:cubicBezTo>
                    <a:pt x="100459" y="87809"/>
                    <a:pt x="99417" y="88851"/>
                    <a:pt x="97334" y="88851"/>
                  </a:cubicBezTo>
                  <a:lnTo>
                    <a:pt x="71884" y="88851"/>
                  </a:lnTo>
                  <a:cubicBezTo>
                    <a:pt x="69801" y="88851"/>
                    <a:pt x="68759" y="87809"/>
                    <a:pt x="68759" y="85725"/>
                  </a:cubicBezTo>
                  <a:cubicBezTo>
                    <a:pt x="68759" y="83642"/>
                    <a:pt x="69801" y="82600"/>
                    <a:pt x="71884" y="82600"/>
                  </a:cubicBezTo>
                  <a:close/>
                  <a:moveTo>
                    <a:pt x="55811" y="60276"/>
                  </a:moveTo>
                  <a:cubicBezTo>
                    <a:pt x="50453" y="60276"/>
                    <a:pt x="47774" y="63252"/>
                    <a:pt x="47774" y="69205"/>
                  </a:cubicBezTo>
                  <a:lnTo>
                    <a:pt x="47774" y="152251"/>
                  </a:lnTo>
                  <a:cubicBezTo>
                    <a:pt x="47774" y="158502"/>
                    <a:pt x="50453" y="161627"/>
                    <a:pt x="55811" y="161627"/>
                  </a:cubicBezTo>
                  <a:lnTo>
                    <a:pt x="78135" y="161627"/>
                  </a:lnTo>
                  <a:cubicBezTo>
                    <a:pt x="79623" y="161627"/>
                    <a:pt x="81112" y="162372"/>
                    <a:pt x="82600" y="163860"/>
                  </a:cubicBezTo>
                  <a:cubicBezTo>
                    <a:pt x="83790" y="164753"/>
                    <a:pt x="84386" y="166241"/>
                    <a:pt x="84386" y="168325"/>
                  </a:cubicBezTo>
                  <a:lnTo>
                    <a:pt x="83939" y="185738"/>
                  </a:lnTo>
                  <a:lnTo>
                    <a:pt x="115640" y="162967"/>
                  </a:lnTo>
                  <a:cubicBezTo>
                    <a:pt x="116830" y="162074"/>
                    <a:pt x="118021" y="161627"/>
                    <a:pt x="119212" y="161627"/>
                  </a:cubicBezTo>
                  <a:lnTo>
                    <a:pt x="183059" y="161627"/>
                  </a:lnTo>
                  <a:cubicBezTo>
                    <a:pt x="185738" y="161627"/>
                    <a:pt x="188193" y="160734"/>
                    <a:pt x="190426" y="158949"/>
                  </a:cubicBezTo>
                  <a:cubicBezTo>
                    <a:pt x="192658" y="157163"/>
                    <a:pt x="193774" y="154930"/>
                    <a:pt x="193774" y="152251"/>
                  </a:cubicBezTo>
                  <a:lnTo>
                    <a:pt x="193774" y="69205"/>
                  </a:lnTo>
                  <a:cubicBezTo>
                    <a:pt x="193774" y="66824"/>
                    <a:pt x="192658" y="64740"/>
                    <a:pt x="190426" y="62954"/>
                  </a:cubicBezTo>
                  <a:cubicBezTo>
                    <a:pt x="188193" y="61168"/>
                    <a:pt x="185738" y="60276"/>
                    <a:pt x="183059" y="60276"/>
                  </a:cubicBezTo>
                  <a:close/>
                  <a:moveTo>
                    <a:pt x="55811" y="47327"/>
                  </a:moveTo>
                  <a:lnTo>
                    <a:pt x="183059" y="47327"/>
                  </a:lnTo>
                  <a:cubicBezTo>
                    <a:pt x="189310" y="47327"/>
                    <a:pt x="194742" y="49485"/>
                    <a:pt x="199355" y="53801"/>
                  </a:cubicBezTo>
                  <a:cubicBezTo>
                    <a:pt x="203969" y="58117"/>
                    <a:pt x="206276" y="63252"/>
                    <a:pt x="206276" y="69205"/>
                  </a:cubicBezTo>
                  <a:lnTo>
                    <a:pt x="206276" y="152251"/>
                  </a:lnTo>
                  <a:cubicBezTo>
                    <a:pt x="206276" y="158204"/>
                    <a:pt x="203895" y="163413"/>
                    <a:pt x="199132" y="167878"/>
                  </a:cubicBezTo>
                  <a:cubicBezTo>
                    <a:pt x="194370" y="172343"/>
                    <a:pt x="189012" y="174576"/>
                    <a:pt x="183059" y="174576"/>
                  </a:cubicBezTo>
                  <a:lnTo>
                    <a:pt x="121444" y="174576"/>
                  </a:lnTo>
                  <a:lnTo>
                    <a:pt x="80814" y="203597"/>
                  </a:lnTo>
                  <a:cubicBezTo>
                    <a:pt x="79623" y="204192"/>
                    <a:pt x="78433" y="204490"/>
                    <a:pt x="77242" y="204490"/>
                  </a:cubicBezTo>
                  <a:cubicBezTo>
                    <a:pt x="76051" y="204490"/>
                    <a:pt x="75158" y="204341"/>
                    <a:pt x="74563" y="204044"/>
                  </a:cubicBezTo>
                  <a:cubicBezTo>
                    <a:pt x="72182" y="202555"/>
                    <a:pt x="70991" y="200620"/>
                    <a:pt x="70991" y="198239"/>
                  </a:cubicBezTo>
                  <a:lnTo>
                    <a:pt x="71438" y="174576"/>
                  </a:lnTo>
                  <a:lnTo>
                    <a:pt x="55811" y="174576"/>
                  </a:lnTo>
                  <a:cubicBezTo>
                    <a:pt x="49858" y="174576"/>
                    <a:pt x="44872" y="172418"/>
                    <a:pt x="40854" y="168102"/>
                  </a:cubicBezTo>
                  <a:cubicBezTo>
                    <a:pt x="36835" y="163785"/>
                    <a:pt x="34826" y="158502"/>
                    <a:pt x="34826" y="152251"/>
                  </a:cubicBezTo>
                  <a:lnTo>
                    <a:pt x="34826" y="69205"/>
                  </a:lnTo>
                  <a:cubicBezTo>
                    <a:pt x="34826" y="63252"/>
                    <a:pt x="36835" y="58117"/>
                    <a:pt x="40854" y="53801"/>
                  </a:cubicBezTo>
                  <a:cubicBezTo>
                    <a:pt x="44872" y="49485"/>
                    <a:pt x="49858" y="47327"/>
                    <a:pt x="55811" y="47327"/>
                  </a:cubicBezTo>
                  <a:close/>
                  <a:moveTo>
                    <a:pt x="20538" y="0"/>
                  </a:moveTo>
                  <a:lnTo>
                    <a:pt x="148233" y="0"/>
                  </a:lnTo>
                  <a:cubicBezTo>
                    <a:pt x="154484" y="0"/>
                    <a:pt x="159916" y="2084"/>
                    <a:pt x="164530" y="6251"/>
                  </a:cubicBezTo>
                  <a:cubicBezTo>
                    <a:pt x="169143" y="10418"/>
                    <a:pt x="171450" y="15478"/>
                    <a:pt x="171450" y="21431"/>
                  </a:cubicBezTo>
                  <a:lnTo>
                    <a:pt x="171450" y="25450"/>
                  </a:lnTo>
                  <a:cubicBezTo>
                    <a:pt x="171450" y="26938"/>
                    <a:pt x="170855" y="28352"/>
                    <a:pt x="169664" y="29691"/>
                  </a:cubicBezTo>
                  <a:cubicBezTo>
                    <a:pt x="168474" y="31031"/>
                    <a:pt x="166985" y="31701"/>
                    <a:pt x="165199" y="31701"/>
                  </a:cubicBezTo>
                  <a:cubicBezTo>
                    <a:pt x="163413" y="31701"/>
                    <a:pt x="161851" y="31031"/>
                    <a:pt x="160511" y="29691"/>
                  </a:cubicBezTo>
                  <a:cubicBezTo>
                    <a:pt x="159172" y="28352"/>
                    <a:pt x="158502" y="26938"/>
                    <a:pt x="158502" y="25450"/>
                  </a:cubicBezTo>
                  <a:lnTo>
                    <a:pt x="158502" y="21431"/>
                  </a:lnTo>
                  <a:cubicBezTo>
                    <a:pt x="158502" y="19050"/>
                    <a:pt x="157460" y="16967"/>
                    <a:pt x="155377" y="15181"/>
                  </a:cubicBezTo>
                  <a:cubicBezTo>
                    <a:pt x="153293" y="13395"/>
                    <a:pt x="150912" y="12502"/>
                    <a:pt x="148233" y="12502"/>
                  </a:cubicBezTo>
                  <a:lnTo>
                    <a:pt x="20538" y="12502"/>
                  </a:lnTo>
                  <a:cubicBezTo>
                    <a:pt x="15181" y="12502"/>
                    <a:pt x="12502" y="15478"/>
                    <a:pt x="12502" y="21431"/>
                  </a:cubicBezTo>
                  <a:lnTo>
                    <a:pt x="12502" y="104477"/>
                  </a:lnTo>
                  <a:cubicBezTo>
                    <a:pt x="12502" y="107156"/>
                    <a:pt x="13246" y="109240"/>
                    <a:pt x="14734" y="110728"/>
                  </a:cubicBezTo>
                  <a:cubicBezTo>
                    <a:pt x="17711" y="113407"/>
                    <a:pt x="17860" y="116384"/>
                    <a:pt x="15181" y="119658"/>
                  </a:cubicBezTo>
                  <a:cubicBezTo>
                    <a:pt x="13692" y="121146"/>
                    <a:pt x="12055" y="121890"/>
                    <a:pt x="10269" y="121890"/>
                  </a:cubicBezTo>
                  <a:cubicBezTo>
                    <a:pt x="8781" y="121890"/>
                    <a:pt x="7442" y="121295"/>
                    <a:pt x="6251" y="120104"/>
                  </a:cubicBezTo>
                  <a:cubicBezTo>
                    <a:pt x="2084" y="116235"/>
                    <a:pt x="0" y="111026"/>
                    <a:pt x="0" y="104477"/>
                  </a:cubicBezTo>
                  <a:lnTo>
                    <a:pt x="0" y="21431"/>
                  </a:lnTo>
                  <a:cubicBezTo>
                    <a:pt x="0" y="15478"/>
                    <a:pt x="1935" y="10418"/>
                    <a:pt x="5804" y="6251"/>
                  </a:cubicBezTo>
                  <a:cubicBezTo>
                    <a:pt x="9674" y="2084"/>
                    <a:pt x="14585" y="0"/>
                    <a:pt x="20538"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a:cs typeface="+mn-ea"/>
                <a:sym typeface="+mn-lt"/>
              </a:endParaRPr>
            </a:p>
          </p:txBody>
        </p:sp>
      </p:grpSp>
      <p:grpSp>
        <p:nvGrpSpPr>
          <p:cNvPr id="40" name="Group 2"/>
          <p:cNvGrpSpPr/>
          <p:nvPr/>
        </p:nvGrpSpPr>
        <p:grpSpPr>
          <a:xfrm>
            <a:off x="2694430" y="1365693"/>
            <a:ext cx="1890034" cy="2728408"/>
            <a:chOff x="3663041" y="2029940"/>
            <a:chExt cx="2269166" cy="3275714"/>
          </a:xfrm>
        </p:grpSpPr>
        <p:sp>
          <p:nvSpPr>
            <p:cNvPr id="41" name="Rounded Rectangle 24"/>
            <p:cNvSpPr/>
            <p:nvPr/>
          </p:nvSpPr>
          <p:spPr>
            <a:xfrm>
              <a:off x="3663041" y="2029940"/>
              <a:ext cx="2269165" cy="3275714"/>
            </a:xfrm>
            <a:prstGeom prst="roundRect">
              <a:avLst>
                <a:gd name="adj" fmla="val 4016"/>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Rectangle 25"/>
            <p:cNvSpPr/>
            <p:nvPr/>
          </p:nvSpPr>
          <p:spPr>
            <a:xfrm>
              <a:off x="3663042" y="4412519"/>
              <a:ext cx="2269165" cy="457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3" name="Rectangle 28"/>
            <p:cNvSpPr/>
            <p:nvPr/>
          </p:nvSpPr>
          <p:spPr>
            <a:xfrm>
              <a:off x="3990629" y="3641654"/>
              <a:ext cx="1613992" cy="554273"/>
            </a:xfrm>
            <a:prstGeom prst="rect">
              <a:avLst/>
            </a:prstGeom>
          </p:spPr>
          <p:txBody>
            <a:bodyPr wrap="square">
              <a:spAutoFit/>
            </a:bodyPr>
            <a:lstStyle/>
            <a:p>
              <a:pPr algn="ctr"/>
              <a:r>
                <a:rPr lang="zh-CN" altLang="en-US" sz="800" dirty="0">
                  <a:solidFill>
                    <a:srgbClr val="000000"/>
                  </a:solidFill>
                  <a:cs typeface="+mn-ea"/>
                  <a:sym typeface="+mn-lt"/>
                </a:rPr>
                <a:t>您的内容打在这里，或者通过复制您的文本后，在此框中选择粘贴</a:t>
              </a:r>
            </a:p>
          </p:txBody>
        </p:sp>
        <p:sp>
          <p:nvSpPr>
            <p:cNvPr id="44" name="TextBox 43"/>
            <p:cNvSpPr txBox="1"/>
            <p:nvPr/>
          </p:nvSpPr>
          <p:spPr>
            <a:xfrm>
              <a:off x="4413292" y="4488759"/>
              <a:ext cx="899154" cy="314088"/>
            </a:xfrm>
            <a:prstGeom prst="rect">
              <a:avLst/>
            </a:prstGeom>
            <a:noFill/>
          </p:spPr>
          <p:txBody>
            <a:bodyPr wrap="none" rtlCol="0">
              <a:spAutoFit/>
            </a:bodyPr>
            <a:lstStyle/>
            <a:p>
              <a:pPr algn="ctr" defTabSz="882650"/>
              <a:r>
                <a:rPr lang="zh-CN" altLang="en-US" sz="1100" dirty="0">
                  <a:solidFill>
                    <a:schemeClr val="bg1"/>
                  </a:solidFill>
                  <a:cs typeface="+mn-ea"/>
                  <a:sym typeface="+mn-lt"/>
                </a:rPr>
                <a:t>添加标题</a:t>
              </a:r>
              <a:endParaRPr lang="en-US" altLang="zh-CN" sz="1100" dirty="0">
                <a:solidFill>
                  <a:schemeClr val="bg1"/>
                </a:solidFill>
                <a:cs typeface="+mn-ea"/>
                <a:sym typeface="+mn-lt"/>
              </a:endParaRPr>
            </a:p>
          </p:txBody>
        </p:sp>
        <p:sp>
          <p:nvSpPr>
            <p:cNvPr id="45" name="Freeform 46"/>
            <p:cNvSpPr/>
            <p:nvPr/>
          </p:nvSpPr>
          <p:spPr>
            <a:xfrm>
              <a:off x="4438119" y="2598099"/>
              <a:ext cx="719010" cy="719010"/>
            </a:xfrm>
            <a:custGeom>
              <a:avLst/>
              <a:gdLst/>
              <a:ahLst/>
              <a:cxnLst/>
              <a:rect l="l" t="t" r="r" b="b"/>
              <a:pathLst>
                <a:path w="203597" h="203597">
                  <a:moveTo>
                    <a:pt x="30249" y="120104"/>
                  </a:moveTo>
                  <a:cubicBezTo>
                    <a:pt x="30919" y="120402"/>
                    <a:pt x="31402" y="121146"/>
                    <a:pt x="31700" y="122336"/>
                  </a:cubicBezTo>
                  <a:cubicBezTo>
                    <a:pt x="36165" y="136029"/>
                    <a:pt x="44202" y="147339"/>
                    <a:pt x="55810" y="156269"/>
                  </a:cubicBezTo>
                  <a:cubicBezTo>
                    <a:pt x="57596" y="157460"/>
                    <a:pt x="57894" y="158948"/>
                    <a:pt x="56703" y="160734"/>
                  </a:cubicBezTo>
                  <a:cubicBezTo>
                    <a:pt x="55810" y="161627"/>
                    <a:pt x="54917" y="162073"/>
                    <a:pt x="54024" y="162073"/>
                  </a:cubicBezTo>
                  <a:cubicBezTo>
                    <a:pt x="53429" y="162073"/>
                    <a:pt x="52834" y="161776"/>
                    <a:pt x="52238" y="161180"/>
                  </a:cubicBezTo>
                  <a:cubicBezTo>
                    <a:pt x="39141" y="151358"/>
                    <a:pt x="30361" y="139005"/>
                    <a:pt x="25896" y="124122"/>
                  </a:cubicBezTo>
                  <a:cubicBezTo>
                    <a:pt x="24705" y="122336"/>
                    <a:pt x="25300" y="121146"/>
                    <a:pt x="27682" y="120550"/>
                  </a:cubicBezTo>
                  <a:cubicBezTo>
                    <a:pt x="28724" y="119955"/>
                    <a:pt x="29579" y="119806"/>
                    <a:pt x="30249" y="120104"/>
                  </a:cubicBezTo>
                  <a:close/>
                  <a:moveTo>
                    <a:pt x="25449" y="98673"/>
                  </a:moveTo>
                  <a:cubicBezTo>
                    <a:pt x="27533" y="98673"/>
                    <a:pt x="28575" y="99714"/>
                    <a:pt x="28575" y="101798"/>
                  </a:cubicBezTo>
                  <a:cubicBezTo>
                    <a:pt x="28575" y="104179"/>
                    <a:pt x="28724" y="106114"/>
                    <a:pt x="29021" y="107602"/>
                  </a:cubicBezTo>
                  <a:cubicBezTo>
                    <a:pt x="29021" y="109686"/>
                    <a:pt x="27979" y="110728"/>
                    <a:pt x="25896" y="110728"/>
                  </a:cubicBezTo>
                  <a:lnTo>
                    <a:pt x="25449" y="110728"/>
                  </a:lnTo>
                  <a:cubicBezTo>
                    <a:pt x="23961" y="110728"/>
                    <a:pt x="22919" y="109835"/>
                    <a:pt x="22324" y="108049"/>
                  </a:cubicBezTo>
                  <a:lnTo>
                    <a:pt x="22324" y="101798"/>
                  </a:lnTo>
                  <a:cubicBezTo>
                    <a:pt x="22324" y="99714"/>
                    <a:pt x="23366" y="98673"/>
                    <a:pt x="25449" y="98673"/>
                  </a:cubicBezTo>
                  <a:close/>
                  <a:moveTo>
                    <a:pt x="36611" y="41076"/>
                  </a:moveTo>
                  <a:cubicBezTo>
                    <a:pt x="20538" y="58043"/>
                    <a:pt x="12501" y="78283"/>
                    <a:pt x="12501" y="101798"/>
                  </a:cubicBezTo>
                  <a:cubicBezTo>
                    <a:pt x="12501" y="126206"/>
                    <a:pt x="21282" y="147191"/>
                    <a:pt x="38844" y="164752"/>
                  </a:cubicBezTo>
                  <a:cubicBezTo>
                    <a:pt x="56406" y="182314"/>
                    <a:pt x="77390" y="191095"/>
                    <a:pt x="101798" y="191095"/>
                  </a:cubicBezTo>
                  <a:cubicBezTo>
                    <a:pt x="125313" y="191095"/>
                    <a:pt x="145628" y="183058"/>
                    <a:pt x="162743" y="166985"/>
                  </a:cubicBezTo>
                  <a:cubicBezTo>
                    <a:pt x="179858" y="150911"/>
                    <a:pt x="189160" y="131117"/>
                    <a:pt x="190649" y="107602"/>
                  </a:cubicBezTo>
                  <a:cubicBezTo>
                    <a:pt x="190946" y="106709"/>
                    <a:pt x="191095" y="104923"/>
                    <a:pt x="191095" y="102245"/>
                  </a:cubicBezTo>
                  <a:lnTo>
                    <a:pt x="101798" y="104923"/>
                  </a:lnTo>
                  <a:lnTo>
                    <a:pt x="100459" y="104923"/>
                  </a:lnTo>
                  <a:lnTo>
                    <a:pt x="100459" y="104477"/>
                  </a:lnTo>
                  <a:cubicBezTo>
                    <a:pt x="100161" y="104477"/>
                    <a:pt x="99863" y="104328"/>
                    <a:pt x="99566" y="104030"/>
                  </a:cubicBezTo>
                  <a:close/>
                  <a:moveTo>
                    <a:pt x="165199" y="39290"/>
                  </a:moveTo>
                  <a:lnTo>
                    <a:pt x="109388" y="98226"/>
                  </a:lnTo>
                  <a:lnTo>
                    <a:pt x="190649" y="95994"/>
                  </a:lnTo>
                  <a:cubicBezTo>
                    <a:pt x="189160" y="73670"/>
                    <a:pt x="180677" y="54768"/>
                    <a:pt x="165199" y="39290"/>
                  </a:cubicBezTo>
                  <a:close/>
                  <a:moveTo>
                    <a:pt x="101798" y="12501"/>
                  </a:moveTo>
                  <a:cubicBezTo>
                    <a:pt x="78283" y="12501"/>
                    <a:pt x="58043" y="20538"/>
                    <a:pt x="41076" y="36611"/>
                  </a:cubicBezTo>
                  <a:lnTo>
                    <a:pt x="101798" y="97333"/>
                  </a:lnTo>
                  <a:lnTo>
                    <a:pt x="160734" y="34825"/>
                  </a:lnTo>
                  <a:cubicBezTo>
                    <a:pt x="156567" y="31551"/>
                    <a:pt x="153590" y="29319"/>
                    <a:pt x="151804" y="28128"/>
                  </a:cubicBezTo>
                  <a:cubicBezTo>
                    <a:pt x="136922" y="17710"/>
                    <a:pt x="120253" y="12501"/>
                    <a:pt x="101798" y="12501"/>
                  </a:cubicBezTo>
                  <a:close/>
                  <a:moveTo>
                    <a:pt x="101798" y="0"/>
                  </a:moveTo>
                  <a:cubicBezTo>
                    <a:pt x="122932" y="0"/>
                    <a:pt x="141982" y="5804"/>
                    <a:pt x="158948" y="17412"/>
                  </a:cubicBezTo>
                  <a:cubicBezTo>
                    <a:pt x="172938" y="26937"/>
                    <a:pt x="183877" y="39141"/>
                    <a:pt x="191765" y="54024"/>
                  </a:cubicBezTo>
                  <a:cubicBezTo>
                    <a:pt x="199653" y="68907"/>
                    <a:pt x="203597" y="84832"/>
                    <a:pt x="203597" y="101798"/>
                  </a:cubicBezTo>
                  <a:lnTo>
                    <a:pt x="203597" y="108942"/>
                  </a:lnTo>
                  <a:cubicBezTo>
                    <a:pt x="201811" y="135433"/>
                    <a:pt x="191095" y="157832"/>
                    <a:pt x="171450" y="176138"/>
                  </a:cubicBezTo>
                  <a:cubicBezTo>
                    <a:pt x="151804" y="194444"/>
                    <a:pt x="128587" y="203597"/>
                    <a:pt x="101798" y="203597"/>
                  </a:cubicBezTo>
                  <a:cubicBezTo>
                    <a:pt x="73818" y="203597"/>
                    <a:pt x="49857" y="193625"/>
                    <a:pt x="29914" y="173682"/>
                  </a:cubicBezTo>
                  <a:cubicBezTo>
                    <a:pt x="9971" y="153739"/>
                    <a:pt x="0" y="129778"/>
                    <a:pt x="0" y="101798"/>
                  </a:cubicBezTo>
                  <a:cubicBezTo>
                    <a:pt x="0" y="73818"/>
                    <a:pt x="9971" y="49857"/>
                    <a:pt x="29914" y="29914"/>
                  </a:cubicBezTo>
                  <a:cubicBezTo>
                    <a:pt x="49857" y="9971"/>
                    <a:pt x="73818" y="0"/>
                    <a:pt x="101798"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a:cs typeface="+mn-ea"/>
                <a:sym typeface="+mn-lt"/>
              </a:endParaRPr>
            </a:p>
          </p:txBody>
        </p:sp>
      </p:grpSp>
      <p:grpSp>
        <p:nvGrpSpPr>
          <p:cNvPr id="46" name="Group 5"/>
          <p:cNvGrpSpPr/>
          <p:nvPr/>
        </p:nvGrpSpPr>
        <p:grpSpPr>
          <a:xfrm>
            <a:off x="4641993" y="1365693"/>
            <a:ext cx="1890033" cy="2728408"/>
            <a:chOff x="6259793" y="2029940"/>
            <a:chExt cx="2269165" cy="3275714"/>
          </a:xfrm>
        </p:grpSpPr>
        <p:sp>
          <p:nvSpPr>
            <p:cNvPr id="47" name="Rounded Rectangle 30"/>
            <p:cNvSpPr/>
            <p:nvPr/>
          </p:nvSpPr>
          <p:spPr>
            <a:xfrm>
              <a:off x="6259793" y="2029940"/>
              <a:ext cx="2269165" cy="3275714"/>
            </a:xfrm>
            <a:prstGeom prst="roundRect">
              <a:avLst>
                <a:gd name="adj" fmla="val 4016"/>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8" name="Rectangle 31"/>
            <p:cNvSpPr/>
            <p:nvPr/>
          </p:nvSpPr>
          <p:spPr>
            <a:xfrm>
              <a:off x="6259793" y="4412519"/>
              <a:ext cx="2269165"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9" name="Rectangle 34"/>
            <p:cNvSpPr/>
            <p:nvPr/>
          </p:nvSpPr>
          <p:spPr>
            <a:xfrm>
              <a:off x="6587380" y="3641654"/>
              <a:ext cx="1613992" cy="554273"/>
            </a:xfrm>
            <a:prstGeom prst="rect">
              <a:avLst/>
            </a:prstGeom>
          </p:spPr>
          <p:txBody>
            <a:bodyPr wrap="square">
              <a:spAutoFit/>
            </a:bodyPr>
            <a:lstStyle/>
            <a:p>
              <a:pPr algn="ctr"/>
              <a:r>
                <a:rPr lang="zh-CN" altLang="en-US" sz="800" dirty="0">
                  <a:solidFill>
                    <a:srgbClr val="000000"/>
                  </a:solidFill>
                  <a:cs typeface="+mn-ea"/>
                  <a:sym typeface="+mn-lt"/>
                </a:rPr>
                <a:t>您的内容打在这里，或者通过复制您的文本后，在此框中选择粘贴</a:t>
              </a:r>
            </a:p>
          </p:txBody>
        </p:sp>
        <p:sp>
          <p:nvSpPr>
            <p:cNvPr id="50" name="TextBox 49"/>
            <p:cNvSpPr txBox="1"/>
            <p:nvPr/>
          </p:nvSpPr>
          <p:spPr>
            <a:xfrm>
              <a:off x="7033553" y="4470288"/>
              <a:ext cx="899154" cy="314088"/>
            </a:xfrm>
            <a:prstGeom prst="rect">
              <a:avLst/>
            </a:prstGeom>
            <a:noFill/>
          </p:spPr>
          <p:txBody>
            <a:bodyPr wrap="none" rtlCol="0">
              <a:spAutoFit/>
            </a:bodyPr>
            <a:lstStyle/>
            <a:p>
              <a:pPr algn="ctr" defTabSz="882650"/>
              <a:r>
                <a:rPr lang="zh-CN" altLang="en-US" sz="1100" dirty="0">
                  <a:solidFill>
                    <a:schemeClr val="bg1"/>
                  </a:solidFill>
                  <a:cs typeface="+mn-ea"/>
                  <a:sym typeface="+mn-lt"/>
                </a:rPr>
                <a:t>添加标题</a:t>
              </a:r>
              <a:endParaRPr lang="en-US" altLang="zh-CN" sz="1100" dirty="0">
                <a:solidFill>
                  <a:schemeClr val="bg1"/>
                </a:solidFill>
                <a:cs typeface="+mn-ea"/>
                <a:sym typeface="+mn-lt"/>
              </a:endParaRPr>
            </a:p>
          </p:txBody>
        </p:sp>
        <p:sp>
          <p:nvSpPr>
            <p:cNvPr id="51" name="Freeform 48"/>
            <p:cNvSpPr/>
            <p:nvPr/>
          </p:nvSpPr>
          <p:spPr>
            <a:xfrm>
              <a:off x="7036225" y="2598099"/>
              <a:ext cx="716300" cy="719010"/>
            </a:xfrm>
            <a:custGeom>
              <a:avLst/>
              <a:gdLst/>
              <a:ahLst/>
              <a:cxnLst/>
              <a:rect l="l" t="t" r="r" b="b"/>
              <a:pathLst>
                <a:path w="204608" h="205382">
                  <a:moveTo>
                    <a:pt x="46881" y="32147"/>
                  </a:moveTo>
                  <a:cubicBezTo>
                    <a:pt x="48667" y="31254"/>
                    <a:pt x="50155" y="31551"/>
                    <a:pt x="51346" y="33039"/>
                  </a:cubicBezTo>
                  <a:cubicBezTo>
                    <a:pt x="52536" y="34825"/>
                    <a:pt x="52239" y="36314"/>
                    <a:pt x="50453" y="37504"/>
                  </a:cubicBezTo>
                  <a:cubicBezTo>
                    <a:pt x="37356" y="45541"/>
                    <a:pt x="30807" y="57298"/>
                    <a:pt x="30807" y="72777"/>
                  </a:cubicBezTo>
                  <a:cubicBezTo>
                    <a:pt x="30807" y="74860"/>
                    <a:pt x="29766" y="75902"/>
                    <a:pt x="27682" y="75902"/>
                  </a:cubicBezTo>
                  <a:cubicBezTo>
                    <a:pt x="25599" y="75902"/>
                    <a:pt x="24557" y="74860"/>
                    <a:pt x="24557" y="72777"/>
                  </a:cubicBezTo>
                  <a:cubicBezTo>
                    <a:pt x="24557" y="54917"/>
                    <a:pt x="31998" y="41374"/>
                    <a:pt x="46881" y="32147"/>
                  </a:cubicBezTo>
                  <a:close/>
                  <a:moveTo>
                    <a:pt x="61168" y="25896"/>
                  </a:moveTo>
                  <a:cubicBezTo>
                    <a:pt x="63252" y="25300"/>
                    <a:pt x="64591" y="26045"/>
                    <a:pt x="65187" y="28128"/>
                  </a:cubicBezTo>
                  <a:cubicBezTo>
                    <a:pt x="65782" y="30212"/>
                    <a:pt x="65038" y="31551"/>
                    <a:pt x="62954" y="32147"/>
                  </a:cubicBezTo>
                  <a:cubicBezTo>
                    <a:pt x="62657" y="32147"/>
                    <a:pt x="62136" y="32221"/>
                    <a:pt x="61392" y="32370"/>
                  </a:cubicBezTo>
                  <a:cubicBezTo>
                    <a:pt x="60648" y="32519"/>
                    <a:pt x="60127" y="32742"/>
                    <a:pt x="59829" y="33039"/>
                  </a:cubicBezTo>
                  <a:lnTo>
                    <a:pt x="58936" y="33039"/>
                  </a:lnTo>
                  <a:cubicBezTo>
                    <a:pt x="57448" y="33039"/>
                    <a:pt x="56406" y="32295"/>
                    <a:pt x="55811" y="30807"/>
                  </a:cubicBezTo>
                  <a:cubicBezTo>
                    <a:pt x="55215" y="29319"/>
                    <a:pt x="55811" y="27979"/>
                    <a:pt x="57597" y="26789"/>
                  </a:cubicBezTo>
                  <a:cubicBezTo>
                    <a:pt x="58787" y="26789"/>
                    <a:pt x="59978" y="26491"/>
                    <a:pt x="61168" y="25896"/>
                  </a:cubicBezTo>
                  <a:close/>
                  <a:moveTo>
                    <a:pt x="72331" y="12948"/>
                  </a:moveTo>
                  <a:cubicBezTo>
                    <a:pt x="55959" y="12948"/>
                    <a:pt x="41895" y="18752"/>
                    <a:pt x="30138" y="30361"/>
                  </a:cubicBezTo>
                  <a:cubicBezTo>
                    <a:pt x="18380" y="41969"/>
                    <a:pt x="12502" y="55959"/>
                    <a:pt x="12502" y="72330"/>
                  </a:cubicBezTo>
                  <a:cubicBezTo>
                    <a:pt x="12502" y="88999"/>
                    <a:pt x="18380" y="103138"/>
                    <a:pt x="30138" y="114746"/>
                  </a:cubicBezTo>
                  <a:cubicBezTo>
                    <a:pt x="41895" y="126355"/>
                    <a:pt x="55959" y="132159"/>
                    <a:pt x="72331" y="132159"/>
                  </a:cubicBezTo>
                  <a:cubicBezTo>
                    <a:pt x="82451" y="132159"/>
                    <a:pt x="91678" y="129778"/>
                    <a:pt x="100013" y="125015"/>
                  </a:cubicBezTo>
                  <a:cubicBezTo>
                    <a:pt x="102691" y="123527"/>
                    <a:pt x="105222" y="123973"/>
                    <a:pt x="107603" y="126355"/>
                  </a:cubicBezTo>
                  <a:lnTo>
                    <a:pt x="132606" y="151358"/>
                  </a:lnTo>
                  <a:lnTo>
                    <a:pt x="134838" y="149572"/>
                  </a:lnTo>
                  <a:cubicBezTo>
                    <a:pt x="137517" y="148084"/>
                    <a:pt x="140047" y="148232"/>
                    <a:pt x="142429" y="150018"/>
                  </a:cubicBezTo>
                  <a:lnTo>
                    <a:pt x="150912" y="157162"/>
                  </a:lnTo>
                  <a:cubicBezTo>
                    <a:pt x="153293" y="159543"/>
                    <a:pt x="153740" y="161925"/>
                    <a:pt x="152251" y="164306"/>
                  </a:cubicBezTo>
                  <a:lnTo>
                    <a:pt x="150465" y="169217"/>
                  </a:lnTo>
                  <a:lnTo>
                    <a:pt x="157609" y="176361"/>
                  </a:lnTo>
                  <a:lnTo>
                    <a:pt x="167878" y="177254"/>
                  </a:lnTo>
                  <a:cubicBezTo>
                    <a:pt x="170259" y="177254"/>
                    <a:pt x="172045" y="178593"/>
                    <a:pt x="173236" y="181272"/>
                  </a:cubicBezTo>
                  <a:lnTo>
                    <a:pt x="176808" y="191541"/>
                  </a:lnTo>
                  <a:lnTo>
                    <a:pt x="191542" y="187970"/>
                  </a:lnTo>
                  <a:lnTo>
                    <a:pt x="189309" y="169217"/>
                  </a:lnTo>
                  <a:lnTo>
                    <a:pt x="126802" y="106263"/>
                  </a:lnTo>
                  <a:cubicBezTo>
                    <a:pt x="124420" y="103882"/>
                    <a:pt x="123974" y="101500"/>
                    <a:pt x="125462" y="99119"/>
                  </a:cubicBezTo>
                  <a:cubicBezTo>
                    <a:pt x="129629" y="91082"/>
                    <a:pt x="131713" y="82153"/>
                    <a:pt x="131713" y="72330"/>
                  </a:cubicBezTo>
                  <a:cubicBezTo>
                    <a:pt x="131713" y="55959"/>
                    <a:pt x="125909" y="41969"/>
                    <a:pt x="114300" y="30361"/>
                  </a:cubicBezTo>
                  <a:cubicBezTo>
                    <a:pt x="102691" y="18752"/>
                    <a:pt x="88702" y="12948"/>
                    <a:pt x="72331" y="12948"/>
                  </a:cubicBezTo>
                  <a:close/>
                  <a:moveTo>
                    <a:pt x="72331" y="0"/>
                  </a:moveTo>
                  <a:cubicBezTo>
                    <a:pt x="92274" y="0"/>
                    <a:pt x="109314" y="7069"/>
                    <a:pt x="123453" y="21208"/>
                  </a:cubicBezTo>
                  <a:cubicBezTo>
                    <a:pt x="137592" y="35346"/>
                    <a:pt x="144661" y="52387"/>
                    <a:pt x="144661" y="72330"/>
                  </a:cubicBezTo>
                  <a:cubicBezTo>
                    <a:pt x="144661" y="81260"/>
                    <a:pt x="142726" y="90636"/>
                    <a:pt x="138857" y="100459"/>
                  </a:cubicBezTo>
                  <a:lnTo>
                    <a:pt x="200025" y="161627"/>
                  </a:lnTo>
                  <a:cubicBezTo>
                    <a:pt x="201216" y="162818"/>
                    <a:pt x="201811" y="164157"/>
                    <a:pt x="201811" y="165645"/>
                  </a:cubicBezTo>
                  <a:lnTo>
                    <a:pt x="204490" y="192434"/>
                  </a:lnTo>
                  <a:cubicBezTo>
                    <a:pt x="205085" y="196304"/>
                    <a:pt x="203448" y="198536"/>
                    <a:pt x="199579" y="199132"/>
                  </a:cubicBezTo>
                  <a:lnTo>
                    <a:pt x="174129" y="204936"/>
                  </a:lnTo>
                  <a:cubicBezTo>
                    <a:pt x="173831" y="205234"/>
                    <a:pt x="173385" y="205382"/>
                    <a:pt x="172790" y="205382"/>
                  </a:cubicBezTo>
                  <a:cubicBezTo>
                    <a:pt x="169515" y="205382"/>
                    <a:pt x="167432" y="203894"/>
                    <a:pt x="166539" y="200918"/>
                  </a:cubicBezTo>
                  <a:lnTo>
                    <a:pt x="162967" y="189309"/>
                  </a:lnTo>
                  <a:lnTo>
                    <a:pt x="154484" y="188863"/>
                  </a:lnTo>
                  <a:cubicBezTo>
                    <a:pt x="152698" y="188863"/>
                    <a:pt x="151358" y="188267"/>
                    <a:pt x="150465" y="187077"/>
                  </a:cubicBezTo>
                  <a:lnTo>
                    <a:pt x="138410" y="175022"/>
                  </a:lnTo>
                  <a:cubicBezTo>
                    <a:pt x="136624" y="173236"/>
                    <a:pt x="136178" y="170854"/>
                    <a:pt x="137071" y="167878"/>
                  </a:cubicBezTo>
                  <a:lnTo>
                    <a:pt x="138857" y="163859"/>
                  </a:lnTo>
                  <a:lnTo>
                    <a:pt x="137964" y="162966"/>
                  </a:lnTo>
                  <a:lnTo>
                    <a:pt x="135731" y="164752"/>
                  </a:lnTo>
                  <a:cubicBezTo>
                    <a:pt x="132755" y="166538"/>
                    <a:pt x="129927" y="166390"/>
                    <a:pt x="127248" y="164306"/>
                  </a:cubicBezTo>
                  <a:lnTo>
                    <a:pt x="101799" y="138410"/>
                  </a:lnTo>
                  <a:cubicBezTo>
                    <a:pt x="91976" y="142577"/>
                    <a:pt x="82153" y="144661"/>
                    <a:pt x="72331" y="144661"/>
                  </a:cubicBezTo>
                  <a:cubicBezTo>
                    <a:pt x="52388" y="144661"/>
                    <a:pt x="35347" y="137666"/>
                    <a:pt x="21208" y="123676"/>
                  </a:cubicBezTo>
                  <a:cubicBezTo>
                    <a:pt x="7069" y="109686"/>
                    <a:pt x="0" y="92571"/>
                    <a:pt x="0" y="72330"/>
                  </a:cubicBezTo>
                  <a:cubicBezTo>
                    <a:pt x="0" y="52387"/>
                    <a:pt x="7069" y="35346"/>
                    <a:pt x="21208" y="21208"/>
                  </a:cubicBezTo>
                  <a:cubicBezTo>
                    <a:pt x="35347" y="7069"/>
                    <a:pt x="52388" y="0"/>
                    <a:pt x="72331"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a:cs typeface="+mn-ea"/>
                <a:sym typeface="+mn-lt"/>
              </a:endParaRPr>
            </a:p>
          </p:txBody>
        </p:sp>
      </p:grpSp>
      <p:grpSp>
        <p:nvGrpSpPr>
          <p:cNvPr id="52" name="Group 6"/>
          <p:cNvGrpSpPr/>
          <p:nvPr/>
        </p:nvGrpSpPr>
        <p:grpSpPr>
          <a:xfrm>
            <a:off x="6589556" y="1365693"/>
            <a:ext cx="1890033" cy="2728408"/>
            <a:chOff x="8856544" y="2029940"/>
            <a:chExt cx="2269165" cy="3275714"/>
          </a:xfrm>
        </p:grpSpPr>
        <p:sp>
          <p:nvSpPr>
            <p:cNvPr id="53" name="Rounded Rectangle 36"/>
            <p:cNvSpPr/>
            <p:nvPr/>
          </p:nvSpPr>
          <p:spPr>
            <a:xfrm>
              <a:off x="8856544" y="2029940"/>
              <a:ext cx="2269165" cy="3275714"/>
            </a:xfrm>
            <a:prstGeom prst="roundRect">
              <a:avLst>
                <a:gd name="adj" fmla="val 4016"/>
              </a:avLst>
            </a:prstGeom>
            <a:solidFill>
              <a:schemeClr val="bg1"/>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54" name="Rectangle 37"/>
            <p:cNvSpPr/>
            <p:nvPr/>
          </p:nvSpPr>
          <p:spPr>
            <a:xfrm>
              <a:off x="8856544" y="4412519"/>
              <a:ext cx="2269165" cy="4572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lumMod val="50000"/>
                  </a:schemeClr>
                </a:solidFill>
                <a:cs typeface="+mn-ea"/>
                <a:sym typeface="+mn-lt"/>
              </a:endParaRPr>
            </a:p>
          </p:txBody>
        </p:sp>
        <p:sp>
          <p:nvSpPr>
            <p:cNvPr id="55" name="Rectangle 40"/>
            <p:cNvSpPr/>
            <p:nvPr/>
          </p:nvSpPr>
          <p:spPr>
            <a:xfrm>
              <a:off x="9184131" y="3641654"/>
              <a:ext cx="1613992" cy="554273"/>
            </a:xfrm>
            <a:prstGeom prst="rect">
              <a:avLst/>
            </a:prstGeom>
          </p:spPr>
          <p:txBody>
            <a:bodyPr wrap="square">
              <a:spAutoFit/>
            </a:bodyPr>
            <a:lstStyle/>
            <a:p>
              <a:pPr algn="ctr"/>
              <a:r>
                <a:rPr lang="zh-CN" altLang="en-US" sz="800" dirty="0">
                  <a:solidFill>
                    <a:srgbClr val="000000"/>
                  </a:solidFill>
                  <a:cs typeface="+mn-ea"/>
                  <a:sym typeface="+mn-lt"/>
                </a:rPr>
                <a:t>您的内容打在这里，或者通过复制您的文本后，在此框中选择粘贴</a:t>
              </a:r>
            </a:p>
          </p:txBody>
        </p:sp>
        <p:sp>
          <p:nvSpPr>
            <p:cNvPr id="56" name="TextBox 55"/>
            <p:cNvSpPr txBox="1"/>
            <p:nvPr/>
          </p:nvSpPr>
          <p:spPr>
            <a:xfrm>
              <a:off x="9675075" y="4461050"/>
              <a:ext cx="899154" cy="314088"/>
            </a:xfrm>
            <a:prstGeom prst="rect">
              <a:avLst/>
            </a:prstGeom>
            <a:noFill/>
          </p:spPr>
          <p:txBody>
            <a:bodyPr wrap="none" rtlCol="0">
              <a:spAutoFit/>
            </a:bodyPr>
            <a:lstStyle/>
            <a:p>
              <a:pPr algn="ctr" defTabSz="882650"/>
              <a:r>
                <a:rPr lang="zh-CN" altLang="en-US" sz="1100" dirty="0">
                  <a:solidFill>
                    <a:schemeClr val="accent1">
                      <a:lumMod val="50000"/>
                    </a:schemeClr>
                  </a:solidFill>
                  <a:cs typeface="+mn-ea"/>
                  <a:sym typeface="+mn-lt"/>
                </a:rPr>
                <a:t>添加标题</a:t>
              </a:r>
              <a:endParaRPr lang="en-US" altLang="zh-CN" sz="1100" dirty="0">
                <a:solidFill>
                  <a:schemeClr val="accent1">
                    <a:lumMod val="50000"/>
                  </a:schemeClr>
                </a:solidFill>
                <a:cs typeface="+mn-ea"/>
                <a:sym typeface="+mn-lt"/>
              </a:endParaRPr>
            </a:p>
          </p:txBody>
        </p:sp>
        <p:sp>
          <p:nvSpPr>
            <p:cNvPr id="57" name="Freeform 50"/>
            <p:cNvSpPr/>
            <p:nvPr/>
          </p:nvSpPr>
          <p:spPr>
            <a:xfrm>
              <a:off x="9630698" y="2598099"/>
              <a:ext cx="714360" cy="705078"/>
            </a:xfrm>
            <a:custGeom>
              <a:avLst/>
              <a:gdLst/>
              <a:ahLst/>
              <a:cxnLst/>
              <a:rect l="l" t="t" r="r" b="b"/>
              <a:pathLst>
                <a:path w="206276" h="203596">
                  <a:moveTo>
                    <a:pt x="95548" y="108049"/>
                  </a:moveTo>
                  <a:cubicBezTo>
                    <a:pt x="93762" y="108049"/>
                    <a:pt x="92199" y="108719"/>
                    <a:pt x="90860" y="110058"/>
                  </a:cubicBezTo>
                  <a:cubicBezTo>
                    <a:pt x="89520" y="111397"/>
                    <a:pt x="88850" y="112960"/>
                    <a:pt x="88850" y="114746"/>
                  </a:cubicBezTo>
                  <a:lnTo>
                    <a:pt x="88850" y="129927"/>
                  </a:lnTo>
                  <a:cubicBezTo>
                    <a:pt x="88850" y="134391"/>
                    <a:pt x="91083" y="136624"/>
                    <a:pt x="95548" y="136624"/>
                  </a:cubicBezTo>
                  <a:lnTo>
                    <a:pt x="110728" y="136624"/>
                  </a:lnTo>
                  <a:cubicBezTo>
                    <a:pt x="115193" y="136624"/>
                    <a:pt x="117426" y="134391"/>
                    <a:pt x="117426" y="129927"/>
                  </a:cubicBezTo>
                  <a:lnTo>
                    <a:pt x="117426" y="114746"/>
                  </a:lnTo>
                  <a:cubicBezTo>
                    <a:pt x="117426" y="112960"/>
                    <a:pt x="116756" y="111397"/>
                    <a:pt x="115416" y="110058"/>
                  </a:cubicBezTo>
                  <a:cubicBezTo>
                    <a:pt x="114077" y="108719"/>
                    <a:pt x="112514" y="108049"/>
                    <a:pt x="110728" y="108049"/>
                  </a:cubicBezTo>
                  <a:close/>
                  <a:moveTo>
                    <a:pt x="21878" y="54024"/>
                  </a:moveTo>
                  <a:cubicBezTo>
                    <a:pt x="19497" y="54024"/>
                    <a:pt x="17339" y="54992"/>
                    <a:pt x="15404" y="56926"/>
                  </a:cubicBezTo>
                  <a:cubicBezTo>
                    <a:pt x="13469" y="58861"/>
                    <a:pt x="12502" y="61019"/>
                    <a:pt x="12502" y="63400"/>
                  </a:cubicBezTo>
                  <a:lnTo>
                    <a:pt x="12502" y="117871"/>
                  </a:lnTo>
                  <a:lnTo>
                    <a:pt x="22771" y="117871"/>
                  </a:lnTo>
                  <a:cubicBezTo>
                    <a:pt x="24854" y="117871"/>
                    <a:pt x="25896" y="118913"/>
                    <a:pt x="25896" y="120997"/>
                  </a:cubicBezTo>
                  <a:cubicBezTo>
                    <a:pt x="25896" y="123080"/>
                    <a:pt x="24854" y="124122"/>
                    <a:pt x="22771" y="124122"/>
                  </a:cubicBezTo>
                  <a:lnTo>
                    <a:pt x="12502" y="124122"/>
                  </a:lnTo>
                  <a:lnTo>
                    <a:pt x="12502" y="181272"/>
                  </a:lnTo>
                  <a:cubicBezTo>
                    <a:pt x="12502" y="183951"/>
                    <a:pt x="13469" y="186184"/>
                    <a:pt x="15404" y="187970"/>
                  </a:cubicBezTo>
                  <a:cubicBezTo>
                    <a:pt x="17339" y="189755"/>
                    <a:pt x="19497" y="190648"/>
                    <a:pt x="21878" y="190648"/>
                  </a:cubicBezTo>
                  <a:lnTo>
                    <a:pt x="184398" y="190648"/>
                  </a:lnTo>
                  <a:cubicBezTo>
                    <a:pt x="186779" y="190648"/>
                    <a:pt x="188937" y="189755"/>
                    <a:pt x="190872" y="187970"/>
                  </a:cubicBezTo>
                  <a:cubicBezTo>
                    <a:pt x="192807" y="186184"/>
                    <a:pt x="193774" y="183951"/>
                    <a:pt x="193774" y="181272"/>
                  </a:cubicBezTo>
                  <a:lnTo>
                    <a:pt x="193774" y="124122"/>
                  </a:lnTo>
                  <a:lnTo>
                    <a:pt x="123676" y="124122"/>
                  </a:lnTo>
                  <a:lnTo>
                    <a:pt x="123676" y="130373"/>
                  </a:lnTo>
                  <a:cubicBezTo>
                    <a:pt x="123676" y="133647"/>
                    <a:pt x="122411" y="136549"/>
                    <a:pt x="119881" y="139079"/>
                  </a:cubicBezTo>
                  <a:cubicBezTo>
                    <a:pt x="117351" y="141610"/>
                    <a:pt x="114300" y="142875"/>
                    <a:pt x="110728" y="142875"/>
                  </a:cubicBezTo>
                  <a:lnTo>
                    <a:pt x="95548" y="142875"/>
                  </a:lnTo>
                  <a:cubicBezTo>
                    <a:pt x="91976" y="142875"/>
                    <a:pt x="88925" y="141610"/>
                    <a:pt x="86395" y="139079"/>
                  </a:cubicBezTo>
                  <a:cubicBezTo>
                    <a:pt x="83865" y="136549"/>
                    <a:pt x="82600" y="133647"/>
                    <a:pt x="82600" y="130373"/>
                  </a:cubicBezTo>
                  <a:lnTo>
                    <a:pt x="82600" y="124122"/>
                  </a:lnTo>
                  <a:lnTo>
                    <a:pt x="41523" y="124122"/>
                  </a:lnTo>
                  <a:cubicBezTo>
                    <a:pt x="39440" y="124122"/>
                    <a:pt x="38398" y="123080"/>
                    <a:pt x="38398" y="120997"/>
                  </a:cubicBezTo>
                  <a:cubicBezTo>
                    <a:pt x="38398" y="118913"/>
                    <a:pt x="39440" y="117871"/>
                    <a:pt x="41523" y="117871"/>
                  </a:cubicBezTo>
                  <a:lnTo>
                    <a:pt x="82600" y="117871"/>
                  </a:lnTo>
                  <a:lnTo>
                    <a:pt x="82600" y="114746"/>
                  </a:lnTo>
                  <a:cubicBezTo>
                    <a:pt x="82600" y="111174"/>
                    <a:pt x="83865" y="108123"/>
                    <a:pt x="86395" y="105593"/>
                  </a:cubicBezTo>
                  <a:cubicBezTo>
                    <a:pt x="88925" y="103063"/>
                    <a:pt x="91976" y="101798"/>
                    <a:pt x="95548" y="101798"/>
                  </a:cubicBezTo>
                  <a:lnTo>
                    <a:pt x="110728" y="101798"/>
                  </a:lnTo>
                  <a:cubicBezTo>
                    <a:pt x="114300" y="101798"/>
                    <a:pt x="117351" y="103063"/>
                    <a:pt x="119881" y="105593"/>
                  </a:cubicBezTo>
                  <a:cubicBezTo>
                    <a:pt x="122411" y="108123"/>
                    <a:pt x="123676" y="111174"/>
                    <a:pt x="123676" y="114746"/>
                  </a:cubicBezTo>
                  <a:lnTo>
                    <a:pt x="123676" y="117871"/>
                  </a:lnTo>
                  <a:lnTo>
                    <a:pt x="193774" y="117871"/>
                  </a:lnTo>
                  <a:lnTo>
                    <a:pt x="193774" y="63400"/>
                  </a:lnTo>
                  <a:cubicBezTo>
                    <a:pt x="193774" y="61019"/>
                    <a:pt x="192807" y="58861"/>
                    <a:pt x="190872" y="56926"/>
                  </a:cubicBezTo>
                  <a:cubicBezTo>
                    <a:pt x="188937" y="54992"/>
                    <a:pt x="186779" y="54024"/>
                    <a:pt x="184398" y="54024"/>
                  </a:cubicBezTo>
                  <a:close/>
                  <a:moveTo>
                    <a:pt x="89743" y="12948"/>
                  </a:moveTo>
                  <a:cubicBezTo>
                    <a:pt x="84981" y="12948"/>
                    <a:pt x="82600" y="15329"/>
                    <a:pt x="82600" y="20091"/>
                  </a:cubicBezTo>
                  <a:lnTo>
                    <a:pt x="82600" y="41523"/>
                  </a:lnTo>
                  <a:lnTo>
                    <a:pt x="123676" y="41523"/>
                  </a:lnTo>
                  <a:lnTo>
                    <a:pt x="123676" y="20091"/>
                  </a:lnTo>
                  <a:cubicBezTo>
                    <a:pt x="123676" y="15329"/>
                    <a:pt x="119807" y="12948"/>
                    <a:pt x="112068" y="12948"/>
                  </a:cubicBezTo>
                  <a:close/>
                  <a:moveTo>
                    <a:pt x="89743" y="0"/>
                  </a:moveTo>
                  <a:lnTo>
                    <a:pt x="115193" y="0"/>
                  </a:lnTo>
                  <a:cubicBezTo>
                    <a:pt x="121742" y="0"/>
                    <a:pt x="126950" y="1860"/>
                    <a:pt x="130820" y="5581"/>
                  </a:cubicBezTo>
                  <a:cubicBezTo>
                    <a:pt x="134690" y="9301"/>
                    <a:pt x="136624" y="14138"/>
                    <a:pt x="136624" y="20091"/>
                  </a:cubicBezTo>
                  <a:lnTo>
                    <a:pt x="136624" y="41523"/>
                  </a:lnTo>
                  <a:lnTo>
                    <a:pt x="184398" y="41523"/>
                  </a:lnTo>
                  <a:cubicBezTo>
                    <a:pt x="190351" y="41523"/>
                    <a:pt x="195486" y="43681"/>
                    <a:pt x="199802" y="47997"/>
                  </a:cubicBezTo>
                  <a:cubicBezTo>
                    <a:pt x="204118" y="52313"/>
                    <a:pt x="206276" y="57447"/>
                    <a:pt x="206276" y="63400"/>
                  </a:cubicBezTo>
                  <a:lnTo>
                    <a:pt x="206276" y="181272"/>
                  </a:lnTo>
                  <a:cubicBezTo>
                    <a:pt x="206276" y="187225"/>
                    <a:pt x="204118" y="192434"/>
                    <a:pt x="199802" y="196899"/>
                  </a:cubicBezTo>
                  <a:cubicBezTo>
                    <a:pt x="195486" y="201364"/>
                    <a:pt x="190351" y="203596"/>
                    <a:pt x="184398" y="203596"/>
                  </a:cubicBezTo>
                  <a:lnTo>
                    <a:pt x="21878" y="203596"/>
                  </a:lnTo>
                  <a:cubicBezTo>
                    <a:pt x="15925" y="203596"/>
                    <a:pt x="10790" y="201364"/>
                    <a:pt x="6474" y="196899"/>
                  </a:cubicBezTo>
                  <a:cubicBezTo>
                    <a:pt x="2158" y="192434"/>
                    <a:pt x="0" y="187225"/>
                    <a:pt x="0" y="181272"/>
                  </a:cubicBezTo>
                  <a:lnTo>
                    <a:pt x="0" y="63400"/>
                  </a:lnTo>
                  <a:cubicBezTo>
                    <a:pt x="0" y="57447"/>
                    <a:pt x="2158" y="52313"/>
                    <a:pt x="6474" y="47997"/>
                  </a:cubicBezTo>
                  <a:cubicBezTo>
                    <a:pt x="10790" y="43681"/>
                    <a:pt x="15925" y="41523"/>
                    <a:pt x="21878" y="41523"/>
                  </a:cubicBezTo>
                  <a:lnTo>
                    <a:pt x="69652" y="41523"/>
                  </a:lnTo>
                  <a:lnTo>
                    <a:pt x="69652" y="20091"/>
                  </a:lnTo>
                  <a:cubicBezTo>
                    <a:pt x="69652" y="14138"/>
                    <a:pt x="71363" y="9301"/>
                    <a:pt x="74786" y="5581"/>
                  </a:cubicBezTo>
                  <a:cubicBezTo>
                    <a:pt x="78209" y="1860"/>
                    <a:pt x="83195" y="0"/>
                    <a:pt x="89743"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en-US" dirty="0">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anim calcmode="lin" valueType="num">
                                      <p:cBhvr>
                                        <p:cTn id="8" dur="500" fill="hold"/>
                                        <p:tgtEl>
                                          <p:spTgt spid="33"/>
                                        </p:tgtEl>
                                        <p:attrNameLst>
                                          <p:attrName>ppt_x</p:attrName>
                                        </p:attrNameLst>
                                      </p:cBhvr>
                                      <p:tavLst>
                                        <p:tav tm="0">
                                          <p:val>
                                            <p:strVal val="#ppt_x"/>
                                          </p:val>
                                        </p:tav>
                                        <p:tav tm="100000">
                                          <p:val>
                                            <p:strVal val="#ppt_x"/>
                                          </p:val>
                                        </p:tav>
                                      </p:tavLst>
                                    </p:anim>
                                    <p:anim calcmode="lin" valueType="num">
                                      <p:cBhvr>
                                        <p:cTn id="9" dur="5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fade">
                                      <p:cBhvr>
                                        <p:cTn id="13" dur="500"/>
                                        <p:tgtEl>
                                          <p:spTgt spid="40"/>
                                        </p:tgtEl>
                                      </p:cBhvr>
                                    </p:animEffect>
                                    <p:anim calcmode="lin" valueType="num">
                                      <p:cBhvr>
                                        <p:cTn id="14" dur="500" fill="hold"/>
                                        <p:tgtEl>
                                          <p:spTgt spid="40"/>
                                        </p:tgtEl>
                                        <p:attrNameLst>
                                          <p:attrName>ppt_x</p:attrName>
                                        </p:attrNameLst>
                                      </p:cBhvr>
                                      <p:tavLst>
                                        <p:tav tm="0">
                                          <p:val>
                                            <p:strVal val="#ppt_x"/>
                                          </p:val>
                                        </p:tav>
                                        <p:tav tm="100000">
                                          <p:val>
                                            <p:strVal val="#ppt_x"/>
                                          </p:val>
                                        </p:tav>
                                      </p:tavLst>
                                    </p:anim>
                                    <p:anim calcmode="lin" valueType="num">
                                      <p:cBhvr>
                                        <p:cTn id="15" dur="500" fill="hold"/>
                                        <p:tgtEl>
                                          <p:spTgt spid="4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anim calcmode="lin" valueType="num">
                                      <p:cBhvr>
                                        <p:cTn id="20" dur="500" fill="hold"/>
                                        <p:tgtEl>
                                          <p:spTgt spid="46"/>
                                        </p:tgtEl>
                                        <p:attrNameLst>
                                          <p:attrName>ppt_x</p:attrName>
                                        </p:attrNameLst>
                                      </p:cBhvr>
                                      <p:tavLst>
                                        <p:tav tm="0">
                                          <p:val>
                                            <p:strVal val="#ppt_x"/>
                                          </p:val>
                                        </p:tav>
                                        <p:tav tm="100000">
                                          <p:val>
                                            <p:strVal val="#ppt_x"/>
                                          </p:val>
                                        </p:tav>
                                      </p:tavLst>
                                    </p:anim>
                                    <p:anim calcmode="lin" valueType="num">
                                      <p:cBhvr>
                                        <p:cTn id="21" dur="5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anim calcmode="lin" valueType="num">
                                      <p:cBhvr>
                                        <p:cTn id="26" dur="500" fill="hold"/>
                                        <p:tgtEl>
                                          <p:spTgt spid="52"/>
                                        </p:tgtEl>
                                        <p:attrNameLst>
                                          <p:attrName>ppt_x</p:attrName>
                                        </p:attrNameLst>
                                      </p:cBhvr>
                                      <p:tavLst>
                                        <p:tav tm="0">
                                          <p:val>
                                            <p:strVal val="#ppt_x"/>
                                          </p:val>
                                        </p:tav>
                                        <p:tav tm="100000">
                                          <p:val>
                                            <p:strVal val="#ppt_x"/>
                                          </p:val>
                                        </p:tav>
                                      </p:tavLst>
                                    </p:anim>
                                    <p:anim calcmode="lin" valueType="num">
                                      <p:cBhvr>
                                        <p:cTn id="27" dur="5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9" name="TextBox 84"/>
          <p:cNvSpPr txBox="1"/>
          <p:nvPr/>
        </p:nvSpPr>
        <p:spPr>
          <a:xfrm>
            <a:off x="897468" y="1319935"/>
            <a:ext cx="7340591" cy="1107996"/>
          </a:xfrm>
          <a:prstGeom prst="rect">
            <a:avLst/>
          </a:prstGeom>
          <a:noFill/>
          <a:ln>
            <a:noFill/>
          </a:ln>
        </p:spPr>
        <p:txBody>
          <a:bodyPr vert="horz" wrap="square" lIns="0" tIns="0" rIns="0" bIns="0" rtlCol="0">
            <a:spAutoFit/>
          </a:bodyPr>
          <a:lstStyle/>
          <a:p>
            <a:pPr algn="ctr">
              <a:lnSpc>
                <a:spcPct val="150000"/>
              </a:lnSpc>
            </a:pPr>
            <a:r>
              <a:rPr lang="zh-CN" altLang="en-US" sz="4800" b="1" spc="600" dirty="0">
                <a:solidFill>
                  <a:schemeClr val="accent1">
                    <a:lumMod val="75000"/>
                  </a:schemeClr>
                </a:solidFill>
                <a:cs typeface="+mn-ea"/>
                <a:sym typeface="+mn-lt"/>
              </a:rPr>
              <a:t>感谢您的聆听</a:t>
            </a:r>
            <a:endParaRPr lang="en-US" altLang="zh-CN" sz="4800" b="1" spc="600" dirty="0">
              <a:solidFill>
                <a:schemeClr val="accent1">
                  <a:lumMod val="75000"/>
                </a:schemeClr>
              </a:solidFill>
              <a:cs typeface="+mn-ea"/>
              <a:sym typeface="+mn-lt"/>
            </a:endParaRPr>
          </a:p>
        </p:txBody>
      </p:sp>
      <p:sp>
        <p:nvSpPr>
          <p:cNvPr id="12" name="TextBox 84"/>
          <p:cNvSpPr txBox="1"/>
          <p:nvPr/>
        </p:nvSpPr>
        <p:spPr>
          <a:xfrm>
            <a:off x="1541010" y="2524989"/>
            <a:ext cx="6048672" cy="215444"/>
          </a:xfrm>
          <a:prstGeom prst="rect">
            <a:avLst/>
          </a:prstGeom>
          <a:noFill/>
          <a:ln>
            <a:noFill/>
          </a:ln>
        </p:spPr>
        <p:txBody>
          <a:bodyPr vert="horz" wrap="square" lIns="0" tIns="0" rIns="0" bIns="0" rtlCol="0">
            <a:spAutoFit/>
          </a:bodyPr>
          <a:lstStyle/>
          <a:p>
            <a:pPr algn="ctr"/>
            <a:r>
              <a:rPr lang="en-US" altLang="zh-CN" spc="450" dirty="0">
                <a:solidFill>
                  <a:schemeClr val="accent1">
                    <a:lumMod val="50000"/>
                  </a:schemeClr>
                </a:solidFill>
                <a:cs typeface="+mn-ea"/>
                <a:sym typeface="+mn-lt"/>
              </a:rPr>
              <a:t>[</a:t>
            </a:r>
            <a:r>
              <a:rPr lang="zh-CN" altLang="en-US" spc="450" dirty="0">
                <a:solidFill>
                  <a:schemeClr val="accent1">
                    <a:lumMod val="50000"/>
                  </a:schemeClr>
                </a:solidFill>
                <a:cs typeface="+mn-ea"/>
                <a:sym typeface="+mn-lt"/>
              </a:rPr>
              <a:t>商业计划书</a:t>
            </a:r>
            <a:r>
              <a:rPr lang="en-US" altLang="zh-CN" spc="450" dirty="0">
                <a:solidFill>
                  <a:schemeClr val="accent1">
                    <a:lumMod val="50000"/>
                  </a:schemeClr>
                </a:solidFill>
                <a:cs typeface="+mn-ea"/>
                <a:sym typeface="+mn-lt"/>
              </a:rPr>
              <a:t>/</a:t>
            </a:r>
            <a:r>
              <a:rPr lang="zh-CN" altLang="en-US" spc="450" dirty="0">
                <a:solidFill>
                  <a:schemeClr val="accent1">
                    <a:lumMod val="50000"/>
                  </a:schemeClr>
                </a:solidFill>
                <a:cs typeface="+mn-ea"/>
                <a:sym typeface="+mn-lt"/>
              </a:rPr>
              <a:t>工作总结</a:t>
            </a:r>
            <a:r>
              <a:rPr lang="en-US" altLang="zh-CN" spc="450" dirty="0">
                <a:solidFill>
                  <a:schemeClr val="accent1">
                    <a:lumMod val="50000"/>
                  </a:schemeClr>
                </a:solidFill>
                <a:cs typeface="+mn-ea"/>
                <a:sym typeface="+mn-lt"/>
              </a:rPr>
              <a:t>/</a:t>
            </a:r>
            <a:r>
              <a:rPr lang="zh-CN" altLang="en-US" spc="450" dirty="0">
                <a:solidFill>
                  <a:schemeClr val="accent1">
                    <a:lumMod val="50000"/>
                  </a:schemeClr>
                </a:solidFill>
                <a:cs typeface="+mn-ea"/>
                <a:sym typeface="+mn-lt"/>
              </a:rPr>
              <a:t>工作报告</a:t>
            </a:r>
            <a:r>
              <a:rPr lang="en-US" altLang="zh-CN" spc="450" dirty="0">
                <a:solidFill>
                  <a:schemeClr val="accent1">
                    <a:lumMod val="50000"/>
                  </a:schemeClr>
                </a:solidFill>
                <a:cs typeface="+mn-ea"/>
                <a:sym typeface="+mn-lt"/>
              </a:rPr>
              <a:t>/</a:t>
            </a:r>
            <a:r>
              <a:rPr lang="zh-CN" altLang="en-US" spc="450" dirty="0">
                <a:solidFill>
                  <a:schemeClr val="accent1">
                    <a:lumMod val="50000"/>
                  </a:schemeClr>
                </a:solidFill>
                <a:cs typeface="+mn-ea"/>
                <a:sym typeface="+mn-lt"/>
              </a:rPr>
              <a:t>销售培训</a:t>
            </a:r>
            <a:r>
              <a:rPr lang="en-US" altLang="zh-CN" spc="450" dirty="0">
                <a:solidFill>
                  <a:schemeClr val="accent1">
                    <a:lumMod val="50000"/>
                  </a:schemeClr>
                </a:solidFill>
                <a:cs typeface="+mn-ea"/>
                <a:sym typeface="+mn-lt"/>
              </a:rPr>
              <a:t>]</a:t>
            </a:r>
          </a:p>
        </p:txBody>
      </p:sp>
      <p:cxnSp>
        <p:nvCxnSpPr>
          <p:cNvPr id="13" name="直接连接符 12"/>
          <p:cNvCxnSpPr/>
          <p:nvPr/>
        </p:nvCxnSpPr>
        <p:spPr>
          <a:xfrm>
            <a:off x="4025286" y="2981906"/>
            <a:ext cx="108012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84"/>
          <p:cNvSpPr txBox="1"/>
          <p:nvPr/>
        </p:nvSpPr>
        <p:spPr>
          <a:xfrm>
            <a:off x="2964256" y="3067707"/>
            <a:ext cx="3174489" cy="215444"/>
          </a:xfrm>
          <a:prstGeom prst="rect">
            <a:avLst/>
          </a:prstGeom>
          <a:noFill/>
          <a:ln>
            <a:noFill/>
          </a:ln>
        </p:spPr>
        <p:txBody>
          <a:bodyPr vert="horz" wrap="square" lIns="0" tIns="0" rIns="0" bIns="0" rtlCol="0">
            <a:spAutoFit/>
          </a:bodyPr>
          <a:lstStyle/>
          <a:p>
            <a:pPr algn="ctr"/>
            <a:r>
              <a:rPr lang="zh-CN" altLang="en-US" b="1" dirty="0">
                <a:solidFill>
                  <a:schemeClr val="accent1">
                    <a:lumMod val="50000"/>
                  </a:schemeClr>
                </a:solidFill>
                <a:cs typeface="+mn-ea"/>
                <a:sym typeface="+mn-lt"/>
              </a:rPr>
              <a:t>汇报人：</a:t>
            </a:r>
            <a:r>
              <a:rPr lang="en-US" altLang="zh-CN" b="1">
                <a:solidFill>
                  <a:schemeClr val="accent1">
                    <a:lumMod val="50000"/>
                  </a:schemeClr>
                </a:solidFill>
                <a:cs typeface="+mn-ea"/>
                <a:sym typeface="+mn-lt"/>
              </a:rPr>
              <a:t>xxx</a:t>
            </a:r>
            <a:r>
              <a:rPr lang="zh-CN" altLang="en-US" b="1">
                <a:solidFill>
                  <a:schemeClr val="accent1">
                    <a:lumMod val="50000"/>
                  </a:schemeClr>
                </a:solidFill>
                <a:cs typeface="+mn-ea"/>
                <a:sym typeface="+mn-lt"/>
              </a:rPr>
              <a:t>    </a:t>
            </a:r>
            <a:r>
              <a:rPr lang="zh-CN" altLang="en-US" b="1" dirty="0">
                <a:solidFill>
                  <a:schemeClr val="accent1">
                    <a:lumMod val="50000"/>
                  </a:schemeClr>
                </a:solidFill>
                <a:cs typeface="+mn-ea"/>
                <a:sym typeface="+mn-lt"/>
              </a:rPr>
              <a:t>时间：</a:t>
            </a:r>
            <a:r>
              <a:rPr lang="en-US" altLang="zh-CN" b="1" dirty="0">
                <a:solidFill>
                  <a:schemeClr val="accent1">
                    <a:lumMod val="50000"/>
                  </a:schemeClr>
                </a:solidFill>
                <a:cs typeface="+mn-ea"/>
                <a:sym typeface="+mn-lt"/>
              </a:rPr>
              <a:t>201X</a:t>
            </a:r>
            <a:r>
              <a:rPr lang="zh-CN" altLang="en-US" b="1" dirty="0">
                <a:solidFill>
                  <a:schemeClr val="accent1">
                    <a:lumMod val="50000"/>
                  </a:schemeClr>
                </a:solidFill>
                <a:cs typeface="+mn-ea"/>
                <a:sym typeface="+mn-lt"/>
              </a:rPr>
              <a:t>年</a:t>
            </a:r>
            <a:r>
              <a:rPr lang="en-US" altLang="zh-CN" b="1" dirty="0">
                <a:solidFill>
                  <a:schemeClr val="accent1">
                    <a:lumMod val="50000"/>
                  </a:schemeClr>
                </a:solidFill>
                <a:cs typeface="+mn-ea"/>
                <a:sym typeface="+mn-lt"/>
              </a:rPr>
              <a:t>XX</a:t>
            </a:r>
            <a:r>
              <a:rPr lang="zh-CN" altLang="en-US" b="1" dirty="0">
                <a:solidFill>
                  <a:schemeClr val="accent1">
                    <a:lumMod val="50000"/>
                  </a:schemeClr>
                </a:solidFill>
                <a:cs typeface="+mn-ea"/>
                <a:sym typeface="+mn-lt"/>
              </a:rPr>
              <a:t>月</a:t>
            </a:r>
            <a:endParaRPr lang="en-US" altLang="zh-CN" b="1" dirty="0">
              <a:solidFill>
                <a:schemeClr val="accent1">
                  <a:lumMod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p:tgtEl>
                                          <p:spTgt spid="9"/>
                                        </p:tgtEl>
                                        <p:attrNameLst>
                                          <p:attrName>ppt_y</p:attrName>
                                        </p:attrNameLst>
                                      </p:cBhvr>
                                      <p:tavLst>
                                        <p:tav tm="0">
                                          <p:val>
                                            <p:strVal val="#ppt_y+#ppt_h*1.125000"/>
                                          </p:val>
                                        </p:tav>
                                        <p:tav tm="100000">
                                          <p:val>
                                            <p:strVal val="#ppt_y"/>
                                          </p:val>
                                        </p:tav>
                                      </p:tavLst>
                                    </p:anim>
                                    <p:animEffect transition="in" filter="wipe(up)">
                                      <p:cBhvr>
                                        <p:cTn id="8" dur="750"/>
                                        <p:tgtEl>
                                          <p:spTgt spid="9"/>
                                        </p:tgtEl>
                                      </p:cBhvr>
                                    </p:animEffect>
                                  </p:childTnLst>
                                </p:cTn>
                              </p:par>
                            </p:childTnLst>
                          </p:cTn>
                        </p:par>
                        <p:par>
                          <p:cTn id="9" fill="hold">
                            <p:stCondLst>
                              <p:cond delay="1125"/>
                            </p:stCondLst>
                            <p:childTnLst>
                              <p:par>
                                <p:cTn id="10" presetID="12" presetClass="entr" presetSubtype="4" fill="hold" grpId="0" nodeType="after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750"/>
                                        <p:tgtEl>
                                          <p:spTgt spid="12"/>
                                        </p:tgtEl>
                                        <p:attrNameLst>
                                          <p:attrName>ppt_y</p:attrName>
                                        </p:attrNameLst>
                                      </p:cBhvr>
                                      <p:tavLst>
                                        <p:tav tm="0">
                                          <p:val>
                                            <p:strVal val="#ppt_y+#ppt_h*1.125000"/>
                                          </p:val>
                                        </p:tav>
                                        <p:tav tm="100000">
                                          <p:val>
                                            <p:strVal val="#ppt_y"/>
                                          </p:val>
                                        </p:tav>
                                      </p:tavLst>
                                    </p:anim>
                                    <p:animEffect transition="in" filter="wipe(up)">
                                      <p:cBhvr>
                                        <p:cTn id="13" dur="750"/>
                                        <p:tgtEl>
                                          <p:spTgt spid="12"/>
                                        </p:tgtEl>
                                      </p:cBhvr>
                                    </p:animEffect>
                                  </p:childTnLst>
                                </p:cTn>
                              </p:par>
                            </p:childTnLst>
                          </p:cTn>
                        </p:par>
                        <p:par>
                          <p:cTn id="14" fill="hold">
                            <p:stCondLst>
                              <p:cond delay="3450"/>
                            </p:stCondLst>
                            <p:childTnLst>
                              <p:par>
                                <p:cTn id="15" presetID="12" presetClass="entr" presetSubtype="4"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750"/>
                                        <p:tgtEl>
                                          <p:spTgt spid="14"/>
                                        </p:tgtEl>
                                        <p:attrNameLst>
                                          <p:attrName>ppt_y</p:attrName>
                                        </p:attrNameLst>
                                      </p:cBhvr>
                                      <p:tavLst>
                                        <p:tav tm="0">
                                          <p:val>
                                            <p:strVal val="#ppt_y+#ppt_h*1.125000"/>
                                          </p:val>
                                        </p:tav>
                                        <p:tav tm="100000">
                                          <p:val>
                                            <p:strVal val="#ppt_y"/>
                                          </p:val>
                                        </p:tav>
                                      </p:tavLst>
                                    </p:anim>
                                    <p:animEffect transition="in" filter="wipe(up)">
                                      <p:cBhvr>
                                        <p:cTn id="18" dur="75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arn(inVertical)">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63EA997-9670-4872-BCB6-772660C7822D}"/>
              </a:ext>
            </a:extLst>
          </p:cNvPr>
          <p:cNvSpPr/>
          <p:nvPr/>
        </p:nvSpPr>
        <p:spPr>
          <a:xfrm>
            <a:off x="1191" y="670"/>
            <a:ext cx="9141619" cy="5142161"/>
          </a:xfrm>
          <a:prstGeom prst="rect">
            <a:avLst/>
          </a:prstGeom>
          <a:solidFill>
            <a:srgbClr val="4F4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 name="矩形 4">
            <a:extLst>
              <a:ext uri="{FF2B5EF4-FFF2-40B4-BE49-F238E27FC236}">
                <a16:creationId xmlns:a16="http://schemas.microsoft.com/office/drawing/2014/main" xmlns="" id="{61052443-C228-4248-A8D5-04286301BEFB}"/>
              </a:ext>
            </a:extLst>
          </p:cNvPr>
          <p:cNvSpPr/>
          <p:nvPr/>
        </p:nvSpPr>
        <p:spPr>
          <a:xfrm>
            <a:off x="637131" y="738458"/>
            <a:ext cx="7869741" cy="3666585"/>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9" name="图片 8">
            <a:extLst>
              <a:ext uri="{FF2B5EF4-FFF2-40B4-BE49-F238E27FC236}">
                <a16:creationId xmlns:a16="http://schemas.microsoft.com/office/drawing/2014/main" xmlns="" id="{82105380-B5CF-42BE-9BAF-ADF9B4CA13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4060" y="1430084"/>
            <a:ext cx="2283335" cy="2283335"/>
          </a:xfrm>
          <a:prstGeom prst="rect">
            <a:avLst/>
          </a:prstGeom>
          <a:effectLst>
            <a:outerShdw blurRad="63500" sx="102000" sy="102000" algn="ctr" rotWithShape="0">
              <a:prstClr val="black">
                <a:alpha val="40000"/>
              </a:prstClr>
            </a:outerShdw>
          </a:effectLst>
        </p:spPr>
      </p:pic>
      <p:pic>
        <p:nvPicPr>
          <p:cNvPr id="7" name="图片 6">
            <a:extLst>
              <a:ext uri="{FF2B5EF4-FFF2-40B4-BE49-F238E27FC236}">
                <a16:creationId xmlns:a16="http://schemas.microsoft.com/office/drawing/2014/main" xmlns="" id="{A520A731-20D0-48DA-853F-89F57F7B57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63333" y="553367"/>
            <a:ext cx="3984554" cy="1880711"/>
          </a:xfrm>
          <a:prstGeom prst="rect">
            <a:avLst/>
          </a:prstGeom>
        </p:spPr>
      </p:pic>
      <p:grpSp>
        <p:nvGrpSpPr>
          <p:cNvPr id="31" name="组合 30">
            <a:extLst>
              <a:ext uri="{FF2B5EF4-FFF2-40B4-BE49-F238E27FC236}">
                <a16:creationId xmlns:a16="http://schemas.microsoft.com/office/drawing/2014/main" xmlns="" id="{43E1E98C-DC63-4585-8CD5-43F94ACB884B}"/>
              </a:ext>
            </a:extLst>
          </p:cNvPr>
          <p:cNvGrpSpPr/>
          <p:nvPr/>
        </p:nvGrpSpPr>
        <p:grpSpPr>
          <a:xfrm>
            <a:off x="4798472" y="2277392"/>
            <a:ext cx="3368488" cy="1609175"/>
            <a:chOff x="4979505" y="2582534"/>
            <a:chExt cx="3369365" cy="1609594"/>
          </a:xfrm>
        </p:grpSpPr>
        <p:grpSp>
          <p:nvGrpSpPr>
            <p:cNvPr id="12" name="组合 11">
              <a:extLst>
                <a:ext uri="{FF2B5EF4-FFF2-40B4-BE49-F238E27FC236}">
                  <a16:creationId xmlns:a16="http://schemas.microsoft.com/office/drawing/2014/main" xmlns="" id="{2A22C75A-21C0-4090-A60A-D136E3D666F2}"/>
                </a:ext>
              </a:extLst>
            </p:cNvPr>
            <p:cNvGrpSpPr/>
            <p:nvPr/>
          </p:nvGrpSpPr>
          <p:grpSpPr>
            <a:xfrm>
              <a:off x="4979505" y="2582534"/>
              <a:ext cx="2822713" cy="338514"/>
              <a:chOff x="4979504" y="2794317"/>
              <a:chExt cx="2822713" cy="338514"/>
            </a:xfrm>
          </p:grpSpPr>
          <p:sp>
            <p:nvSpPr>
              <p:cNvPr id="10" name="文本框 9">
                <a:extLst>
                  <a:ext uri="{FF2B5EF4-FFF2-40B4-BE49-F238E27FC236}">
                    <a16:creationId xmlns:a16="http://schemas.microsoft.com/office/drawing/2014/main" xmlns="" id="{6DB26955-520A-493B-B5B2-8D7F57E09FB7}"/>
                  </a:ext>
                </a:extLst>
              </p:cNvPr>
              <p:cNvSpPr txBox="1"/>
              <p:nvPr/>
            </p:nvSpPr>
            <p:spPr>
              <a:xfrm>
                <a:off x="5108713" y="2794317"/>
                <a:ext cx="2693504" cy="338514"/>
              </a:xfrm>
              <a:prstGeom prst="rect">
                <a:avLst/>
              </a:prstGeom>
              <a:noFill/>
            </p:spPr>
            <p:txBody>
              <a:bodyPr wrap="square" rtlCol="0">
                <a:spAutoFit/>
              </a:bodyPr>
              <a:lstStyle/>
              <a:p>
                <a:r>
                  <a:rPr lang="zh-CN" altLang="en-US" sz="1599" b="1" dirty="0">
                    <a:solidFill>
                      <a:srgbClr val="4F4B4B"/>
                    </a:solidFill>
                    <a:latin typeface="+mn-ea"/>
                  </a:rPr>
                  <a:t>如需</a:t>
                </a:r>
                <a:r>
                  <a:rPr lang="en-US" altLang="zh-CN" sz="1599" b="1" dirty="0">
                    <a:solidFill>
                      <a:srgbClr val="4F4B4B"/>
                    </a:solidFill>
                    <a:latin typeface="+mn-ea"/>
                  </a:rPr>
                  <a:t>PPT</a:t>
                </a:r>
                <a:r>
                  <a:rPr lang="zh-CN" altLang="en-US" sz="1599" b="1" dirty="0">
                    <a:solidFill>
                      <a:srgbClr val="4F4B4B"/>
                    </a:solidFill>
                    <a:latin typeface="+mn-ea"/>
                  </a:rPr>
                  <a:t>定制，请联系阿豆</a:t>
                </a:r>
              </a:p>
            </p:txBody>
          </p:sp>
          <p:sp>
            <p:nvSpPr>
              <p:cNvPr id="11" name="椭圆 10">
                <a:extLst>
                  <a:ext uri="{FF2B5EF4-FFF2-40B4-BE49-F238E27FC236}">
                    <a16:creationId xmlns:a16="http://schemas.microsoft.com/office/drawing/2014/main" xmlns="" id="{0E28AF03-2D7F-426D-B6C6-239A6C06C0A7}"/>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a:solidFill>
                    <a:srgbClr val="4F4B4B"/>
                  </a:solidFill>
                  <a:latin typeface="+mn-ea"/>
                </a:endParaRPr>
              </a:p>
            </p:txBody>
          </p:sp>
        </p:grpSp>
        <p:grpSp>
          <p:nvGrpSpPr>
            <p:cNvPr id="13" name="组合 12">
              <a:extLst>
                <a:ext uri="{FF2B5EF4-FFF2-40B4-BE49-F238E27FC236}">
                  <a16:creationId xmlns:a16="http://schemas.microsoft.com/office/drawing/2014/main" xmlns="" id="{DFE7D038-E424-4EC4-A874-0BC3474EA702}"/>
                </a:ext>
              </a:extLst>
            </p:cNvPr>
            <p:cNvGrpSpPr/>
            <p:nvPr/>
          </p:nvGrpSpPr>
          <p:grpSpPr>
            <a:xfrm>
              <a:off x="4979505" y="2900304"/>
              <a:ext cx="3369365" cy="338514"/>
              <a:chOff x="4979504" y="2794317"/>
              <a:chExt cx="3369365" cy="338514"/>
            </a:xfrm>
          </p:grpSpPr>
          <p:sp>
            <p:nvSpPr>
              <p:cNvPr id="14" name="文本框 13">
                <a:extLst>
                  <a:ext uri="{FF2B5EF4-FFF2-40B4-BE49-F238E27FC236}">
                    <a16:creationId xmlns:a16="http://schemas.microsoft.com/office/drawing/2014/main" xmlns="" id="{D3818BBB-8AF6-44FC-A776-21355F2C666D}"/>
                  </a:ext>
                </a:extLst>
              </p:cNvPr>
              <p:cNvSpPr txBox="1"/>
              <p:nvPr/>
            </p:nvSpPr>
            <p:spPr>
              <a:xfrm>
                <a:off x="5108712" y="2794317"/>
                <a:ext cx="3240157" cy="338514"/>
              </a:xfrm>
              <a:prstGeom prst="rect">
                <a:avLst/>
              </a:prstGeom>
              <a:noFill/>
            </p:spPr>
            <p:txBody>
              <a:bodyPr wrap="square" rtlCol="0">
                <a:spAutoFit/>
              </a:bodyPr>
              <a:lstStyle/>
              <a:p>
                <a:r>
                  <a:rPr lang="zh-CN" altLang="en-US" sz="1599" b="1" dirty="0">
                    <a:solidFill>
                      <a:srgbClr val="4F4B4B"/>
                    </a:solidFill>
                    <a:latin typeface="+mn-ea"/>
                  </a:rPr>
                  <a:t>多年定制经验，服务好每一位客户</a:t>
                </a:r>
              </a:p>
            </p:txBody>
          </p:sp>
          <p:sp>
            <p:nvSpPr>
              <p:cNvPr id="15" name="椭圆 14">
                <a:extLst>
                  <a:ext uri="{FF2B5EF4-FFF2-40B4-BE49-F238E27FC236}">
                    <a16:creationId xmlns:a16="http://schemas.microsoft.com/office/drawing/2014/main" xmlns="" id="{0E7363E8-9EF3-4073-BFC1-999654CA1A40}"/>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a:solidFill>
                    <a:srgbClr val="4F4B4B"/>
                  </a:solidFill>
                  <a:latin typeface="+mn-ea"/>
                </a:endParaRPr>
              </a:p>
            </p:txBody>
          </p:sp>
        </p:grpSp>
        <p:grpSp>
          <p:nvGrpSpPr>
            <p:cNvPr id="16" name="组合 15">
              <a:extLst>
                <a:ext uri="{FF2B5EF4-FFF2-40B4-BE49-F238E27FC236}">
                  <a16:creationId xmlns:a16="http://schemas.microsoft.com/office/drawing/2014/main" xmlns="" id="{7EE40214-CF09-4880-9356-281C8EB87765}"/>
                </a:ext>
              </a:extLst>
            </p:cNvPr>
            <p:cNvGrpSpPr/>
            <p:nvPr/>
          </p:nvGrpSpPr>
          <p:grpSpPr>
            <a:xfrm>
              <a:off x="4979505" y="3218074"/>
              <a:ext cx="2822713" cy="338514"/>
              <a:chOff x="4979504" y="2794317"/>
              <a:chExt cx="2822713" cy="338514"/>
            </a:xfrm>
          </p:grpSpPr>
          <p:sp>
            <p:nvSpPr>
              <p:cNvPr id="17" name="文本框 16">
                <a:extLst>
                  <a:ext uri="{FF2B5EF4-FFF2-40B4-BE49-F238E27FC236}">
                    <a16:creationId xmlns:a16="http://schemas.microsoft.com/office/drawing/2014/main" xmlns="" id="{4CCAC67C-DCD6-4E00-87FE-6F64F67C7E83}"/>
                  </a:ext>
                </a:extLst>
              </p:cNvPr>
              <p:cNvSpPr txBox="1"/>
              <p:nvPr/>
            </p:nvSpPr>
            <p:spPr>
              <a:xfrm>
                <a:off x="5108713" y="2794317"/>
                <a:ext cx="2693504" cy="338514"/>
              </a:xfrm>
              <a:prstGeom prst="rect">
                <a:avLst/>
              </a:prstGeom>
              <a:noFill/>
            </p:spPr>
            <p:txBody>
              <a:bodyPr wrap="square" rtlCol="0">
                <a:spAutoFit/>
              </a:bodyPr>
              <a:lstStyle/>
              <a:p>
                <a:r>
                  <a:rPr lang="zh-CN" altLang="en-US" sz="1599" b="1" dirty="0">
                    <a:solidFill>
                      <a:srgbClr val="4F4B4B"/>
                    </a:solidFill>
                    <a:latin typeface="+mn-ea"/>
                  </a:rPr>
                  <a:t>价格低，作品质量高</a:t>
                </a:r>
              </a:p>
            </p:txBody>
          </p:sp>
          <p:sp>
            <p:nvSpPr>
              <p:cNvPr id="18" name="椭圆 17">
                <a:extLst>
                  <a:ext uri="{FF2B5EF4-FFF2-40B4-BE49-F238E27FC236}">
                    <a16:creationId xmlns:a16="http://schemas.microsoft.com/office/drawing/2014/main" xmlns="" id="{A46777E9-EAAC-4CB3-849F-4940EDBCB88A}"/>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a:solidFill>
                    <a:srgbClr val="4F4B4B"/>
                  </a:solidFill>
                  <a:latin typeface="+mn-ea"/>
                </a:endParaRPr>
              </a:p>
            </p:txBody>
          </p:sp>
        </p:grpSp>
        <p:grpSp>
          <p:nvGrpSpPr>
            <p:cNvPr id="19" name="组合 18">
              <a:extLst>
                <a:ext uri="{FF2B5EF4-FFF2-40B4-BE49-F238E27FC236}">
                  <a16:creationId xmlns:a16="http://schemas.microsoft.com/office/drawing/2014/main" xmlns="" id="{28D779CD-F011-48CB-B87B-0FD6140FB832}"/>
                </a:ext>
              </a:extLst>
            </p:cNvPr>
            <p:cNvGrpSpPr/>
            <p:nvPr/>
          </p:nvGrpSpPr>
          <p:grpSpPr>
            <a:xfrm>
              <a:off x="4979505" y="3535844"/>
              <a:ext cx="2822713" cy="338514"/>
              <a:chOff x="4979504" y="2794317"/>
              <a:chExt cx="2822713" cy="338514"/>
            </a:xfrm>
          </p:grpSpPr>
          <p:sp>
            <p:nvSpPr>
              <p:cNvPr id="20" name="文本框 19">
                <a:extLst>
                  <a:ext uri="{FF2B5EF4-FFF2-40B4-BE49-F238E27FC236}">
                    <a16:creationId xmlns:a16="http://schemas.microsoft.com/office/drawing/2014/main" xmlns="" id="{2D62D0F6-A970-4DB4-8E99-B51C4D7A0245}"/>
                  </a:ext>
                </a:extLst>
              </p:cNvPr>
              <p:cNvSpPr txBox="1"/>
              <p:nvPr/>
            </p:nvSpPr>
            <p:spPr>
              <a:xfrm>
                <a:off x="5108713" y="2794317"/>
                <a:ext cx="2693504" cy="338514"/>
              </a:xfrm>
              <a:prstGeom prst="rect">
                <a:avLst/>
              </a:prstGeom>
              <a:noFill/>
            </p:spPr>
            <p:txBody>
              <a:bodyPr wrap="square" rtlCol="0">
                <a:spAutoFit/>
              </a:bodyPr>
              <a:lstStyle/>
              <a:p>
                <a:r>
                  <a:rPr lang="zh-CN" altLang="en-US" sz="1599" b="1" dirty="0">
                    <a:solidFill>
                      <a:srgbClr val="4F4B4B"/>
                    </a:solidFill>
                    <a:latin typeface="+mn-ea"/>
                  </a:rPr>
                  <a:t>一次付费，修改到满意为止</a:t>
                </a:r>
              </a:p>
            </p:txBody>
          </p:sp>
          <p:sp>
            <p:nvSpPr>
              <p:cNvPr id="21" name="椭圆 20">
                <a:extLst>
                  <a:ext uri="{FF2B5EF4-FFF2-40B4-BE49-F238E27FC236}">
                    <a16:creationId xmlns:a16="http://schemas.microsoft.com/office/drawing/2014/main" xmlns="" id="{ECE94E88-710B-476F-B124-81995A5F7DE1}"/>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a:solidFill>
                    <a:srgbClr val="4F4B4B"/>
                  </a:solidFill>
                  <a:latin typeface="+mn-ea"/>
                </a:endParaRPr>
              </a:p>
            </p:txBody>
          </p:sp>
        </p:grpSp>
        <p:grpSp>
          <p:nvGrpSpPr>
            <p:cNvPr id="28" name="组合 27">
              <a:extLst>
                <a:ext uri="{FF2B5EF4-FFF2-40B4-BE49-F238E27FC236}">
                  <a16:creationId xmlns:a16="http://schemas.microsoft.com/office/drawing/2014/main" xmlns="" id="{02213563-BDF3-4437-9FCA-9D90BBE3AB32}"/>
                </a:ext>
              </a:extLst>
            </p:cNvPr>
            <p:cNvGrpSpPr/>
            <p:nvPr/>
          </p:nvGrpSpPr>
          <p:grpSpPr>
            <a:xfrm>
              <a:off x="4979505" y="3853614"/>
              <a:ext cx="3231045" cy="338514"/>
              <a:chOff x="4979504" y="2794317"/>
              <a:chExt cx="3231045" cy="338514"/>
            </a:xfrm>
          </p:grpSpPr>
          <p:sp>
            <p:nvSpPr>
              <p:cNvPr id="29" name="文本框 28">
                <a:extLst>
                  <a:ext uri="{FF2B5EF4-FFF2-40B4-BE49-F238E27FC236}">
                    <a16:creationId xmlns:a16="http://schemas.microsoft.com/office/drawing/2014/main" xmlns="" id="{F264C32A-C54B-4B1C-9F4E-B4EE86B84475}"/>
                  </a:ext>
                </a:extLst>
              </p:cNvPr>
              <p:cNvSpPr txBox="1"/>
              <p:nvPr/>
            </p:nvSpPr>
            <p:spPr>
              <a:xfrm>
                <a:off x="5108713" y="2794317"/>
                <a:ext cx="3101836" cy="338514"/>
              </a:xfrm>
              <a:prstGeom prst="rect">
                <a:avLst/>
              </a:prstGeom>
              <a:noFill/>
            </p:spPr>
            <p:txBody>
              <a:bodyPr wrap="square" rtlCol="0">
                <a:spAutoFit/>
              </a:bodyPr>
              <a:lstStyle/>
              <a:p>
                <a:r>
                  <a:rPr lang="zh-CN" altLang="en-US" sz="1599" b="1" dirty="0">
                    <a:solidFill>
                      <a:srgbClr val="4F4B4B"/>
                    </a:solidFill>
                    <a:latin typeface="+mn-ea"/>
                  </a:rPr>
                  <a:t>按时交稿，绝不耽误客户的时间</a:t>
                </a:r>
              </a:p>
            </p:txBody>
          </p:sp>
          <p:sp>
            <p:nvSpPr>
              <p:cNvPr id="30" name="椭圆 29">
                <a:extLst>
                  <a:ext uri="{FF2B5EF4-FFF2-40B4-BE49-F238E27FC236}">
                    <a16:creationId xmlns:a16="http://schemas.microsoft.com/office/drawing/2014/main" xmlns="" id="{07942E08-42E0-4123-A381-75BFC0A35EDD}"/>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1">
                  <a:solidFill>
                    <a:srgbClr val="4F4B4B"/>
                  </a:solidFill>
                  <a:latin typeface="+mn-ea"/>
                </a:endParaRPr>
              </a:p>
            </p:txBody>
          </p:sp>
        </p:grpSp>
      </p:grpSp>
    </p:spTree>
    <p:extLst>
      <p:ext uri="{BB962C8B-B14F-4D97-AF65-F5344CB8AC3E}">
        <p14:creationId xmlns:p14="http://schemas.microsoft.com/office/powerpoint/2010/main" val="2380164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en-US" altLang="zh-CN" dirty="0" smtClean="0"/>
          </a:p>
          <a:p>
            <a:endParaRPr lang="en-US" altLang="zh-CN" dirty="0"/>
          </a:p>
          <a:p>
            <a:endParaRPr lang="en-US" altLang="zh-CN" dirty="0" smtClean="0"/>
          </a:p>
          <a:p>
            <a:endParaRPr lang="en-US" altLang="zh-CN" dirty="0"/>
          </a:p>
          <a:p>
            <a:endParaRPr lang="en-US" altLang="zh-CN" dirty="0" smtClean="0"/>
          </a:p>
          <a:p>
            <a:r>
              <a:rPr lang="zh-CN" altLang="en-US" dirty="0" smtClean="0"/>
              <a:t>阿豆</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19517353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924269" y="1424264"/>
            <a:ext cx="1278527" cy="1278527"/>
            <a:chOff x="3924269" y="1262904"/>
            <a:chExt cx="1278527" cy="1278527"/>
          </a:xfrm>
        </p:grpSpPr>
        <p:sp>
          <p:nvSpPr>
            <p:cNvPr id="3" name="椭圆 2"/>
            <p:cNvSpPr/>
            <p:nvPr/>
          </p:nvSpPr>
          <p:spPr>
            <a:xfrm>
              <a:off x="3924269" y="1262904"/>
              <a:ext cx="1278527" cy="1278527"/>
            </a:xfrm>
            <a:prstGeom prst="ellipse">
              <a:avLst/>
            </a:prstGeom>
            <a:solidFill>
              <a:schemeClr val="bg1"/>
            </a:solidFill>
            <a:ln w="635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76"/>
            <p:cNvSpPr txBox="1"/>
            <p:nvPr/>
          </p:nvSpPr>
          <p:spPr>
            <a:xfrm>
              <a:off x="4197634" y="1346948"/>
              <a:ext cx="484748" cy="1177245"/>
            </a:xfrm>
            <a:prstGeom prst="rect">
              <a:avLst/>
            </a:prstGeom>
            <a:noFill/>
          </p:spPr>
          <p:txBody>
            <a:bodyPr wrap="none" lIns="68580" tIns="34290" rIns="68580" bIns="34290" rtlCol="0">
              <a:spAutoFit/>
            </a:bodyPr>
            <a:lstStyle/>
            <a:p>
              <a:r>
                <a:rPr lang="en-US" altLang="zh-CN" sz="7200" b="1" dirty="0">
                  <a:solidFill>
                    <a:schemeClr val="tx1">
                      <a:lumMod val="65000"/>
                      <a:lumOff val="35000"/>
                    </a:schemeClr>
                  </a:solidFill>
                  <a:cs typeface="+mn-ea"/>
                  <a:sym typeface="+mn-lt"/>
                </a:rPr>
                <a:t>1</a:t>
              </a:r>
              <a:endParaRPr lang="zh-CN" altLang="en-US" sz="7200" b="1" dirty="0">
                <a:solidFill>
                  <a:schemeClr val="tx1">
                    <a:lumMod val="65000"/>
                    <a:lumOff val="35000"/>
                  </a:schemeClr>
                </a:solidFill>
                <a:cs typeface="+mn-ea"/>
                <a:sym typeface="+mn-lt"/>
              </a:endParaRPr>
            </a:p>
          </p:txBody>
        </p:sp>
      </p:grpSp>
      <p:sp>
        <p:nvSpPr>
          <p:cNvPr id="5" name="Freeform 63"/>
          <p:cNvSpPr>
            <a:spLocks noChangeAspect="1" noChangeArrowheads="1"/>
          </p:cNvSpPr>
          <p:nvPr/>
        </p:nvSpPr>
        <p:spPr bwMode="auto">
          <a:xfrm>
            <a:off x="2929581" y="2941436"/>
            <a:ext cx="524834" cy="628146"/>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p:spPr>
        <p:txBody>
          <a:bodyPr wrap="square" anchor="ctr">
            <a:noAutofit/>
          </a:bodyPr>
          <a:lstStyle/>
          <a:p>
            <a:pPr>
              <a:defRPr/>
            </a:pPr>
            <a:endParaRPr lang="en-US" sz="1800" dirty="0">
              <a:cs typeface="+mn-ea"/>
              <a:sym typeface="+mn-lt"/>
            </a:endParaRPr>
          </a:p>
        </p:txBody>
      </p:sp>
      <p:sp>
        <p:nvSpPr>
          <p:cNvPr id="6" name="文本框 106"/>
          <p:cNvSpPr txBox="1"/>
          <p:nvPr/>
        </p:nvSpPr>
        <p:spPr>
          <a:xfrm>
            <a:off x="3533626" y="2910946"/>
            <a:ext cx="2703304" cy="746358"/>
          </a:xfrm>
          <a:prstGeom prst="rect">
            <a:avLst/>
          </a:prstGeom>
          <a:noFill/>
        </p:spPr>
        <p:txBody>
          <a:bodyPr wrap="none" lIns="68580" tIns="34290" rIns="68580" bIns="34290" rtlCol="0">
            <a:spAutoFit/>
            <a:scene3d>
              <a:camera prst="orthographicFront"/>
              <a:lightRig rig="threePt" dir="t"/>
            </a:scene3d>
            <a:sp3d contourW="12700"/>
          </a:bodyPr>
          <a:lstStyle/>
          <a:p>
            <a:pPr algn="ctr"/>
            <a:r>
              <a:rPr lang="zh-CN" altLang="en-US" sz="4400" b="1" spc="600" dirty="0">
                <a:solidFill>
                  <a:schemeClr val="accent1">
                    <a:lumMod val="50000"/>
                  </a:schemeClr>
                </a:solidFill>
                <a:cs typeface="+mn-ea"/>
                <a:sym typeface="+mn-lt"/>
              </a:rPr>
              <a:t>工作回顾</a:t>
            </a:r>
          </a:p>
        </p:txBody>
      </p:sp>
      <p:sp>
        <p:nvSpPr>
          <p:cNvPr id="7" name="文本框 107"/>
          <p:cNvSpPr txBox="1"/>
          <p:nvPr/>
        </p:nvSpPr>
        <p:spPr>
          <a:xfrm>
            <a:off x="2107490" y="3809800"/>
            <a:ext cx="5035727" cy="407804"/>
          </a:xfrm>
          <a:prstGeom prst="rect">
            <a:avLst/>
          </a:prstGeom>
          <a:noFill/>
        </p:spPr>
        <p:txBody>
          <a:bodyPr wrap="square" lIns="68580" tIns="34290" rIns="68580" bIns="34290" rtlCol="0">
            <a:spAutoFit/>
            <a:scene3d>
              <a:camera prst="orthographicFront"/>
              <a:lightRig rig="threePt" dir="t"/>
            </a:scene3d>
            <a:sp3d contourW="12700"/>
          </a:bodyPr>
          <a:lstStyle/>
          <a:p>
            <a:pPr algn="ctr"/>
            <a:r>
              <a:rPr lang="en-US" altLang="zh-CN" sz="1100" dirty="0">
                <a:solidFill>
                  <a:schemeClr val="tx1">
                    <a:lumMod val="85000"/>
                    <a:lumOff val="15000"/>
                  </a:schemeClr>
                </a:solidFill>
                <a:cs typeface="+mn-ea"/>
                <a:sym typeface="+mn-lt"/>
              </a:rPr>
              <a:t>print the presentation and make it into a film a wider field. print the presentation and make it into a film a wider field</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12"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41"/>
          <p:cNvSpPr>
            <a:spLocks noChangeArrowheads="1"/>
          </p:cNvSpPr>
          <p:nvPr/>
        </p:nvSpPr>
        <p:spPr bwMode="auto">
          <a:xfrm>
            <a:off x="2856547" y="1458032"/>
            <a:ext cx="1492568" cy="238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r"/>
            <a:r>
              <a:rPr lang="zh-CN" altLang="en-US" sz="1100" b="1">
                <a:solidFill>
                  <a:srgbClr val="0A1428"/>
                </a:solidFill>
                <a:latin typeface="+mn-lt"/>
                <a:ea typeface="+mn-ea"/>
                <a:cs typeface="+mn-ea"/>
                <a:sym typeface="+mn-lt"/>
              </a:rPr>
              <a:t>单击此处输入标题</a:t>
            </a:r>
            <a:endParaRPr lang="zh-CN" altLang="en-US" sz="1100" b="1" dirty="0">
              <a:solidFill>
                <a:srgbClr val="0A1428"/>
              </a:solidFill>
              <a:latin typeface="+mn-lt"/>
              <a:ea typeface="+mn-ea"/>
              <a:cs typeface="+mn-ea"/>
              <a:sym typeface="+mn-lt"/>
            </a:endParaRPr>
          </a:p>
        </p:txBody>
      </p:sp>
      <p:sp>
        <p:nvSpPr>
          <p:cNvPr id="10" name="矩形 9"/>
          <p:cNvSpPr>
            <a:spLocks noChangeArrowheads="1"/>
          </p:cNvSpPr>
          <p:nvPr/>
        </p:nvSpPr>
        <p:spPr bwMode="auto">
          <a:xfrm>
            <a:off x="971550" y="1722350"/>
            <a:ext cx="3377565"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0" tIns="34290" rIns="68580" bIns="34290">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r">
              <a:lnSpc>
                <a:spcPct val="150000"/>
              </a:lnSpc>
            </a:pPr>
            <a:r>
              <a:rPr lang="zh-CN" altLang="en-US" sz="800">
                <a:solidFill>
                  <a:srgbClr val="0A1428"/>
                </a:solidFill>
                <a:latin typeface="+mn-lt"/>
                <a:ea typeface="+mn-ea"/>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800" dirty="0">
              <a:solidFill>
                <a:srgbClr val="0A1428"/>
              </a:solidFill>
              <a:latin typeface="+mn-lt"/>
              <a:ea typeface="+mn-ea"/>
              <a:cs typeface="+mn-ea"/>
              <a:sym typeface="+mn-lt"/>
            </a:endParaRPr>
          </a:p>
        </p:txBody>
      </p:sp>
      <p:grpSp>
        <p:nvGrpSpPr>
          <p:cNvPr id="11" name="组合 10"/>
          <p:cNvGrpSpPr/>
          <p:nvPr/>
        </p:nvGrpSpPr>
        <p:grpSpPr>
          <a:xfrm>
            <a:off x="4554855" y="1309442"/>
            <a:ext cx="745808" cy="1449229"/>
            <a:chOff x="8796" y="1846"/>
            <a:chExt cx="1566" cy="3043"/>
          </a:xfrm>
        </p:grpSpPr>
        <p:sp>
          <p:nvSpPr>
            <p:cNvPr id="12" name="Freeform 12"/>
            <p:cNvSpPr>
              <a:spLocks noChangeArrowheads="1"/>
            </p:cNvSpPr>
            <p:nvPr/>
          </p:nvSpPr>
          <p:spPr bwMode="auto">
            <a:xfrm>
              <a:off x="8838" y="1846"/>
              <a:ext cx="1524" cy="3043"/>
            </a:xfrm>
            <a:custGeom>
              <a:avLst/>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chemeClr val="accent1">
                <a:lumMod val="60000"/>
                <a:lumOff val="40000"/>
              </a:scheme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200">
                <a:solidFill>
                  <a:srgbClr val="000000"/>
                </a:solidFill>
                <a:latin typeface="+mn-lt"/>
                <a:ea typeface="+mn-ea"/>
                <a:cs typeface="+mn-ea"/>
                <a:sym typeface="+mn-lt"/>
              </a:endParaRPr>
            </a:p>
          </p:txBody>
        </p:sp>
        <p:sp>
          <p:nvSpPr>
            <p:cNvPr id="13" name="TextBox 682"/>
            <p:cNvSpPr>
              <a:spLocks noChangeArrowheads="1"/>
            </p:cNvSpPr>
            <p:nvPr/>
          </p:nvSpPr>
          <p:spPr bwMode="auto">
            <a:xfrm>
              <a:off x="8796" y="3019"/>
              <a:ext cx="1346" cy="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b="1">
                  <a:solidFill>
                    <a:schemeClr val="bg1"/>
                  </a:solidFill>
                  <a:latin typeface="+mn-lt"/>
                  <a:ea typeface="+mn-ea"/>
                  <a:cs typeface="+mn-ea"/>
                  <a:sym typeface="+mn-lt"/>
                </a:rPr>
                <a:t>38%</a:t>
              </a:r>
              <a:endParaRPr lang="en-US" altLang="en-US" b="1">
                <a:solidFill>
                  <a:schemeClr val="bg1"/>
                </a:solidFill>
                <a:latin typeface="+mn-lt"/>
                <a:ea typeface="+mn-ea"/>
                <a:cs typeface="+mn-ea"/>
                <a:sym typeface="+mn-lt"/>
              </a:endParaRPr>
            </a:p>
          </p:txBody>
        </p:sp>
      </p:grpSp>
      <p:sp>
        <p:nvSpPr>
          <p:cNvPr id="15" name="TextBox 344"/>
          <p:cNvSpPr>
            <a:spLocks noChangeArrowheads="1"/>
          </p:cNvSpPr>
          <p:nvPr/>
        </p:nvSpPr>
        <p:spPr bwMode="auto">
          <a:xfrm>
            <a:off x="4768215" y="3237302"/>
            <a:ext cx="1594485" cy="238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l"/>
            <a:r>
              <a:rPr lang="zh-CN" altLang="en-US" sz="1100" b="1">
                <a:solidFill>
                  <a:srgbClr val="0A1428"/>
                </a:solidFill>
                <a:latin typeface="+mn-lt"/>
                <a:ea typeface="+mn-ea"/>
                <a:cs typeface="+mn-ea"/>
                <a:sym typeface="+mn-lt"/>
              </a:rPr>
              <a:t>单击此处输入标题</a:t>
            </a:r>
          </a:p>
        </p:txBody>
      </p:sp>
      <p:sp>
        <p:nvSpPr>
          <p:cNvPr id="16" name="矩形 15"/>
          <p:cNvSpPr>
            <a:spLocks noChangeArrowheads="1"/>
          </p:cNvSpPr>
          <p:nvPr/>
        </p:nvSpPr>
        <p:spPr bwMode="auto">
          <a:xfrm>
            <a:off x="4768216" y="3501620"/>
            <a:ext cx="3387566"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0" tIns="34290" rIns="68580" bIns="34290">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l">
              <a:lnSpc>
                <a:spcPct val="150000"/>
              </a:lnSpc>
            </a:pPr>
            <a:r>
              <a:rPr lang="zh-CN" altLang="en-US" sz="800" dirty="0">
                <a:solidFill>
                  <a:srgbClr val="0A1428"/>
                </a:solidFill>
                <a:latin typeface="+mn-lt"/>
                <a:ea typeface="+mn-ea"/>
                <a:cs typeface="+mn-ea"/>
                <a:sym typeface="+mn-lt"/>
              </a:rPr>
              <a:t>I love you more than I've ever loved any woman. And I've waited longer for you than I've waited for any woman.I love you more than I've ever loved any woman. And I've waited longer for you than I've waited for any woman.</a:t>
            </a:r>
          </a:p>
        </p:txBody>
      </p:sp>
      <p:grpSp>
        <p:nvGrpSpPr>
          <p:cNvPr id="17" name="组合 16"/>
          <p:cNvGrpSpPr/>
          <p:nvPr/>
        </p:nvGrpSpPr>
        <p:grpSpPr>
          <a:xfrm>
            <a:off x="3851910" y="2921548"/>
            <a:ext cx="722948" cy="1449229"/>
            <a:chOff x="7320" y="5231"/>
            <a:chExt cx="1518" cy="3043"/>
          </a:xfrm>
        </p:grpSpPr>
        <p:sp>
          <p:nvSpPr>
            <p:cNvPr id="18" name="Freeform 13"/>
            <p:cNvSpPr>
              <a:spLocks noChangeArrowheads="1"/>
            </p:cNvSpPr>
            <p:nvPr/>
          </p:nvSpPr>
          <p:spPr bwMode="auto">
            <a:xfrm>
              <a:off x="7320" y="5231"/>
              <a:ext cx="1518" cy="3043"/>
            </a:xfrm>
            <a:custGeom>
              <a:avLst/>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chemeClr val="accent1">
                <a:lumMod val="60000"/>
                <a:lumOff val="40000"/>
              </a:scheme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zh-CN" sz="1200">
                <a:solidFill>
                  <a:srgbClr val="000000"/>
                </a:solidFill>
                <a:latin typeface="+mn-lt"/>
                <a:ea typeface="+mn-ea"/>
                <a:cs typeface="+mn-ea"/>
                <a:sym typeface="+mn-lt"/>
              </a:endParaRPr>
            </a:p>
          </p:txBody>
        </p:sp>
        <p:sp>
          <p:nvSpPr>
            <p:cNvPr id="19" name="TextBox 682"/>
            <p:cNvSpPr>
              <a:spLocks noChangeArrowheads="1"/>
            </p:cNvSpPr>
            <p:nvPr/>
          </p:nvSpPr>
          <p:spPr bwMode="auto">
            <a:xfrm>
              <a:off x="7492" y="6449"/>
              <a:ext cx="1346" cy="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r>
                <a:rPr lang="en-US" b="1">
                  <a:solidFill>
                    <a:schemeClr val="bg1"/>
                  </a:solidFill>
                  <a:latin typeface="+mn-lt"/>
                  <a:ea typeface="+mn-ea"/>
                  <a:cs typeface="+mn-ea"/>
                  <a:sym typeface="+mn-lt"/>
                </a:rPr>
                <a:t>62%</a:t>
              </a:r>
              <a:endParaRPr lang="en-US" altLang="en-US" b="1">
                <a:solidFill>
                  <a:schemeClr val="bg1"/>
                </a:solidFill>
                <a:latin typeface="+mn-lt"/>
                <a:ea typeface="+mn-ea"/>
                <a:cs typeface="+mn-ea"/>
                <a:sym typeface="+mn-lt"/>
              </a:endParaRPr>
            </a:p>
          </p:txBody>
        </p:sp>
      </p:grpSp>
      <p:sp>
        <p:nvSpPr>
          <p:cNvPr id="20" name="矩形 19"/>
          <p:cNvSpPr/>
          <p:nvPr/>
        </p:nvSpPr>
        <p:spPr>
          <a:xfrm>
            <a:off x="5429251" y="908180"/>
            <a:ext cx="2726531" cy="1727618"/>
          </a:xfrm>
          <a:prstGeom prst="rect">
            <a:avLst/>
          </a:prstGeom>
          <a:blipFill dpi="0" rotWithShape="1">
            <a:blip r:embed="rId3"/>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1" name="矩形 20"/>
          <p:cNvSpPr/>
          <p:nvPr/>
        </p:nvSpPr>
        <p:spPr>
          <a:xfrm>
            <a:off x="971550" y="3022989"/>
            <a:ext cx="2727008" cy="1766725"/>
          </a:xfrm>
          <a:prstGeom prst="rect">
            <a:avLst/>
          </a:prstGeom>
          <a:blipFill dpi="0" rotWithShape="1">
            <a:blip r:embed="rId4"/>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grpSp>
        <p:nvGrpSpPr>
          <p:cNvPr id="6" name="组合 5"/>
          <p:cNvGrpSpPr/>
          <p:nvPr/>
        </p:nvGrpSpPr>
        <p:grpSpPr>
          <a:xfrm>
            <a:off x="0" y="115720"/>
            <a:ext cx="3835498" cy="489948"/>
            <a:chOff x="0" y="115720"/>
            <a:chExt cx="3835498" cy="489948"/>
          </a:xfrm>
        </p:grpSpPr>
        <p:sp>
          <p:nvSpPr>
            <p:cNvPr id="22" name="矩形 21"/>
            <p:cNvSpPr/>
            <p:nvPr/>
          </p:nvSpPr>
          <p:spPr>
            <a:xfrm>
              <a:off x="0" y="179780"/>
              <a:ext cx="649164" cy="349836"/>
            </a:xfrm>
            <a:prstGeom prst="rect">
              <a:avLst/>
            </a:prstGeom>
            <a:blipFill dpi="0" rotWithShape="1">
              <a:blip r:embed="rId5"/>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3" name="矩形 22"/>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工作回顾</a:t>
              </a:r>
            </a:p>
          </p:txBody>
        </p:sp>
        <p:sp>
          <p:nvSpPr>
            <p:cNvPr id="26"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fltVal val="0"/>
                                          </p:val>
                                        </p:tav>
                                        <p:tav tm="100000">
                                          <p:val>
                                            <p:strVal val="#ppt_w"/>
                                          </p:val>
                                        </p:tav>
                                      </p:tavLst>
                                    </p:anim>
                                    <p:anim calcmode="lin" valueType="num">
                                      <p:cBhvr>
                                        <p:cTn id="21" dur="500" fill="hold"/>
                                        <p:tgtEl>
                                          <p:spTgt spid="20"/>
                                        </p:tgtEl>
                                        <p:attrNameLst>
                                          <p:attrName>ppt_h</p:attrName>
                                        </p:attrNameLst>
                                      </p:cBhvr>
                                      <p:tavLst>
                                        <p:tav tm="0">
                                          <p:val>
                                            <p:fltVal val="0"/>
                                          </p:val>
                                        </p:tav>
                                        <p:tav tm="100000">
                                          <p:val>
                                            <p:strVal val="#ppt_h"/>
                                          </p:val>
                                        </p:tav>
                                      </p:tavLst>
                                    </p:anim>
                                    <p:animEffect transition="in" filter="fade">
                                      <p:cBhvr>
                                        <p:cTn id="22" dur="500"/>
                                        <p:tgtEl>
                                          <p:spTgt spid="20"/>
                                        </p:tgtEl>
                                      </p:cBhvr>
                                    </p:animEffect>
                                  </p:childTnLst>
                                </p:cTn>
                              </p:par>
                            </p:childTnLst>
                          </p:cTn>
                        </p:par>
                        <p:par>
                          <p:cTn id="23" fill="hold">
                            <p:stCondLst>
                              <p:cond delay="1500"/>
                            </p:stCondLst>
                            <p:childTnLst>
                              <p:par>
                                <p:cTn id="24" presetID="12" presetClass="entr" presetSubtype="4"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p:tgtEl>
                                          <p:spTgt spid="15"/>
                                        </p:tgtEl>
                                        <p:attrNameLst>
                                          <p:attrName>ppt_y</p:attrName>
                                        </p:attrNameLst>
                                      </p:cBhvr>
                                      <p:tavLst>
                                        <p:tav tm="0">
                                          <p:val>
                                            <p:strVal val="#ppt_y+#ppt_h*1.125000"/>
                                          </p:val>
                                        </p:tav>
                                        <p:tav tm="100000">
                                          <p:val>
                                            <p:strVal val="#ppt_y"/>
                                          </p:val>
                                        </p:tav>
                                      </p:tavLst>
                                    </p:anim>
                                    <p:animEffect transition="in" filter="wipe(up)">
                                      <p:cBhvr>
                                        <p:cTn id="27" dur="500"/>
                                        <p:tgtEl>
                                          <p:spTgt spid="15"/>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ppt_y</p:attrName>
                                        </p:attrNameLst>
                                      </p:cBhvr>
                                      <p:tavLst>
                                        <p:tav tm="0">
                                          <p:val>
                                            <p:strVal val="#ppt_y+#ppt_h*1.125000"/>
                                          </p:val>
                                        </p:tav>
                                        <p:tav tm="100000">
                                          <p:val>
                                            <p:strVal val="#ppt_y"/>
                                          </p:val>
                                        </p:tav>
                                      </p:tavLst>
                                    </p:anim>
                                    <p:animEffect transition="in" filter="wipe(up)">
                                      <p:cBhvr>
                                        <p:cTn id="31" dur="500"/>
                                        <p:tgtEl>
                                          <p:spTgt spid="16"/>
                                        </p:tgtEl>
                                      </p:cBhvr>
                                    </p:animEffect>
                                  </p:childTnLst>
                                </p:cTn>
                              </p:par>
                            </p:childTnLst>
                          </p:cTn>
                        </p:par>
                        <p:par>
                          <p:cTn id="32" fill="hold">
                            <p:stCondLst>
                              <p:cond delay="2000"/>
                            </p:stCondLst>
                            <p:childTnLst>
                              <p:par>
                                <p:cTn id="33" presetID="22" presetClass="entr" presetSubtype="2"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right)">
                                      <p:cBhvr>
                                        <p:cTn id="35" dur="500"/>
                                        <p:tgtEl>
                                          <p:spTgt spid="17"/>
                                        </p:tgtEl>
                                      </p:cBhvr>
                                    </p:animEffect>
                                  </p:childTnLst>
                                </p:cTn>
                              </p:par>
                            </p:childTnLst>
                          </p:cTn>
                        </p:par>
                        <p:par>
                          <p:cTn id="36" fill="hold">
                            <p:stCondLst>
                              <p:cond delay="2500"/>
                            </p:stCondLst>
                            <p:childTnLst>
                              <p:par>
                                <p:cTn id="37" presetID="14" presetClass="entr" presetSubtype="5"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randombar(vertical)">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5" grpId="0"/>
      <p:bldP spid="16" grpId="0"/>
      <p:bldP spid="20" grpId="0" bldLvl="0" animBg="1"/>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îṥľîḑe"/>
          <p:cNvSpPr/>
          <p:nvPr/>
        </p:nvSpPr>
        <p:spPr bwMode="auto">
          <a:xfrm>
            <a:off x="1242445" y="3087430"/>
            <a:ext cx="2081082" cy="358886"/>
          </a:xfrm>
          <a:custGeom>
            <a:avLst/>
            <a:gdLst>
              <a:gd name="T0" fmla="*/ 115 w 922"/>
              <a:gd name="T1" fmla="*/ 159 h 159"/>
              <a:gd name="T2" fmla="*/ 922 w 922"/>
              <a:gd name="T3" fmla="*/ 100 h 159"/>
              <a:gd name="T4" fmla="*/ 697 w 922"/>
              <a:gd name="T5" fmla="*/ 0 h 159"/>
              <a:gd name="T6" fmla="*/ 0 w 922"/>
              <a:gd name="T7" fmla="*/ 42 h 159"/>
              <a:gd name="T8" fmla="*/ 115 w 922"/>
              <a:gd name="T9" fmla="*/ 159 h 159"/>
            </a:gdLst>
            <a:ahLst/>
            <a:cxnLst>
              <a:cxn ang="0">
                <a:pos x="T0" y="T1"/>
              </a:cxn>
              <a:cxn ang="0">
                <a:pos x="T2" y="T3"/>
              </a:cxn>
              <a:cxn ang="0">
                <a:pos x="T4" y="T5"/>
              </a:cxn>
              <a:cxn ang="0">
                <a:pos x="T6" y="T7"/>
              </a:cxn>
              <a:cxn ang="0">
                <a:pos x="T8" y="T9"/>
              </a:cxn>
            </a:cxnLst>
            <a:rect l="0" t="0" r="r" b="b"/>
            <a:pathLst>
              <a:path w="922" h="159">
                <a:moveTo>
                  <a:pt x="115" y="159"/>
                </a:moveTo>
                <a:lnTo>
                  <a:pt x="922" y="100"/>
                </a:lnTo>
                <a:lnTo>
                  <a:pt x="697" y="0"/>
                </a:lnTo>
                <a:lnTo>
                  <a:pt x="0" y="42"/>
                </a:lnTo>
                <a:lnTo>
                  <a:pt x="115" y="159"/>
                </a:lnTo>
                <a:close/>
              </a:path>
            </a:pathLst>
          </a:custGeom>
          <a:solidFill>
            <a:schemeClr val="bg1">
              <a:lumMod val="65000"/>
            </a:schemeClr>
          </a:solidFill>
          <a:ln>
            <a:noFill/>
          </a:ln>
        </p:spPr>
        <p:txBody>
          <a:bodyPr lIns="68580" tIns="34290" rIns="68580" bIns="34290" anchor="ctr"/>
          <a:lstStyle/>
          <a:p>
            <a:pPr algn="ctr" defTabSz="342900">
              <a:defRPr/>
            </a:pPr>
            <a:endParaRPr dirty="0">
              <a:solidFill>
                <a:srgbClr val="000000"/>
              </a:solidFill>
              <a:cs typeface="+mn-ea"/>
              <a:sym typeface="+mn-lt"/>
            </a:endParaRPr>
          </a:p>
        </p:txBody>
      </p:sp>
      <p:sp>
        <p:nvSpPr>
          <p:cNvPr id="29" name="iṣliḑè"/>
          <p:cNvSpPr/>
          <p:nvPr/>
        </p:nvSpPr>
        <p:spPr bwMode="auto">
          <a:xfrm>
            <a:off x="1050587" y="3182230"/>
            <a:ext cx="451428" cy="832886"/>
          </a:xfrm>
          <a:custGeom>
            <a:avLst/>
            <a:gdLst>
              <a:gd name="T0" fmla="*/ 85 w 200"/>
              <a:gd name="T1" fmla="*/ 0 h 369"/>
              <a:gd name="T2" fmla="*/ 200 w 200"/>
              <a:gd name="T3" fmla="*/ 117 h 369"/>
              <a:gd name="T4" fmla="*/ 110 w 200"/>
              <a:gd name="T5" fmla="*/ 369 h 369"/>
              <a:gd name="T6" fmla="*/ 0 w 200"/>
              <a:gd name="T7" fmla="*/ 149 h 369"/>
              <a:gd name="T8" fmla="*/ 85 w 200"/>
              <a:gd name="T9" fmla="*/ 0 h 369"/>
            </a:gdLst>
            <a:ahLst/>
            <a:cxnLst>
              <a:cxn ang="0">
                <a:pos x="T0" y="T1"/>
              </a:cxn>
              <a:cxn ang="0">
                <a:pos x="T2" y="T3"/>
              </a:cxn>
              <a:cxn ang="0">
                <a:pos x="T4" y="T5"/>
              </a:cxn>
              <a:cxn ang="0">
                <a:pos x="T6" y="T7"/>
              </a:cxn>
              <a:cxn ang="0">
                <a:pos x="T8" y="T9"/>
              </a:cxn>
            </a:cxnLst>
            <a:rect l="0" t="0" r="r" b="b"/>
            <a:pathLst>
              <a:path w="200" h="369">
                <a:moveTo>
                  <a:pt x="85" y="0"/>
                </a:moveTo>
                <a:lnTo>
                  <a:pt x="200" y="117"/>
                </a:lnTo>
                <a:lnTo>
                  <a:pt x="110" y="369"/>
                </a:lnTo>
                <a:lnTo>
                  <a:pt x="0" y="149"/>
                </a:lnTo>
                <a:lnTo>
                  <a:pt x="85" y="0"/>
                </a:lnTo>
                <a:close/>
              </a:path>
            </a:pathLst>
          </a:custGeom>
          <a:solidFill>
            <a:schemeClr val="accent1"/>
          </a:soli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342900">
              <a:defRPr/>
            </a:pPr>
            <a:endParaRPr dirty="0">
              <a:solidFill>
                <a:srgbClr val="FFFFFF"/>
              </a:solidFill>
              <a:cs typeface="+mn-ea"/>
              <a:sym typeface="+mn-lt"/>
            </a:endParaRPr>
          </a:p>
        </p:txBody>
      </p:sp>
      <p:sp>
        <p:nvSpPr>
          <p:cNvPr id="30" name="ïslîḓè"/>
          <p:cNvSpPr/>
          <p:nvPr/>
        </p:nvSpPr>
        <p:spPr bwMode="auto">
          <a:xfrm>
            <a:off x="1298872" y="3313144"/>
            <a:ext cx="2327111" cy="701972"/>
          </a:xfrm>
          <a:custGeom>
            <a:avLst/>
            <a:gdLst>
              <a:gd name="T0" fmla="*/ 897 w 1031"/>
              <a:gd name="T1" fmla="*/ 0 h 311"/>
              <a:gd name="T2" fmla="*/ 1031 w 1031"/>
              <a:gd name="T3" fmla="*/ 199 h 311"/>
              <a:gd name="T4" fmla="*/ 0 w 1031"/>
              <a:gd name="T5" fmla="*/ 311 h 311"/>
              <a:gd name="T6" fmla="*/ 90 w 1031"/>
              <a:gd name="T7" fmla="*/ 59 h 311"/>
              <a:gd name="T8" fmla="*/ 897 w 1031"/>
              <a:gd name="T9" fmla="*/ 0 h 311"/>
            </a:gdLst>
            <a:ahLst/>
            <a:cxnLst>
              <a:cxn ang="0">
                <a:pos x="T0" y="T1"/>
              </a:cxn>
              <a:cxn ang="0">
                <a:pos x="T2" y="T3"/>
              </a:cxn>
              <a:cxn ang="0">
                <a:pos x="T4" y="T5"/>
              </a:cxn>
              <a:cxn ang="0">
                <a:pos x="T6" y="T7"/>
              </a:cxn>
              <a:cxn ang="0">
                <a:pos x="T8" y="T9"/>
              </a:cxn>
            </a:cxnLst>
            <a:rect l="0" t="0" r="r" b="b"/>
            <a:pathLst>
              <a:path w="1031" h="311">
                <a:moveTo>
                  <a:pt x="897" y="0"/>
                </a:moveTo>
                <a:lnTo>
                  <a:pt x="1031" y="199"/>
                </a:lnTo>
                <a:lnTo>
                  <a:pt x="0" y="311"/>
                </a:lnTo>
                <a:lnTo>
                  <a:pt x="90" y="59"/>
                </a:lnTo>
                <a:lnTo>
                  <a:pt x="897" y="0"/>
                </a:lnTo>
                <a:close/>
              </a:path>
            </a:pathLst>
          </a:custGeom>
          <a:solidFill>
            <a:schemeClr val="accent1">
              <a:lumMod val="60000"/>
              <a:lumOff val="40000"/>
            </a:schemeClr>
          </a:soli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342900">
              <a:defRPr/>
            </a:pPr>
            <a:endParaRPr dirty="0">
              <a:solidFill>
                <a:srgbClr val="FFFFFF"/>
              </a:solidFill>
              <a:cs typeface="+mn-ea"/>
              <a:sym typeface="+mn-lt"/>
            </a:endParaRPr>
          </a:p>
        </p:txBody>
      </p:sp>
      <p:sp>
        <p:nvSpPr>
          <p:cNvPr id="31" name="išļiḍe"/>
          <p:cNvSpPr/>
          <p:nvPr/>
        </p:nvSpPr>
        <p:spPr bwMode="auto">
          <a:xfrm>
            <a:off x="1526849" y="2793998"/>
            <a:ext cx="1769597" cy="591371"/>
          </a:xfrm>
          <a:custGeom>
            <a:avLst/>
            <a:gdLst>
              <a:gd name="T0" fmla="*/ 0 w 784"/>
              <a:gd name="T1" fmla="*/ 262 h 262"/>
              <a:gd name="T2" fmla="*/ 784 w 784"/>
              <a:gd name="T3" fmla="*/ 207 h 262"/>
              <a:gd name="T4" fmla="*/ 645 w 784"/>
              <a:gd name="T5" fmla="*/ 0 h 262"/>
              <a:gd name="T6" fmla="*/ 89 w 784"/>
              <a:gd name="T7" fmla="*/ 16 h 262"/>
              <a:gd name="T8" fmla="*/ 0 w 784"/>
              <a:gd name="T9" fmla="*/ 262 h 262"/>
            </a:gdLst>
            <a:ahLst/>
            <a:cxnLst>
              <a:cxn ang="0">
                <a:pos x="T0" y="T1"/>
              </a:cxn>
              <a:cxn ang="0">
                <a:pos x="T2" y="T3"/>
              </a:cxn>
              <a:cxn ang="0">
                <a:pos x="T4" y="T5"/>
              </a:cxn>
              <a:cxn ang="0">
                <a:pos x="T6" y="T7"/>
              </a:cxn>
              <a:cxn ang="0">
                <a:pos x="T8" y="T9"/>
              </a:cxn>
            </a:cxnLst>
            <a:rect l="0" t="0" r="r" b="b"/>
            <a:pathLst>
              <a:path w="784" h="262">
                <a:moveTo>
                  <a:pt x="0" y="262"/>
                </a:moveTo>
                <a:lnTo>
                  <a:pt x="784" y="207"/>
                </a:lnTo>
                <a:lnTo>
                  <a:pt x="645" y="0"/>
                </a:lnTo>
                <a:lnTo>
                  <a:pt x="89" y="16"/>
                </a:lnTo>
                <a:lnTo>
                  <a:pt x="0" y="262"/>
                </a:lnTo>
                <a:close/>
              </a:path>
            </a:pathLst>
          </a:custGeom>
          <a:solidFill>
            <a:srgbClr val="D9D9D9"/>
          </a:soli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68580" tIns="34290" rIns="68580" bIns="34290" numCol="1" spcCol="0" rtlCol="0" fromWordArt="0" anchor="t" anchorCtr="0" forceAA="0" compatLnSpc="1">
            <a:noAutofit/>
          </a:bodyPr>
          <a:lstStyle/>
          <a:p>
            <a:pPr defTabSz="342900">
              <a:defRPr/>
            </a:pPr>
            <a:endParaRPr sz="17900" b="1" dirty="0">
              <a:solidFill>
                <a:srgbClr val="000000"/>
              </a:solidFill>
              <a:cs typeface="+mn-ea"/>
              <a:sym typeface="+mn-lt"/>
            </a:endParaRPr>
          </a:p>
        </p:txBody>
      </p:sp>
      <p:sp>
        <p:nvSpPr>
          <p:cNvPr id="32" name="ïśļiďé"/>
          <p:cNvSpPr/>
          <p:nvPr/>
        </p:nvSpPr>
        <p:spPr bwMode="auto">
          <a:xfrm>
            <a:off x="1502020" y="2721769"/>
            <a:ext cx="1494226" cy="108343"/>
          </a:xfrm>
          <a:custGeom>
            <a:avLst/>
            <a:gdLst>
              <a:gd name="T0" fmla="*/ 100 w 662"/>
              <a:gd name="T1" fmla="*/ 48 h 48"/>
              <a:gd name="T2" fmla="*/ 662 w 662"/>
              <a:gd name="T3" fmla="*/ 32 h 48"/>
              <a:gd name="T4" fmla="*/ 515 w 662"/>
              <a:gd name="T5" fmla="*/ 0 h 48"/>
              <a:gd name="T6" fmla="*/ 0 w 662"/>
              <a:gd name="T7" fmla="*/ 11 h 48"/>
              <a:gd name="T8" fmla="*/ 100 w 662"/>
              <a:gd name="T9" fmla="*/ 48 h 48"/>
            </a:gdLst>
            <a:ahLst/>
            <a:cxnLst>
              <a:cxn ang="0">
                <a:pos x="T0" y="T1"/>
              </a:cxn>
              <a:cxn ang="0">
                <a:pos x="T2" y="T3"/>
              </a:cxn>
              <a:cxn ang="0">
                <a:pos x="T4" y="T5"/>
              </a:cxn>
              <a:cxn ang="0">
                <a:pos x="T6" y="T7"/>
              </a:cxn>
              <a:cxn ang="0">
                <a:pos x="T8" y="T9"/>
              </a:cxn>
            </a:cxnLst>
            <a:rect l="0" t="0" r="r" b="b"/>
            <a:pathLst>
              <a:path w="662" h="48">
                <a:moveTo>
                  <a:pt x="100" y="48"/>
                </a:moveTo>
                <a:lnTo>
                  <a:pt x="662" y="32"/>
                </a:lnTo>
                <a:lnTo>
                  <a:pt x="515" y="0"/>
                </a:lnTo>
                <a:lnTo>
                  <a:pt x="0" y="11"/>
                </a:lnTo>
                <a:lnTo>
                  <a:pt x="100" y="48"/>
                </a:lnTo>
                <a:close/>
              </a:path>
            </a:pathLst>
          </a:custGeom>
          <a:solidFill>
            <a:srgbClr val="9D9D9D"/>
          </a:solidFill>
          <a:ln>
            <a:noFill/>
          </a:ln>
        </p:spPr>
        <p:txBody>
          <a:bodyPr lIns="68580" tIns="34290" rIns="68580" bIns="34290" anchor="ctr"/>
          <a:lstStyle/>
          <a:p>
            <a:pPr algn="ctr" defTabSz="342900">
              <a:defRPr/>
            </a:pPr>
            <a:endParaRPr dirty="0">
              <a:solidFill>
                <a:srgbClr val="000000"/>
              </a:solidFill>
              <a:cs typeface="+mn-ea"/>
              <a:sym typeface="+mn-lt"/>
            </a:endParaRPr>
          </a:p>
        </p:txBody>
      </p:sp>
      <p:sp>
        <p:nvSpPr>
          <p:cNvPr id="33" name="íšḷïḑê"/>
          <p:cNvSpPr/>
          <p:nvPr/>
        </p:nvSpPr>
        <p:spPr bwMode="auto">
          <a:xfrm>
            <a:off x="1276306" y="2746598"/>
            <a:ext cx="451428" cy="638772"/>
          </a:xfrm>
          <a:custGeom>
            <a:avLst/>
            <a:gdLst>
              <a:gd name="T0" fmla="*/ 100 w 200"/>
              <a:gd name="T1" fmla="*/ 0 h 283"/>
              <a:gd name="T2" fmla="*/ 200 w 200"/>
              <a:gd name="T3" fmla="*/ 37 h 283"/>
              <a:gd name="T4" fmla="*/ 111 w 200"/>
              <a:gd name="T5" fmla="*/ 283 h 283"/>
              <a:gd name="T6" fmla="*/ 0 w 200"/>
              <a:gd name="T7" fmla="*/ 177 h 283"/>
              <a:gd name="T8" fmla="*/ 100 w 200"/>
              <a:gd name="T9" fmla="*/ 0 h 283"/>
            </a:gdLst>
            <a:ahLst/>
            <a:cxnLst>
              <a:cxn ang="0">
                <a:pos x="T0" y="T1"/>
              </a:cxn>
              <a:cxn ang="0">
                <a:pos x="T2" y="T3"/>
              </a:cxn>
              <a:cxn ang="0">
                <a:pos x="T4" y="T5"/>
              </a:cxn>
              <a:cxn ang="0">
                <a:pos x="T6" y="T7"/>
              </a:cxn>
              <a:cxn ang="0">
                <a:pos x="T8" y="T9"/>
              </a:cxn>
            </a:cxnLst>
            <a:rect l="0" t="0" r="r" b="b"/>
            <a:pathLst>
              <a:path w="200" h="283">
                <a:moveTo>
                  <a:pt x="100" y="0"/>
                </a:moveTo>
                <a:lnTo>
                  <a:pt x="200" y="37"/>
                </a:lnTo>
                <a:lnTo>
                  <a:pt x="111" y="283"/>
                </a:lnTo>
                <a:lnTo>
                  <a:pt x="0" y="177"/>
                </a:lnTo>
                <a:lnTo>
                  <a:pt x="100" y="0"/>
                </a:lnTo>
                <a:close/>
              </a:path>
            </a:pathLst>
          </a:custGeom>
          <a:solidFill>
            <a:srgbClr val="D9D9D9"/>
          </a:soli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68580" tIns="34290" rIns="68580" bIns="34290" numCol="1" spcCol="0" rtlCol="0" fromWordArt="0" anchor="t" anchorCtr="0" forceAA="0" compatLnSpc="1">
            <a:noAutofit/>
          </a:bodyPr>
          <a:lstStyle/>
          <a:p>
            <a:pPr defTabSz="342900">
              <a:defRPr/>
            </a:pPr>
            <a:endParaRPr sz="17900" b="1" dirty="0">
              <a:solidFill>
                <a:srgbClr val="000000"/>
              </a:solidFill>
              <a:cs typeface="+mn-ea"/>
              <a:sym typeface="+mn-lt"/>
            </a:endParaRPr>
          </a:p>
        </p:txBody>
      </p:sp>
      <p:sp>
        <p:nvSpPr>
          <p:cNvPr id="34" name="îsḷiḓè"/>
          <p:cNvSpPr/>
          <p:nvPr/>
        </p:nvSpPr>
        <p:spPr bwMode="auto">
          <a:xfrm>
            <a:off x="1526849" y="2216171"/>
            <a:ext cx="419828" cy="548486"/>
          </a:xfrm>
          <a:custGeom>
            <a:avLst/>
            <a:gdLst>
              <a:gd name="T0" fmla="*/ 114 w 186"/>
              <a:gd name="T1" fmla="*/ 12 h 243"/>
              <a:gd name="T2" fmla="*/ 186 w 186"/>
              <a:gd name="T3" fmla="*/ 0 h 243"/>
              <a:gd name="T4" fmla="*/ 98 w 186"/>
              <a:gd name="T5" fmla="*/ 243 h 243"/>
              <a:gd name="T6" fmla="*/ 0 w 186"/>
              <a:gd name="T7" fmla="*/ 218 h 243"/>
              <a:gd name="T8" fmla="*/ 114 w 186"/>
              <a:gd name="T9" fmla="*/ 12 h 243"/>
            </a:gdLst>
            <a:ahLst/>
            <a:cxnLst>
              <a:cxn ang="0">
                <a:pos x="T0" y="T1"/>
              </a:cxn>
              <a:cxn ang="0">
                <a:pos x="T2" y="T3"/>
              </a:cxn>
              <a:cxn ang="0">
                <a:pos x="T4" y="T5"/>
              </a:cxn>
              <a:cxn ang="0">
                <a:pos x="T6" y="T7"/>
              </a:cxn>
              <a:cxn ang="0">
                <a:pos x="T8" y="T9"/>
              </a:cxn>
            </a:cxnLst>
            <a:rect l="0" t="0" r="r" b="b"/>
            <a:pathLst>
              <a:path w="186" h="243">
                <a:moveTo>
                  <a:pt x="114" y="12"/>
                </a:moveTo>
                <a:lnTo>
                  <a:pt x="186" y="0"/>
                </a:lnTo>
                <a:lnTo>
                  <a:pt x="98" y="243"/>
                </a:lnTo>
                <a:lnTo>
                  <a:pt x="0" y="218"/>
                </a:lnTo>
                <a:lnTo>
                  <a:pt x="114" y="12"/>
                </a:lnTo>
                <a:close/>
              </a:path>
            </a:pathLst>
          </a:custGeom>
          <a:solidFill>
            <a:schemeClr val="accent1"/>
          </a:soli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342900">
              <a:defRPr/>
            </a:pPr>
            <a:endParaRPr dirty="0">
              <a:solidFill>
                <a:srgbClr val="FFFFFF"/>
              </a:solidFill>
              <a:cs typeface="+mn-ea"/>
              <a:sym typeface="+mn-lt"/>
            </a:endParaRPr>
          </a:p>
        </p:txBody>
      </p:sp>
      <p:sp>
        <p:nvSpPr>
          <p:cNvPr id="35" name="îṩ1îḋé"/>
          <p:cNvSpPr/>
          <p:nvPr/>
        </p:nvSpPr>
        <p:spPr bwMode="auto">
          <a:xfrm>
            <a:off x="1748048" y="2216171"/>
            <a:ext cx="1205314" cy="548486"/>
          </a:xfrm>
          <a:custGeom>
            <a:avLst/>
            <a:gdLst>
              <a:gd name="T0" fmla="*/ 0 w 534"/>
              <a:gd name="T1" fmla="*/ 243 h 243"/>
              <a:gd name="T2" fmla="*/ 88 w 534"/>
              <a:gd name="T3" fmla="*/ 0 h 243"/>
              <a:gd name="T4" fmla="*/ 383 w 534"/>
              <a:gd name="T5" fmla="*/ 0 h 243"/>
              <a:gd name="T6" fmla="*/ 534 w 534"/>
              <a:gd name="T7" fmla="*/ 235 h 243"/>
              <a:gd name="T8" fmla="*/ 0 w 534"/>
              <a:gd name="T9" fmla="*/ 243 h 243"/>
            </a:gdLst>
            <a:ahLst/>
            <a:cxnLst>
              <a:cxn ang="0">
                <a:pos x="T0" y="T1"/>
              </a:cxn>
              <a:cxn ang="0">
                <a:pos x="T2" y="T3"/>
              </a:cxn>
              <a:cxn ang="0">
                <a:pos x="T4" y="T5"/>
              </a:cxn>
              <a:cxn ang="0">
                <a:pos x="T6" y="T7"/>
              </a:cxn>
              <a:cxn ang="0">
                <a:pos x="T8" y="T9"/>
              </a:cxn>
            </a:cxnLst>
            <a:rect l="0" t="0" r="r" b="b"/>
            <a:pathLst>
              <a:path w="534" h="243">
                <a:moveTo>
                  <a:pt x="0" y="243"/>
                </a:moveTo>
                <a:lnTo>
                  <a:pt x="88" y="0"/>
                </a:lnTo>
                <a:lnTo>
                  <a:pt x="383" y="0"/>
                </a:lnTo>
                <a:lnTo>
                  <a:pt x="534" y="235"/>
                </a:lnTo>
                <a:lnTo>
                  <a:pt x="0" y="243"/>
                </a:lnTo>
                <a:close/>
              </a:path>
            </a:pathLst>
          </a:custGeom>
          <a:solidFill>
            <a:schemeClr val="accent1">
              <a:lumMod val="60000"/>
              <a:lumOff val="40000"/>
            </a:schemeClr>
          </a:soli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342900">
              <a:defRPr/>
            </a:pPr>
            <a:endParaRPr dirty="0">
              <a:solidFill>
                <a:srgbClr val="FFFFFF"/>
              </a:solidFill>
              <a:cs typeface="+mn-ea"/>
              <a:sym typeface="+mn-lt"/>
            </a:endParaRPr>
          </a:p>
        </p:txBody>
      </p:sp>
      <p:sp>
        <p:nvSpPr>
          <p:cNvPr id="36" name="iṡlïďe"/>
          <p:cNvSpPr/>
          <p:nvPr/>
        </p:nvSpPr>
        <p:spPr bwMode="auto">
          <a:xfrm>
            <a:off x="1827045" y="1577401"/>
            <a:ext cx="358886" cy="602657"/>
          </a:xfrm>
          <a:custGeom>
            <a:avLst/>
            <a:gdLst>
              <a:gd name="T0" fmla="*/ 159 w 159"/>
              <a:gd name="T1" fmla="*/ 0 h 267"/>
              <a:gd name="T2" fmla="*/ 68 w 159"/>
              <a:gd name="T3" fmla="*/ 252 h 267"/>
              <a:gd name="T4" fmla="*/ 0 w 159"/>
              <a:gd name="T5" fmla="*/ 267 h 267"/>
              <a:gd name="T6" fmla="*/ 159 w 159"/>
              <a:gd name="T7" fmla="*/ 0 h 267"/>
            </a:gdLst>
            <a:ahLst/>
            <a:cxnLst>
              <a:cxn ang="0">
                <a:pos x="T0" y="T1"/>
              </a:cxn>
              <a:cxn ang="0">
                <a:pos x="T2" y="T3"/>
              </a:cxn>
              <a:cxn ang="0">
                <a:pos x="T4" y="T5"/>
              </a:cxn>
              <a:cxn ang="0">
                <a:pos x="T6" y="T7"/>
              </a:cxn>
            </a:cxnLst>
            <a:rect l="0" t="0" r="r" b="b"/>
            <a:pathLst>
              <a:path w="159" h="267">
                <a:moveTo>
                  <a:pt x="159" y="0"/>
                </a:moveTo>
                <a:lnTo>
                  <a:pt x="68" y="252"/>
                </a:lnTo>
                <a:lnTo>
                  <a:pt x="0" y="267"/>
                </a:lnTo>
                <a:lnTo>
                  <a:pt x="159" y="0"/>
                </a:lnTo>
                <a:close/>
              </a:path>
            </a:pathLst>
          </a:custGeom>
          <a:solidFill>
            <a:srgbClr val="D9D9D9"/>
          </a:soli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68580" tIns="34290" rIns="68580" bIns="34290" numCol="1" spcCol="0" rtlCol="0" fromWordArt="0" anchor="t" anchorCtr="0" forceAA="0" compatLnSpc="1">
            <a:noAutofit/>
          </a:bodyPr>
          <a:lstStyle/>
          <a:p>
            <a:pPr defTabSz="342900">
              <a:defRPr/>
            </a:pPr>
            <a:endParaRPr sz="17900" b="1" dirty="0">
              <a:solidFill>
                <a:srgbClr val="000000"/>
              </a:solidFill>
              <a:cs typeface="+mn-ea"/>
              <a:sym typeface="+mn-lt"/>
            </a:endParaRPr>
          </a:p>
        </p:txBody>
      </p:sp>
      <p:sp>
        <p:nvSpPr>
          <p:cNvPr id="37" name="îṡ1íḑè"/>
          <p:cNvSpPr/>
          <p:nvPr/>
        </p:nvSpPr>
        <p:spPr bwMode="auto">
          <a:xfrm>
            <a:off x="1980529" y="1577400"/>
            <a:ext cx="595886" cy="602657"/>
          </a:xfrm>
          <a:custGeom>
            <a:avLst/>
            <a:gdLst>
              <a:gd name="T0" fmla="*/ 91 w 264"/>
              <a:gd name="T1" fmla="*/ 0 h 267"/>
              <a:gd name="T2" fmla="*/ 264 w 264"/>
              <a:gd name="T3" fmla="*/ 267 h 267"/>
              <a:gd name="T4" fmla="*/ 0 w 264"/>
              <a:gd name="T5" fmla="*/ 252 h 267"/>
              <a:gd name="T6" fmla="*/ 91 w 264"/>
              <a:gd name="T7" fmla="*/ 0 h 267"/>
            </a:gdLst>
            <a:ahLst/>
            <a:cxnLst>
              <a:cxn ang="0">
                <a:pos x="T0" y="T1"/>
              </a:cxn>
              <a:cxn ang="0">
                <a:pos x="T2" y="T3"/>
              </a:cxn>
              <a:cxn ang="0">
                <a:pos x="T4" y="T5"/>
              </a:cxn>
              <a:cxn ang="0">
                <a:pos x="T6" y="T7"/>
              </a:cxn>
            </a:cxnLst>
            <a:rect l="0" t="0" r="r" b="b"/>
            <a:pathLst>
              <a:path w="264" h="267">
                <a:moveTo>
                  <a:pt x="91" y="0"/>
                </a:moveTo>
                <a:lnTo>
                  <a:pt x="264" y="267"/>
                </a:lnTo>
                <a:lnTo>
                  <a:pt x="0" y="252"/>
                </a:lnTo>
                <a:lnTo>
                  <a:pt x="91" y="0"/>
                </a:lnTo>
                <a:close/>
              </a:path>
            </a:pathLst>
          </a:custGeom>
          <a:solidFill>
            <a:srgbClr val="D9D9D9"/>
          </a:soli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68580" tIns="34290" rIns="68580" bIns="34290" numCol="1" spcCol="0" rtlCol="0" fromWordArt="0" anchor="t" anchorCtr="0" forceAA="0" compatLnSpc="1">
            <a:noAutofit/>
          </a:bodyPr>
          <a:lstStyle/>
          <a:p>
            <a:pPr defTabSz="342900">
              <a:defRPr/>
            </a:pPr>
            <a:endParaRPr sz="17900" b="1" dirty="0">
              <a:solidFill>
                <a:srgbClr val="000000"/>
              </a:solidFill>
              <a:cs typeface="+mn-ea"/>
              <a:sym typeface="+mn-lt"/>
            </a:endParaRPr>
          </a:p>
        </p:txBody>
      </p:sp>
      <p:sp>
        <p:nvSpPr>
          <p:cNvPr id="38" name="îSḷîḑé"/>
          <p:cNvSpPr/>
          <p:nvPr/>
        </p:nvSpPr>
        <p:spPr bwMode="auto">
          <a:xfrm>
            <a:off x="1827044" y="2146200"/>
            <a:ext cx="749371" cy="51915"/>
          </a:xfrm>
          <a:custGeom>
            <a:avLst/>
            <a:gdLst>
              <a:gd name="T0" fmla="*/ 0 w 332"/>
              <a:gd name="T1" fmla="*/ 15 h 23"/>
              <a:gd name="T2" fmla="*/ 68 w 332"/>
              <a:gd name="T3" fmla="*/ 0 h 23"/>
              <a:gd name="T4" fmla="*/ 332 w 332"/>
              <a:gd name="T5" fmla="*/ 15 h 23"/>
              <a:gd name="T6" fmla="*/ 249 w 332"/>
              <a:gd name="T7" fmla="*/ 23 h 23"/>
              <a:gd name="T8" fmla="*/ 0 w 332"/>
              <a:gd name="T9" fmla="*/ 15 h 23"/>
            </a:gdLst>
            <a:ahLst/>
            <a:cxnLst>
              <a:cxn ang="0">
                <a:pos x="T0" y="T1"/>
              </a:cxn>
              <a:cxn ang="0">
                <a:pos x="T2" y="T3"/>
              </a:cxn>
              <a:cxn ang="0">
                <a:pos x="T4" y="T5"/>
              </a:cxn>
              <a:cxn ang="0">
                <a:pos x="T6" y="T7"/>
              </a:cxn>
              <a:cxn ang="0">
                <a:pos x="T8" y="T9"/>
              </a:cxn>
            </a:cxnLst>
            <a:rect l="0" t="0" r="r" b="b"/>
            <a:pathLst>
              <a:path w="332" h="23">
                <a:moveTo>
                  <a:pt x="0" y="15"/>
                </a:moveTo>
                <a:lnTo>
                  <a:pt x="68" y="0"/>
                </a:lnTo>
                <a:lnTo>
                  <a:pt x="332" y="15"/>
                </a:lnTo>
                <a:lnTo>
                  <a:pt x="249" y="23"/>
                </a:lnTo>
                <a:lnTo>
                  <a:pt x="0" y="15"/>
                </a:lnTo>
                <a:close/>
              </a:path>
            </a:pathLst>
          </a:custGeom>
          <a:solidFill>
            <a:srgbClr val="9D9D9D"/>
          </a:solidFill>
          <a:ln>
            <a:noFill/>
          </a:ln>
        </p:spPr>
        <p:txBody>
          <a:bodyPr lIns="68580" tIns="34290" rIns="68580" bIns="34290" anchor="ctr"/>
          <a:lstStyle/>
          <a:p>
            <a:pPr algn="ctr" defTabSz="342900">
              <a:defRPr/>
            </a:pPr>
            <a:endParaRPr dirty="0">
              <a:solidFill>
                <a:srgbClr val="000000"/>
              </a:solidFill>
              <a:cs typeface="+mn-ea"/>
              <a:sym typeface="+mn-lt"/>
            </a:endParaRPr>
          </a:p>
        </p:txBody>
      </p:sp>
      <p:cxnSp>
        <p:nvCxnSpPr>
          <p:cNvPr id="56" name="Straight Connector 28"/>
          <p:cNvCxnSpPr/>
          <p:nvPr/>
        </p:nvCxnSpPr>
        <p:spPr>
          <a:xfrm>
            <a:off x="3684079" y="3538772"/>
            <a:ext cx="355181" cy="0"/>
          </a:xfrm>
          <a:prstGeom prst="line">
            <a:avLst/>
          </a:prstGeom>
          <a:ln w="1270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7" name="Straight Connector 30"/>
          <p:cNvCxnSpPr/>
          <p:nvPr/>
        </p:nvCxnSpPr>
        <p:spPr>
          <a:xfrm>
            <a:off x="3347002" y="3016847"/>
            <a:ext cx="355181" cy="0"/>
          </a:xfrm>
          <a:prstGeom prst="line">
            <a:avLst/>
          </a:prstGeom>
          <a:ln w="1270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8" name="Straight Connector 32"/>
          <p:cNvCxnSpPr/>
          <p:nvPr/>
        </p:nvCxnSpPr>
        <p:spPr>
          <a:xfrm>
            <a:off x="2999052" y="2484049"/>
            <a:ext cx="355181" cy="0"/>
          </a:xfrm>
          <a:prstGeom prst="line">
            <a:avLst/>
          </a:prstGeom>
          <a:ln w="1270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9" name="Straight Connector 34"/>
          <p:cNvCxnSpPr/>
          <p:nvPr/>
        </p:nvCxnSpPr>
        <p:spPr>
          <a:xfrm>
            <a:off x="2618481" y="1918629"/>
            <a:ext cx="355181" cy="0"/>
          </a:xfrm>
          <a:prstGeom prst="line">
            <a:avLst/>
          </a:prstGeom>
          <a:ln w="1270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0" name="íšḷíďê"/>
          <p:cNvGrpSpPr/>
          <p:nvPr/>
        </p:nvGrpSpPr>
        <p:grpSpPr>
          <a:xfrm>
            <a:off x="2250915" y="2974271"/>
            <a:ext cx="216255" cy="217212"/>
            <a:chOff x="4019550" y="3568701"/>
            <a:chExt cx="358775" cy="360363"/>
          </a:xfrm>
          <a:solidFill>
            <a:schemeClr val="bg1"/>
          </a:solidFill>
        </p:grpSpPr>
        <p:sp>
          <p:nvSpPr>
            <p:cNvPr id="61" name="î$ļîḑé"/>
            <p:cNvSpPr/>
            <p:nvPr/>
          </p:nvSpPr>
          <p:spPr bwMode="auto">
            <a:xfrm>
              <a:off x="4019550" y="3568701"/>
              <a:ext cx="358775" cy="360363"/>
            </a:xfrm>
            <a:custGeom>
              <a:avLst/>
              <a:gdLst/>
              <a:ahLst/>
              <a:cxnLst>
                <a:cxn ang="0">
                  <a:pos x="77" y="0"/>
                </a:cxn>
                <a:cxn ang="0">
                  <a:pos x="31" y="46"/>
                </a:cxn>
                <a:cxn ang="0">
                  <a:pos x="36" y="68"/>
                </a:cxn>
                <a:cxn ang="0">
                  <a:pos x="4" y="100"/>
                </a:cxn>
                <a:cxn ang="0">
                  <a:pos x="4" y="100"/>
                </a:cxn>
                <a:cxn ang="0">
                  <a:pos x="0" y="109"/>
                </a:cxn>
                <a:cxn ang="0">
                  <a:pos x="13" y="123"/>
                </a:cxn>
                <a:cxn ang="0">
                  <a:pos x="23" y="119"/>
                </a:cxn>
                <a:cxn ang="0">
                  <a:pos x="23" y="119"/>
                </a:cxn>
                <a:cxn ang="0">
                  <a:pos x="55" y="87"/>
                </a:cxn>
                <a:cxn ang="0">
                  <a:pos x="77" y="92"/>
                </a:cxn>
                <a:cxn ang="0">
                  <a:pos x="123" y="46"/>
                </a:cxn>
                <a:cxn ang="0">
                  <a:pos x="77" y="0"/>
                </a:cxn>
                <a:cxn ang="0">
                  <a:pos x="18" y="114"/>
                </a:cxn>
                <a:cxn ang="0">
                  <a:pos x="13" y="116"/>
                </a:cxn>
                <a:cxn ang="0">
                  <a:pos x="7" y="109"/>
                </a:cxn>
                <a:cxn ang="0">
                  <a:pos x="9" y="104"/>
                </a:cxn>
                <a:cxn ang="0">
                  <a:pos x="9" y="104"/>
                </a:cxn>
                <a:cxn ang="0">
                  <a:pos x="40" y="73"/>
                </a:cxn>
                <a:cxn ang="0">
                  <a:pos x="49" y="83"/>
                </a:cxn>
                <a:cxn ang="0">
                  <a:pos x="18" y="114"/>
                </a:cxn>
                <a:cxn ang="0">
                  <a:pos x="77" y="84"/>
                </a:cxn>
                <a:cxn ang="0">
                  <a:pos x="38" y="46"/>
                </a:cxn>
                <a:cxn ang="0">
                  <a:pos x="77" y="8"/>
                </a:cxn>
                <a:cxn ang="0">
                  <a:pos x="115" y="46"/>
                </a:cxn>
                <a:cxn ang="0">
                  <a:pos x="77" y="84"/>
                </a:cxn>
                <a:cxn ang="0">
                  <a:pos x="77" y="84"/>
                </a:cxn>
                <a:cxn ang="0">
                  <a:pos x="77" y="84"/>
                </a:cxn>
              </a:cxnLst>
              <a:rect l="0" t="0" r="r" b="b"/>
              <a:pathLst>
                <a:path w="123" h="123">
                  <a:moveTo>
                    <a:pt x="77" y="0"/>
                  </a:moveTo>
                  <a:cubicBezTo>
                    <a:pt x="51" y="0"/>
                    <a:pt x="31" y="21"/>
                    <a:pt x="31" y="46"/>
                  </a:cubicBezTo>
                  <a:cubicBezTo>
                    <a:pt x="31" y="54"/>
                    <a:pt x="33" y="61"/>
                    <a:pt x="36" y="68"/>
                  </a:cubicBezTo>
                  <a:cubicBezTo>
                    <a:pt x="4" y="100"/>
                    <a:pt x="4" y="100"/>
                    <a:pt x="4" y="100"/>
                  </a:cubicBezTo>
                  <a:cubicBezTo>
                    <a:pt x="4" y="100"/>
                    <a:pt x="4" y="100"/>
                    <a:pt x="4" y="100"/>
                  </a:cubicBezTo>
                  <a:cubicBezTo>
                    <a:pt x="2" y="102"/>
                    <a:pt x="0" y="105"/>
                    <a:pt x="0" y="109"/>
                  </a:cubicBezTo>
                  <a:cubicBezTo>
                    <a:pt x="0" y="117"/>
                    <a:pt x="6" y="123"/>
                    <a:pt x="13" y="123"/>
                  </a:cubicBezTo>
                  <a:cubicBezTo>
                    <a:pt x="17" y="123"/>
                    <a:pt x="21" y="121"/>
                    <a:pt x="23" y="119"/>
                  </a:cubicBezTo>
                  <a:cubicBezTo>
                    <a:pt x="23" y="119"/>
                    <a:pt x="23" y="119"/>
                    <a:pt x="23" y="119"/>
                  </a:cubicBezTo>
                  <a:cubicBezTo>
                    <a:pt x="55" y="87"/>
                    <a:pt x="55" y="87"/>
                    <a:pt x="55" y="87"/>
                  </a:cubicBezTo>
                  <a:cubicBezTo>
                    <a:pt x="62" y="90"/>
                    <a:pt x="69" y="92"/>
                    <a:pt x="77" y="92"/>
                  </a:cubicBezTo>
                  <a:cubicBezTo>
                    <a:pt x="102" y="92"/>
                    <a:pt x="123" y="71"/>
                    <a:pt x="123" y="46"/>
                  </a:cubicBezTo>
                  <a:cubicBezTo>
                    <a:pt x="123" y="21"/>
                    <a:pt x="102" y="0"/>
                    <a:pt x="77" y="0"/>
                  </a:cubicBezTo>
                  <a:close/>
                  <a:moveTo>
                    <a:pt x="18" y="114"/>
                  </a:moveTo>
                  <a:cubicBezTo>
                    <a:pt x="17" y="115"/>
                    <a:pt x="15" y="116"/>
                    <a:pt x="13" y="116"/>
                  </a:cubicBezTo>
                  <a:cubicBezTo>
                    <a:pt x="10" y="116"/>
                    <a:pt x="7" y="113"/>
                    <a:pt x="7" y="109"/>
                  </a:cubicBezTo>
                  <a:cubicBezTo>
                    <a:pt x="7" y="107"/>
                    <a:pt x="8" y="106"/>
                    <a:pt x="9" y="104"/>
                  </a:cubicBezTo>
                  <a:cubicBezTo>
                    <a:pt x="9" y="104"/>
                    <a:pt x="9" y="104"/>
                    <a:pt x="9" y="104"/>
                  </a:cubicBezTo>
                  <a:cubicBezTo>
                    <a:pt x="40" y="73"/>
                    <a:pt x="40" y="73"/>
                    <a:pt x="40" y="73"/>
                  </a:cubicBezTo>
                  <a:cubicBezTo>
                    <a:pt x="42" y="77"/>
                    <a:pt x="46" y="80"/>
                    <a:pt x="49" y="83"/>
                  </a:cubicBezTo>
                  <a:lnTo>
                    <a:pt x="18" y="114"/>
                  </a:lnTo>
                  <a:close/>
                  <a:moveTo>
                    <a:pt x="77" y="84"/>
                  </a:moveTo>
                  <a:cubicBezTo>
                    <a:pt x="55" y="84"/>
                    <a:pt x="38" y="67"/>
                    <a:pt x="38" y="46"/>
                  </a:cubicBezTo>
                  <a:cubicBezTo>
                    <a:pt x="38" y="25"/>
                    <a:pt x="55" y="8"/>
                    <a:pt x="77" y="8"/>
                  </a:cubicBezTo>
                  <a:cubicBezTo>
                    <a:pt x="98" y="8"/>
                    <a:pt x="115" y="25"/>
                    <a:pt x="115" y="46"/>
                  </a:cubicBezTo>
                  <a:cubicBezTo>
                    <a:pt x="115" y="67"/>
                    <a:pt x="98" y="84"/>
                    <a:pt x="77" y="84"/>
                  </a:cubicBezTo>
                  <a:close/>
                  <a:moveTo>
                    <a:pt x="77" y="84"/>
                  </a:moveTo>
                  <a:cubicBezTo>
                    <a:pt x="77" y="84"/>
                    <a:pt x="77" y="84"/>
                    <a:pt x="77" y="84"/>
                  </a:cubicBezTo>
                </a:path>
              </a:pathLst>
            </a:custGeom>
            <a:grpFill/>
            <a:ln w="9525">
              <a:noFill/>
              <a:round/>
            </a:ln>
          </p:spPr>
          <p:txBody>
            <a:bodyPr anchor="ctr"/>
            <a:lstStyle/>
            <a:p>
              <a:pPr algn="ctr" defTabSz="342900">
                <a:defRPr/>
              </a:pPr>
              <a:endParaRPr dirty="0">
                <a:solidFill>
                  <a:srgbClr val="000000"/>
                </a:solidFill>
                <a:cs typeface="+mn-ea"/>
                <a:sym typeface="+mn-lt"/>
              </a:endParaRPr>
            </a:p>
          </p:txBody>
        </p:sp>
        <p:sp>
          <p:nvSpPr>
            <p:cNvPr id="62" name="îşḷíďe"/>
            <p:cNvSpPr/>
            <p:nvPr/>
          </p:nvSpPr>
          <p:spPr bwMode="auto">
            <a:xfrm>
              <a:off x="4165600" y="3624263"/>
              <a:ext cx="84138" cy="85725"/>
            </a:xfrm>
            <a:custGeom>
              <a:avLst/>
              <a:gdLst/>
              <a:ahLst/>
              <a:cxnLst>
                <a:cxn ang="0">
                  <a:pos x="27" y="0"/>
                </a:cxn>
                <a:cxn ang="0">
                  <a:pos x="0" y="27"/>
                </a:cxn>
                <a:cxn ang="0">
                  <a:pos x="2" y="29"/>
                </a:cxn>
                <a:cxn ang="0">
                  <a:pos x="4" y="27"/>
                </a:cxn>
                <a:cxn ang="0">
                  <a:pos x="27" y="4"/>
                </a:cxn>
                <a:cxn ang="0">
                  <a:pos x="29" y="2"/>
                </a:cxn>
                <a:cxn ang="0">
                  <a:pos x="27" y="0"/>
                </a:cxn>
                <a:cxn ang="0">
                  <a:pos x="27" y="0"/>
                </a:cxn>
                <a:cxn ang="0">
                  <a:pos x="27" y="0"/>
                </a:cxn>
              </a:cxnLst>
              <a:rect l="0" t="0" r="r" b="b"/>
              <a:pathLst>
                <a:path w="29" h="29">
                  <a:moveTo>
                    <a:pt x="27" y="0"/>
                  </a:moveTo>
                  <a:cubicBezTo>
                    <a:pt x="12" y="0"/>
                    <a:pt x="0" y="12"/>
                    <a:pt x="0" y="27"/>
                  </a:cubicBezTo>
                  <a:cubicBezTo>
                    <a:pt x="0" y="28"/>
                    <a:pt x="1" y="29"/>
                    <a:pt x="2" y="29"/>
                  </a:cubicBezTo>
                  <a:cubicBezTo>
                    <a:pt x="3" y="29"/>
                    <a:pt x="4" y="28"/>
                    <a:pt x="4" y="27"/>
                  </a:cubicBezTo>
                  <a:cubicBezTo>
                    <a:pt x="4" y="14"/>
                    <a:pt x="14" y="4"/>
                    <a:pt x="27" y="4"/>
                  </a:cubicBezTo>
                  <a:cubicBezTo>
                    <a:pt x="28" y="4"/>
                    <a:pt x="29" y="3"/>
                    <a:pt x="29" y="2"/>
                  </a:cubicBezTo>
                  <a:cubicBezTo>
                    <a:pt x="29" y="1"/>
                    <a:pt x="28" y="0"/>
                    <a:pt x="27" y="0"/>
                  </a:cubicBezTo>
                  <a:close/>
                  <a:moveTo>
                    <a:pt x="27" y="0"/>
                  </a:moveTo>
                  <a:cubicBezTo>
                    <a:pt x="27" y="0"/>
                    <a:pt x="27" y="0"/>
                    <a:pt x="27" y="0"/>
                  </a:cubicBezTo>
                </a:path>
              </a:pathLst>
            </a:custGeom>
            <a:grpFill/>
            <a:ln w="9525">
              <a:noFill/>
              <a:round/>
            </a:ln>
          </p:spPr>
          <p:txBody>
            <a:bodyPr anchor="ctr"/>
            <a:lstStyle/>
            <a:p>
              <a:pPr algn="ctr" defTabSz="342900">
                <a:defRPr/>
              </a:pPr>
              <a:endParaRPr dirty="0">
                <a:solidFill>
                  <a:srgbClr val="000000"/>
                </a:solidFill>
                <a:cs typeface="+mn-ea"/>
                <a:sym typeface="+mn-lt"/>
              </a:endParaRPr>
            </a:p>
          </p:txBody>
        </p:sp>
      </p:grpSp>
      <p:grpSp>
        <p:nvGrpSpPr>
          <p:cNvPr id="63" name="íSlïḍé"/>
          <p:cNvGrpSpPr/>
          <p:nvPr/>
        </p:nvGrpSpPr>
        <p:grpSpPr>
          <a:xfrm>
            <a:off x="2362984" y="3536953"/>
            <a:ext cx="149274" cy="217214"/>
            <a:chOff x="4075113" y="1909763"/>
            <a:chExt cx="247650" cy="360363"/>
          </a:xfrm>
          <a:solidFill>
            <a:schemeClr val="bg1"/>
          </a:solidFill>
        </p:grpSpPr>
        <p:sp>
          <p:nvSpPr>
            <p:cNvPr id="64" name="iṣľîḋê"/>
            <p:cNvSpPr/>
            <p:nvPr/>
          </p:nvSpPr>
          <p:spPr bwMode="auto">
            <a:xfrm>
              <a:off x="4075113" y="1909763"/>
              <a:ext cx="247650" cy="360363"/>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grpFill/>
            <a:ln w="9525">
              <a:noFill/>
              <a:round/>
            </a:ln>
          </p:spPr>
          <p:txBody>
            <a:bodyPr anchor="ctr"/>
            <a:lstStyle/>
            <a:p>
              <a:pPr algn="ctr" defTabSz="342900">
                <a:defRPr/>
              </a:pPr>
              <a:endParaRPr dirty="0">
                <a:solidFill>
                  <a:srgbClr val="000000"/>
                </a:solidFill>
                <a:cs typeface="+mn-ea"/>
                <a:sym typeface="+mn-lt"/>
              </a:endParaRPr>
            </a:p>
          </p:txBody>
        </p:sp>
        <p:sp>
          <p:nvSpPr>
            <p:cNvPr id="65" name="ïṥḻiḋe"/>
            <p:cNvSpPr/>
            <p:nvPr/>
          </p:nvSpPr>
          <p:spPr bwMode="auto">
            <a:xfrm>
              <a:off x="4130675" y="1965326"/>
              <a:ext cx="73025" cy="73025"/>
            </a:xfrm>
            <a:custGeom>
              <a:avLst/>
              <a:gdLst/>
              <a:ahLst/>
              <a:cxnLst>
                <a:cxn ang="0">
                  <a:pos x="23" y="0"/>
                </a:cxn>
                <a:cxn ang="0">
                  <a:pos x="0" y="23"/>
                </a:cxn>
                <a:cxn ang="0">
                  <a:pos x="2" y="25"/>
                </a:cxn>
                <a:cxn ang="0">
                  <a:pos x="4" y="23"/>
                </a:cxn>
                <a:cxn ang="0">
                  <a:pos x="23" y="4"/>
                </a:cxn>
                <a:cxn ang="0">
                  <a:pos x="25" y="2"/>
                </a:cxn>
                <a:cxn ang="0">
                  <a:pos x="23" y="0"/>
                </a:cxn>
                <a:cxn ang="0">
                  <a:pos x="23" y="0"/>
                </a:cxn>
                <a:cxn ang="0">
                  <a:pos x="23" y="0"/>
                </a:cxn>
              </a:cxnLst>
              <a:rect l="0" t="0" r="r" b="b"/>
              <a:pathLst>
                <a:path w="25" h="25">
                  <a:moveTo>
                    <a:pt x="23" y="0"/>
                  </a:moveTo>
                  <a:cubicBezTo>
                    <a:pt x="11" y="0"/>
                    <a:pt x="0" y="10"/>
                    <a:pt x="0" y="23"/>
                  </a:cubicBezTo>
                  <a:cubicBezTo>
                    <a:pt x="0" y="24"/>
                    <a:pt x="1" y="25"/>
                    <a:pt x="2" y="25"/>
                  </a:cubicBezTo>
                  <a:cubicBezTo>
                    <a:pt x="3" y="25"/>
                    <a:pt x="4" y="24"/>
                    <a:pt x="4" y="23"/>
                  </a:cubicBezTo>
                  <a:cubicBezTo>
                    <a:pt x="4" y="12"/>
                    <a:pt x="13" y="4"/>
                    <a:pt x="23" y="4"/>
                  </a:cubicBezTo>
                  <a:cubicBezTo>
                    <a:pt x="24" y="4"/>
                    <a:pt x="25" y="3"/>
                    <a:pt x="25" y="2"/>
                  </a:cubicBezTo>
                  <a:cubicBezTo>
                    <a:pt x="25" y="1"/>
                    <a:pt x="24" y="0"/>
                    <a:pt x="23" y="0"/>
                  </a:cubicBezTo>
                  <a:close/>
                  <a:moveTo>
                    <a:pt x="23" y="0"/>
                  </a:moveTo>
                  <a:cubicBezTo>
                    <a:pt x="23" y="0"/>
                    <a:pt x="23" y="0"/>
                    <a:pt x="23" y="0"/>
                  </a:cubicBezTo>
                </a:path>
              </a:pathLst>
            </a:custGeom>
            <a:grpFill/>
            <a:ln w="9525">
              <a:noFill/>
              <a:round/>
            </a:ln>
          </p:spPr>
          <p:txBody>
            <a:bodyPr anchor="ctr"/>
            <a:lstStyle/>
            <a:p>
              <a:pPr algn="ctr" defTabSz="342900">
                <a:defRPr/>
              </a:pPr>
              <a:endParaRPr dirty="0">
                <a:solidFill>
                  <a:srgbClr val="000000"/>
                </a:solidFill>
                <a:cs typeface="+mn-ea"/>
                <a:sym typeface="+mn-lt"/>
              </a:endParaRPr>
            </a:p>
          </p:txBody>
        </p:sp>
      </p:grpSp>
      <p:sp>
        <p:nvSpPr>
          <p:cNvPr id="66" name="íṣ1iḍe"/>
          <p:cNvSpPr/>
          <p:nvPr/>
        </p:nvSpPr>
        <p:spPr bwMode="auto">
          <a:xfrm>
            <a:off x="2113765" y="1915308"/>
            <a:ext cx="151836" cy="151836"/>
          </a:xfrm>
          <a:custGeom>
            <a:avLst/>
            <a:gdLst/>
            <a:ahLst/>
            <a:cxnLst>
              <a:cxn ang="0">
                <a:pos x="121" y="1"/>
              </a:cxn>
              <a:cxn ang="0">
                <a:pos x="119" y="0"/>
              </a:cxn>
              <a:cxn ang="0">
                <a:pos x="117" y="1"/>
              </a:cxn>
              <a:cxn ang="0">
                <a:pos x="2" y="77"/>
              </a:cxn>
              <a:cxn ang="0">
                <a:pos x="0" y="81"/>
              </a:cxn>
              <a:cxn ang="0">
                <a:pos x="2" y="84"/>
              </a:cxn>
              <a:cxn ang="0">
                <a:pos x="32" y="96"/>
              </a:cxn>
              <a:cxn ang="0">
                <a:pos x="46" y="121"/>
              </a:cxn>
              <a:cxn ang="0">
                <a:pos x="50" y="123"/>
              </a:cxn>
              <a:cxn ang="0">
                <a:pos x="50" y="123"/>
              </a:cxn>
              <a:cxn ang="0">
                <a:pos x="53" y="121"/>
              </a:cxn>
              <a:cxn ang="0">
                <a:pos x="61" y="107"/>
              </a:cxn>
              <a:cxn ang="0">
                <a:pos x="98" y="122"/>
              </a:cxn>
              <a:cxn ang="0">
                <a:pos x="100" y="123"/>
              </a:cxn>
              <a:cxn ang="0">
                <a:pos x="101" y="122"/>
              </a:cxn>
              <a:cxn ang="0">
                <a:pos x="103" y="119"/>
              </a:cxn>
              <a:cxn ang="0">
                <a:pos x="123" y="4"/>
              </a:cxn>
              <a:cxn ang="0">
                <a:pos x="121" y="1"/>
              </a:cxn>
              <a:cxn ang="0">
                <a:pos x="12" y="80"/>
              </a:cxn>
              <a:cxn ang="0">
                <a:pos x="101" y="20"/>
              </a:cxn>
              <a:cxn ang="0">
                <a:pos x="36" y="89"/>
              </a:cxn>
              <a:cxn ang="0">
                <a:pos x="35" y="89"/>
              </a:cxn>
              <a:cxn ang="0">
                <a:pos x="12" y="80"/>
              </a:cxn>
              <a:cxn ang="0">
                <a:pos x="39" y="92"/>
              </a:cxn>
              <a:cxn ang="0">
                <a:pos x="39" y="92"/>
              </a:cxn>
              <a:cxn ang="0">
                <a:pos x="112" y="14"/>
              </a:cxn>
              <a:cxn ang="0">
                <a:pos x="50" y="111"/>
              </a:cxn>
              <a:cxn ang="0">
                <a:pos x="39" y="92"/>
              </a:cxn>
              <a:cxn ang="0">
                <a:pos x="97" y="113"/>
              </a:cxn>
              <a:cxn ang="0">
                <a:pos x="64" y="100"/>
              </a:cxn>
              <a:cxn ang="0">
                <a:pos x="61" y="100"/>
              </a:cxn>
              <a:cxn ang="0">
                <a:pos x="112" y="22"/>
              </a:cxn>
              <a:cxn ang="0">
                <a:pos x="97" y="113"/>
              </a:cxn>
              <a:cxn ang="0">
                <a:pos x="97" y="113"/>
              </a:cxn>
              <a:cxn ang="0">
                <a:pos x="97" y="113"/>
              </a:cxn>
            </a:cxnLst>
            <a:rect l="0" t="0" r="r" b="b"/>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round/>
          </a:ln>
        </p:spPr>
        <p:txBody>
          <a:bodyPr lIns="68580" tIns="34290" rIns="68580" bIns="34290" anchor="ctr"/>
          <a:lstStyle/>
          <a:p>
            <a:pPr algn="ctr" defTabSz="342900">
              <a:defRPr/>
            </a:pPr>
            <a:endParaRPr dirty="0">
              <a:solidFill>
                <a:srgbClr val="000000"/>
              </a:solidFill>
              <a:cs typeface="+mn-ea"/>
              <a:sym typeface="+mn-lt"/>
            </a:endParaRPr>
          </a:p>
        </p:txBody>
      </p:sp>
      <p:sp>
        <p:nvSpPr>
          <p:cNvPr id="67" name="ïS1íḓé"/>
          <p:cNvSpPr/>
          <p:nvPr/>
        </p:nvSpPr>
        <p:spPr bwMode="auto">
          <a:xfrm>
            <a:off x="2201632" y="2385759"/>
            <a:ext cx="191228" cy="191226"/>
          </a:xfrm>
          <a:custGeom>
            <a:avLst/>
            <a:gdLst/>
            <a:ahLst/>
            <a:cxnLst>
              <a:cxn ang="0">
                <a:pos x="77" y="14"/>
              </a:cxn>
              <a:cxn ang="0">
                <a:pos x="51" y="34"/>
              </a:cxn>
              <a:cxn ang="0">
                <a:pos x="0" y="54"/>
              </a:cxn>
              <a:cxn ang="0">
                <a:pos x="23" y="80"/>
              </a:cxn>
              <a:cxn ang="0">
                <a:pos x="31" y="123"/>
              </a:cxn>
              <a:cxn ang="0">
                <a:pos x="54" y="115"/>
              </a:cxn>
              <a:cxn ang="0">
                <a:pos x="50" y="103"/>
              </a:cxn>
              <a:cxn ang="0">
                <a:pos x="50" y="76"/>
              </a:cxn>
              <a:cxn ang="0">
                <a:pos x="51" y="74"/>
              </a:cxn>
              <a:cxn ang="0">
                <a:pos x="52" y="73"/>
              </a:cxn>
              <a:cxn ang="0">
                <a:pos x="53" y="73"/>
              </a:cxn>
              <a:cxn ang="0">
                <a:pos x="77" y="94"/>
              </a:cxn>
              <a:cxn ang="0">
                <a:pos x="123" y="54"/>
              </a:cxn>
              <a:cxn ang="0">
                <a:pos x="77" y="54"/>
              </a:cxn>
              <a:cxn ang="0">
                <a:pos x="88" y="42"/>
              </a:cxn>
              <a:cxn ang="0">
                <a:pos x="88" y="65"/>
              </a:cxn>
              <a:cxn ang="0">
                <a:pos x="77" y="54"/>
              </a:cxn>
              <a:cxn ang="0">
                <a:pos x="15" y="42"/>
              </a:cxn>
              <a:cxn ang="0">
                <a:pos x="38" y="54"/>
              </a:cxn>
              <a:cxn ang="0">
                <a:pos x="15" y="65"/>
              </a:cxn>
              <a:cxn ang="0">
                <a:pos x="46" y="115"/>
              </a:cxn>
              <a:cxn ang="0">
                <a:pos x="31" y="80"/>
              </a:cxn>
              <a:cxn ang="0">
                <a:pos x="31" y="73"/>
              </a:cxn>
              <a:cxn ang="0">
                <a:pos x="43" y="73"/>
              </a:cxn>
              <a:cxn ang="0">
                <a:pos x="42" y="103"/>
              </a:cxn>
              <a:cxn ang="0">
                <a:pos x="46" y="112"/>
              </a:cxn>
              <a:cxn ang="0">
                <a:pos x="51" y="65"/>
              </a:cxn>
              <a:cxn ang="0">
                <a:pos x="50" y="65"/>
              </a:cxn>
              <a:cxn ang="0">
                <a:pos x="50" y="42"/>
              </a:cxn>
              <a:cxn ang="0">
                <a:pos x="71" y="34"/>
              </a:cxn>
              <a:cxn ang="0">
                <a:pos x="71" y="73"/>
              </a:cxn>
              <a:cxn ang="0">
                <a:pos x="96" y="100"/>
              </a:cxn>
              <a:cxn ang="0">
                <a:pos x="88" y="73"/>
              </a:cxn>
              <a:cxn ang="0">
                <a:pos x="88" y="34"/>
              </a:cxn>
              <a:cxn ang="0">
                <a:pos x="96" y="8"/>
              </a:cxn>
              <a:cxn ang="0">
                <a:pos x="96" y="100"/>
              </a:cxn>
              <a:cxn ang="0">
                <a:pos x="96" y="100"/>
              </a:cxn>
            </a:cxnLst>
            <a:rect l="0" t="0" r="r" b="b"/>
            <a:pathLst>
              <a:path w="123" h="123">
                <a:moveTo>
                  <a:pt x="96" y="0"/>
                </a:moveTo>
                <a:cubicBezTo>
                  <a:pt x="88" y="0"/>
                  <a:pt x="82" y="5"/>
                  <a:pt x="77" y="14"/>
                </a:cubicBezTo>
                <a:cubicBezTo>
                  <a:pt x="77" y="14"/>
                  <a:pt x="77" y="14"/>
                  <a:pt x="77" y="14"/>
                </a:cubicBezTo>
                <a:cubicBezTo>
                  <a:pt x="71" y="26"/>
                  <a:pt x="61" y="34"/>
                  <a:pt x="51" y="34"/>
                </a:cubicBezTo>
                <a:cubicBezTo>
                  <a:pt x="15" y="34"/>
                  <a:pt x="15" y="34"/>
                  <a:pt x="15" y="34"/>
                </a:cubicBezTo>
                <a:cubicBezTo>
                  <a:pt x="7" y="34"/>
                  <a:pt x="0" y="43"/>
                  <a:pt x="0" y="54"/>
                </a:cubicBezTo>
                <a:cubicBezTo>
                  <a:pt x="0" y="64"/>
                  <a:pt x="7" y="73"/>
                  <a:pt x="15" y="73"/>
                </a:cubicBezTo>
                <a:cubicBezTo>
                  <a:pt x="20" y="73"/>
                  <a:pt x="23" y="76"/>
                  <a:pt x="23" y="80"/>
                </a:cubicBezTo>
                <a:cubicBezTo>
                  <a:pt x="23" y="115"/>
                  <a:pt x="23" y="115"/>
                  <a:pt x="23" y="115"/>
                </a:cubicBezTo>
                <a:cubicBezTo>
                  <a:pt x="23" y="119"/>
                  <a:pt x="26" y="123"/>
                  <a:pt x="31" y="123"/>
                </a:cubicBezTo>
                <a:cubicBezTo>
                  <a:pt x="46" y="123"/>
                  <a:pt x="46" y="123"/>
                  <a:pt x="46" y="123"/>
                </a:cubicBezTo>
                <a:cubicBezTo>
                  <a:pt x="50" y="123"/>
                  <a:pt x="54" y="119"/>
                  <a:pt x="54" y="115"/>
                </a:cubicBezTo>
                <a:cubicBezTo>
                  <a:pt x="54" y="111"/>
                  <a:pt x="54" y="111"/>
                  <a:pt x="54" y="111"/>
                </a:cubicBezTo>
                <a:cubicBezTo>
                  <a:pt x="54" y="107"/>
                  <a:pt x="50" y="106"/>
                  <a:pt x="50" y="103"/>
                </a:cubicBezTo>
                <a:cubicBezTo>
                  <a:pt x="50" y="77"/>
                  <a:pt x="50" y="77"/>
                  <a:pt x="50" y="77"/>
                </a:cubicBezTo>
                <a:cubicBezTo>
                  <a:pt x="50" y="76"/>
                  <a:pt x="50" y="76"/>
                  <a:pt x="50" y="76"/>
                </a:cubicBezTo>
                <a:cubicBezTo>
                  <a:pt x="50" y="76"/>
                  <a:pt x="50" y="75"/>
                  <a:pt x="50" y="75"/>
                </a:cubicBezTo>
                <a:cubicBezTo>
                  <a:pt x="50" y="75"/>
                  <a:pt x="51" y="75"/>
                  <a:pt x="51" y="74"/>
                </a:cubicBezTo>
                <a:cubicBezTo>
                  <a:pt x="51" y="74"/>
                  <a:pt x="51" y="74"/>
                  <a:pt x="52" y="73"/>
                </a:cubicBezTo>
                <a:cubicBezTo>
                  <a:pt x="52" y="73"/>
                  <a:pt x="52" y="73"/>
                  <a:pt x="52" y="73"/>
                </a:cubicBezTo>
                <a:cubicBezTo>
                  <a:pt x="52" y="73"/>
                  <a:pt x="52" y="73"/>
                  <a:pt x="52" y="73"/>
                </a:cubicBezTo>
                <a:cubicBezTo>
                  <a:pt x="52" y="73"/>
                  <a:pt x="53" y="73"/>
                  <a:pt x="53" y="73"/>
                </a:cubicBezTo>
                <a:cubicBezTo>
                  <a:pt x="63" y="74"/>
                  <a:pt x="71" y="82"/>
                  <a:pt x="77" y="94"/>
                </a:cubicBezTo>
                <a:cubicBezTo>
                  <a:pt x="77" y="94"/>
                  <a:pt x="77" y="94"/>
                  <a:pt x="77" y="94"/>
                </a:cubicBezTo>
                <a:cubicBezTo>
                  <a:pt x="82" y="102"/>
                  <a:pt x="88" y="107"/>
                  <a:pt x="96" y="107"/>
                </a:cubicBezTo>
                <a:cubicBezTo>
                  <a:pt x="114" y="107"/>
                  <a:pt x="123" y="80"/>
                  <a:pt x="123" y="54"/>
                </a:cubicBezTo>
                <a:cubicBezTo>
                  <a:pt x="123" y="27"/>
                  <a:pt x="114" y="0"/>
                  <a:pt x="96" y="0"/>
                </a:cubicBezTo>
                <a:close/>
                <a:moveTo>
                  <a:pt x="77" y="54"/>
                </a:moveTo>
                <a:cubicBezTo>
                  <a:pt x="77" y="50"/>
                  <a:pt x="77" y="46"/>
                  <a:pt x="77" y="42"/>
                </a:cubicBezTo>
                <a:cubicBezTo>
                  <a:pt x="88" y="42"/>
                  <a:pt x="88" y="42"/>
                  <a:pt x="88" y="42"/>
                </a:cubicBezTo>
                <a:cubicBezTo>
                  <a:pt x="92" y="42"/>
                  <a:pt x="96" y="47"/>
                  <a:pt x="96" y="54"/>
                </a:cubicBezTo>
                <a:cubicBezTo>
                  <a:pt x="96" y="60"/>
                  <a:pt x="92" y="65"/>
                  <a:pt x="88" y="65"/>
                </a:cubicBezTo>
                <a:cubicBezTo>
                  <a:pt x="77" y="65"/>
                  <a:pt x="77" y="65"/>
                  <a:pt x="77" y="65"/>
                </a:cubicBezTo>
                <a:cubicBezTo>
                  <a:pt x="77" y="61"/>
                  <a:pt x="77" y="58"/>
                  <a:pt x="77" y="54"/>
                </a:cubicBezTo>
                <a:close/>
                <a:moveTo>
                  <a:pt x="8" y="54"/>
                </a:moveTo>
                <a:cubicBezTo>
                  <a:pt x="8" y="47"/>
                  <a:pt x="11" y="42"/>
                  <a:pt x="15" y="42"/>
                </a:cubicBezTo>
                <a:cubicBezTo>
                  <a:pt x="42" y="42"/>
                  <a:pt x="42" y="42"/>
                  <a:pt x="42" y="42"/>
                </a:cubicBezTo>
                <a:cubicBezTo>
                  <a:pt x="40" y="45"/>
                  <a:pt x="38" y="49"/>
                  <a:pt x="38" y="54"/>
                </a:cubicBezTo>
                <a:cubicBezTo>
                  <a:pt x="38" y="58"/>
                  <a:pt x="40" y="62"/>
                  <a:pt x="42" y="65"/>
                </a:cubicBezTo>
                <a:cubicBezTo>
                  <a:pt x="15" y="65"/>
                  <a:pt x="15" y="65"/>
                  <a:pt x="15" y="65"/>
                </a:cubicBezTo>
                <a:cubicBezTo>
                  <a:pt x="11" y="65"/>
                  <a:pt x="8" y="60"/>
                  <a:pt x="8" y="54"/>
                </a:cubicBezTo>
                <a:close/>
                <a:moveTo>
                  <a:pt x="46" y="115"/>
                </a:moveTo>
                <a:cubicBezTo>
                  <a:pt x="31" y="115"/>
                  <a:pt x="31" y="115"/>
                  <a:pt x="31" y="115"/>
                </a:cubicBezTo>
                <a:cubicBezTo>
                  <a:pt x="31" y="80"/>
                  <a:pt x="31" y="80"/>
                  <a:pt x="31" y="80"/>
                </a:cubicBezTo>
                <a:cubicBezTo>
                  <a:pt x="31" y="78"/>
                  <a:pt x="30" y="75"/>
                  <a:pt x="29" y="73"/>
                </a:cubicBezTo>
                <a:cubicBezTo>
                  <a:pt x="31" y="73"/>
                  <a:pt x="31" y="73"/>
                  <a:pt x="31" y="73"/>
                </a:cubicBezTo>
                <a:cubicBezTo>
                  <a:pt x="31" y="73"/>
                  <a:pt x="31" y="73"/>
                  <a:pt x="31" y="73"/>
                </a:cubicBezTo>
                <a:cubicBezTo>
                  <a:pt x="43" y="73"/>
                  <a:pt x="43" y="73"/>
                  <a:pt x="43" y="73"/>
                </a:cubicBezTo>
                <a:cubicBezTo>
                  <a:pt x="42" y="74"/>
                  <a:pt x="42" y="75"/>
                  <a:pt x="42" y="77"/>
                </a:cubicBezTo>
                <a:cubicBezTo>
                  <a:pt x="42" y="103"/>
                  <a:pt x="42" y="103"/>
                  <a:pt x="42" y="103"/>
                </a:cubicBezTo>
                <a:cubicBezTo>
                  <a:pt x="42" y="107"/>
                  <a:pt x="44" y="110"/>
                  <a:pt x="46" y="111"/>
                </a:cubicBezTo>
                <a:cubicBezTo>
                  <a:pt x="46" y="111"/>
                  <a:pt x="46" y="111"/>
                  <a:pt x="46" y="112"/>
                </a:cubicBezTo>
                <a:lnTo>
                  <a:pt x="46" y="115"/>
                </a:lnTo>
                <a:close/>
                <a:moveTo>
                  <a:pt x="51" y="65"/>
                </a:moveTo>
                <a:cubicBezTo>
                  <a:pt x="50" y="65"/>
                  <a:pt x="50" y="65"/>
                  <a:pt x="50" y="65"/>
                </a:cubicBezTo>
                <a:cubicBezTo>
                  <a:pt x="50" y="65"/>
                  <a:pt x="50" y="65"/>
                  <a:pt x="50" y="65"/>
                </a:cubicBezTo>
                <a:cubicBezTo>
                  <a:pt x="46" y="65"/>
                  <a:pt x="42" y="60"/>
                  <a:pt x="42" y="54"/>
                </a:cubicBezTo>
                <a:cubicBezTo>
                  <a:pt x="42" y="47"/>
                  <a:pt x="46" y="42"/>
                  <a:pt x="50" y="42"/>
                </a:cubicBezTo>
                <a:cubicBezTo>
                  <a:pt x="51" y="42"/>
                  <a:pt x="51" y="42"/>
                  <a:pt x="51" y="42"/>
                </a:cubicBezTo>
                <a:cubicBezTo>
                  <a:pt x="58" y="42"/>
                  <a:pt x="65" y="39"/>
                  <a:pt x="71" y="34"/>
                </a:cubicBezTo>
                <a:cubicBezTo>
                  <a:pt x="70" y="40"/>
                  <a:pt x="69" y="47"/>
                  <a:pt x="69" y="54"/>
                </a:cubicBezTo>
                <a:cubicBezTo>
                  <a:pt x="69" y="60"/>
                  <a:pt x="70" y="67"/>
                  <a:pt x="71" y="73"/>
                </a:cubicBezTo>
                <a:cubicBezTo>
                  <a:pt x="65" y="68"/>
                  <a:pt x="58" y="65"/>
                  <a:pt x="51" y="65"/>
                </a:cubicBezTo>
                <a:close/>
                <a:moveTo>
                  <a:pt x="96" y="100"/>
                </a:moveTo>
                <a:cubicBezTo>
                  <a:pt x="88" y="100"/>
                  <a:pt x="82" y="89"/>
                  <a:pt x="79" y="73"/>
                </a:cubicBezTo>
                <a:cubicBezTo>
                  <a:pt x="88" y="73"/>
                  <a:pt x="88" y="73"/>
                  <a:pt x="88" y="73"/>
                </a:cubicBezTo>
                <a:cubicBezTo>
                  <a:pt x="97" y="73"/>
                  <a:pt x="104" y="64"/>
                  <a:pt x="104" y="54"/>
                </a:cubicBezTo>
                <a:cubicBezTo>
                  <a:pt x="104" y="43"/>
                  <a:pt x="97" y="34"/>
                  <a:pt x="88" y="34"/>
                </a:cubicBezTo>
                <a:cubicBezTo>
                  <a:pt x="79" y="34"/>
                  <a:pt x="79" y="34"/>
                  <a:pt x="79" y="34"/>
                </a:cubicBezTo>
                <a:cubicBezTo>
                  <a:pt x="82" y="19"/>
                  <a:pt x="88" y="8"/>
                  <a:pt x="96" y="8"/>
                </a:cubicBezTo>
                <a:cubicBezTo>
                  <a:pt x="107" y="8"/>
                  <a:pt x="115" y="28"/>
                  <a:pt x="115" y="54"/>
                </a:cubicBezTo>
                <a:cubicBezTo>
                  <a:pt x="115" y="79"/>
                  <a:pt x="107" y="100"/>
                  <a:pt x="96" y="100"/>
                </a:cubicBezTo>
                <a:close/>
                <a:moveTo>
                  <a:pt x="96" y="100"/>
                </a:moveTo>
                <a:cubicBezTo>
                  <a:pt x="96" y="100"/>
                  <a:pt x="96" y="100"/>
                  <a:pt x="96" y="100"/>
                </a:cubicBezTo>
              </a:path>
            </a:pathLst>
          </a:custGeom>
          <a:solidFill>
            <a:schemeClr val="bg1"/>
          </a:solidFill>
          <a:ln w="9525">
            <a:noFill/>
            <a:round/>
          </a:ln>
        </p:spPr>
        <p:txBody>
          <a:bodyPr lIns="68580" tIns="34290" rIns="68580" bIns="34290" anchor="ctr"/>
          <a:lstStyle/>
          <a:p>
            <a:pPr algn="ctr" defTabSz="342900">
              <a:defRPr/>
            </a:pPr>
            <a:endParaRPr dirty="0">
              <a:solidFill>
                <a:srgbClr val="000000"/>
              </a:solidFill>
              <a:cs typeface="+mn-ea"/>
              <a:sym typeface="+mn-lt"/>
            </a:endParaRPr>
          </a:p>
        </p:txBody>
      </p:sp>
      <p:grpSp>
        <p:nvGrpSpPr>
          <p:cNvPr id="68" name="组合 67"/>
          <p:cNvGrpSpPr/>
          <p:nvPr/>
        </p:nvGrpSpPr>
        <p:grpSpPr>
          <a:xfrm>
            <a:off x="3118645" y="1674121"/>
            <a:ext cx="4093859" cy="508348"/>
            <a:chOff x="1541719" y="2292682"/>
            <a:chExt cx="4580200" cy="677797"/>
          </a:xfrm>
        </p:grpSpPr>
        <p:sp>
          <p:nvSpPr>
            <p:cNvPr id="69" name="文本框 29"/>
            <p:cNvSpPr txBox="1"/>
            <p:nvPr/>
          </p:nvSpPr>
          <p:spPr>
            <a:xfrm>
              <a:off x="1541719" y="2292682"/>
              <a:ext cx="2133781" cy="410370"/>
            </a:xfrm>
            <a:prstGeom prst="rect">
              <a:avLst/>
            </a:prstGeom>
            <a:noFill/>
          </p:spPr>
          <p:txBody>
            <a:bodyPr wrap="square" rtlCol="0">
              <a:spAutoFit/>
              <a:scene3d>
                <a:camera prst="orthographicFront"/>
                <a:lightRig rig="threePt" dir="t"/>
              </a:scene3d>
              <a:sp3d contourW="12700"/>
            </a:bodyPr>
            <a:lstStyle/>
            <a:p>
              <a:pPr defTabSz="342900">
                <a:defRPr/>
              </a:pPr>
              <a:r>
                <a:rPr lang="zh-CN" altLang="en-US" b="1" dirty="0">
                  <a:solidFill>
                    <a:srgbClr val="000000">
                      <a:lumMod val="75000"/>
                      <a:lumOff val="25000"/>
                    </a:srgbClr>
                  </a:solidFill>
                  <a:cs typeface="+mn-ea"/>
                  <a:sym typeface="+mn-lt"/>
                </a:rPr>
                <a:t>标题文字添加</a:t>
              </a:r>
            </a:p>
          </p:txBody>
        </p:sp>
        <p:sp>
          <p:nvSpPr>
            <p:cNvPr id="70" name="文本框 30"/>
            <p:cNvSpPr txBox="1"/>
            <p:nvPr/>
          </p:nvSpPr>
          <p:spPr>
            <a:xfrm>
              <a:off x="1541719" y="2636883"/>
              <a:ext cx="4580200" cy="333596"/>
            </a:xfrm>
            <a:prstGeom prst="rect">
              <a:avLst/>
            </a:prstGeom>
            <a:noFill/>
          </p:spPr>
          <p:txBody>
            <a:bodyPr wrap="square" rtlCol="0">
              <a:spAutoFit/>
              <a:scene3d>
                <a:camera prst="orthographicFront"/>
                <a:lightRig rig="threePt" dir="t"/>
              </a:scene3d>
              <a:sp3d contourW="12700"/>
            </a:bodyPr>
            <a:lstStyle/>
            <a:p>
              <a:pPr defTabSz="342900">
                <a:lnSpc>
                  <a:spcPct val="114000"/>
                </a:lnSpc>
                <a:defRPr/>
              </a:pPr>
              <a:r>
                <a:rPr lang="en-US" altLang="zh-CN" sz="900" dirty="0">
                  <a:solidFill>
                    <a:srgbClr val="000000">
                      <a:lumMod val="65000"/>
                      <a:lumOff val="35000"/>
                    </a:srgbClr>
                  </a:solidFill>
                  <a:cs typeface="+mn-ea"/>
                  <a:sym typeface="+mn-lt"/>
                </a:rPr>
                <a:t>The user can demonstrate on a projector or computer, or presentation</a:t>
              </a:r>
            </a:p>
          </p:txBody>
        </p:sp>
      </p:grpSp>
      <p:grpSp>
        <p:nvGrpSpPr>
          <p:cNvPr id="71" name="组合 70"/>
          <p:cNvGrpSpPr/>
          <p:nvPr/>
        </p:nvGrpSpPr>
        <p:grpSpPr>
          <a:xfrm>
            <a:off x="3521453" y="2240571"/>
            <a:ext cx="4093859" cy="516814"/>
            <a:chOff x="1541719" y="2281393"/>
            <a:chExt cx="4580200" cy="689083"/>
          </a:xfrm>
        </p:grpSpPr>
        <p:sp>
          <p:nvSpPr>
            <p:cNvPr id="72" name="文本框 32"/>
            <p:cNvSpPr txBox="1"/>
            <p:nvPr/>
          </p:nvSpPr>
          <p:spPr>
            <a:xfrm>
              <a:off x="1541719" y="2281393"/>
              <a:ext cx="2133781" cy="410370"/>
            </a:xfrm>
            <a:prstGeom prst="rect">
              <a:avLst/>
            </a:prstGeom>
            <a:noFill/>
          </p:spPr>
          <p:txBody>
            <a:bodyPr wrap="square" rtlCol="0">
              <a:spAutoFit/>
              <a:scene3d>
                <a:camera prst="orthographicFront"/>
                <a:lightRig rig="threePt" dir="t"/>
              </a:scene3d>
              <a:sp3d contourW="12700"/>
            </a:bodyPr>
            <a:lstStyle/>
            <a:p>
              <a:pPr defTabSz="342900">
                <a:defRPr/>
              </a:pPr>
              <a:r>
                <a:rPr lang="zh-CN" altLang="en-US" b="1" dirty="0">
                  <a:solidFill>
                    <a:srgbClr val="000000">
                      <a:lumMod val="75000"/>
                      <a:lumOff val="25000"/>
                    </a:srgbClr>
                  </a:solidFill>
                  <a:cs typeface="+mn-ea"/>
                  <a:sym typeface="+mn-lt"/>
                </a:rPr>
                <a:t>标题文字添加</a:t>
              </a:r>
            </a:p>
          </p:txBody>
        </p:sp>
        <p:sp>
          <p:nvSpPr>
            <p:cNvPr id="73" name="文本框 33"/>
            <p:cNvSpPr txBox="1"/>
            <p:nvPr/>
          </p:nvSpPr>
          <p:spPr>
            <a:xfrm>
              <a:off x="1541719" y="2636881"/>
              <a:ext cx="4580200" cy="333595"/>
            </a:xfrm>
            <a:prstGeom prst="rect">
              <a:avLst/>
            </a:prstGeom>
            <a:noFill/>
          </p:spPr>
          <p:txBody>
            <a:bodyPr wrap="square" rtlCol="0">
              <a:spAutoFit/>
              <a:scene3d>
                <a:camera prst="orthographicFront"/>
                <a:lightRig rig="threePt" dir="t"/>
              </a:scene3d>
              <a:sp3d contourW="12700"/>
            </a:bodyPr>
            <a:lstStyle/>
            <a:p>
              <a:pPr defTabSz="342900">
                <a:lnSpc>
                  <a:spcPct val="114000"/>
                </a:lnSpc>
                <a:defRPr/>
              </a:pPr>
              <a:r>
                <a:rPr lang="en-US" altLang="zh-CN" sz="900" dirty="0">
                  <a:solidFill>
                    <a:srgbClr val="000000">
                      <a:lumMod val="65000"/>
                      <a:lumOff val="35000"/>
                    </a:srgbClr>
                  </a:solidFill>
                  <a:cs typeface="+mn-ea"/>
                  <a:sym typeface="+mn-lt"/>
                </a:rPr>
                <a:t>The user can demonstrate on a projector or computer, or presentation</a:t>
              </a:r>
            </a:p>
          </p:txBody>
        </p:sp>
      </p:grpSp>
      <p:grpSp>
        <p:nvGrpSpPr>
          <p:cNvPr id="74" name="组合 73"/>
          <p:cNvGrpSpPr/>
          <p:nvPr/>
        </p:nvGrpSpPr>
        <p:grpSpPr>
          <a:xfrm>
            <a:off x="3861669" y="2771779"/>
            <a:ext cx="4093859" cy="516814"/>
            <a:chOff x="1541719" y="2281393"/>
            <a:chExt cx="4580200" cy="689083"/>
          </a:xfrm>
        </p:grpSpPr>
        <p:sp>
          <p:nvSpPr>
            <p:cNvPr id="75" name="文本框 35"/>
            <p:cNvSpPr txBox="1"/>
            <p:nvPr/>
          </p:nvSpPr>
          <p:spPr>
            <a:xfrm>
              <a:off x="1541719" y="2281393"/>
              <a:ext cx="2133781" cy="410370"/>
            </a:xfrm>
            <a:prstGeom prst="rect">
              <a:avLst/>
            </a:prstGeom>
            <a:noFill/>
          </p:spPr>
          <p:txBody>
            <a:bodyPr wrap="square" rtlCol="0">
              <a:spAutoFit/>
              <a:scene3d>
                <a:camera prst="orthographicFront"/>
                <a:lightRig rig="threePt" dir="t"/>
              </a:scene3d>
              <a:sp3d contourW="12700"/>
            </a:bodyPr>
            <a:lstStyle/>
            <a:p>
              <a:pPr defTabSz="342900">
                <a:defRPr/>
              </a:pPr>
              <a:r>
                <a:rPr lang="zh-CN" altLang="en-US" b="1" dirty="0">
                  <a:solidFill>
                    <a:srgbClr val="000000">
                      <a:lumMod val="75000"/>
                      <a:lumOff val="25000"/>
                    </a:srgbClr>
                  </a:solidFill>
                  <a:cs typeface="+mn-ea"/>
                  <a:sym typeface="+mn-lt"/>
                </a:rPr>
                <a:t>标题文字添加</a:t>
              </a:r>
            </a:p>
          </p:txBody>
        </p:sp>
        <p:sp>
          <p:nvSpPr>
            <p:cNvPr id="76" name="文本框 36"/>
            <p:cNvSpPr txBox="1"/>
            <p:nvPr/>
          </p:nvSpPr>
          <p:spPr>
            <a:xfrm>
              <a:off x="1541719" y="2636881"/>
              <a:ext cx="4580200" cy="333595"/>
            </a:xfrm>
            <a:prstGeom prst="rect">
              <a:avLst/>
            </a:prstGeom>
            <a:noFill/>
          </p:spPr>
          <p:txBody>
            <a:bodyPr wrap="square" rtlCol="0">
              <a:spAutoFit/>
              <a:scene3d>
                <a:camera prst="orthographicFront"/>
                <a:lightRig rig="threePt" dir="t"/>
              </a:scene3d>
              <a:sp3d contourW="12700"/>
            </a:bodyPr>
            <a:lstStyle/>
            <a:p>
              <a:pPr defTabSz="342900">
                <a:lnSpc>
                  <a:spcPct val="114000"/>
                </a:lnSpc>
                <a:defRPr/>
              </a:pPr>
              <a:r>
                <a:rPr lang="en-US" altLang="zh-CN" sz="900" dirty="0">
                  <a:solidFill>
                    <a:srgbClr val="000000">
                      <a:lumMod val="65000"/>
                      <a:lumOff val="35000"/>
                    </a:srgbClr>
                  </a:solidFill>
                  <a:cs typeface="+mn-ea"/>
                  <a:sym typeface="+mn-lt"/>
                </a:rPr>
                <a:t>The user can demonstrate on a projector or computer, or presentation</a:t>
              </a:r>
            </a:p>
          </p:txBody>
        </p:sp>
      </p:grpSp>
      <p:grpSp>
        <p:nvGrpSpPr>
          <p:cNvPr id="77" name="组合 76"/>
          <p:cNvGrpSpPr/>
          <p:nvPr/>
        </p:nvGrpSpPr>
        <p:grpSpPr>
          <a:xfrm>
            <a:off x="4191659" y="3293068"/>
            <a:ext cx="4093859" cy="508348"/>
            <a:chOff x="1541719" y="2292682"/>
            <a:chExt cx="4580200" cy="677797"/>
          </a:xfrm>
        </p:grpSpPr>
        <p:sp>
          <p:nvSpPr>
            <p:cNvPr id="78" name="文本框 38"/>
            <p:cNvSpPr txBox="1"/>
            <p:nvPr/>
          </p:nvSpPr>
          <p:spPr>
            <a:xfrm>
              <a:off x="1541719" y="2292682"/>
              <a:ext cx="2133781" cy="410370"/>
            </a:xfrm>
            <a:prstGeom prst="rect">
              <a:avLst/>
            </a:prstGeom>
            <a:noFill/>
          </p:spPr>
          <p:txBody>
            <a:bodyPr wrap="square" rtlCol="0">
              <a:spAutoFit/>
              <a:scene3d>
                <a:camera prst="orthographicFront"/>
                <a:lightRig rig="threePt" dir="t"/>
              </a:scene3d>
              <a:sp3d contourW="12700"/>
            </a:bodyPr>
            <a:lstStyle/>
            <a:p>
              <a:pPr defTabSz="342900">
                <a:defRPr/>
              </a:pPr>
              <a:r>
                <a:rPr lang="zh-CN" altLang="en-US" b="1" dirty="0">
                  <a:solidFill>
                    <a:srgbClr val="000000">
                      <a:lumMod val="75000"/>
                      <a:lumOff val="25000"/>
                    </a:srgbClr>
                  </a:solidFill>
                  <a:cs typeface="+mn-ea"/>
                  <a:sym typeface="+mn-lt"/>
                </a:rPr>
                <a:t>标题文字添加</a:t>
              </a:r>
            </a:p>
          </p:txBody>
        </p:sp>
        <p:sp>
          <p:nvSpPr>
            <p:cNvPr id="79" name="文本框 39"/>
            <p:cNvSpPr txBox="1"/>
            <p:nvPr/>
          </p:nvSpPr>
          <p:spPr>
            <a:xfrm>
              <a:off x="1541719" y="2636883"/>
              <a:ext cx="4580200" cy="333596"/>
            </a:xfrm>
            <a:prstGeom prst="rect">
              <a:avLst/>
            </a:prstGeom>
            <a:noFill/>
          </p:spPr>
          <p:txBody>
            <a:bodyPr wrap="square" rtlCol="0">
              <a:spAutoFit/>
              <a:scene3d>
                <a:camera prst="orthographicFront"/>
                <a:lightRig rig="threePt" dir="t"/>
              </a:scene3d>
              <a:sp3d contourW="12700"/>
            </a:bodyPr>
            <a:lstStyle/>
            <a:p>
              <a:pPr defTabSz="342900">
                <a:lnSpc>
                  <a:spcPct val="114000"/>
                </a:lnSpc>
                <a:defRPr/>
              </a:pPr>
              <a:r>
                <a:rPr lang="en-US" altLang="zh-CN" sz="900" dirty="0">
                  <a:solidFill>
                    <a:srgbClr val="000000">
                      <a:lumMod val="65000"/>
                      <a:lumOff val="35000"/>
                    </a:srgbClr>
                  </a:solidFill>
                  <a:cs typeface="+mn-ea"/>
                  <a:sym typeface="+mn-lt"/>
                </a:rPr>
                <a:t>The user can demonstrate on a projector or computer, or presentation</a:t>
              </a:r>
            </a:p>
          </p:txBody>
        </p:sp>
      </p:grpSp>
      <p:grpSp>
        <p:nvGrpSpPr>
          <p:cNvPr id="80" name="组合 79"/>
          <p:cNvGrpSpPr/>
          <p:nvPr/>
        </p:nvGrpSpPr>
        <p:grpSpPr>
          <a:xfrm>
            <a:off x="0" y="115720"/>
            <a:ext cx="3835498" cy="489948"/>
            <a:chOff x="0" y="115720"/>
            <a:chExt cx="3835498" cy="489948"/>
          </a:xfrm>
        </p:grpSpPr>
        <p:sp>
          <p:nvSpPr>
            <p:cNvPr id="81" name="矩形 80"/>
            <p:cNvSpPr/>
            <p:nvPr/>
          </p:nvSpPr>
          <p:spPr>
            <a:xfrm>
              <a:off x="0" y="179780"/>
              <a:ext cx="649164" cy="349836"/>
            </a:xfrm>
            <a:prstGeom prst="rect">
              <a:avLst/>
            </a:prstGeom>
            <a:blipFill dpi="0" rotWithShape="1">
              <a:blip r:embed="rId3"/>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82" name="矩形 81"/>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工作回顾</a:t>
              </a:r>
            </a:p>
          </p:txBody>
        </p:sp>
        <p:sp>
          <p:nvSpPr>
            <p:cNvPr id="83"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1000"/>
                                        <p:tgtEl>
                                          <p:spTgt spid="33"/>
                                        </p:tgtEl>
                                      </p:cBhvr>
                                    </p:animEffect>
                                    <p:anim calcmode="lin" valueType="num">
                                      <p:cBhvr>
                                        <p:cTn id="33" dur="1000" fill="hold"/>
                                        <p:tgtEl>
                                          <p:spTgt spid="33"/>
                                        </p:tgtEl>
                                        <p:attrNameLst>
                                          <p:attrName>ppt_x</p:attrName>
                                        </p:attrNameLst>
                                      </p:cBhvr>
                                      <p:tavLst>
                                        <p:tav tm="0">
                                          <p:val>
                                            <p:strVal val="#ppt_x"/>
                                          </p:val>
                                        </p:tav>
                                        <p:tav tm="100000">
                                          <p:val>
                                            <p:strVal val="#ppt_x"/>
                                          </p:val>
                                        </p:tav>
                                      </p:tavLst>
                                    </p:anim>
                                    <p:anim calcmode="lin" valueType="num">
                                      <p:cBhvr>
                                        <p:cTn id="34" dur="1000" fill="hold"/>
                                        <p:tgtEl>
                                          <p:spTgt spid="3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1000"/>
                                        <p:tgtEl>
                                          <p:spTgt spid="34"/>
                                        </p:tgtEl>
                                      </p:cBhvr>
                                    </p:animEffect>
                                    <p:anim calcmode="lin" valueType="num">
                                      <p:cBhvr>
                                        <p:cTn id="38" dur="1000" fill="hold"/>
                                        <p:tgtEl>
                                          <p:spTgt spid="34"/>
                                        </p:tgtEl>
                                        <p:attrNameLst>
                                          <p:attrName>ppt_x</p:attrName>
                                        </p:attrNameLst>
                                      </p:cBhvr>
                                      <p:tavLst>
                                        <p:tav tm="0">
                                          <p:val>
                                            <p:strVal val="#ppt_x"/>
                                          </p:val>
                                        </p:tav>
                                        <p:tav tm="100000">
                                          <p:val>
                                            <p:strVal val="#ppt_x"/>
                                          </p:val>
                                        </p:tav>
                                      </p:tavLst>
                                    </p:anim>
                                    <p:anim calcmode="lin" valueType="num">
                                      <p:cBhvr>
                                        <p:cTn id="39" dur="1000" fill="hold"/>
                                        <p:tgtEl>
                                          <p:spTgt spid="3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1000"/>
                                        <p:tgtEl>
                                          <p:spTgt spid="35"/>
                                        </p:tgtEl>
                                      </p:cBhvr>
                                    </p:animEffect>
                                    <p:anim calcmode="lin" valueType="num">
                                      <p:cBhvr>
                                        <p:cTn id="43" dur="1000" fill="hold"/>
                                        <p:tgtEl>
                                          <p:spTgt spid="35"/>
                                        </p:tgtEl>
                                        <p:attrNameLst>
                                          <p:attrName>ppt_x</p:attrName>
                                        </p:attrNameLst>
                                      </p:cBhvr>
                                      <p:tavLst>
                                        <p:tav tm="0">
                                          <p:val>
                                            <p:strVal val="#ppt_x"/>
                                          </p:val>
                                        </p:tav>
                                        <p:tav tm="100000">
                                          <p:val>
                                            <p:strVal val="#ppt_x"/>
                                          </p:val>
                                        </p:tav>
                                      </p:tavLst>
                                    </p:anim>
                                    <p:anim calcmode="lin" valueType="num">
                                      <p:cBhvr>
                                        <p:cTn id="44" dur="1000" fill="hold"/>
                                        <p:tgtEl>
                                          <p:spTgt spid="3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1000"/>
                                        <p:tgtEl>
                                          <p:spTgt spid="38"/>
                                        </p:tgtEl>
                                      </p:cBhvr>
                                    </p:animEffect>
                                    <p:anim calcmode="lin" valueType="num">
                                      <p:cBhvr>
                                        <p:cTn id="58" dur="1000" fill="hold"/>
                                        <p:tgtEl>
                                          <p:spTgt spid="38"/>
                                        </p:tgtEl>
                                        <p:attrNameLst>
                                          <p:attrName>ppt_x</p:attrName>
                                        </p:attrNameLst>
                                      </p:cBhvr>
                                      <p:tavLst>
                                        <p:tav tm="0">
                                          <p:val>
                                            <p:strVal val="#ppt_x"/>
                                          </p:val>
                                        </p:tav>
                                        <p:tav tm="100000">
                                          <p:val>
                                            <p:strVal val="#ppt_x"/>
                                          </p:val>
                                        </p:tav>
                                      </p:tavLst>
                                    </p:anim>
                                    <p:anim calcmode="lin" valueType="num">
                                      <p:cBhvr>
                                        <p:cTn id="59" dur="1000" fill="hold"/>
                                        <p:tgtEl>
                                          <p:spTgt spid="3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1000"/>
                                        <p:tgtEl>
                                          <p:spTgt spid="56"/>
                                        </p:tgtEl>
                                      </p:cBhvr>
                                    </p:animEffect>
                                    <p:anim calcmode="lin" valueType="num">
                                      <p:cBhvr>
                                        <p:cTn id="63" dur="1000" fill="hold"/>
                                        <p:tgtEl>
                                          <p:spTgt spid="56"/>
                                        </p:tgtEl>
                                        <p:attrNameLst>
                                          <p:attrName>ppt_x</p:attrName>
                                        </p:attrNameLst>
                                      </p:cBhvr>
                                      <p:tavLst>
                                        <p:tav tm="0">
                                          <p:val>
                                            <p:strVal val="#ppt_x"/>
                                          </p:val>
                                        </p:tav>
                                        <p:tav tm="100000">
                                          <p:val>
                                            <p:strVal val="#ppt_x"/>
                                          </p:val>
                                        </p:tav>
                                      </p:tavLst>
                                    </p:anim>
                                    <p:anim calcmode="lin" valueType="num">
                                      <p:cBhvr>
                                        <p:cTn id="64" dur="1000" fill="hold"/>
                                        <p:tgtEl>
                                          <p:spTgt spid="5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fade">
                                      <p:cBhvr>
                                        <p:cTn id="67" dur="1000"/>
                                        <p:tgtEl>
                                          <p:spTgt spid="57"/>
                                        </p:tgtEl>
                                      </p:cBhvr>
                                    </p:animEffect>
                                    <p:anim calcmode="lin" valueType="num">
                                      <p:cBhvr>
                                        <p:cTn id="68" dur="1000" fill="hold"/>
                                        <p:tgtEl>
                                          <p:spTgt spid="57"/>
                                        </p:tgtEl>
                                        <p:attrNameLst>
                                          <p:attrName>ppt_x</p:attrName>
                                        </p:attrNameLst>
                                      </p:cBhvr>
                                      <p:tavLst>
                                        <p:tav tm="0">
                                          <p:val>
                                            <p:strVal val="#ppt_x"/>
                                          </p:val>
                                        </p:tav>
                                        <p:tav tm="100000">
                                          <p:val>
                                            <p:strVal val="#ppt_x"/>
                                          </p:val>
                                        </p:tav>
                                      </p:tavLst>
                                    </p:anim>
                                    <p:anim calcmode="lin" valueType="num">
                                      <p:cBhvr>
                                        <p:cTn id="69" dur="1000" fill="hold"/>
                                        <p:tgtEl>
                                          <p:spTgt spid="57"/>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58"/>
                                        </p:tgtEl>
                                        <p:attrNameLst>
                                          <p:attrName>style.visibility</p:attrName>
                                        </p:attrNameLst>
                                      </p:cBhvr>
                                      <p:to>
                                        <p:strVal val="visible"/>
                                      </p:to>
                                    </p:set>
                                    <p:animEffect transition="in" filter="fade">
                                      <p:cBhvr>
                                        <p:cTn id="72" dur="1000"/>
                                        <p:tgtEl>
                                          <p:spTgt spid="58"/>
                                        </p:tgtEl>
                                      </p:cBhvr>
                                    </p:animEffect>
                                    <p:anim calcmode="lin" valueType="num">
                                      <p:cBhvr>
                                        <p:cTn id="73" dur="1000" fill="hold"/>
                                        <p:tgtEl>
                                          <p:spTgt spid="58"/>
                                        </p:tgtEl>
                                        <p:attrNameLst>
                                          <p:attrName>ppt_x</p:attrName>
                                        </p:attrNameLst>
                                      </p:cBhvr>
                                      <p:tavLst>
                                        <p:tav tm="0">
                                          <p:val>
                                            <p:strVal val="#ppt_x"/>
                                          </p:val>
                                        </p:tav>
                                        <p:tav tm="100000">
                                          <p:val>
                                            <p:strVal val="#ppt_x"/>
                                          </p:val>
                                        </p:tav>
                                      </p:tavLst>
                                    </p:anim>
                                    <p:anim calcmode="lin" valueType="num">
                                      <p:cBhvr>
                                        <p:cTn id="74" dur="1000" fill="hold"/>
                                        <p:tgtEl>
                                          <p:spTgt spid="58"/>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fade">
                                      <p:cBhvr>
                                        <p:cTn id="77" dur="1000"/>
                                        <p:tgtEl>
                                          <p:spTgt spid="59"/>
                                        </p:tgtEl>
                                      </p:cBhvr>
                                    </p:animEffect>
                                    <p:anim calcmode="lin" valueType="num">
                                      <p:cBhvr>
                                        <p:cTn id="78" dur="1000" fill="hold"/>
                                        <p:tgtEl>
                                          <p:spTgt spid="59"/>
                                        </p:tgtEl>
                                        <p:attrNameLst>
                                          <p:attrName>ppt_x</p:attrName>
                                        </p:attrNameLst>
                                      </p:cBhvr>
                                      <p:tavLst>
                                        <p:tav tm="0">
                                          <p:val>
                                            <p:strVal val="#ppt_x"/>
                                          </p:val>
                                        </p:tav>
                                        <p:tav tm="100000">
                                          <p:val>
                                            <p:strVal val="#ppt_x"/>
                                          </p:val>
                                        </p:tav>
                                      </p:tavLst>
                                    </p:anim>
                                    <p:anim calcmode="lin" valueType="num">
                                      <p:cBhvr>
                                        <p:cTn id="79" dur="1000" fill="hold"/>
                                        <p:tgtEl>
                                          <p:spTgt spid="59"/>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1000"/>
                                        <p:tgtEl>
                                          <p:spTgt spid="60"/>
                                        </p:tgtEl>
                                      </p:cBhvr>
                                    </p:animEffect>
                                    <p:anim calcmode="lin" valueType="num">
                                      <p:cBhvr>
                                        <p:cTn id="83" dur="1000" fill="hold"/>
                                        <p:tgtEl>
                                          <p:spTgt spid="60"/>
                                        </p:tgtEl>
                                        <p:attrNameLst>
                                          <p:attrName>ppt_x</p:attrName>
                                        </p:attrNameLst>
                                      </p:cBhvr>
                                      <p:tavLst>
                                        <p:tav tm="0">
                                          <p:val>
                                            <p:strVal val="#ppt_x"/>
                                          </p:val>
                                        </p:tav>
                                        <p:tav tm="100000">
                                          <p:val>
                                            <p:strVal val="#ppt_x"/>
                                          </p:val>
                                        </p:tav>
                                      </p:tavLst>
                                    </p:anim>
                                    <p:anim calcmode="lin" valueType="num">
                                      <p:cBhvr>
                                        <p:cTn id="84" dur="1000" fill="hold"/>
                                        <p:tgtEl>
                                          <p:spTgt spid="60"/>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63"/>
                                        </p:tgtEl>
                                        <p:attrNameLst>
                                          <p:attrName>style.visibility</p:attrName>
                                        </p:attrNameLst>
                                      </p:cBhvr>
                                      <p:to>
                                        <p:strVal val="visible"/>
                                      </p:to>
                                    </p:set>
                                    <p:animEffect transition="in" filter="fade">
                                      <p:cBhvr>
                                        <p:cTn id="87" dur="1000"/>
                                        <p:tgtEl>
                                          <p:spTgt spid="63"/>
                                        </p:tgtEl>
                                      </p:cBhvr>
                                    </p:animEffect>
                                    <p:anim calcmode="lin" valueType="num">
                                      <p:cBhvr>
                                        <p:cTn id="88" dur="1000" fill="hold"/>
                                        <p:tgtEl>
                                          <p:spTgt spid="63"/>
                                        </p:tgtEl>
                                        <p:attrNameLst>
                                          <p:attrName>ppt_x</p:attrName>
                                        </p:attrNameLst>
                                      </p:cBhvr>
                                      <p:tavLst>
                                        <p:tav tm="0">
                                          <p:val>
                                            <p:strVal val="#ppt_x"/>
                                          </p:val>
                                        </p:tav>
                                        <p:tav tm="100000">
                                          <p:val>
                                            <p:strVal val="#ppt_x"/>
                                          </p:val>
                                        </p:tav>
                                      </p:tavLst>
                                    </p:anim>
                                    <p:anim calcmode="lin" valueType="num">
                                      <p:cBhvr>
                                        <p:cTn id="89" dur="1000" fill="hold"/>
                                        <p:tgtEl>
                                          <p:spTgt spid="63"/>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66"/>
                                        </p:tgtEl>
                                        <p:attrNameLst>
                                          <p:attrName>style.visibility</p:attrName>
                                        </p:attrNameLst>
                                      </p:cBhvr>
                                      <p:to>
                                        <p:strVal val="visible"/>
                                      </p:to>
                                    </p:set>
                                    <p:animEffect transition="in" filter="fade">
                                      <p:cBhvr>
                                        <p:cTn id="92" dur="1000"/>
                                        <p:tgtEl>
                                          <p:spTgt spid="66"/>
                                        </p:tgtEl>
                                      </p:cBhvr>
                                    </p:animEffect>
                                    <p:anim calcmode="lin" valueType="num">
                                      <p:cBhvr>
                                        <p:cTn id="93" dur="1000" fill="hold"/>
                                        <p:tgtEl>
                                          <p:spTgt spid="66"/>
                                        </p:tgtEl>
                                        <p:attrNameLst>
                                          <p:attrName>ppt_x</p:attrName>
                                        </p:attrNameLst>
                                      </p:cBhvr>
                                      <p:tavLst>
                                        <p:tav tm="0">
                                          <p:val>
                                            <p:strVal val="#ppt_x"/>
                                          </p:val>
                                        </p:tav>
                                        <p:tav tm="100000">
                                          <p:val>
                                            <p:strVal val="#ppt_x"/>
                                          </p:val>
                                        </p:tav>
                                      </p:tavLst>
                                    </p:anim>
                                    <p:anim calcmode="lin" valueType="num">
                                      <p:cBhvr>
                                        <p:cTn id="94" dur="1000" fill="hold"/>
                                        <p:tgtEl>
                                          <p:spTgt spid="66"/>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fade">
                                      <p:cBhvr>
                                        <p:cTn id="97" dur="1000"/>
                                        <p:tgtEl>
                                          <p:spTgt spid="67"/>
                                        </p:tgtEl>
                                      </p:cBhvr>
                                    </p:animEffect>
                                    <p:anim calcmode="lin" valueType="num">
                                      <p:cBhvr>
                                        <p:cTn id="98" dur="1000" fill="hold"/>
                                        <p:tgtEl>
                                          <p:spTgt spid="67"/>
                                        </p:tgtEl>
                                        <p:attrNameLst>
                                          <p:attrName>ppt_x</p:attrName>
                                        </p:attrNameLst>
                                      </p:cBhvr>
                                      <p:tavLst>
                                        <p:tav tm="0">
                                          <p:val>
                                            <p:strVal val="#ppt_x"/>
                                          </p:val>
                                        </p:tav>
                                        <p:tav tm="100000">
                                          <p:val>
                                            <p:strVal val="#ppt_x"/>
                                          </p:val>
                                        </p:tav>
                                      </p:tavLst>
                                    </p:anim>
                                    <p:anim calcmode="lin" valueType="num">
                                      <p:cBhvr>
                                        <p:cTn id="99" dur="1000" fill="hold"/>
                                        <p:tgtEl>
                                          <p:spTgt spid="67"/>
                                        </p:tgtEl>
                                        <p:attrNameLst>
                                          <p:attrName>ppt_y</p:attrName>
                                        </p:attrNameLst>
                                      </p:cBhvr>
                                      <p:tavLst>
                                        <p:tav tm="0">
                                          <p:val>
                                            <p:strVal val="#ppt_y+.1"/>
                                          </p:val>
                                        </p:tav>
                                        <p:tav tm="100000">
                                          <p:val>
                                            <p:strVal val="#ppt_y"/>
                                          </p:val>
                                        </p:tav>
                                      </p:tavLst>
                                    </p:anim>
                                  </p:childTnLst>
                                </p:cTn>
                              </p:par>
                            </p:childTnLst>
                          </p:cTn>
                        </p:par>
                        <p:par>
                          <p:cTn id="100" fill="hold">
                            <p:stCondLst>
                              <p:cond delay="1000"/>
                            </p:stCondLst>
                            <p:childTnLst>
                              <p:par>
                                <p:cTn id="101" presetID="22" presetClass="entr" presetSubtype="8" fill="hold" nodeType="afterEffect">
                                  <p:stCondLst>
                                    <p:cond delay="0"/>
                                  </p:stCondLst>
                                  <p:childTnLst>
                                    <p:set>
                                      <p:cBhvr>
                                        <p:cTn id="102" dur="1" fill="hold">
                                          <p:stCondLst>
                                            <p:cond delay="0"/>
                                          </p:stCondLst>
                                        </p:cTn>
                                        <p:tgtEl>
                                          <p:spTgt spid="68"/>
                                        </p:tgtEl>
                                        <p:attrNameLst>
                                          <p:attrName>style.visibility</p:attrName>
                                        </p:attrNameLst>
                                      </p:cBhvr>
                                      <p:to>
                                        <p:strVal val="visible"/>
                                      </p:to>
                                    </p:set>
                                    <p:animEffect transition="in" filter="wipe(left)">
                                      <p:cBhvr>
                                        <p:cTn id="103" dur="500"/>
                                        <p:tgtEl>
                                          <p:spTgt spid="68"/>
                                        </p:tgtEl>
                                      </p:cBhvr>
                                    </p:animEffect>
                                  </p:childTnLst>
                                </p:cTn>
                              </p:par>
                            </p:childTnLst>
                          </p:cTn>
                        </p:par>
                        <p:par>
                          <p:cTn id="104" fill="hold">
                            <p:stCondLst>
                              <p:cond delay="1500"/>
                            </p:stCondLst>
                            <p:childTnLst>
                              <p:par>
                                <p:cTn id="105" presetID="22" presetClass="entr" presetSubtype="8" fill="hold" nodeType="afterEffect">
                                  <p:stCondLst>
                                    <p:cond delay="0"/>
                                  </p:stCondLst>
                                  <p:childTnLst>
                                    <p:set>
                                      <p:cBhvr>
                                        <p:cTn id="106" dur="1" fill="hold">
                                          <p:stCondLst>
                                            <p:cond delay="0"/>
                                          </p:stCondLst>
                                        </p:cTn>
                                        <p:tgtEl>
                                          <p:spTgt spid="71"/>
                                        </p:tgtEl>
                                        <p:attrNameLst>
                                          <p:attrName>style.visibility</p:attrName>
                                        </p:attrNameLst>
                                      </p:cBhvr>
                                      <p:to>
                                        <p:strVal val="visible"/>
                                      </p:to>
                                    </p:set>
                                    <p:animEffect transition="in" filter="wipe(left)">
                                      <p:cBhvr>
                                        <p:cTn id="107" dur="500"/>
                                        <p:tgtEl>
                                          <p:spTgt spid="71"/>
                                        </p:tgtEl>
                                      </p:cBhvr>
                                    </p:animEffect>
                                  </p:childTnLst>
                                </p:cTn>
                              </p:par>
                            </p:childTnLst>
                          </p:cTn>
                        </p:par>
                        <p:par>
                          <p:cTn id="108" fill="hold">
                            <p:stCondLst>
                              <p:cond delay="2000"/>
                            </p:stCondLst>
                            <p:childTnLst>
                              <p:par>
                                <p:cTn id="109" presetID="22" presetClass="entr" presetSubtype="8" fill="hold" nodeType="afterEffect">
                                  <p:stCondLst>
                                    <p:cond delay="0"/>
                                  </p:stCondLst>
                                  <p:childTnLst>
                                    <p:set>
                                      <p:cBhvr>
                                        <p:cTn id="110" dur="1" fill="hold">
                                          <p:stCondLst>
                                            <p:cond delay="0"/>
                                          </p:stCondLst>
                                        </p:cTn>
                                        <p:tgtEl>
                                          <p:spTgt spid="74"/>
                                        </p:tgtEl>
                                        <p:attrNameLst>
                                          <p:attrName>style.visibility</p:attrName>
                                        </p:attrNameLst>
                                      </p:cBhvr>
                                      <p:to>
                                        <p:strVal val="visible"/>
                                      </p:to>
                                    </p:set>
                                    <p:animEffect transition="in" filter="wipe(left)">
                                      <p:cBhvr>
                                        <p:cTn id="111" dur="500"/>
                                        <p:tgtEl>
                                          <p:spTgt spid="74"/>
                                        </p:tgtEl>
                                      </p:cBhvr>
                                    </p:animEffect>
                                  </p:childTnLst>
                                </p:cTn>
                              </p:par>
                            </p:childTnLst>
                          </p:cTn>
                        </p:par>
                        <p:par>
                          <p:cTn id="112" fill="hold">
                            <p:stCondLst>
                              <p:cond delay="2500"/>
                            </p:stCondLst>
                            <p:childTnLst>
                              <p:par>
                                <p:cTn id="113" presetID="22" presetClass="entr" presetSubtype="8" fill="hold" nodeType="afterEffect">
                                  <p:stCondLst>
                                    <p:cond delay="0"/>
                                  </p:stCondLst>
                                  <p:childTnLst>
                                    <p:set>
                                      <p:cBhvr>
                                        <p:cTn id="114" dur="1" fill="hold">
                                          <p:stCondLst>
                                            <p:cond delay="0"/>
                                          </p:stCondLst>
                                        </p:cTn>
                                        <p:tgtEl>
                                          <p:spTgt spid="77"/>
                                        </p:tgtEl>
                                        <p:attrNameLst>
                                          <p:attrName>style.visibility</p:attrName>
                                        </p:attrNameLst>
                                      </p:cBhvr>
                                      <p:to>
                                        <p:strVal val="visible"/>
                                      </p:to>
                                    </p:set>
                                    <p:animEffect transition="in" filter="wipe(left)">
                                      <p:cBhvr>
                                        <p:cTn id="115"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66" grpId="0" animBg="1"/>
      <p:bldP spid="6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479007" y="1424940"/>
            <a:ext cx="2184559" cy="142875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77D9CA"/>
              </a:solidFill>
              <a:cs typeface="+mn-ea"/>
              <a:sym typeface="+mn-lt"/>
            </a:endParaRPr>
          </a:p>
        </p:txBody>
      </p:sp>
      <p:sp>
        <p:nvSpPr>
          <p:cNvPr id="11" name="矩形 10"/>
          <p:cNvSpPr/>
          <p:nvPr/>
        </p:nvSpPr>
        <p:spPr>
          <a:xfrm>
            <a:off x="6066473" y="1424940"/>
            <a:ext cx="2184559" cy="142875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77D9CA"/>
              </a:solidFill>
              <a:cs typeface="+mn-ea"/>
              <a:sym typeface="+mn-lt"/>
            </a:endParaRPr>
          </a:p>
        </p:txBody>
      </p:sp>
      <p:sp>
        <p:nvSpPr>
          <p:cNvPr id="12" name="矩形 11"/>
          <p:cNvSpPr/>
          <p:nvPr/>
        </p:nvSpPr>
        <p:spPr>
          <a:xfrm>
            <a:off x="888683" y="1424940"/>
            <a:ext cx="2184559" cy="142875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77D9CA"/>
              </a:solidFill>
              <a:cs typeface="+mn-ea"/>
              <a:sym typeface="+mn-lt"/>
            </a:endParaRPr>
          </a:p>
        </p:txBody>
      </p:sp>
      <p:sp>
        <p:nvSpPr>
          <p:cNvPr id="27" name="TextBox 76"/>
          <p:cNvSpPr txBox="1"/>
          <p:nvPr/>
        </p:nvSpPr>
        <p:spPr>
          <a:xfrm>
            <a:off x="1274445" y="3102769"/>
            <a:ext cx="1412558" cy="238527"/>
          </a:xfrm>
          <a:prstGeom prst="rect">
            <a:avLst/>
          </a:prstGeom>
          <a:noFill/>
        </p:spPr>
        <p:txBody>
          <a:bodyPr wrap="square" lIns="68580" tIns="34290" rIns="68580" bIns="34290" rtlCol="0">
            <a:spAutoFit/>
          </a:bodyPr>
          <a:lstStyle/>
          <a:p>
            <a:pPr algn="ctr"/>
            <a:r>
              <a:rPr lang="zh-CN" altLang="en-US" sz="1100" b="1" dirty="0">
                <a:solidFill>
                  <a:srgbClr val="0A1428"/>
                </a:solidFill>
                <a:cs typeface="+mn-ea"/>
                <a:sym typeface="+mn-lt"/>
              </a:rPr>
              <a:t>单击此处输入标题</a:t>
            </a:r>
          </a:p>
        </p:txBody>
      </p:sp>
      <p:sp>
        <p:nvSpPr>
          <p:cNvPr id="28" name="文本框 27"/>
          <p:cNvSpPr txBox="1"/>
          <p:nvPr/>
        </p:nvSpPr>
        <p:spPr>
          <a:xfrm>
            <a:off x="888207" y="3355657"/>
            <a:ext cx="2184559" cy="623248"/>
          </a:xfrm>
          <a:prstGeom prst="rect">
            <a:avLst/>
          </a:prstGeom>
          <a:noFill/>
        </p:spPr>
        <p:txBody>
          <a:bodyPr wrap="square" lIns="68580" tIns="34290" rIns="68580" bIns="34290" rtlCol="0">
            <a:spAutoFit/>
          </a:bodyPr>
          <a:lstStyle/>
          <a:p>
            <a:pPr algn="ctr" fontAlgn="auto">
              <a:lnSpc>
                <a:spcPct val="150000"/>
              </a:lnSpc>
            </a:pPr>
            <a:r>
              <a:rPr lang="en-US" altLang="zh-CN" sz="800" dirty="0">
                <a:solidFill>
                  <a:srgbClr val="0A1428"/>
                </a:solidFill>
                <a:cs typeface="+mn-ea"/>
                <a:sym typeface="+mn-lt"/>
              </a:rPr>
              <a:t>I love you more than I've ever loved any woman. And I've waited longer for you than I've waited for any woman.</a:t>
            </a:r>
          </a:p>
        </p:txBody>
      </p:sp>
      <p:sp>
        <p:nvSpPr>
          <p:cNvPr id="13" name="TextBox 76"/>
          <p:cNvSpPr txBox="1"/>
          <p:nvPr/>
        </p:nvSpPr>
        <p:spPr>
          <a:xfrm>
            <a:off x="3865245" y="3102769"/>
            <a:ext cx="1412558" cy="238527"/>
          </a:xfrm>
          <a:prstGeom prst="rect">
            <a:avLst/>
          </a:prstGeom>
          <a:noFill/>
        </p:spPr>
        <p:txBody>
          <a:bodyPr wrap="square" lIns="68580" tIns="34290" rIns="68580" bIns="34290" rtlCol="0">
            <a:spAutoFit/>
          </a:bodyPr>
          <a:lstStyle/>
          <a:p>
            <a:pPr algn="ctr"/>
            <a:r>
              <a:rPr lang="zh-CN" altLang="en-US" sz="1100" b="1" dirty="0">
                <a:solidFill>
                  <a:srgbClr val="0A1428"/>
                </a:solidFill>
                <a:cs typeface="+mn-ea"/>
                <a:sym typeface="+mn-lt"/>
              </a:rPr>
              <a:t>单击此处输入标题</a:t>
            </a:r>
          </a:p>
        </p:txBody>
      </p:sp>
      <p:sp>
        <p:nvSpPr>
          <p:cNvPr id="3" name="文本框 2"/>
          <p:cNvSpPr txBox="1"/>
          <p:nvPr/>
        </p:nvSpPr>
        <p:spPr>
          <a:xfrm>
            <a:off x="3479959" y="3355657"/>
            <a:ext cx="2184559" cy="623248"/>
          </a:xfrm>
          <a:prstGeom prst="rect">
            <a:avLst/>
          </a:prstGeom>
          <a:noFill/>
        </p:spPr>
        <p:txBody>
          <a:bodyPr wrap="square" lIns="68580" tIns="34290" rIns="68580" bIns="34290" rtlCol="0">
            <a:spAutoFit/>
          </a:bodyPr>
          <a:lstStyle/>
          <a:p>
            <a:pPr algn="ctr" fontAlgn="auto">
              <a:lnSpc>
                <a:spcPct val="150000"/>
              </a:lnSpc>
            </a:pPr>
            <a:r>
              <a:rPr lang="en-US" altLang="zh-CN" sz="800" dirty="0">
                <a:solidFill>
                  <a:srgbClr val="0A1428"/>
                </a:solidFill>
                <a:cs typeface="+mn-ea"/>
                <a:sym typeface="+mn-lt"/>
              </a:rPr>
              <a:t>I love you more than I've ever loved any woman. And I've waited longer for you than I've waited for any woman.</a:t>
            </a:r>
          </a:p>
        </p:txBody>
      </p:sp>
      <p:sp>
        <p:nvSpPr>
          <p:cNvPr id="15" name="TextBox 76"/>
          <p:cNvSpPr txBox="1"/>
          <p:nvPr/>
        </p:nvSpPr>
        <p:spPr>
          <a:xfrm>
            <a:off x="6452711" y="3102769"/>
            <a:ext cx="1412558" cy="238527"/>
          </a:xfrm>
          <a:prstGeom prst="rect">
            <a:avLst/>
          </a:prstGeom>
          <a:noFill/>
        </p:spPr>
        <p:txBody>
          <a:bodyPr wrap="square" lIns="68580" tIns="34290" rIns="68580" bIns="34290" rtlCol="0">
            <a:spAutoFit/>
          </a:bodyPr>
          <a:lstStyle/>
          <a:p>
            <a:pPr algn="ctr"/>
            <a:r>
              <a:rPr lang="zh-CN" altLang="en-US" sz="1100" b="1" dirty="0">
                <a:solidFill>
                  <a:srgbClr val="0A1428"/>
                </a:solidFill>
                <a:cs typeface="+mn-ea"/>
                <a:sym typeface="+mn-lt"/>
              </a:rPr>
              <a:t>单击此处输入标题</a:t>
            </a:r>
          </a:p>
        </p:txBody>
      </p:sp>
      <p:sp>
        <p:nvSpPr>
          <p:cNvPr id="17" name="文本框 16"/>
          <p:cNvSpPr txBox="1"/>
          <p:nvPr/>
        </p:nvSpPr>
        <p:spPr>
          <a:xfrm>
            <a:off x="6066473" y="3355657"/>
            <a:ext cx="2184559" cy="623248"/>
          </a:xfrm>
          <a:prstGeom prst="rect">
            <a:avLst/>
          </a:prstGeom>
          <a:noFill/>
        </p:spPr>
        <p:txBody>
          <a:bodyPr wrap="square" lIns="68580" tIns="34290" rIns="68580" bIns="34290" rtlCol="0">
            <a:spAutoFit/>
          </a:bodyPr>
          <a:lstStyle/>
          <a:p>
            <a:pPr algn="ctr" fontAlgn="auto">
              <a:lnSpc>
                <a:spcPct val="150000"/>
              </a:lnSpc>
            </a:pPr>
            <a:r>
              <a:rPr lang="en-US" altLang="zh-CN" sz="800" dirty="0">
                <a:solidFill>
                  <a:srgbClr val="0A1428"/>
                </a:solidFill>
                <a:cs typeface="+mn-ea"/>
                <a:sym typeface="+mn-lt"/>
              </a:rPr>
              <a:t>I love you more than I've ever loved any woman. And I've waited longer for you than I've waited for any woman.</a:t>
            </a:r>
          </a:p>
        </p:txBody>
      </p:sp>
      <p:grpSp>
        <p:nvGrpSpPr>
          <p:cNvPr id="16" name="组合 15"/>
          <p:cNvGrpSpPr/>
          <p:nvPr/>
        </p:nvGrpSpPr>
        <p:grpSpPr>
          <a:xfrm>
            <a:off x="0" y="115720"/>
            <a:ext cx="3835498" cy="489948"/>
            <a:chOff x="0" y="115720"/>
            <a:chExt cx="3835498" cy="489948"/>
          </a:xfrm>
        </p:grpSpPr>
        <p:sp>
          <p:nvSpPr>
            <p:cNvPr id="18" name="矩形 17"/>
            <p:cNvSpPr/>
            <p:nvPr/>
          </p:nvSpPr>
          <p:spPr>
            <a:xfrm>
              <a:off x="0" y="179780"/>
              <a:ext cx="649164" cy="349836"/>
            </a:xfrm>
            <a:prstGeom prst="rect">
              <a:avLst/>
            </a:prstGeom>
            <a:blipFill dpi="0" rotWithShape="1">
              <a:blip r:embed="rId6"/>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19" name="矩形 18"/>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工作回顾</a:t>
              </a:r>
            </a:p>
          </p:txBody>
        </p:sp>
        <p:sp>
          <p:nvSpPr>
            <p:cNvPr id="20"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p:tgtEl>
                                          <p:spTgt spid="27"/>
                                        </p:tgtEl>
                                        <p:attrNameLst>
                                          <p:attrName>ppt_y</p:attrName>
                                        </p:attrNameLst>
                                      </p:cBhvr>
                                      <p:tavLst>
                                        <p:tav tm="0">
                                          <p:val>
                                            <p:strVal val="#ppt_y+#ppt_h*1.125000"/>
                                          </p:val>
                                        </p:tav>
                                        <p:tav tm="100000">
                                          <p:val>
                                            <p:strVal val="#ppt_y"/>
                                          </p:val>
                                        </p:tav>
                                      </p:tavLst>
                                    </p:anim>
                                    <p:animEffect transition="in" filter="wipe(up)">
                                      <p:cBhvr>
                                        <p:cTn id="20" dur="500"/>
                                        <p:tgtEl>
                                          <p:spTgt spid="2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p:tgtEl>
                                          <p:spTgt spid="28"/>
                                        </p:tgtEl>
                                        <p:attrNameLst>
                                          <p:attrName>ppt_y</p:attrName>
                                        </p:attrNameLst>
                                      </p:cBhvr>
                                      <p:tavLst>
                                        <p:tav tm="0">
                                          <p:val>
                                            <p:strVal val="#ppt_y+#ppt_h*1.125000"/>
                                          </p:val>
                                        </p:tav>
                                        <p:tav tm="100000">
                                          <p:val>
                                            <p:strVal val="#ppt_y"/>
                                          </p:val>
                                        </p:tav>
                                      </p:tavLst>
                                    </p:anim>
                                    <p:animEffect transition="in" filter="wipe(up)">
                                      <p:cBhvr>
                                        <p:cTn id="24" dur="500"/>
                                        <p:tgtEl>
                                          <p:spTgt spid="28"/>
                                        </p:tgtEl>
                                      </p:cBhvr>
                                    </p:animEffect>
                                  </p:childTnLst>
                                </p:cTn>
                              </p:par>
                            </p:childTnLst>
                          </p:cTn>
                        </p:par>
                        <p:par>
                          <p:cTn id="25" fill="hold">
                            <p:stCondLst>
                              <p:cond delay="2000"/>
                            </p:stCondLst>
                            <p:childTnLst>
                              <p:par>
                                <p:cTn id="26" presetID="1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ppt_y</p:attrName>
                                        </p:attrNameLst>
                                      </p:cBhvr>
                                      <p:tavLst>
                                        <p:tav tm="0">
                                          <p:val>
                                            <p:strVal val="#ppt_y+#ppt_h*1.125000"/>
                                          </p:val>
                                        </p:tav>
                                        <p:tav tm="100000">
                                          <p:val>
                                            <p:strVal val="#ppt_y"/>
                                          </p:val>
                                        </p:tav>
                                      </p:tavLst>
                                    </p:anim>
                                    <p:animEffect transition="in" filter="wipe(up)">
                                      <p:cBhvr>
                                        <p:cTn id="29" dur="500"/>
                                        <p:tgtEl>
                                          <p:spTgt spid="13"/>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ppt_y</p:attrName>
                                        </p:attrNameLst>
                                      </p:cBhvr>
                                      <p:tavLst>
                                        <p:tav tm="0">
                                          <p:val>
                                            <p:strVal val="#ppt_y+#ppt_h*1.125000"/>
                                          </p:val>
                                        </p:tav>
                                        <p:tav tm="100000">
                                          <p:val>
                                            <p:strVal val="#ppt_y"/>
                                          </p:val>
                                        </p:tav>
                                      </p:tavLst>
                                    </p:anim>
                                    <p:animEffect transition="in" filter="wipe(up)">
                                      <p:cBhvr>
                                        <p:cTn id="33" dur="500"/>
                                        <p:tgtEl>
                                          <p:spTgt spid="3"/>
                                        </p:tgtEl>
                                      </p:cBhvr>
                                    </p:animEffect>
                                  </p:childTnLst>
                                </p:cTn>
                              </p:par>
                            </p:childTnLst>
                          </p:cTn>
                        </p:par>
                        <p:par>
                          <p:cTn id="34" fill="hold">
                            <p:stCondLst>
                              <p:cond delay="2500"/>
                            </p:stCondLst>
                            <p:childTnLst>
                              <p:par>
                                <p:cTn id="35" presetID="12" presetClass="entr" presetSubtype="4"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p:tgtEl>
                                          <p:spTgt spid="15"/>
                                        </p:tgtEl>
                                        <p:attrNameLst>
                                          <p:attrName>ppt_y</p:attrName>
                                        </p:attrNameLst>
                                      </p:cBhvr>
                                      <p:tavLst>
                                        <p:tav tm="0">
                                          <p:val>
                                            <p:strVal val="#ppt_y+#ppt_h*1.125000"/>
                                          </p:val>
                                        </p:tav>
                                        <p:tav tm="100000">
                                          <p:val>
                                            <p:strVal val="#ppt_y"/>
                                          </p:val>
                                        </p:tav>
                                      </p:tavLst>
                                    </p:anim>
                                    <p:animEffect transition="in" filter="wipe(up)">
                                      <p:cBhvr>
                                        <p:cTn id="38" dur="500"/>
                                        <p:tgtEl>
                                          <p:spTgt spid="15"/>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p:tgtEl>
                                          <p:spTgt spid="17"/>
                                        </p:tgtEl>
                                        <p:attrNameLst>
                                          <p:attrName>ppt_y</p:attrName>
                                        </p:attrNameLst>
                                      </p:cBhvr>
                                      <p:tavLst>
                                        <p:tav tm="0">
                                          <p:val>
                                            <p:strVal val="#ppt_y+#ppt_h*1.125000"/>
                                          </p:val>
                                        </p:tav>
                                        <p:tav tm="100000">
                                          <p:val>
                                            <p:strVal val="#ppt_y"/>
                                          </p:val>
                                        </p:tav>
                                      </p:tavLst>
                                    </p:anim>
                                    <p:animEffect transition="in" filter="wipe(up)">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27" grpId="0"/>
      <p:bldP spid="28" grpId="0"/>
      <p:bldP spid="13" grpId="0"/>
      <p:bldP spid="3" grpId="0"/>
      <p:bldP spid="15"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4694526" y="1474212"/>
            <a:ext cx="3621890" cy="784194"/>
            <a:chOff x="1011441" y="1580609"/>
            <a:chExt cx="3621890" cy="784194"/>
          </a:xfrm>
        </p:grpSpPr>
        <p:grpSp>
          <p:nvGrpSpPr>
            <p:cNvPr id="15" name="组合 14"/>
            <p:cNvGrpSpPr/>
            <p:nvPr/>
          </p:nvGrpSpPr>
          <p:grpSpPr>
            <a:xfrm>
              <a:off x="1542054" y="1580609"/>
              <a:ext cx="3091277" cy="784194"/>
              <a:chOff x="1644321" y="2174259"/>
              <a:chExt cx="4109786" cy="1042569"/>
            </a:xfrm>
          </p:grpSpPr>
          <p:sp>
            <p:nvSpPr>
              <p:cNvPr id="17" name="îŝḷîḓé-文本框 65"/>
              <p:cNvSpPr txBox="1"/>
              <p:nvPr/>
            </p:nvSpPr>
            <p:spPr>
              <a:xfrm>
                <a:off x="1644321" y="2174259"/>
                <a:ext cx="4109786" cy="369332"/>
              </a:xfrm>
              <a:prstGeom prst="rect">
                <a:avLst/>
              </a:prstGeom>
              <a:noFill/>
            </p:spPr>
            <p:txBody>
              <a:bodyPr wrap="none" anchor="b" anchorCtr="0">
                <a:normAutofit fontScale="92500" lnSpcReduction="10000"/>
              </a:bodyPr>
              <a:lstStyle/>
              <a:p>
                <a:r>
                  <a:rPr lang="zh-CN" altLang="en-US" sz="1400" b="1" dirty="0">
                    <a:cs typeface="+mn-ea"/>
                    <a:sym typeface="+mn-lt"/>
                  </a:rPr>
                  <a:t>点击输入标题</a:t>
                </a:r>
              </a:p>
            </p:txBody>
          </p:sp>
          <p:sp>
            <p:nvSpPr>
              <p:cNvPr id="18" name="îŝḷîḓé-文本框 66"/>
              <p:cNvSpPr txBox="1"/>
              <p:nvPr/>
            </p:nvSpPr>
            <p:spPr>
              <a:xfrm>
                <a:off x="1644321" y="2476592"/>
                <a:ext cx="4109786" cy="740236"/>
              </a:xfrm>
              <a:prstGeom prst="rect">
                <a:avLst/>
              </a:prstGeom>
              <a:noFill/>
            </p:spPr>
            <p:txBody>
              <a:bodyPr wrap="square">
                <a:normAutofit/>
              </a:bodyPr>
              <a:lstStyle/>
              <a:p>
                <a:pPr>
                  <a:lnSpc>
                    <a:spcPct val="120000"/>
                  </a:lnSpc>
                </a:pPr>
                <a:r>
                  <a:rPr lang="zh-CN" altLang="en-US" sz="1100" dirty="0">
                    <a:cs typeface="+mn-ea"/>
                    <a:sym typeface="+mn-lt"/>
                  </a:rPr>
                  <a:t>您的内容打在这里，或者通过复制您的文本后，在此框中选择粘贴</a:t>
                </a:r>
              </a:p>
            </p:txBody>
          </p:sp>
        </p:grpSp>
        <p:sp>
          <p:nvSpPr>
            <p:cNvPr id="16" name="îŝḷîḓé-Freeform 7"/>
            <p:cNvSpPr/>
            <p:nvPr/>
          </p:nvSpPr>
          <p:spPr bwMode="auto">
            <a:xfrm>
              <a:off x="1011441" y="1721393"/>
              <a:ext cx="426928" cy="422842"/>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1"/>
            </a:solidFill>
            <a:ln>
              <a:noFill/>
            </a:ln>
          </p:spPr>
          <p:txBody>
            <a:bodyPr anchor="ctr"/>
            <a:lstStyle/>
            <a:p>
              <a:pPr algn="ctr"/>
              <a:endParaRPr>
                <a:cs typeface="+mn-ea"/>
                <a:sym typeface="+mn-lt"/>
              </a:endParaRPr>
            </a:p>
          </p:txBody>
        </p:sp>
      </p:grpSp>
      <p:grpSp>
        <p:nvGrpSpPr>
          <p:cNvPr id="19" name="组合 18"/>
          <p:cNvGrpSpPr/>
          <p:nvPr/>
        </p:nvGrpSpPr>
        <p:grpSpPr>
          <a:xfrm>
            <a:off x="4694526" y="2490218"/>
            <a:ext cx="3621890" cy="784194"/>
            <a:chOff x="1011441" y="2364803"/>
            <a:chExt cx="3621890" cy="784194"/>
          </a:xfrm>
        </p:grpSpPr>
        <p:grpSp>
          <p:nvGrpSpPr>
            <p:cNvPr id="20" name="组合 19"/>
            <p:cNvGrpSpPr/>
            <p:nvPr/>
          </p:nvGrpSpPr>
          <p:grpSpPr>
            <a:xfrm>
              <a:off x="1542054" y="2364803"/>
              <a:ext cx="3091277" cy="784194"/>
              <a:chOff x="1644321" y="3216829"/>
              <a:chExt cx="4109786" cy="1042569"/>
            </a:xfrm>
          </p:grpSpPr>
          <p:sp>
            <p:nvSpPr>
              <p:cNvPr id="22" name="îŝḷîḓé-文本框 63"/>
              <p:cNvSpPr txBox="1"/>
              <p:nvPr/>
            </p:nvSpPr>
            <p:spPr>
              <a:xfrm>
                <a:off x="1644321" y="3216829"/>
                <a:ext cx="4109786" cy="369332"/>
              </a:xfrm>
              <a:prstGeom prst="rect">
                <a:avLst/>
              </a:prstGeom>
              <a:noFill/>
            </p:spPr>
            <p:txBody>
              <a:bodyPr wrap="none" anchor="b" anchorCtr="0">
                <a:normAutofit fontScale="92500" lnSpcReduction="10000"/>
              </a:bodyPr>
              <a:lstStyle/>
              <a:p>
                <a:r>
                  <a:rPr lang="zh-CN" altLang="en-US" sz="1400" b="1" dirty="0">
                    <a:solidFill>
                      <a:schemeClr val="accent1"/>
                    </a:solidFill>
                    <a:cs typeface="+mn-ea"/>
                    <a:sym typeface="+mn-lt"/>
                  </a:rPr>
                  <a:t>点击输入标题</a:t>
                </a:r>
              </a:p>
            </p:txBody>
          </p:sp>
          <p:sp>
            <p:nvSpPr>
              <p:cNvPr id="23" name="îŝḷîḓé-文本框 64"/>
              <p:cNvSpPr txBox="1"/>
              <p:nvPr/>
            </p:nvSpPr>
            <p:spPr>
              <a:xfrm>
                <a:off x="1644321" y="3519162"/>
                <a:ext cx="4109786" cy="740236"/>
              </a:xfrm>
              <a:prstGeom prst="rect">
                <a:avLst/>
              </a:prstGeom>
              <a:noFill/>
            </p:spPr>
            <p:txBody>
              <a:bodyPr wrap="square">
                <a:normAutofit/>
              </a:bodyPr>
              <a:lstStyle/>
              <a:p>
                <a:pPr>
                  <a:lnSpc>
                    <a:spcPct val="120000"/>
                  </a:lnSpc>
                </a:pPr>
                <a:r>
                  <a:rPr lang="zh-CN" altLang="en-US" sz="1100" dirty="0">
                    <a:cs typeface="+mn-ea"/>
                    <a:sym typeface="+mn-lt"/>
                  </a:rPr>
                  <a:t>您的内容打在这里，或者通过复制您的文本后，在此框中选择粘贴</a:t>
                </a:r>
              </a:p>
            </p:txBody>
          </p:sp>
        </p:grpSp>
        <p:sp>
          <p:nvSpPr>
            <p:cNvPr id="21" name="îŝḷîḓé-Freeform 8"/>
            <p:cNvSpPr/>
            <p:nvPr/>
          </p:nvSpPr>
          <p:spPr bwMode="auto">
            <a:xfrm>
              <a:off x="1011441" y="2510034"/>
              <a:ext cx="426928" cy="406501"/>
            </a:xfrm>
            <a:custGeom>
              <a:avLst/>
              <a:gdLst>
                <a:gd name="connsiteX0" fmla="*/ 117254 w 331788"/>
                <a:gd name="connsiteY0" fmla="*/ 187325 h 315913"/>
                <a:gd name="connsiteX1" fmla="*/ 204708 w 331788"/>
                <a:gd name="connsiteY1" fmla="*/ 187325 h 315913"/>
                <a:gd name="connsiteX2" fmla="*/ 211138 w 331788"/>
                <a:gd name="connsiteY2" fmla="*/ 195263 h 315913"/>
                <a:gd name="connsiteX3" fmla="*/ 204708 w 331788"/>
                <a:gd name="connsiteY3" fmla="*/ 203200 h 315913"/>
                <a:gd name="connsiteX4" fmla="*/ 117254 w 331788"/>
                <a:gd name="connsiteY4" fmla="*/ 203200 h 315913"/>
                <a:gd name="connsiteX5" fmla="*/ 109538 w 331788"/>
                <a:gd name="connsiteY5" fmla="*/ 195263 h 315913"/>
                <a:gd name="connsiteX6" fmla="*/ 117254 w 331788"/>
                <a:gd name="connsiteY6" fmla="*/ 187325 h 315913"/>
                <a:gd name="connsiteX7" fmla="*/ 91953 w 331788"/>
                <a:gd name="connsiteY7" fmla="*/ 161925 h 315913"/>
                <a:gd name="connsiteX8" fmla="*/ 230025 w 331788"/>
                <a:gd name="connsiteY8" fmla="*/ 161925 h 315913"/>
                <a:gd name="connsiteX9" fmla="*/ 236538 w 331788"/>
                <a:gd name="connsiteY9" fmla="*/ 168420 h 315913"/>
                <a:gd name="connsiteX10" fmla="*/ 230025 w 331788"/>
                <a:gd name="connsiteY10" fmla="*/ 176213 h 315913"/>
                <a:gd name="connsiteX11" fmla="*/ 91953 w 331788"/>
                <a:gd name="connsiteY11" fmla="*/ 176213 h 315913"/>
                <a:gd name="connsiteX12" fmla="*/ 84138 w 331788"/>
                <a:gd name="connsiteY12" fmla="*/ 168420 h 315913"/>
                <a:gd name="connsiteX13" fmla="*/ 91953 w 331788"/>
                <a:gd name="connsiteY13" fmla="*/ 161925 h 315913"/>
                <a:gd name="connsiteX14" fmla="*/ 79225 w 331788"/>
                <a:gd name="connsiteY14" fmla="*/ 134938 h 315913"/>
                <a:gd name="connsiteX15" fmla="*/ 255739 w 331788"/>
                <a:gd name="connsiteY15" fmla="*/ 134938 h 315913"/>
                <a:gd name="connsiteX16" fmla="*/ 263526 w 331788"/>
                <a:gd name="connsiteY16" fmla="*/ 142876 h 315913"/>
                <a:gd name="connsiteX17" fmla="*/ 255739 w 331788"/>
                <a:gd name="connsiteY17" fmla="*/ 150813 h 315913"/>
                <a:gd name="connsiteX18" fmla="*/ 79225 w 331788"/>
                <a:gd name="connsiteY18" fmla="*/ 150813 h 315913"/>
                <a:gd name="connsiteX19" fmla="*/ 71438 w 331788"/>
                <a:gd name="connsiteY19" fmla="*/ 142876 h 315913"/>
                <a:gd name="connsiteX20" fmla="*/ 79225 w 331788"/>
                <a:gd name="connsiteY20" fmla="*/ 134938 h 315913"/>
                <a:gd name="connsiteX21" fmla="*/ 284163 w 331788"/>
                <a:gd name="connsiteY21" fmla="*/ 117475 h 315913"/>
                <a:gd name="connsiteX22" fmla="*/ 279083 w 331788"/>
                <a:gd name="connsiteY22" fmla="*/ 142611 h 315913"/>
                <a:gd name="connsiteX23" fmla="*/ 277813 w 331788"/>
                <a:gd name="connsiteY23" fmla="*/ 146579 h 315913"/>
                <a:gd name="connsiteX24" fmla="*/ 277813 w 331788"/>
                <a:gd name="connsiteY24" fmla="*/ 147902 h 315913"/>
                <a:gd name="connsiteX25" fmla="*/ 271463 w 331788"/>
                <a:gd name="connsiteY25" fmla="*/ 149225 h 315913"/>
                <a:gd name="connsiteX26" fmla="*/ 276543 w 331788"/>
                <a:gd name="connsiteY26" fmla="*/ 126736 h 315913"/>
                <a:gd name="connsiteX27" fmla="*/ 284163 w 331788"/>
                <a:gd name="connsiteY27" fmla="*/ 117475 h 315913"/>
                <a:gd name="connsiteX28" fmla="*/ 47625 w 331788"/>
                <a:gd name="connsiteY28" fmla="*/ 117475 h 315913"/>
                <a:gd name="connsiteX29" fmla="*/ 56198 w 331788"/>
                <a:gd name="connsiteY29" fmla="*/ 126736 h 315913"/>
                <a:gd name="connsiteX30" fmla="*/ 61913 w 331788"/>
                <a:gd name="connsiteY30" fmla="*/ 149225 h 315913"/>
                <a:gd name="connsiteX31" fmla="*/ 54769 w 331788"/>
                <a:gd name="connsiteY31" fmla="*/ 147902 h 315913"/>
                <a:gd name="connsiteX32" fmla="*/ 54769 w 331788"/>
                <a:gd name="connsiteY32" fmla="*/ 146579 h 315913"/>
                <a:gd name="connsiteX33" fmla="*/ 53340 w 331788"/>
                <a:gd name="connsiteY33" fmla="*/ 142611 h 315913"/>
                <a:gd name="connsiteX34" fmla="*/ 47625 w 331788"/>
                <a:gd name="connsiteY34" fmla="*/ 117475 h 315913"/>
                <a:gd name="connsiteX35" fmla="*/ 300038 w 331788"/>
                <a:gd name="connsiteY35" fmla="*/ 106363 h 315913"/>
                <a:gd name="connsiteX36" fmla="*/ 297440 w 331788"/>
                <a:gd name="connsiteY36" fmla="*/ 115315 h 315913"/>
                <a:gd name="connsiteX37" fmla="*/ 293544 w 331788"/>
                <a:gd name="connsiteY37" fmla="*/ 149844 h 315913"/>
                <a:gd name="connsiteX38" fmla="*/ 293544 w 331788"/>
                <a:gd name="connsiteY38" fmla="*/ 152401 h 315913"/>
                <a:gd name="connsiteX39" fmla="*/ 290946 w 331788"/>
                <a:gd name="connsiteY39" fmla="*/ 149844 h 315913"/>
                <a:gd name="connsiteX40" fmla="*/ 285750 w 331788"/>
                <a:gd name="connsiteY40" fmla="*/ 148565 h 315913"/>
                <a:gd name="connsiteX41" fmla="*/ 285750 w 331788"/>
                <a:gd name="connsiteY41" fmla="*/ 147286 h 315913"/>
                <a:gd name="connsiteX42" fmla="*/ 292245 w 331788"/>
                <a:gd name="connsiteY42" fmla="*/ 115315 h 315913"/>
                <a:gd name="connsiteX43" fmla="*/ 300038 w 331788"/>
                <a:gd name="connsiteY43" fmla="*/ 106363 h 315913"/>
                <a:gd name="connsiteX44" fmla="*/ 31750 w 331788"/>
                <a:gd name="connsiteY44" fmla="*/ 106363 h 315913"/>
                <a:gd name="connsiteX45" fmla="*/ 39543 w 331788"/>
                <a:gd name="connsiteY45" fmla="*/ 115315 h 315913"/>
                <a:gd name="connsiteX46" fmla="*/ 46038 w 331788"/>
                <a:gd name="connsiteY46" fmla="*/ 148565 h 315913"/>
                <a:gd name="connsiteX47" fmla="*/ 40842 w 331788"/>
                <a:gd name="connsiteY47" fmla="*/ 149844 h 315913"/>
                <a:gd name="connsiteX48" fmla="*/ 38244 w 331788"/>
                <a:gd name="connsiteY48" fmla="*/ 152401 h 315913"/>
                <a:gd name="connsiteX49" fmla="*/ 38244 w 331788"/>
                <a:gd name="connsiteY49" fmla="*/ 149844 h 315913"/>
                <a:gd name="connsiteX50" fmla="*/ 34348 w 331788"/>
                <a:gd name="connsiteY50" fmla="*/ 115315 h 315913"/>
                <a:gd name="connsiteX51" fmla="*/ 31750 w 331788"/>
                <a:gd name="connsiteY51" fmla="*/ 106363 h 315913"/>
                <a:gd name="connsiteX52" fmla="*/ 3900 w 331788"/>
                <a:gd name="connsiteY52" fmla="*/ 100704 h 315913"/>
                <a:gd name="connsiteX53" fmla="*/ 19503 w 331788"/>
                <a:gd name="connsiteY53" fmla="*/ 100704 h 315913"/>
                <a:gd name="connsiteX54" fmla="*/ 24704 w 331788"/>
                <a:gd name="connsiteY54" fmla="*/ 118746 h 315913"/>
                <a:gd name="connsiteX55" fmla="*/ 28605 w 331788"/>
                <a:gd name="connsiteY55" fmla="*/ 156117 h 315913"/>
                <a:gd name="connsiteX56" fmla="*/ 28605 w 331788"/>
                <a:gd name="connsiteY56" fmla="*/ 158695 h 315913"/>
                <a:gd name="connsiteX57" fmla="*/ 31205 w 331788"/>
                <a:gd name="connsiteY57" fmla="*/ 172870 h 315913"/>
                <a:gd name="connsiteX58" fmla="*/ 65012 w 331788"/>
                <a:gd name="connsiteY58" fmla="*/ 226995 h 315913"/>
                <a:gd name="connsiteX59" fmla="*/ 66312 w 331788"/>
                <a:gd name="connsiteY59" fmla="*/ 229572 h 315913"/>
                <a:gd name="connsiteX60" fmla="*/ 71513 w 331788"/>
                <a:gd name="connsiteY60" fmla="*/ 229572 h 315913"/>
                <a:gd name="connsiteX61" fmla="*/ 71513 w 331788"/>
                <a:gd name="connsiteY61" fmla="*/ 225706 h 315913"/>
                <a:gd name="connsiteX62" fmla="*/ 42908 w 331788"/>
                <a:gd name="connsiteY62" fmla="*/ 178025 h 315913"/>
                <a:gd name="connsiteX63" fmla="*/ 46808 w 331788"/>
                <a:gd name="connsiteY63" fmla="*/ 161272 h 315913"/>
                <a:gd name="connsiteX64" fmla="*/ 63711 w 331788"/>
                <a:gd name="connsiteY64" fmla="*/ 165138 h 315913"/>
                <a:gd name="connsiteX65" fmla="*/ 94917 w 331788"/>
                <a:gd name="connsiteY65" fmla="*/ 203798 h 315913"/>
                <a:gd name="connsiteX66" fmla="*/ 102719 w 331788"/>
                <a:gd name="connsiteY66" fmla="*/ 212819 h 315913"/>
                <a:gd name="connsiteX67" fmla="*/ 136525 w 331788"/>
                <a:gd name="connsiteY67" fmla="*/ 263078 h 315913"/>
                <a:gd name="connsiteX68" fmla="*/ 136525 w 331788"/>
                <a:gd name="connsiteY68" fmla="*/ 268232 h 315913"/>
                <a:gd name="connsiteX69" fmla="*/ 136525 w 331788"/>
                <a:gd name="connsiteY69" fmla="*/ 277253 h 315913"/>
                <a:gd name="connsiteX70" fmla="*/ 135225 w 331788"/>
                <a:gd name="connsiteY70" fmla="*/ 310759 h 315913"/>
                <a:gd name="connsiteX71" fmla="*/ 130024 w 331788"/>
                <a:gd name="connsiteY71" fmla="*/ 315913 h 315913"/>
                <a:gd name="connsiteX72" fmla="*/ 78014 w 331788"/>
                <a:gd name="connsiteY72" fmla="*/ 314625 h 315913"/>
                <a:gd name="connsiteX73" fmla="*/ 74113 w 331788"/>
                <a:gd name="connsiteY73" fmla="*/ 310759 h 315913"/>
                <a:gd name="connsiteX74" fmla="*/ 72813 w 331788"/>
                <a:gd name="connsiteY74" fmla="*/ 283696 h 315913"/>
                <a:gd name="connsiteX75" fmla="*/ 23404 w 331788"/>
                <a:gd name="connsiteY75" fmla="*/ 224417 h 315913"/>
                <a:gd name="connsiteX76" fmla="*/ 9101 w 331788"/>
                <a:gd name="connsiteY76" fmla="*/ 197355 h 315913"/>
                <a:gd name="connsiteX77" fmla="*/ 9101 w 331788"/>
                <a:gd name="connsiteY77" fmla="*/ 194778 h 315913"/>
                <a:gd name="connsiteX78" fmla="*/ 0 w 331788"/>
                <a:gd name="connsiteY78" fmla="*/ 111014 h 315913"/>
                <a:gd name="connsiteX79" fmla="*/ 3900 w 331788"/>
                <a:gd name="connsiteY79" fmla="*/ 100704 h 315913"/>
                <a:gd name="connsiteX80" fmla="*/ 312285 w 331788"/>
                <a:gd name="connsiteY80" fmla="*/ 100699 h 315913"/>
                <a:gd name="connsiteX81" fmla="*/ 327888 w 331788"/>
                <a:gd name="connsiteY81" fmla="*/ 100699 h 315913"/>
                <a:gd name="connsiteX82" fmla="*/ 331788 w 331788"/>
                <a:gd name="connsiteY82" fmla="*/ 110994 h 315913"/>
                <a:gd name="connsiteX83" fmla="*/ 322687 w 331788"/>
                <a:gd name="connsiteY83" fmla="*/ 194644 h 315913"/>
                <a:gd name="connsiteX84" fmla="*/ 322687 w 331788"/>
                <a:gd name="connsiteY84" fmla="*/ 197217 h 315913"/>
                <a:gd name="connsiteX85" fmla="*/ 308384 w 331788"/>
                <a:gd name="connsiteY85" fmla="*/ 224242 h 315913"/>
                <a:gd name="connsiteX86" fmla="*/ 258975 w 331788"/>
                <a:gd name="connsiteY86" fmla="*/ 283440 h 315913"/>
                <a:gd name="connsiteX87" fmla="*/ 257675 w 331788"/>
                <a:gd name="connsiteY87" fmla="*/ 310466 h 315913"/>
                <a:gd name="connsiteX88" fmla="*/ 253774 w 331788"/>
                <a:gd name="connsiteY88" fmla="*/ 314326 h 315913"/>
                <a:gd name="connsiteX89" fmla="*/ 201764 w 331788"/>
                <a:gd name="connsiteY89" fmla="*/ 314326 h 315913"/>
                <a:gd name="connsiteX90" fmla="*/ 196563 w 331788"/>
                <a:gd name="connsiteY90" fmla="*/ 310466 h 315913"/>
                <a:gd name="connsiteX91" fmla="*/ 195263 w 331788"/>
                <a:gd name="connsiteY91" fmla="*/ 277006 h 315913"/>
                <a:gd name="connsiteX92" fmla="*/ 195263 w 331788"/>
                <a:gd name="connsiteY92" fmla="*/ 267997 h 315913"/>
                <a:gd name="connsiteX93" fmla="*/ 195263 w 331788"/>
                <a:gd name="connsiteY93" fmla="*/ 262850 h 315913"/>
                <a:gd name="connsiteX94" fmla="*/ 229069 w 331788"/>
                <a:gd name="connsiteY94" fmla="*/ 212660 h 315913"/>
                <a:gd name="connsiteX95" fmla="*/ 236871 w 331788"/>
                <a:gd name="connsiteY95" fmla="*/ 203652 h 315913"/>
                <a:gd name="connsiteX96" fmla="*/ 268077 w 331788"/>
                <a:gd name="connsiteY96" fmla="*/ 165045 h 315913"/>
                <a:gd name="connsiteX97" fmla="*/ 284980 w 331788"/>
                <a:gd name="connsiteY97" fmla="*/ 161184 h 315913"/>
                <a:gd name="connsiteX98" fmla="*/ 288880 w 331788"/>
                <a:gd name="connsiteY98" fmla="*/ 177914 h 315913"/>
                <a:gd name="connsiteX99" fmla="*/ 260275 w 331788"/>
                <a:gd name="connsiteY99" fmla="*/ 225529 h 315913"/>
                <a:gd name="connsiteX100" fmla="*/ 260275 w 331788"/>
                <a:gd name="connsiteY100" fmla="*/ 229390 h 315913"/>
                <a:gd name="connsiteX101" fmla="*/ 265476 w 331788"/>
                <a:gd name="connsiteY101" fmla="*/ 229390 h 315913"/>
                <a:gd name="connsiteX102" fmla="*/ 266776 w 331788"/>
                <a:gd name="connsiteY102" fmla="*/ 226816 h 315913"/>
                <a:gd name="connsiteX103" fmla="*/ 300583 w 331788"/>
                <a:gd name="connsiteY103" fmla="*/ 172766 h 315913"/>
                <a:gd name="connsiteX104" fmla="*/ 303183 w 331788"/>
                <a:gd name="connsiteY104" fmla="*/ 158610 h 315913"/>
                <a:gd name="connsiteX105" fmla="*/ 303183 w 331788"/>
                <a:gd name="connsiteY105" fmla="*/ 156036 h 315913"/>
                <a:gd name="connsiteX106" fmla="*/ 307084 w 331788"/>
                <a:gd name="connsiteY106" fmla="*/ 118716 h 315913"/>
                <a:gd name="connsiteX107" fmla="*/ 312285 w 331788"/>
                <a:gd name="connsiteY107" fmla="*/ 100699 h 315913"/>
                <a:gd name="connsiteX108" fmla="*/ 219869 w 331788"/>
                <a:gd name="connsiteY108" fmla="*/ 52388 h 315913"/>
                <a:gd name="connsiteX109" fmla="*/ 230188 w 331788"/>
                <a:gd name="connsiteY109" fmla="*/ 62707 h 315913"/>
                <a:gd name="connsiteX110" fmla="*/ 219869 w 331788"/>
                <a:gd name="connsiteY110" fmla="*/ 73026 h 315913"/>
                <a:gd name="connsiteX111" fmla="*/ 209550 w 331788"/>
                <a:gd name="connsiteY111" fmla="*/ 62707 h 315913"/>
                <a:gd name="connsiteX112" fmla="*/ 219869 w 331788"/>
                <a:gd name="connsiteY112" fmla="*/ 52388 h 315913"/>
                <a:gd name="connsiteX113" fmla="*/ 111919 w 331788"/>
                <a:gd name="connsiteY113" fmla="*/ 52388 h 315913"/>
                <a:gd name="connsiteX114" fmla="*/ 122238 w 331788"/>
                <a:gd name="connsiteY114" fmla="*/ 62707 h 315913"/>
                <a:gd name="connsiteX115" fmla="*/ 111919 w 331788"/>
                <a:gd name="connsiteY115" fmla="*/ 73026 h 315913"/>
                <a:gd name="connsiteX116" fmla="*/ 101600 w 331788"/>
                <a:gd name="connsiteY116" fmla="*/ 62707 h 315913"/>
                <a:gd name="connsiteX117" fmla="*/ 111919 w 331788"/>
                <a:gd name="connsiteY117" fmla="*/ 52388 h 315913"/>
                <a:gd name="connsiteX118" fmla="*/ 177801 w 331788"/>
                <a:gd name="connsiteY118" fmla="*/ 47625 h 315913"/>
                <a:gd name="connsiteX119" fmla="*/ 160338 w 331788"/>
                <a:gd name="connsiteY119" fmla="*/ 63501 h 315913"/>
                <a:gd name="connsiteX120" fmla="*/ 153988 w 331788"/>
                <a:gd name="connsiteY120" fmla="*/ 55563 h 315913"/>
                <a:gd name="connsiteX121" fmla="*/ 146050 w 331788"/>
                <a:gd name="connsiteY121" fmla="*/ 63501 h 315913"/>
                <a:gd name="connsiteX122" fmla="*/ 153988 w 331788"/>
                <a:gd name="connsiteY122" fmla="*/ 69851 h 315913"/>
                <a:gd name="connsiteX123" fmla="*/ 160338 w 331788"/>
                <a:gd name="connsiteY123" fmla="*/ 77788 h 315913"/>
                <a:gd name="connsiteX124" fmla="*/ 168276 w 331788"/>
                <a:gd name="connsiteY124" fmla="*/ 69851 h 315913"/>
                <a:gd name="connsiteX125" fmla="*/ 185738 w 331788"/>
                <a:gd name="connsiteY125" fmla="*/ 53975 h 315913"/>
                <a:gd name="connsiteX126" fmla="*/ 165895 w 331788"/>
                <a:gd name="connsiteY126" fmla="*/ 25400 h 315913"/>
                <a:gd name="connsiteX127" fmla="*/ 203202 w 331788"/>
                <a:gd name="connsiteY127" fmla="*/ 62707 h 315913"/>
                <a:gd name="connsiteX128" fmla="*/ 165895 w 331788"/>
                <a:gd name="connsiteY128" fmla="*/ 100014 h 315913"/>
                <a:gd name="connsiteX129" fmla="*/ 128588 w 331788"/>
                <a:gd name="connsiteY129" fmla="*/ 62707 h 315913"/>
                <a:gd name="connsiteX130" fmla="*/ 165895 w 331788"/>
                <a:gd name="connsiteY130" fmla="*/ 25400 h 315913"/>
                <a:gd name="connsiteX131" fmla="*/ 101966 w 331788"/>
                <a:gd name="connsiteY131" fmla="*/ 15875 h 315913"/>
                <a:gd name="connsiteX132" fmla="*/ 103261 w 331788"/>
                <a:gd name="connsiteY132" fmla="*/ 18477 h 315913"/>
                <a:gd name="connsiteX133" fmla="*/ 85139 w 331788"/>
                <a:gd name="connsiteY133" fmla="*/ 36689 h 315913"/>
                <a:gd name="connsiteX134" fmla="*/ 82550 w 331788"/>
                <a:gd name="connsiteY134" fmla="*/ 35388 h 315913"/>
                <a:gd name="connsiteX135" fmla="*/ 82550 w 331788"/>
                <a:gd name="connsiteY135" fmla="*/ 88724 h 315913"/>
                <a:gd name="connsiteX136" fmla="*/ 85139 w 331788"/>
                <a:gd name="connsiteY136" fmla="*/ 88724 h 315913"/>
                <a:gd name="connsiteX137" fmla="*/ 103261 w 331788"/>
                <a:gd name="connsiteY137" fmla="*/ 105636 h 315913"/>
                <a:gd name="connsiteX138" fmla="*/ 101966 w 331788"/>
                <a:gd name="connsiteY138" fmla="*/ 109538 h 315913"/>
                <a:gd name="connsiteX139" fmla="*/ 228820 w 331788"/>
                <a:gd name="connsiteY139" fmla="*/ 109538 h 315913"/>
                <a:gd name="connsiteX140" fmla="*/ 228820 w 331788"/>
                <a:gd name="connsiteY140" fmla="*/ 106936 h 315913"/>
                <a:gd name="connsiteX141" fmla="*/ 246942 w 331788"/>
                <a:gd name="connsiteY141" fmla="*/ 90025 h 315913"/>
                <a:gd name="connsiteX142" fmla="*/ 250825 w 331788"/>
                <a:gd name="connsiteY142" fmla="*/ 90025 h 315913"/>
                <a:gd name="connsiteX143" fmla="*/ 250825 w 331788"/>
                <a:gd name="connsiteY143" fmla="*/ 36689 h 315913"/>
                <a:gd name="connsiteX144" fmla="*/ 246942 w 331788"/>
                <a:gd name="connsiteY144" fmla="*/ 36689 h 315913"/>
                <a:gd name="connsiteX145" fmla="*/ 228820 w 331788"/>
                <a:gd name="connsiteY145" fmla="*/ 19777 h 315913"/>
                <a:gd name="connsiteX146" fmla="*/ 230114 w 331788"/>
                <a:gd name="connsiteY146" fmla="*/ 15875 h 315913"/>
                <a:gd name="connsiteX147" fmla="*/ 101966 w 331788"/>
                <a:gd name="connsiteY147" fmla="*/ 15875 h 315913"/>
                <a:gd name="connsiteX148" fmla="*/ 85099 w 331788"/>
                <a:gd name="connsiteY148" fmla="*/ 0 h 315913"/>
                <a:gd name="connsiteX149" fmla="*/ 248277 w 331788"/>
                <a:gd name="connsiteY149" fmla="*/ 0 h 315913"/>
                <a:gd name="connsiteX150" fmla="*/ 265113 w 331788"/>
                <a:gd name="connsiteY150" fmla="*/ 18248 h 315913"/>
                <a:gd name="connsiteX151" fmla="*/ 265113 w 331788"/>
                <a:gd name="connsiteY151" fmla="*/ 106881 h 315913"/>
                <a:gd name="connsiteX152" fmla="*/ 248277 w 331788"/>
                <a:gd name="connsiteY152" fmla="*/ 123825 h 315913"/>
                <a:gd name="connsiteX153" fmla="*/ 85099 w 331788"/>
                <a:gd name="connsiteY153" fmla="*/ 123825 h 315913"/>
                <a:gd name="connsiteX154" fmla="*/ 68263 w 331788"/>
                <a:gd name="connsiteY154" fmla="*/ 106881 h 315913"/>
                <a:gd name="connsiteX155" fmla="*/ 68263 w 331788"/>
                <a:gd name="connsiteY155" fmla="*/ 18248 h 315913"/>
                <a:gd name="connsiteX156" fmla="*/ 85099 w 331788"/>
                <a:gd name="connsiteY156"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331788" h="315913">
                  <a:moveTo>
                    <a:pt x="117254" y="187325"/>
                  </a:moveTo>
                  <a:lnTo>
                    <a:pt x="204708" y="187325"/>
                  </a:lnTo>
                  <a:cubicBezTo>
                    <a:pt x="208566" y="187325"/>
                    <a:pt x="211138" y="191294"/>
                    <a:pt x="211138" y="195263"/>
                  </a:cubicBezTo>
                  <a:cubicBezTo>
                    <a:pt x="211138" y="199231"/>
                    <a:pt x="208566" y="203200"/>
                    <a:pt x="204708" y="203200"/>
                  </a:cubicBezTo>
                  <a:cubicBezTo>
                    <a:pt x="204708" y="203200"/>
                    <a:pt x="204708" y="203200"/>
                    <a:pt x="117254" y="203200"/>
                  </a:cubicBezTo>
                  <a:cubicBezTo>
                    <a:pt x="113396" y="203200"/>
                    <a:pt x="109538" y="199231"/>
                    <a:pt x="109538" y="195263"/>
                  </a:cubicBezTo>
                  <a:cubicBezTo>
                    <a:pt x="109538" y="191294"/>
                    <a:pt x="113396" y="187325"/>
                    <a:pt x="117254" y="187325"/>
                  </a:cubicBezTo>
                  <a:close/>
                  <a:moveTo>
                    <a:pt x="91953" y="161925"/>
                  </a:moveTo>
                  <a:cubicBezTo>
                    <a:pt x="91953" y="161925"/>
                    <a:pt x="91953" y="161925"/>
                    <a:pt x="230025" y="161925"/>
                  </a:cubicBezTo>
                  <a:cubicBezTo>
                    <a:pt x="233933" y="161925"/>
                    <a:pt x="236538" y="164523"/>
                    <a:pt x="236538" y="168420"/>
                  </a:cubicBezTo>
                  <a:cubicBezTo>
                    <a:pt x="236538" y="172317"/>
                    <a:pt x="233933" y="176213"/>
                    <a:pt x="230025" y="176213"/>
                  </a:cubicBezTo>
                  <a:cubicBezTo>
                    <a:pt x="230025" y="176213"/>
                    <a:pt x="230025" y="176213"/>
                    <a:pt x="91953" y="176213"/>
                  </a:cubicBezTo>
                  <a:cubicBezTo>
                    <a:pt x="88045" y="176213"/>
                    <a:pt x="84138" y="172317"/>
                    <a:pt x="84138" y="168420"/>
                  </a:cubicBezTo>
                  <a:cubicBezTo>
                    <a:pt x="84138" y="164523"/>
                    <a:pt x="88045" y="161925"/>
                    <a:pt x="91953" y="161925"/>
                  </a:cubicBezTo>
                  <a:close/>
                  <a:moveTo>
                    <a:pt x="79225" y="134938"/>
                  </a:moveTo>
                  <a:cubicBezTo>
                    <a:pt x="79225" y="134938"/>
                    <a:pt x="79225" y="134938"/>
                    <a:pt x="255739" y="134938"/>
                  </a:cubicBezTo>
                  <a:cubicBezTo>
                    <a:pt x="259633" y="134938"/>
                    <a:pt x="263526" y="138907"/>
                    <a:pt x="263526" y="142876"/>
                  </a:cubicBezTo>
                  <a:cubicBezTo>
                    <a:pt x="263526" y="146844"/>
                    <a:pt x="259633" y="150813"/>
                    <a:pt x="255739" y="150813"/>
                  </a:cubicBezTo>
                  <a:cubicBezTo>
                    <a:pt x="255739" y="150813"/>
                    <a:pt x="255739" y="150813"/>
                    <a:pt x="79225" y="150813"/>
                  </a:cubicBezTo>
                  <a:cubicBezTo>
                    <a:pt x="75331" y="150813"/>
                    <a:pt x="71438" y="146844"/>
                    <a:pt x="71438" y="142876"/>
                  </a:cubicBezTo>
                  <a:cubicBezTo>
                    <a:pt x="71438" y="138907"/>
                    <a:pt x="75331" y="134938"/>
                    <a:pt x="79225" y="134938"/>
                  </a:cubicBezTo>
                  <a:close/>
                  <a:moveTo>
                    <a:pt x="284163" y="117475"/>
                  </a:moveTo>
                  <a:cubicBezTo>
                    <a:pt x="282893" y="124090"/>
                    <a:pt x="279083" y="135996"/>
                    <a:pt x="279083" y="142611"/>
                  </a:cubicBezTo>
                  <a:lnTo>
                    <a:pt x="277813" y="146579"/>
                  </a:lnTo>
                  <a:cubicBezTo>
                    <a:pt x="277813" y="146579"/>
                    <a:pt x="277813" y="146579"/>
                    <a:pt x="277813" y="147902"/>
                  </a:cubicBezTo>
                  <a:cubicBezTo>
                    <a:pt x="275273" y="147902"/>
                    <a:pt x="272733" y="147902"/>
                    <a:pt x="271463" y="149225"/>
                  </a:cubicBezTo>
                  <a:cubicBezTo>
                    <a:pt x="271463" y="143934"/>
                    <a:pt x="275273" y="132027"/>
                    <a:pt x="276543" y="126736"/>
                  </a:cubicBezTo>
                  <a:cubicBezTo>
                    <a:pt x="277813" y="122767"/>
                    <a:pt x="280353" y="118798"/>
                    <a:pt x="284163" y="117475"/>
                  </a:cubicBezTo>
                  <a:close/>
                  <a:moveTo>
                    <a:pt x="47625" y="117475"/>
                  </a:moveTo>
                  <a:cubicBezTo>
                    <a:pt x="51911" y="118798"/>
                    <a:pt x="54769" y="122767"/>
                    <a:pt x="56198" y="126736"/>
                  </a:cubicBezTo>
                  <a:cubicBezTo>
                    <a:pt x="57626" y="132027"/>
                    <a:pt x="61913" y="143934"/>
                    <a:pt x="61913" y="149225"/>
                  </a:cubicBezTo>
                  <a:cubicBezTo>
                    <a:pt x="60484" y="147902"/>
                    <a:pt x="57626" y="147902"/>
                    <a:pt x="54769" y="147902"/>
                  </a:cubicBezTo>
                  <a:cubicBezTo>
                    <a:pt x="54769" y="146579"/>
                    <a:pt x="54769" y="146579"/>
                    <a:pt x="54769" y="146579"/>
                  </a:cubicBezTo>
                  <a:cubicBezTo>
                    <a:pt x="54769" y="146579"/>
                    <a:pt x="54769" y="146579"/>
                    <a:pt x="53340" y="142611"/>
                  </a:cubicBezTo>
                  <a:cubicBezTo>
                    <a:pt x="53340" y="135996"/>
                    <a:pt x="49054" y="124090"/>
                    <a:pt x="47625" y="117475"/>
                  </a:cubicBezTo>
                  <a:close/>
                  <a:moveTo>
                    <a:pt x="300038" y="106363"/>
                  </a:moveTo>
                  <a:cubicBezTo>
                    <a:pt x="298739" y="108921"/>
                    <a:pt x="298739" y="112757"/>
                    <a:pt x="297440" y="115315"/>
                  </a:cubicBezTo>
                  <a:cubicBezTo>
                    <a:pt x="296142" y="124267"/>
                    <a:pt x="293544" y="140892"/>
                    <a:pt x="293544" y="149844"/>
                  </a:cubicBezTo>
                  <a:cubicBezTo>
                    <a:pt x="293544" y="151122"/>
                    <a:pt x="293544" y="152401"/>
                    <a:pt x="293544" y="152401"/>
                  </a:cubicBezTo>
                  <a:cubicBezTo>
                    <a:pt x="292245" y="152401"/>
                    <a:pt x="292245" y="151122"/>
                    <a:pt x="290946" y="149844"/>
                  </a:cubicBezTo>
                  <a:cubicBezTo>
                    <a:pt x="289647" y="149844"/>
                    <a:pt x="287049" y="148565"/>
                    <a:pt x="285750" y="148565"/>
                  </a:cubicBezTo>
                  <a:cubicBezTo>
                    <a:pt x="285750" y="148565"/>
                    <a:pt x="285750" y="148565"/>
                    <a:pt x="285750" y="147286"/>
                  </a:cubicBezTo>
                  <a:cubicBezTo>
                    <a:pt x="287049" y="139613"/>
                    <a:pt x="289647" y="122988"/>
                    <a:pt x="292245" y="115315"/>
                  </a:cubicBezTo>
                  <a:cubicBezTo>
                    <a:pt x="293544" y="110200"/>
                    <a:pt x="296142" y="107642"/>
                    <a:pt x="300038" y="106363"/>
                  </a:cubicBezTo>
                  <a:close/>
                  <a:moveTo>
                    <a:pt x="31750" y="106363"/>
                  </a:moveTo>
                  <a:cubicBezTo>
                    <a:pt x="35646" y="107642"/>
                    <a:pt x="38244" y="110200"/>
                    <a:pt x="39543" y="115315"/>
                  </a:cubicBezTo>
                  <a:cubicBezTo>
                    <a:pt x="42141" y="122988"/>
                    <a:pt x="44739" y="139613"/>
                    <a:pt x="46038" y="148565"/>
                  </a:cubicBezTo>
                  <a:cubicBezTo>
                    <a:pt x="44739" y="148565"/>
                    <a:pt x="43440" y="149844"/>
                    <a:pt x="40842" y="149844"/>
                  </a:cubicBezTo>
                  <a:cubicBezTo>
                    <a:pt x="39543" y="151122"/>
                    <a:pt x="39543" y="152401"/>
                    <a:pt x="38244" y="152401"/>
                  </a:cubicBezTo>
                  <a:cubicBezTo>
                    <a:pt x="38244" y="152401"/>
                    <a:pt x="38244" y="151122"/>
                    <a:pt x="38244" y="149844"/>
                  </a:cubicBezTo>
                  <a:cubicBezTo>
                    <a:pt x="38244" y="140892"/>
                    <a:pt x="35646" y="124267"/>
                    <a:pt x="34348" y="115315"/>
                  </a:cubicBezTo>
                  <a:cubicBezTo>
                    <a:pt x="33049" y="112757"/>
                    <a:pt x="33049" y="108921"/>
                    <a:pt x="31750" y="106363"/>
                  </a:cubicBezTo>
                  <a:close/>
                  <a:moveTo>
                    <a:pt x="3900" y="100704"/>
                  </a:moveTo>
                  <a:cubicBezTo>
                    <a:pt x="7801" y="96838"/>
                    <a:pt x="14302" y="96838"/>
                    <a:pt x="19503" y="100704"/>
                  </a:cubicBezTo>
                  <a:cubicBezTo>
                    <a:pt x="22104" y="104570"/>
                    <a:pt x="23404" y="116168"/>
                    <a:pt x="24704" y="118746"/>
                  </a:cubicBezTo>
                  <a:cubicBezTo>
                    <a:pt x="26005" y="130344"/>
                    <a:pt x="27305" y="145808"/>
                    <a:pt x="28605" y="156117"/>
                  </a:cubicBezTo>
                  <a:cubicBezTo>
                    <a:pt x="28605" y="157406"/>
                    <a:pt x="28605" y="158695"/>
                    <a:pt x="28605" y="158695"/>
                  </a:cubicBezTo>
                  <a:cubicBezTo>
                    <a:pt x="28605" y="163849"/>
                    <a:pt x="29905" y="169004"/>
                    <a:pt x="31205" y="172870"/>
                  </a:cubicBezTo>
                  <a:cubicBezTo>
                    <a:pt x="42908" y="197355"/>
                    <a:pt x="65012" y="226995"/>
                    <a:pt x="65012" y="226995"/>
                  </a:cubicBezTo>
                  <a:cubicBezTo>
                    <a:pt x="66312" y="229572"/>
                    <a:pt x="66312" y="229572"/>
                    <a:pt x="66312" y="229572"/>
                  </a:cubicBezTo>
                  <a:cubicBezTo>
                    <a:pt x="67612" y="230861"/>
                    <a:pt x="68912" y="230861"/>
                    <a:pt x="71513" y="229572"/>
                  </a:cubicBezTo>
                  <a:cubicBezTo>
                    <a:pt x="72813" y="229572"/>
                    <a:pt x="72813" y="226995"/>
                    <a:pt x="71513" y="225706"/>
                  </a:cubicBezTo>
                  <a:cubicBezTo>
                    <a:pt x="42908" y="178025"/>
                    <a:pt x="42908" y="178025"/>
                    <a:pt x="42908" y="178025"/>
                  </a:cubicBezTo>
                  <a:cubicBezTo>
                    <a:pt x="39007" y="172870"/>
                    <a:pt x="41607" y="165138"/>
                    <a:pt x="46808" y="161272"/>
                  </a:cubicBezTo>
                  <a:cubicBezTo>
                    <a:pt x="52009" y="157406"/>
                    <a:pt x="59811" y="159983"/>
                    <a:pt x="63711" y="165138"/>
                  </a:cubicBezTo>
                  <a:cubicBezTo>
                    <a:pt x="94917" y="203798"/>
                    <a:pt x="94917" y="203798"/>
                    <a:pt x="94917" y="203798"/>
                  </a:cubicBezTo>
                  <a:cubicBezTo>
                    <a:pt x="96217" y="206376"/>
                    <a:pt x="100118" y="210242"/>
                    <a:pt x="102719" y="212819"/>
                  </a:cubicBezTo>
                  <a:cubicBezTo>
                    <a:pt x="130024" y="232149"/>
                    <a:pt x="133924" y="252768"/>
                    <a:pt x="136525" y="263078"/>
                  </a:cubicBezTo>
                  <a:cubicBezTo>
                    <a:pt x="136525" y="263078"/>
                    <a:pt x="136525" y="264366"/>
                    <a:pt x="136525" y="268232"/>
                  </a:cubicBezTo>
                  <a:cubicBezTo>
                    <a:pt x="136525" y="270810"/>
                    <a:pt x="136525" y="274676"/>
                    <a:pt x="136525" y="277253"/>
                  </a:cubicBezTo>
                  <a:cubicBezTo>
                    <a:pt x="135225" y="310759"/>
                    <a:pt x="135225" y="310759"/>
                    <a:pt x="135225" y="310759"/>
                  </a:cubicBezTo>
                  <a:cubicBezTo>
                    <a:pt x="135225" y="313336"/>
                    <a:pt x="132624" y="315913"/>
                    <a:pt x="130024" y="315913"/>
                  </a:cubicBezTo>
                  <a:cubicBezTo>
                    <a:pt x="78014" y="314625"/>
                    <a:pt x="78014" y="314625"/>
                    <a:pt x="78014" y="314625"/>
                  </a:cubicBezTo>
                  <a:cubicBezTo>
                    <a:pt x="75414" y="314625"/>
                    <a:pt x="74113" y="313336"/>
                    <a:pt x="74113" y="310759"/>
                  </a:cubicBezTo>
                  <a:cubicBezTo>
                    <a:pt x="72813" y="283696"/>
                    <a:pt x="72813" y="283696"/>
                    <a:pt x="72813" y="283696"/>
                  </a:cubicBezTo>
                  <a:cubicBezTo>
                    <a:pt x="23404" y="224417"/>
                    <a:pt x="23404" y="224417"/>
                    <a:pt x="23404" y="224417"/>
                  </a:cubicBezTo>
                  <a:cubicBezTo>
                    <a:pt x="15603" y="216685"/>
                    <a:pt x="10402" y="207664"/>
                    <a:pt x="9101" y="197355"/>
                  </a:cubicBezTo>
                  <a:cubicBezTo>
                    <a:pt x="9101" y="194778"/>
                    <a:pt x="9101" y="194778"/>
                    <a:pt x="9101" y="194778"/>
                  </a:cubicBezTo>
                  <a:cubicBezTo>
                    <a:pt x="0" y="111014"/>
                    <a:pt x="0" y="111014"/>
                    <a:pt x="0" y="111014"/>
                  </a:cubicBezTo>
                  <a:cubicBezTo>
                    <a:pt x="0" y="107148"/>
                    <a:pt x="1300" y="103282"/>
                    <a:pt x="3900" y="100704"/>
                  </a:cubicBezTo>
                  <a:close/>
                  <a:moveTo>
                    <a:pt x="312285" y="100699"/>
                  </a:moveTo>
                  <a:cubicBezTo>
                    <a:pt x="317486" y="96838"/>
                    <a:pt x="323987" y="96838"/>
                    <a:pt x="327888" y="100699"/>
                  </a:cubicBezTo>
                  <a:cubicBezTo>
                    <a:pt x="330488" y="103273"/>
                    <a:pt x="331788" y="107134"/>
                    <a:pt x="331788" y="110994"/>
                  </a:cubicBezTo>
                  <a:cubicBezTo>
                    <a:pt x="331788" y="110994"/>
                    <a:pt x="331788" y="110994"/>
                    <a:pt x="322687" y="194644"/>
                  </a:cubicBezTo>
                  <a:cubicBezTo>
                    <a:pt x="322687" y="194644"/>
                    <a:pt x="322687" y="194644"/>
                    <a:pt x="322687" y="197217"/>
                  </a:cubicBezTo>
                  <a:cubicBezTo>
                    <a:pt x="321386" y="207513"/>
                    <a:pt x="316185" y="216521"/>
                    <a:pt x="308384" y="224242"/>
                  </a:cubicBezTo>
                  <a:cubicBezTo>
                    <a:pt x="308384" y="224242"/>
                    <a:pt x="308384" y="224242"/>
                    <a:pt x="258975" y="283440"/>
                  </a:cubicBezTo>
                  <a:cubicBezTo>
                    <a:pt x="258975" y="283440"/>
                    <a:pt x="258975" y="283440"/>
                    <a:pt x="257675" y="310466"/>
                  </a:cubicBezTo>
                  <a:cubicBezTo>
                    <a:pt x="257675" y="313039"/>
                    <a:pt x="256374" y="314326"/>
                    <a:pt x="253774" y="314326"/>
                  </a:cubicBezTo>
                  <a:cubicBezTo>
                    <a:pt x="253774" y="314326"/>
                    <a:pt x="253774" y="314326"/>
                    <a:pt x="201764" y="314326"/>
                  </a:cubicBezTo>
                  <a:cubicBezTo>
                    <a:pt x="199164" y="314326"/>
                    <a:pt x="196563" y="313039"/>
                    <a:pt x="196563" y="310466"/>
                  </a:cubicBezTo>
                  <a:cubicBezTo>
                    <a:pt x="196563" y="310466"/>
                    <a:pt x="196563" y="310466"/>
                    <a:pt x="195263" y="277006"/>
                  </a:cubicBezTo>
                  <a:cubicBezTo>
                    <a:pt x="195263" y="274432"/>
                    <a:pt x="195263" y="270571"/>
                    <a:pt x="195263" y="267997"/>
                  </a:cubicBezTo>
                  <a:cubicBezTo>
                    <a:pt x="195263" y="264137"/>
                    <a:pt x="195263" y="262850"/>
                    <a:pt x="195263" y="262850"/>
                  </a:cubicBezTo>
                  <a:cubicBezTo>
                    <a:pt x="197864" y="252555"/>
                    <a:pt x="201764" y="231964"/>
                    <a:pt x="229069" y="212660"/>
                  </a:cubicBezTo>
                  <a:cubicBezTo>
                    <a:pt x="231670" y="210086"/>
                    <a:pt x="235571" y="206226"/>
                    <a:pt x="236871" y="203652"/>
                  </a:cubicBezTo>
                  <a:cubicBezTo>
                    <a:pt x="236871" y="203652"/>
                    <a:pt x="236871" y="203652"/>
                    <a:pt x="268077" y="165045"/>
                  </a:cubicBezTo>
                  <a:cubicBezTo>
                    <a:pt x="271977" y="159897"/>
                    <a:pt x="279779" y="157323"/>
                    <a:pt x="284980" y="161184"/>
                  </a:cubicBezTo>
                  <a:cubicBezTo>
                    <a:pt x="290181" y="165045"/>
                    <a:pt x="292781" y="172766"/>
                    <a:pt x="288880" y="177914"/>
                  </a:cubicBezTo>
                  <a:cubicBezTo>
                    <a:pt x="288880" y="177914"/>
                    <a:pt x="288880" y="177914"/>
                    <a:pt x="260275" y="225529"/>
                  </a:cubicBezTo>
                  <a:cubicBezTo>
                    <a:pt x="258975" y="226816"/>
                    <a:pt x="258975" y="229390"/>
                    <a:pt x="260275" y="229390"/>
                  </a:cubicBezTo>
                  <a:cubicBezTo>
                    <a:pt x="262876" y="230677"/>
                    <a:pt x="264176" y="230677"/>
                    <a:pt x="265476" y="229390"/>
                  </a:cubicBezTo>
                  <a:cubicBezTo>
                    <a:pt x="265476" y="229390"/>
                    <a:pt x="265476" y="229390"/>
                    <a:pt x="266776" y="226816"/>
                  </a:cubicBezTo>
                  <a:cubicBezTo>
                    <a:pt x="266776" y="226816"/>
                    <a:pt x="288880" y="197217"/>
                    <a:pt x="300583" y="172766"/>
                  </a:cubicBezTo>
                  <a:cubicBezTo>
                    <a:pt x="301883" y="168905"/>
                    <a:pt x="303183" y="163758"/>
                    <a:pt x="303183" y="158610"/>
                  </a:cubicBezTo>
                  <a:cubicBezTo>
                    <a:pt x="303183" y="158610"/>
                    <a:pt x="303183" y="157323"/>
                    <a:pt x="303183" y="156036"/>
                  </a:cubicBezTo>
                  <a:cubicBezTo>
                    <a:pt x="304483" y="145741"/>
                    <a:pt x="305783" y="130298"/>
                    <a:pt x="307084" y="118716"/>
                  </a:cubicBezTo>
                  <a:cubicBezTo>
                    <a:pt x="308384" y="116142"/>
                    <a:pt x="309684" y="104560"/>
                    <a:pt x="312285" y="100699"/>
                  </a:cubicBezTo>
                  <a:close/>
                  <a:moveTo>
                    <a:pt x="219869" y="52388"/>
                  </a:moveTo>
                  <a:cubicBezTo>
                    <a:pt x="225568" y="52388"/>
                    <a:pt x="230188" y="57008"/>
                    <a:pt x="230188" y="62707"/>
                  </a:cubicBezTo>
                  <a:cubicBezTo>
                    <a:pt x="230188" y="68406"/>
                    <a:pt x="225568" y="73026"/>
                    <a:pt x="219869" y="73026"/>
                  </a:cubicBezTo>
                  <a:cubicBezTo>
                    <a:pt x="214170" y="73026"/>
                    <a:pt x="209550" y="68406"/>
                    <a:pt x="209550" y="62707"/>
                  </a:cubicBezTo>
                  <a:cubicBezTo>
                    <a:pt x="209550" y="57008"/>
                    <a:pt x="214170" y="52388"/>
                    <a:pt x="219869" y="52388"/>
                  </a:cubicBezTo>
                  <a:close/>
                  <a:moveTo>
                    <a:pt x="111919" y="52388"/>
                  </a:moveTo>
                  <a:cubicBezTo>
                    <a:pt x="117618" y="52388"/>
                    <a:pt x="122238" y="57008"/>
                    <a:pt x="122238" y="62707"/>
                  </a:cubicBezTo>
                  <a:cubicBezTo>
                    <a:pt x="122238" y="68406"/>
                    <a:pt x="117618" y="73026"/>
                    <a:pt x="111919" y="73026"/>
                  </a:cubicBezTo>
                  <a:cubicBezTo>
                    <a:pt x="106220" y="73026"/>
                    <a:pt x="101600" y="68406"/>
                    <a:pt x="101600" y="62707"/>
                  </a:cubicBezTo>
                  <a:cubicBezTo>
                    <a:pt x="101600" y="57008"/>
                    <a:pt x="106220" y="52388"/>
                    <a:pt x="111919" y="52388"/>
                  </a:cubicBezTo>
                  <a:close/>
                  <a:moveTo>
                    <a:pt x="177801" y="47625"/>
                  </a:moveTo>
                  <a:lnTo>
                    <a:pt x="160338" y="63501"/>
                  </a:lnTo>
                  <a:lnTo>
                    <a:pt x="153988" y="55563"/>
                  </a:lnTo>
                  <a:lnTo>
                    <a:pt x="146050" y="63501"/>
                  </a:lnTo>
                  <a:lnTo>
                    <a:pt x="153988" y="69851"/>
                  </a:lnTo>
                  <a:lnTo>
                    <a:pt x="160338" y="77788"/>
                  </a:lnTo>
                  <a:lnTo>
                    <a:pt x="168276" y="69851"/>
                  </a:lnTo>
                  <a:lnTo>
                    <a:pt x="185738" y="53975"/>
                  </a:lnTo>
                  <a:close/>
                  <a:moveTo>
                    <a:pt x="165895" y="25400"/>
                  </a:moveTo>
                  <a:cubicBezTo>
                    <a:pt x="186499" y="25400"/>
                    <a:pt x="203202" y="42103"/>
                    <a:pt x="203202" y="62707"/>
                  </a:cubicBezTo>
                  <a:cubicBezTo>
                    <a:pt x="203202" y="83311"/>
                    <a:pt x="186499" y="100014"/>
                    <a:pt x="165895" y="100014"/>
                  </a:cubicBezTo>
                  <a:cubicBezTo>
                    <a:pt x="145291" y="100014"/>
                    <a:pt x="128588" y="83311"/>
                    <a:pt x="128588" y="62707"/>
                  </a:cubicBezTo>
                  <a:cubicBezTo>
                    <a:pt x="128588" y="42103"/>
                    <a:pt x="145291" y="25400"/>
                    <a:pt x="165895" y="25400"/>
                  </a:cubicBezTo>
                  <a:close/>
                  <a:moveTo>
                    <a:pt x="101966" y="15875"/>
                  </a:moveTo>
                  <a:cubicBezTo>
                    <a:pt x="103261" y="17176"/>
                    <a:pt x="103261" y="17176"/>
                    <a:pt x="103261" y="18477"/>
                  </a:cubicBezTo>
                  <a:cubicBezTo>
                    <a:pt x="103261" y="28884"/>
                    <a:pt x="95494" y="36689"/>
                    <a:pt x="85139" y="36689"/>
                  </a:cubicBezTo>
                  <a:cubicBezTo>
                    <a:pt x="83844" y="36689"/>
                    <a:pt x="83844" y="36689"/>
                    <a:pt x="82550" y="35388"/>
                  </a:cubicBezTo>
                  <a:cubicBezTo>
                    <a:pt x="82550" y="88724"/>
                    <a:pt x="82550" y="88724"/>
                    <a:pt x="82550" y="88724"/>
                  </a:cubicBezTo>
                  <a:cubicBezTo>
                    <a:pt x="83844" y="88724"/>
                    <a:pt x="83844" y="88724"/>
                    <a:pt x="85139" y="88724"/>
                  </a:cubicBezTo>
                  <a:cubicBezTo>
                    <a:pt x="95494" y="88724"/>
                    <a:pt x="103261" y="96529"/>
                    <a:pt x="103261" y="105636"/>
                  </a:cubicBezTo>
                  <a:cubicBezTo>
                    <a:pt x="103261" y="106936"/>
                    <a:pt x="101966" y="108237"/>
                    <a:pt x="101966" y="109538"/>
                  </a:cubicBezTo>
                  <a:cubicBezTo>
                    <a:pt x="228820" y="109538"/>
                    <a:pt x="228820" y="109538"/>
                    <a:pt x="228820" y="109538"/>
                  </a:cubicBezTo>
                  <a:cubicBezTo>
                    <a:pt x="228820" y="108237"/>
                    <a:pt x="228820" y="108237"/>
                    <a:pt x="228820" y="106936"/>
                  </a:cubicBezTo>
                  <a:cubicBezTo>
                    <a:pt x="228820" y="97830"/>
                    <a:pt x="236587" y="90025"/>
                    <a:pt x="246942" y="90025"/>
                  </a:cubicBezTo>
                  <a:cubicBezTo>
                    <a:pt x="248236" y="90025"/>
                    <a:pt x="249531" y="90025"/>
                    <a:pt x="250825" y="90025"/>
                  </a:cubicBezTo>
                  <a:cubicBezTo>
                    <a:pt x="250825" y="36689"/>
                    <a:pt x="250825" y="36689"/>
                    <a:pt x="250825" y="36689"/>
                  </a:cubicBezTo>
                  <a:cubicBezTo>
                    <a:pt x="249531" y="36689"/>
                    <a:pt x="248236" y="36689"/>
                    <a:pt x="246942" y="36689"/>
                  </a:cubicBezTo>
                  <a:cubicBezTo>
                    <a:pt x="236587" y="36689"/>
                    <a:pt x="228820" y="28884"/>
                    <a:pt x="228820" y="19777"/>
                  </a:cubicBezTo>
                  <a:cubicBezTo>
                    <a:pt x="228820" y="18477"/>
                    <a:pt x="230114" y="17176"/>
                    <a:pt x="230114" y="15875"/>
                  </a:cubicBezTo>
                  <a:cubicBezTo>
                    <a:pt x="101966" y="15875"/>
                    <a:pt x="101966" y="15875"/>
                    <a:pt x="101966" y="15875"/>
                  </a:cubicBezTo>
                  <a:close/>
                  <a:moveTo>
                    <a:pt x="85099" y="0"/>
                  </a:moveTo>
                  <a:cubicBezTo>
                    <a:pt x="248277" y="0"/>
                    <a:pt x="248277" y="0"/>
                    <a:pt x="248277" y="0"/>
                  </a:cubicBezTo>
                  <a:cubicBezTo>
                    <a:pt x="257343" y="0"/>
                    <a:pt x="265113" y="7820"/>
                    <a:pt x="265113" y="18248"/>
                  </a:cubicBezTo>
                  <a:lnTo>
                    <a:pt x="265113" y="106881"/>
                  </a:lnTo>
                  <a:cubicBezTo>
                    <a:pt x="265113" y="116005"/>
                    <a:pt x="258638" y="123825"/>
                    <a:pt x="248277" y="123825"/>
                  </a:cubicBezTo>
                  <a:cubicBezTo>
                    <a:pt x="85099" y="123825"/>
                    <a:pt x="85099" y="123825"/>
                    <a:pt x="85099" y="123825"/>
                  </a:cubicBezTo>
                  <a:cubicBezTo>
                    <a:pt x="76033" y="123825"/>
                    <a:pt x="68263" y="116005"/>
                    <a:pt x="68263" y="106881"/>
                  </a:cubicBezTo>
                  <a:cubicBezTo>
                    <a:pt x="68263" y="18248"/>
                    <a:pt x="68263" y="18248"/>
                    <a:pt x="68263" y="18248"/>
                  </a:cubicBezTo>
                  <a:cubicBezTo>
                    <a:pt x="68263" y="7820"/>
                    <a:pt x="74738" y="0"/>
                    <a:pt x="85099" y="0"/>
                  </a:cubicBezTo>
                  <a:close/>
                </a:path>
              </a:pathLst>
            </a:custGeom>
            <a:solidFill>
              <a:schemeClr val="tx2">
                <a:lumMod val="60000"/>
                <a:lumOff val="40000"/>
              </a:schemeClr>
            </a:solidFill>
            <a:ln>
              <a:noFill/>
            </a:ln>
          </p:spPr>
          <p:txBody>
            <a:bodyPr anchor="ctr"/>
            <a:lstStyle/>
            <a:p>
              <a:pPr algn="ctr"/>
              <a:endParaRPr>
                <a:cs typeface="+mn-ea"/>
                <a:sym typeface="+mn-lt"/>
              </a:endParaRPr>
            </a:p>
          </p:txBody>
        </p:sp>
      </p:grpSp>
      <p:grpSp>
        <p:nvGrpSpPr>
          <p:cNvPr id="24" name="组合 23"/>
          <p:cNvGrpSpPr/>
          <p:nvPr/>
        </p:nvGrpSpPr>
        <p:grpSpPr>
          <a:xfrm>
            <a:off x="4694526" y="3570338"/>
            <a:ext cx="3621890" cy="784194"/>
            <a:chOff x="1011441" y="3218133"/>
            <a:chExt cx="3621890" cy="784194"/>
          </a:xfrm>
        </p:grpSpPr>
        <p:grpSp>
          <p:nvGrpSpPr>
            <p:cNvPr id="25" name="组合 24"/>
            <p:cNvGrpSpPr/>
            <p:nvPr/>
          </p:nvGrpSpPr>
          <p:grpSpPr>
            <a:xfrm>
              <a:off x="1542054" y="3218133"/>
              <a:ext cx="3091277" cy="784194"/>
              <a:chOff x="1644321" y="4351313"/>
              <a:chExt cx="4109786" cy="1042569"/>
            </a:xfrm>
          </p:grpSpPr>
          <p:sp>
            <p:nvSpPr>
              <p:cNvPr id="27" name="îŝḷîḓé-文本框 61"/>
              <p:cNvSpPr txBox="1"/>
              <p:nvPr/>
            </p:nvSpPr>
            <p:spPr>
              <a:xfrm>
                <a:off x="1644321" y="4351313"/>
                <a:ext cx="4109786" cy="369332"/>
              </a:xfrm>
              <a:prstGeom prst="rect">
                <a:avLst/>
              </a:prstGeom>
              <a:noFill/>
            </p:spPr>
            <p:txBody>
              <a:bodyPr wrap="none" anchor="b" anchorCtr="0">
                <a:normAutofit fontScale="92500" lnSpcReduction="10000"/>
              </a:bodyPr>
              <a:lstStyle/>
              <a:p>
                <a:r>
                  <a:rPr lang="zh-CN" altLang="en-US" sz="1400" b="1" dirty="0">
                    <a:solidFill>
                      <a:schemeClr val="accent3">
                        <a:lumMod val="100000"/>
                      </a:schemeClr>
                    </a:solidFill>
                    <a:cs typeface="+mn-ea"/>
                    <a:sym typeface="+mn-lt"/>
                  </a:rPr>
                  <a:t>点击输入标题</a:t>
                </a:r>
              </a:p>
            </p:txBody>
          </p:sp>
          <p:sp>
            <p:nvSpPr>
              <p:cNvPr id="30" name="îŝḷîḓé-文本框 62"/>
              <p:cNvSpPr txBox="1"/>
              <p:nvPr/>
            </p:nvSpPr>
            <p:spPr>
              <a:xfrm>
                <a:off x="1644321" y="4653646"/>
                <a:ext cx="4109786" cy="740236"/>
              </a:xfrm>
              <a:prstGeom prst="rect">
                <a:avLst/>
              </a:prstGeom>
              <a:noFill/>
            </p:spPr>
            <p:txBody>
              <a:bodyPr wrap="square">
                <a:normAutofit/>
              </a:bodyPr>
              <a:lstStyle/>
              <a:p>
                <a:pPr>
                  <a:lnSpc>
                    <a:spcPct val="120000"/>
                  </a:lnSpc>
                </a:pPr>
                <a:r>
                  <a:rPr lang="zh-CN" altLang="en-US" sz="1100" dirty="0">
                    <a:cs typeface="+mn-ea"/>
                    <a:sym typeface="+mn-lt"/>
                  </a:rPr>
                  <a:t>您的内容打在这里，或者通过复制您的文本后，在此框中选择粘贴</a:t>
                </a:r>
              </a:p>
            </p:txBody>
          </p:sp>
        </p:grpSp>
        <p:sp>
          <p:nvSpPr>
            <p:cNvPr id="26" name="îṥļîḑé-Freeform 9"/>
            <p:cNvSpPr/>
            <p:nvPr/>
          </p:nvSpPr>
          <p:spPr bwMode="auto">
            <a:xfrm>
              <a:off x="1011441" y="3359666"/>
              <a:ext cx="426928" cy="326710"/>
            </a:xfrm>
            <a:custGeom>
              <a:avLst/>
              <a:gdLst>
                <a:gd name="connsiteX0" fmla="*/ 31750 w 338138"/>
                <a:gd name="connsiteY0" fmla="*/ 200025 h 258763"/>
                <a:gd name="connsiteX1" fmla="*/ 31750 w 338138"/>
                <a:gd name="connsiteY1" fmla="*/ 227013 h 258763"/>
                <a:gd name="connsiteX2" fmla="*/ 306388 w 338138"/>
                <a:gd name="connsiteY2" fmla="*/ 227013 h 258763"/>
                <a:gd name="connsiteX3" fmla="*/ 306388 w 338138"/>
                <a:gd name="connsiteY3" fmla="*/ 200025 h 258763"/>
                <a:gd name="connsiteX4" fmla="*/ 255588 w 338138"/>
                <a:gd name="connsiteY4" fmla="*/ 85725 h 258763"/>
                <a:gd name="connsiteX5" fmla="*/ 271463 w 338138"/>
                <a:gd name="connsiteY5" fmla="*/ 100013 h 258763"/>
                <a:gd name="connsiteX6" fmla="*/ 255588 w 338138"/>
                <a:gd name="connsiteY6" fmla="*/ 114301 h 258763"/>
                <a:gd name="connsiteX7" fmla="*/ 239713 w 338138"/>
                <a:gd name="connsiteY7" fmla="*/ 100013 h 258763"/>
                <a:gd name="connsiteX8" fmla="*/ 255588 w 338138"/>
                <a:gd name="connsiteY8" fmla="*/ 85725 h 258763"/>
                <a:gd name="connsiteX9" fmla="*/ 83345 w 338138"/>
                <a:gd name="connsiteY9" fmla="*/ 85725 h 258763"/>
                <a:gd name="connsiteX10" fmla="*/ 98427 w 338138"/>
                <a:gd name="connsiteY10" fmla="*/ 100013 h 258763"/>
                <a:gd name="connsiteX11" fmla="*/ 83345 w 338138"/>
                <a:gd name="connsiteY11" fmla="*/ 114301 h 258763"/>
                <a:gd name="connsiteX12" fmla="*/ 68263 w 338138"/>
                <a:gd name="connsiteY12" fmla="*/ 100013 h 258763"/>
                <a:gd name="connsiteX13" fmla="*/ 83345 w 338138"/>
                <a:gd name="connsiteY13" fmla="*/ 85725 h 258763"/>
                <a:gd name="connsiteX14" fmla="*/ 144035 w 338138"/>
                <a:gd name="connsiteY14" fmla="*/ 46037 h 258763"/>
                <a:gd name="connsiteX15" fmla="*/ 159846 w 338138"/>
                <a:gd name="connsiteY15" fmla="*/ 63151 h 258763"/>
                <a:gd name="connsiteX16" fmla="*/ 159846 w 338138"/>
                <a:gd name="connsiteY16" fmla="*/ 84214 h 258763"/>
                <a:gd name="connsiteX17" fmla="*/ 178293 w 338138"/>
                <a:gd name="connsiteY17" fmla="*/ 84214 h 258763"/>
                <a:gd name="connsiteX18" fmla="*/ 178293 w 338138"/>
                <a:gd name="connsiteY18" fmla="*/ 63151 h 258763"/>
                <a:gd name="connsiteX19" fmla="*/ 194105 w 338138"/>
                <a:gd name="connsiteY19" fmla="*/ 46037 h 258763"/>
                <a:gd name="connsiteX20" fmla="*/ 209916 w 338138"/>
                <a:gd name="connsiteY20" fmla="*/ 63151 h 258763"/>
                <a:gd name="connsiteX21" fmla="*/ 209916 w 338138"/>
                <a:gd name="connsiteY21" fmla="*/ 84214 h 258763"/>
                <a:gd name="connsiteX22" fmla="*/ 219140 w 338138"/>
                <a:gd name="connsiteY22" fmla="*/ 84214 h 258763"/>
                <a:gd name="connsiteX23" fmla="*/ 234951 w 338138"/>
                <a:gd name="connsiteY23" fmla="*/ 100012 h 258763"/>
                <a:gd name="connsiteX24" fmla="*/ 219140 w 338138"/>
                <a:gd name="connsiteY24" fmla="*/ 115810 h 258763"/>
                <a:gd name="connsiteX25" fmla="*/ 209916 w 338138"/>
                <a:gd name="connsiteY25" fmla="*/ 115810 h 258763"/>
                <a:gd name="connsiteX26" fmla="*/ 209916 w 338138"/>
                <a:gd name="connsiteY26" fmla="*/ 138189 h 258763"/>
                <a:gd name="connsiteX27" fmla="*/ 194105 w 338138"/>
                <a:gd name="connsiteY27" fmla="*/ 153987 h 258763"/>
                <a:gd name="connsiteX28" fmla="*/ 178293 w 338138"/>
                <a:gd name="connsiteY28" fmla="*/ 138189 h 258763"/>
                <a:gd name="connsiteX29" fmla="*/ 178293 w 338138"/>
                <a:gd name="connsiteY29" fmla="*/ 115810 h 258763"/>
                <a:gd name="connsiteX30" fmla="*/ 159846 w 338138"/>
                <a:gd name="connsiteY30" fmla="*/ 115810 h 258763"/>
                <a:gd name="connsiteX31" fmla="*/ 159846 w 338138"/>
                <a:gd name="connsiteY31" fmla="*/ 138189 h 258763"/>
                <a:gd name="connsiteX32" fmla="*/ 144035 w 338138"/>
                <a:gd name="connsiteY32" fmla="*/ 153987 h 258763"/>
                <a:gd name="connsiteX33" fmla="*/ 128223 w 338138"/>
                <a:gd name="connsiteY33" fmla="*/ 138189 h 258763"/>
                <a:gd name="connsiteX34" fmla="*/ 128223 w 338138"/>
                <a:gd name="connsiteY34" fmla="*/ 115810 h 258763"/>
                <a:gd name="connsiteX35" fmla="*/ 119000 w 338138"/>
                <a:gd name="connsiteY35" fmla="*/ 115810 h 258763"/>
                <a:gd name="connsiteX36" fmla="*/ 103188 w 338138"/>
                <a:gd name="connsiteY36" fmla="*/ 100012 h 258763"/>
                <a:gd name="connsiteX37" fmla="*/ 119000 w 338138"/>
                <a:gd name="connsiteY37" fmla="*/ 84214 h 258763"/>
                <a:gd name="connsiteX38" fmla="*/ 128223 w 338138"/>
                <a:gd name="connsiteY38" fmla="*/ 84214 h 258763"/>
                <a:gd name="connsiteX39" fmla="*/ 128223 w 338138"/>
                <a:gd name="connsiteY39" fmla="*/ 63151 h 258763"/>
                <a:gd name="connsiteX40" fmla="*/ 144035 w 338138"/>
                <a:gd name="connsiteY40" fmla="*/ 46037 h 258763"/>
                <a:gd name="connsiteX41" fmla="*/ 61913 w 338138"/>
                <a:gd name="connsiteY41" fmla="*/ 31750 h 258763"/>
                <a:gd name="connsiteX42" fmla="*/ 61913 w 338138"/>
                <a:gd name="connsiteY42" fmla="*/ 166688 h 258763"/>
                <a:gd name="connsiteX43" fmla="*/ 277813 w 338138"/>
                <a:gd name="connsiteY43" fmla="*/ 166688 h 258763"/>
                <a:gd name="connsiteX44" fmla="*/ 277813 w 338138"/>
                <a:gd name="connsiteY44" fmla="*/ 31750 h 258763"/>
                <a:gd name="connsiteX45" fmla="*/ 44909 w 338138"/>
                <a:gd name="connsiteY45" fmla="*/ 0 h 258763"/>
                <a:gd name="connsiteX46" fmla="*/ 293229 w 338138"/>
                <a:gd name="connsiteY46" fmla="*/ 0 h 258763"/>
                <a:gd name="connsiteX47" fmla="*/ 310400 w 338138"/>
                <a:gd name="connsiteY47" fmla="*/ 15843 h 258763"/>
                <a:gd name="connsiteX48" fmla="*/ 310400 w 338138"/>
                <a:gd name="connsiteY48" fmla="*/ 166348 h 258763"/>
                <a:gd name="connsiteX49" fmla="*/ 322288 w 338138"/>
                <a:gd name="connsiteY49" fmla="*/ 166348 h 258763"/>
                <a:gd name="connsiteX50" fmla="*/ 338138 w 338138"/>
                <a:gd name="connsiteY50" fmla="*/ 182190 h 258763"/>
                <a:gd name="connsiteX51" fmla="*/ 338138 w 338138"/>
                <a:gd name="connsiteY51" fmla="*/ 242920 h 258763"/>
                <a:gd name="connsiteX52" fmla="*/ 322288 w 338138"/>
                <a:gd name="connsiteY52" fmla="*/ 258763 h 258763"/>
                <a:gd name="connsiteX53" fmla="*/ 15850 w 338138"/>
                <a:gd name="connsiteY53" fmla="*/ 258763 h 258763"/>
                <a:gd name="connsiteX54" fmla="*/ 0 w 338138"/>
                <a:gd name="connsiteY54" fmla="*/ 242920 h 258763"/>
                <a:gd name="connsiteX55" fmla="*/ 0 w 338138"/>
                <a:gd name="connsiteY55" fmla="*/ 182190 h 258763"/>
                <a:gd name="connsiteX56" fmla="*/ 15850 w 338138"/>
                <a:gd name="connsiteY56" fmla="*/ 166348 h 258763"/>
                <a:gd name="connsiteX57" fmla="*/ 27738 w 338138"/>
                <a:gd name="connsiteY57" fmla="*/ 166348 h 258763"/>
                <a:gd name="connsiteX58" fmla="*/ 27738 w 338138"/>
                <a:gd name="connsiteY58" fmla="*/ 15843 h 258763"/>
                <a:gd name="connsiteX59" fmla="*/ 44909 w 338138"/>
                <a:gd name="connsiteY59" fmla="*/ 0 h 25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8138" h="258763">
                  <a:moveTo>
                    <a:pt x="31750" y="200025"/>
                  </a:moveTo>
                  <a:lnTo>
                    <a:pt x="31750" y="227013"/>
                  </a:lnTo>
                  <a:lnTo>
                    <a:pt x="306388" y="227013"/>
                  </a:lnTo>
                  <a:lnTo>
                    <a:pt x="306388" y="200025"/>
                  </a:lnTo>
                  <a:close/>
                  <a:moveTo>
                    <a:pt x="255588" y="85725"/>
                  </a:moveTo>
                  <a:cubicBezTo>
                    <a:pt x="264356" y="85725"/>
                    <a:pt x="271463" y="92122"/>
                    <a:pt x="271463" y="100013"/>
                  </a:cubicBezTo>
                  <a:cubicBezTo>
                    <a:pt x="271463" y="107904"/>
                    <a:pt x="264356" y="114301"/>
                    <a:pt x="255588" y="114301"/>
                  </a:cubicBezTo>
                  <a:cubicBezTo>
                    <a:pt x="246820" y="114301"/>
                    <a:pt x="239713" y="107904"/>
                    <a:pt x="239713" y="100013"/>
                  </a:cubicBezTo>
                  <a:cubicBezTo>
                    <a:pt x="239713" y="92122"/>
                    <a:pt x="246820" y="85725"/>
                    <a:pt x="255588" y="85725"/>
                  </a:cubicBezTo>
                  <a:close/>
                  <a:moveTo>
                    <a:pt x="83345" y="85725"/>
                  </a:moveTo>
                  <a:cubicBezTo>
                    <a:pt x="91675" y="85725"/>
                    <a:pt x="98427" y="92122"/>
                    <a:pt x="98427" y="100013"/>
                  </a:cubicBezTo>
                  <a:cubicBezTo>
                    <a:pt x="98427" y="107904"/>
                    <a:pt x="91675" y="114301"/>
                    <a:pt x="83345" y="114301"/>
                  </a:cubicBezTo>
                  <a:cubicBezTo>
                    <a:pt x="75015" y="114301"/>
                    <a:pt x="68263" y="107904"/>
                    <a:pt x="68263" y="100013"/>
                  </a:cubicBezTo>
                  <a:cubicBezTo>
                    <a:pt x="68263" y="92122"/>
                    <a:pt x="75015" y="85725"/>
                    <a:pt x="83345" y="85725"/>
                  </a:cubicBezTo>
                  <a:close/>
                  <a:moveTo>
                    <a:pt x="144035" y="46037"/>
                  </a:moveTo>
                  <a:cubicBezTo>
                    <a:pt x="153258" y="46037"/>
                    <a:pt x="159846" y="53936"/>
                    <a:pt x="159846" y="63151"/>
                  </a:cubicBezTo>
                  <a:cubicBezTo>
                    <a:pt x="159846" y="63151"/>
                    <a:pt x="159846" y="63151"/>
                    <a:pt x="159846" y="84214"/>
                  </a:cubicBezTo>
                  <a:cubicBezTo>
                    <a:pt x="159846" y="84214"/>
                    <a:pt x="159846" y="84214"/>
                    <a:pt x="178293" y="84214"/>
                  </a:cubicBezTo>
                  <a:cubicBezTo>
                    <a:pt x="178293" y="84214"/>
                    <a:pt x="178293" y="84214"/>
                    <a:pt x="178293" y="63151"/>
                  </a:cubicBezTo>
                  <a:cubicBezTo>
                    <a:pt x="178293" y="53936"/>
                    <a:pt x="184881" y="46037"/>
                    <a:pt x="194105" y="46037"/>
                  </a:cubicBezTo>
                  <a:cubicBezTo>
                    <a:pt x="203328" y="46037"/>
                    <a:pt x="209916" y="53936"/>
                    <a:pt x="209916" y="63151"/>
                  </a:cubicBezTo>
                  <a:cubicBezTo>
                    <a:pt x="209916" y="63151"/>
                    <a:pt x="209916" y="63151"/>
                    <a:pt x="209916" y="84214"/>
                  </a:cubicBezTo>
                  <a:cubicBezTo>
                    <a:pt x="209916" y="84214"/>
                    <a:pt x="209916" y="84214"/>
                    <a:pt x="219140" y="84214"/>
                  </a:cubicBezTo>
                  <a:cubicBezTo>
                    <a:pt x="228363" y="84214"/>
                    <a:pt x="234951" y="90797"/>
                    <a:pt x="234951" y="100012"/>
                  </a:cubicBezTo>
                  <a:cubicBezTo>
                    <a:pt x="234951" y="109227"/>
                    <a:pt x="228363" y="115810"/>
                    <a:pt x="219140" y="115810"/>
                  </a:cubicBezTo>
                  <a:cubicBezTo>
                    <a:pt x="219140" y="115810"/>
                    <a:pt x="219140" y="115810"/>
                    <a:pt x="209916" y="115810"/>
                  </a:cubicBezTo>
                  <a:cubicBezTo>
                    <a:pt x="209916" y="115810"/>
                    <a:pt x="209916" y="115810"/>
                    <a:pt x="209916" y="138189"/>
                  </a:cubicBezTo>
                  <a:cubicBezTo>
                    <a:pt x="209916" y="146088"/>
                    <a:pt x="203328" y="153987"/>
                    <a:pt x="194105" y="153987"/>
                  </a:cubicBezTo>
                  <a:cubicBezTo>
                    <a:pt x="184881" y="153987"/>
                    <a:pt x="178293" y="146088"/>
                    <a:pt x="178293" y="138189"/>
                  </a:cubicBezTo>
                  <a:cubicBezTo>
                    <a:pt x="178293" y="138189"/>
                    <a:pt x="178293" y="138189"/>
                    <a:pt x="178293" y="115810"/>
                  </a:cubicBezTo>
                  <a:cubicBezTo>
                    <a:pt x="178293" y="115810"/>
                    <a:pt x="178293" y="115810"/>
                    <a:pt x="159846" y="115810"/>
                  </a:cubicBezTo>
                  <a:cubicBezTo>
                    <a:pt x="159846" y="115810"/>
                    <a:pt x="159846" y="115810"/>
                    <a:pt x="159846" y="138189"/>
                  </a:cubicBezTo>
                  <a:cubicBezTo>
                    <a:pt x="159846" y="146088"/>
                    <a:pt x="153258" y="153987"/>
                    <a:pt x="144035" y="153987"/>
                  </a:cubicBezTo>
                  <a:cubicBezTo>
                    <a:pt x="134811" y="153987"/>
                    <a:pt x="128223" y="146088"/>
                    <a:pt x="128223" y="138189"/>
                  </a:cubicBezTo>
                  <a:cubicBezTo>
                    <a:pt x="128223" y="138189"/>
                    <a:pt x="128223" y="138189"/>
                    <a:pt x="128223" y="115810"/>
                  </a:cubicBezTo>
                  <a:cubicBezTo>
                    <a:pt x="128223" y="115810"/>
                    <a:pt x="128223" y="115810"/>
                    <a:pt x="119000" y="115810"/>
                  </a:cubicBezTo>
                  <a:cubicBezTo>
                    <a:pt x="109776" y="115810"/>
                    <a:pt x="103188" y="109227"/>
                    <a:pt x="103188" y="100012"/>
                  </a:cubicBezTo>
                  <a:cubicBezTo>
                    <a:pt x="103188" y="90797"/>
                    <a:pt x="109776" y="84214"/>
                    <a:pt x="119000" y="84214"/>
                  </a:cubicBezTo>
                  <a:cubicBezTo>
                    <a:pt x="119000" y="84214"/>
                    <a:pt x="119000" y="84214"/>
                    <a:pt x="128223" y="84214"/>
                  </a:cubicBezTo>
                  <a:cubicBezTo>
                    <a:pt x="128223" y="84214"/>
                    <a:pt x="128223" y="84214"/>
                    <a:pt x="128223" y="63151"/>
                  </a:cubicBezTo>
                  <a:cubicBezTo>
                    <a:pt x="128223" y="53936"/>
                    <a:pt x="134811" y="46037"/>
                    <a:pt x="144035" y="46037"/>
                  </a:cubicBezTo>
                  <a:close/>
                  <a:moveTo>
                    <a:pt x="61913" y="31750"/>
                  </a:moveTo>
                  <a:lnTo>
                    <a:pt x="61913" y="166688"/>
                  </a:lnTo>
                  <a:lnTo>
                    <a:pt x="277813" y="166688"/>
                  </a:lnTo>
                  <a:lnTo>
                    <a:pt x="277813" y="31750"/>
                  </a:lnTo>
                  <a:close/>
                  <a:moveTo>
                    <a:pt x="44909" y="0"/>
                  </a:moveTo>
                  <a:cubicBezTo>
                    <a:pt x="293229" y="0"/>
                    <a:pt x="293229" y="0"/>
                    <a:pt x="293229" y="0"/>
                  </a:cubicBezTo>
                  <a:cubicBezTo>
                    <a:pt x="302475" y="0"/>
                    <a:pt x="310400" y="6601"/>
                    <a:pt x="310400" y="15843"/>
                  </a:cubicBezTo>
                  <a:cubicBezTo>
                    <a:pt x="310400" y="166348"/>
                    <a:pt x="310400" y="166348"/>
                    <a:pt x="310400" y="166348"/>
                  </a:cubicBezTo>
                  <a:cubicBezTo>
                    <a:pt x="322288" y="166348"/>
                    <a:pt x="322288" y="166348"/>
                    <a:pt x="322288" y="166348"/>
                  </a:cubicBezTo>
                  <a:cubicBezTo>
                    <a:pt x="331534" y="166348"/>
                    <a:pt x="338138" y="174269"/>
                    <a:pt x="338138" y="182190"/>
                  </a:cubicBezTo>
                  <a:cubicBezTo>
                    <a:pt x="338138" y="242920"/>
                    <a:pt x="338138" y="242920"/>
                    <a:pt x="338138" y="242920"/>
                  </a:cubicBezTo>
                  <a:cubicBezTo>
                    <a:pt x="338138" y="252162"/>
                    <a:pt x="331534" y="258763"/>
                    <a:pt x="322288" y="258763"/>
                  </a:cubicBezTo>
                  <a:cubicBezTo>
                    <a:pt x="15850" y="258763"/>
                    <a:pt x="15850" y="258763"/>
                    <a:pt x="15850" y="258763"/>
                  </a:cubicBezTo>
                  <a:cubicBezTo>
                    <a:pt x="6604" y="258763"/>
                    <a:pt x="0" y="252162"/>
                    <a:pt x="0" y="242920"/>
                  </a:cubicBezTo>
                  <a:cubicBezTo>
                    <a:pt x="0" y="182190"/>
                    <a:pt x="0" y="182190"/>
                    <a:pt x="0" y="182190"/>
                  </a:cubicBezTo>
                  <a:cubicBezTo>
                    <a:pt x="0" y="174269"/>
                    <a:pt x="6604" y="166348"/>
                    <a:pt x="15850" y="166348"/>
                  </a:cubicBezTo>
                  <a:cubicBezTo>
                    <a:pt x="27738" y="166348"/>
                    <a:pt x="27738" y="166348"/>
                    <a:pt x="27738" y="166348"/>
                  </a:cubicBezTo>
                  <a:cubicBezTo>
                    <a:pt x="27738" y="15843"/>
                    <a:pt x="27738" y="15843"/>
                    <a:pt x="27738" y="15843"/>
                  </a:cubicBezTo>
                  <a:cubicBezTo>
                    <a:pt x="27738" y="6601"/>
                    <a:pt x="35663" y="0"/>
                    <a:pt x="44909" y="0"/>
                  </a:cubicBezTo>
                  <a:close/>
                </a:path>
              </a:pathLst>
            </a:custGeom>
            <a:solidFill>
              <a:schemeClr val="accent1"/>
            </a:solidFill>
            <a:ln>
              <a:noFill/>
            </a:ln>
          </p:spPr>
          <p:txBody>
            <a:bodyPr anchor="ctr"/>
            <a:lstStyle/>
            <a:p>
              <a:pPr algn="ctr"/>
              <a:endParaRPr>
                <a:cs typeface="+mn-ea"/>
                <a:sym typeface="+mn-lt"/>
              </a:endParaRPr>
            </a:p>
          </p:txBody>
        </p:sp>
      </p:grpSp>
      <p:grpSp>
        <p:nvGrpSpPr>
          <p:cNvPr id="31" name="组合 30"/>
          <p:cNvGrpSpPr/>
          <p:nvPr/>
        </p:nvGrpSpPr>
        <p:grpSpPr>
          <a:xfrm>
            <a:off x="1259632" y="1285413"/>
            <a:ext cx="2651875" cy="2853095"/>
            <a:chOff x="-1846320" y="1505604"/>
            <a:chExt cx="2362837" cy="2542125"/>
          </a:xfrm>
        </p:grpSpPr>
        <p:sp>
          <p:nvSpPr>
            <p:cNvPr id="32" name="Freeform 7"/>
            <p:cNvSpPr/>
            <p:nvPr/>
          </p:nvSpPr>
          <p:spPr bwMode="auto">
            <a:xfrm rot="2707862">
              <a:off x="-1789130" y="15056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solidFill>
            <a:ln>
              <a:noFill/>
            </a:ln>
            <a:effectLst/>
          </p:spPr>
          <p:txBody>
            <a:bodyPr vert="horz" wrap="square" lIns="68580" tIns="34290" rIns="68580" bIns="34290" numCol="1" anchor="t" anchorCtr="0" compatLnSpc="1"/>
            <a:lstStyle/>
            <a:p>
              <a:endParaRPr lang="id-ID">
                <a:cs typeface="+mn-ea"/>
                <a:sym typeface="+mn-lt"/>
              </a:endParaRPr>
            </a:p>
          </p:txBody>
        </p:sp>
        <p:grpSp>
          <p:nvGrpSpPr>
            <p:cNvPr id="33" name="组合 32"/>
            <p:cNvGrpSpPr/>
            <p:nvPr/>
          </p:nvGrpSpPr>
          <p:grpSpPr>
            <a:xfrm>
              <a:off x="-1846320" y="2451704"/>
              <a:ext cx="2362837" cy="1596025"/>
              <a:chOff x="-1846320" y="2451704"/>
              <a:chExt cx="2362837" cy="1596025"/>
            </a:xfrm>
          </p:grpSpPr>
          <p:sp>
            <p:nvSpPr>
              <p:cNvPr id="34" name="Freeform 7"/>
              <p:cNvSpPr/>
              <p:nvPr/>
            </p:nvSpPr>
            <p:spPr bwMode="auto">
              <a:xfrm rot="20889290">
                <a:off x="-595193" y="2451704"/>
                <a:ext cx="1111710" cy="111170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lumMod val="60000"/>
                  <a:lumOff val="40000"/>
                </a:schemeClr>
              </a:solidFill>
              <a:ln>
                <a:noFill/>
              </a:ln>
              <a:effectLst/>
            </p:spPr>
            <p:txBody>
              <a:bodyPr vert="horz" wrap="square" lIns="68580" tIns="34290" rIns="68580" bIns="34290" numCol="1" anchor="t" anchorCtr="0" compatLnSpc="1"/>
              <a:lstStyle/>
              <a:p>
                <a:endParaRPr lang="id-ID">
                  <a:cs typeface="+mn-ea"/>
                  <a:sym typeface="+mn-lt"/>
                </a:endParaRPr>
              </a:p>
            </p:txBody>
          </p:sp>
          <p:sp>
            <p:nvSpPr>
              <p:cNvPr id="35" name="Freeform 7"/>
              <p:cNvSpPr/>
              <p:nvPr/>
            </p:nvSpPr>
            <p:spPr bwMode="auto">
              <a:xfrm rot="1460867">
                <a:off x="-1809745" y="3283624"/>
                <a:ext cx="764105" cy="76410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accent1">
                  <a:lumMod val="75000"/>
                </a:schemeClr>
              </a:solidFill>
              <a:ln>
                <a:noFill/>
              </a:ln>
              <a:effectLst/>
            </p:spPr>
            <p:txBody>
              <a:bodyPr vert="horz" wrap="square" lIns="68580" tIns="34290" rIns="68580" bIns="34290" numCol="1" anchor="t" anchorCtr="0" compatLnSpc="1"/>
              <a:lstStyle/>
              <a:p>
                <a:endParaRPr lang="id-ID">
                  <a:cs typeface="+mn-ea"/>
                  <a:sym typeface="+mn-lt"/>
                </a:endParaRPr>
              </a:p>
            </p:txBody>
          </p:sp>
          <p:sp>
            <p:nvSpPr>
              <p:cNvPr id="36" name="Freeform 7"/>
              <p:cNvSpPr/>
              <p:nvPr/>
            </p:nvSpPr>
            <p:spPr bwMode="auto">
              <a:xfrm rot="2598298">
                <a:off x="-1150290" y="2817260"/>
                <a:ext cx="470486" cy="470485"/>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bg1">
                  <a:lumMod val="75000"/>
                </a:schemeClr>
              </a:solidFill>
              <a:ln>
                <a:noFill/>
              </a:ln>
              <a:effectLst/>
            </p:spPr>
            <p:txBody>
              <a:bodyPr vert="horz" wrap="square" lIns="68580" tIns="34290" rIns="68580" bIns="34290" numCol="1" anchor="t" anchorCtr="0" compatLnSpc="1"/>
              <a:lstStyle/>
              <a:p>
                <a:endParaRPr lang="id-ID">
                  <a:cs typeface="+mn-ea"/>
                  <a:sym typeface="+mn-lt"/>
                </a:endParaRPr>
              </a:p>
            </p:txBody>
          </p:sp>
          <p:sp>
            <p:nvSpPr>
              <p:cNvPr id="37" name="Freeform 7"/>
              <p:cNvSpPr/>
              <p:nvPr/>
            </p:nvSpPr>
            <p:spPr bwMode="auto">
              <a:xfrm rot="20676794">
                <a:off x="-1846320" y="2840280"/>
                <a:ext cx="286892" cy="286892"/>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bg1">
                  <a:lumMod val="50000"/>
                </a:schemeClr>
              </a:solidFill>
              <a:ln>
                <a:noFill/>
              </a:ln>
              <a:effectLst/>
            </p:spPr>
            <p:txBody>
              <a:bodyPr vert="horz" wrap="square" lIns="68580" tIns="34290" rIns="68580" bIns="34290" numCol="1" anchor="t" anchorCtr="0" compatLnSpc="1"/>
              <a:lstStyle/>
              <a:p>
                <a:endParaRPr lang="id-ID">
                  <a:cs typeface="+mn-ea"/>
                  <a:sym typeface="+mn-lt"/>
                </a:endParaRPr>
              </a:p>
            </p:txBody>
          </p:sp>
        </p:grpSp>
      </p:grpSp>
      <p:grpSp>
        <p:nvGrpSpPr>
          <p:cNvPr id="38" name="组合 37"/>
          <p:cNvGrpSpPr/>
          <p:nvPr/>
        </p:nvGrpSpPr>
        <p:grpSpPr>
          <a:xfrm>
            <a:off x="0" y="115720"/>
            <a:ext cx="3835498" cy="489948"/>
            <a:chOff x="0" y="115720"/>
            <a:chExt cx="3835498" cy="489948"/>
          </a:xfrm>
        </p:grpSpPr>
        <p:sp>
          <p:nvSpPr>
            <p:cNvPr id="39" name="矩形 38"/>
            <p:cNvSpPr/>
            <p:nvPr/>
          </p:nvSpPr>
          <p:spPr>
            <a:xfrm>
              <a:off x="0" y="179780"/>
              <a:ext cx="649164" cy="349836"/>
            </a:xfrm>
            <a:prstGeom prst="rect">
              <a:avLst/>
            </a:prstGeom>
            <a:blipFill dpi="0" rotWithShape="1">
              <a:blip r:embed="rId3"/>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0" name="矩形 39"/>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工作回顾</a:t>
              </a:r>
            </a:p>
          </p:txBody>
        </p:sp>
        <p:sp>
          <p:nvSpPr>
            <p:cNvPr id="41"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1+#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1+#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38"/>
          <p:cNvSpPr/>
          <p:nvPr/>
        </p:nvSpPr>
        <p:spPr bwMode="auto">
          <a:xfrm>
            <a:off x="4491514" y="1332548"/>
            <a:ext cx="171926" cy="662940"/>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accent1">
              <a:lumMod val="60000"/>
              <a:lumOff val="40000"/>
            </a:schemeClr>
          </a:solidFill>
          <a:ln>
            <a:solidFill>
              <a:schemeClr val="bg1"/>
            </a:solidFill>
          </a:ln>
        </p:spPr>
        <p:txBody>
          <a:bodyPr lIns="68580" tIns="34290" rIns="68580" bIns="34290"/>
          <a:lstStyle/>
          <a:p>
            <a:endParaRPr lang="zh-CN" altLang="en-US" sz="1200" dirty="0">
              <a:solidFill>
                <a:schemeClr val="bg1"/>
              </a:solidFill>
              <a:cs typeface="+mn-ea"/>
              <a:sym typeface="+mn-lt"/>
            </a:endParaRPr>
          </a:p>
        </p:txBody>
      </p:sp>
      <p:sp>
        <p:nvSpPr>
          <p:cNvPr id="13" name="Freeform 140"/>
          <p:cNvSpPr/>
          <p:nvPr/>
        </p:nvSpPr>
        <p:spPr bwMode="auto">
          <a:xfrm>
            <a:off x="4491514" y="3366135"/>
            <a:ext cx="1125379" cy="930593"/>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accent1">
              <a:lumMod val="60000"/>
              <a:lumOff val="40000"/>
            </a:schemeClr>
          </a:solidFill>
          <a:ln>
            <a:solidFill>
              <a:schemeClr val="bg1"/>
            </a:solidFill>
          </a:ln>
        </p:spPr>
        <p:txBody>
          <a:bodyPr lIns="68580" tIns="34290" rIns="68580" bIns="34290"/>
          <a:lstStyle/>
          <a:p>
            <a:endParaRPr lang="zh-CN" altLang="en-US" sz="1200" dirty="0">
              <a:solidFill>
                <a:schemeClr val="bg1"/>
              </a:solidFill>
              <a:cs typeface="+mn-ea"/>
              <a:sym typeface="+mn-lt"/>
            </a:endParaRPr>
          </a:p>
        </p:txBody>
      </p:sp>
      <p:sp>
        <p:nvSpPr>
          <p:cNvPr id="3" name="Freeform 141"/>
          <p:cNvSpPr/>
          <p:nvPr/>
        </p:nvSpPr>
        <p:spPr bwMode="auto">
          <a:xfrm>
            <a:off x="4554379" y="2859881"/>
            <a:ext cx="953" cy="15240"/>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solidFill>
              <a:cs typeface="+mn-ea"/>
              <a:sym typeface="+mn-lt"/>
            </a:endParaRPr>
          </a:p>
        </p:txBody>
      </p:sp>
      <p:sp>
        <p:nvSpPr>
          <p:cNvPr id="15" name="Freeform 142"/>
          <p:cNvSpPr/>
          <p:nvPr/>
        </p:nvSpPr>
        <p:spPr bwMode="auto">
          <a:xfrm>
            <a:off x="3539491" y="2626996"/>
            <a:ext cx="1124426" cy="937736"/>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accent1">
              <a:lumMod val="60000"/>
              <a:lumOff val="40000"/>
            </a:schemeClr>
          </a:solidFill>
          <a:ln>
            <a:solidFill>
              <a:schemeClr val="bg1"/>
            </a:solidFill>
          </a:ln>
        </p:spPr>
        <p:txBody>
          <a:bodyPr lIns="68580" tIns="34290" rIns="68580" bIns="34290"/>
          <a:lstStyle/>
          <a:p>
            <a:endParaRPr lang="zh-CN" altLang="en-US" sz="1200" dirty="0">
              <a:solidFill>
                <a:schemeClr val="bg1"/>
              </a:solidFill>
              <a:cs typeface="+mn-ea"/>
              <a:sym typeface="+mn-lt"/>
            </a:endParaRPr>
          </a:p>
        </p:txBody>
      </p:sp>
      <p:sp>
        <p:nvSpPr>
          <p:cNvPr id="16" name="Freeform 143"/>
          <p:cNvSpPr/>
          <p:nvPr/>
        </p:nvSpPr>
        <p:spPr bwMode="auto">
          <a:xfrm>
            <a:off x="4491514" y="1795463"/>
            <a:ext cx="1125379" cy="1030605"/>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accent1">
              <a:lumMod val="60000"/>
              <a:lumOff val="40000"/>
            </a:schemeClr>
          </a:solidFill>
          <a:ln>
            <a:solidFill>
              <a:schemeClr val="bg1"/>
            </a:solidFill>
          </a:ln>
        </p:spPr>
        <p:txBody>
          <a:bodyPr lIns="68580" tIns="34290" rIns="68580" bIns="34290"/>
          <a:lstStyle/>
          <a:p>
            <a:endParaRPr lang="zh-CN" altLang="en-US" sz="1200" dirty="0">
              <a:solidFill>
                <a:schemeClr val="bg1"/>
              </a:solidFill>
              <a:cs typeface="+mn-ea"/>
              <a:sym typeface="+mn-lt"/>
            </a:endParaRPr>
          </a:p>
        </p:txBody>
      </p:sp>
      <p:sp>
        <p:nvSpPr>
          <p:cNvPr id="18" name="矩形 1"/>
          <p:cNvSpPr>
            <a:spLocks noChangeArrowheads="1"/>
          </p:cNvSpPr>
          <p:nvPr/>
        </p:nvSpPr>
        <p:spPr bwMode="auto">
          <a:xfrm>
            <a:off x="5806440" y="1795462"/>
            <a:ext cx="2063115"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dirty="0">
              <a:solidFill>
                <a:srgbClr val="0A1428"/>
              </a:solidFill>
              <a:cs typeface="+mn-ea"/>
              <a:sym typeface="+mn-lt"/>
            </a:endParaRPr>
          </a:p>
        </p:txBody>
      </p:sp>
      <p:sp>
        <p:nvSpPr>
          <p:cNvPr id="23" name="椭圆 22"/>
          <p:cNvSpPr/>
          <p:nvPr/>
        </p:nvSpPr>
        <p:spPr>
          <a:xfrm>
            <a:off x="5370195" y="3205639"/>
            <a:ext cx="401955" cy="401955"/>
          </a:xfrm>
          <a:prstGeom prst="ellipse">
            <a:avLst/>
          </a:prstGeom>
          <a:solidFill>
            <a:schemeClr val="accent1">
              <a:lumMod val="60000"/>
              <a:lumOff val="40000"/>
            </a:schemeClr>
          </a:solidFill>
          <a:ln>
            <a:noFill/>
          </a:ln>
        </p:spPr>
        <p:txBody>
          <a:bodyPr lIns="68580" tIns="34290" rIns="68580" bIns="34290"/>
          <a:lstStyle/>
          <a:p>
            <a:pPr algn="ctr"/>
            <a:r>
              <a:rPr lang="en-US" altLang="zh-CN" b="1" dirty="0">
                <a:solidFill>
                  <a:schemeClr val="bg1"/>
                </a:solidFill>
                <a:cs typeface="+mn-ea"/>
                <a:sym typeface="+mn-lt"/>
              </a:rPr>
              <a:t>C</a:t>
            </a:r>
            <a:endParaRPr lang="en-US" altLang="zh-CN" sz="1200" b="1" dirty="0">
              <a:solidFill>
                <a:schemeClr val="bg1"/>
              </a:solidFill>
              <a:cs typeface="+mn-ea"/>
              <a:sym typeface="+mn-lt"/>
            </a:endParaRPr>
          </a:p>
        </p:txBody>
      </p:sp>
      <p:sp>
        <p:nvSpPr>
          <p:cNvPr id="24" name="椭圆 23"/>
          <p:cNvSpPr/>
          <p:nvPr/>
        </p:nvSpPr>
        <p:spPr>
          <a:xfrm>
            <a:off x="5370195" y="1653064"/>
            <a:ext cx="401955" cy="401955"/>
          </a:xfrm>
          <a:prstGeom prst="ellipse">
            <a:avLst/>
          </a:prstGeom>
          <a:solidFill>
            <a:schemeClr val="accent1">
              <a:lumMod val="60000"/>
              <a:lumOff val="40000"/>
            </a:schemeClr>
          </a:solidFill>
          <a:ln>
            <a:noFill/>
          </a:ln>
        </p:spPr>
        <p:txBody>
          <a:bodyPr lIns="68580" tIns="34290" rIns="68580" bIns="34290"/>
          <a:lstStyle/>
          <a:p>
            <a:pPr algn="ctr"/>
            <a:r>
              <a:rPr lang="en-US" altLang="zh-CN" b="1" dirty="0">
                <a:solidFill>
                  <a:schemeClr val="bg1"/>
                </a:solidFill>
                <a:cs typeface="+mn-ea"/>
                <a:sym typeface="+mn-lt"/>
              </a:rPr>
              <a:t>A</a:t>
            </a:r>
          </a:p>
        </p:txBody>
      </p:sp>
      <p:sp>
        <p:nvSpPr>
          <p:cNvPr id="25" name="椭圆 24"/>
          <p:cNvSpPr/>
          <p:nvPr/>
        </p:nvSpPr>
        <p:spPr>
          <a:xfrm>
            <a:off x="3338036" y="2473166"/>
            <a:ext cx="401955" cy="401955"/>
          </a:xfrm>
          <a:prstGeom prst="ellipse">
            <a:avLst/>
          </a:prstGeom>
          <a:solidFill>
            <a:schemeClr val="accent1">
              <a:lumMod val="60000"/>
              <a:lumOff val="40000"/>
            </a:schemeClr>
          </a:solidFill>
          <a:ln>
            <a:noFill/>
          </a:ln>
        </p:spPr>
        <p:txBody>
          <a:bodyPr lIns="68580" tIns="34290" rIns="68580" bIns="34290"/>
          <a:lstStyle/>
          <a:p>
            <a:pPr algn="ctr"/>
            <a:r>
              <a:rPr lang="en-US" altLang="zh-CN" b="1" dirty="0">
                <a:solidFill>
                  <a:schemeClr val="bg1"/>
                </a:solidFill>
                <a:cs typeface="+mn-ea"/>
                <a:sym typeface="+mn-lt"/>
              </a:rPr>
              <a:t>B</a:t>
            </a:r>
            <a:endParaRPr lang="en-US" altLang="zh-CN" sz="1200" b="1" dirty="0">
              <a:solidFill>
                <a:schemeClr val="bg1"/>
              </a:solidFill>
              <a:cs typeface="+mn-ea"/>
              <a:sym typeface="+mn-lt"/>
            </a:endParaRPr>
          </a:p>
        </p:txBody>
      </p:sp>
      <p:sp>
        <p:nvSpPr>
          <p:cNvPr id="34" name="TextBox 19"/>
          <p:cNvSpPr txBox="1">
            <a:spLocks noChangeArrowheads="1"/>
          </p:cNvSpPr>
          <p:nvPr/>
        </p:nvSpPr>
        <p:spPr bwMode="auto">
          <a:xfrm>
            <a:off x="5806614" y="1541539"/>
            <a:ext cx="1528763" cy="239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972" tIns="34986" rIns="69972" bIns="34986"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20000"/>
              </a:spcBef>
              <a:buFont typeface="Arial" panose="020B0604020202020204" pitchFamily="34" charset="0"/>
            </a:pPr>
            <a:r>
              <a:rPr lang="zh-CN" altLang="en-US" sz="1100" b="1" dirty="0">
                <a:solidFill>
                  <a:srgbClr val="0A1428"/>
                </a:solidFill>
                <a:cs typeface="+mn-ea"/>
                <a:sym typeface="+mn-lt"/>
              </a:rPr>
              <a:t>单击此处输入标题</a:t>
            </a:r>
          </a:p>
        </p:txBody>
      </p:sp>
      <p:sp>
        <p:nvSpPr>
          <p:cNvPr id="30" name="矩形 1"/>
          <p:cNvSpPr>
            <a:spLocks noChangeArrowheads="1"/>
          </p:cNvSpPr>
          <p:nvPr/>
        </p:nvSpPr>
        <p:spPr bwMode="auto">
          <a:xfrm>
            <a:off x="5806440" y="3459480"/>
            <a:ext cx="2063115"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l">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dirty="0">
              <a:solidFill>
                <a:srgbClr val="0A1428"/>
              </a:solidFill>
              <a:cs typeface="+mn-ea"/>
              <a:sym typeface="+mn-lt"/>
            </a:endParaRPr>
          </a:p>
        </p:txBody>
      </p:sp>
      <p:sp>
        <p:nvSpPr>
          <p:cNvPr id="31" name="TextBox 19"/>
          <p:cNvSpPr txBox="1">
            <a:spLocks noChangeArrowheads="1"/>
          </p:cNvSpPr>
          <p:nvPr/>
        </p:nvSpPr>
        <p:spPr bwMode="auto">
          <a:xfrm>
            <a:off x="5806614" y="3205557"/>
            <a:ext cx="1528763" cy="239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972" tIns="34986" rIns="69972" bIns="34986"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ct val="20000"/>
              </a:spcBef>
              <a:buFont typeface="Arial" panose="020B0604020202020204" pitchFamily="34" charset="0"/>
            </a:pPr>
            <a:r>
              <a:rPr lang="zh-CN" altLang="en-US" sz="1100" b="1" dirty="0">
                <a:solidFill>
                  <a:srgbClr val="0A1428"/>
                </a:solidFill>
                <a:cs typeface="+mn-ea"/>
                <a:sym typeface="+mn-lt"/>
              </a:rPr>
              <a:t>单击此处输入标题</a:t>
            </a:r>
          </a:p>
        </p:txBody>
      </p:sp>
      <p:sp>
        <p:nvSpPr>
          <p:cNvPr id="32" name="矩形 1"/>
          <p:cNvSpPr>
            <a:spLocks noChangeArrowheads="1"/>
          </p:cNvSpPr>
          <p:nvPr/>
        </p:nvSpPr>
        <p:spPr bwMode="auto">
          <a:xfrm>
            <a:off x="1241108" y="2727007"/>
            <a:ext cx="2063115"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r">
              <a:lnSpc>
                <a:spcPct val="150000"/>
              </a:lnSpc>
            </a:pPr>
            <a:r>
              <a:rPr lang="zh-CN" altLang="en-US" sz="800">
                <a:solidFill>
                  <a:srgbClr val="0A1428"/>
                </a:solidFill>
                <a:cs typeface="+mn-ea"/>
                <a:sym typeface="+mn-lt"/>
              </a:rPr>
              <a:t>I love you more than I've ever loved any woman. And I've waited longer for you than I've waited for any woman.</a:t>
            </a:r>
            <a:endParaRPr lang="zh-CN" altLang="en-US" sz="800" dirty="0">
              <a:solidFill>
                <a:srgbClr val="0A1428"/>
              </a:solidFill>
              <a:cs typeface="+mn-ea"/>
              <a:sym typeface="+mn-lt"/>
            </a:endParaRPr>
          </a:p>
        </p:txBody>
      </p:sp>
      <p:sp>
        <p:nvSpPr>
          <p:cNvPr id="33" name="TextBox 19"/>
          <p:cNvSpPr txBox="1">
            <a:spLocks noChangeArrowheads="1"/>
          </p:cNvSpPr>
          <p:nvPr/>
        </p:nvSpPr>
        <p:spPr bwMode="auto">
          <a:xfrm>
            <a:off x="1775634" y="2473084"/>
            <a:ext cx="1528763" cy="239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9972" tIns="34986" rIns="69972" bIns="34986"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Bef>
                <a:spcPct val="20000"/>
              </a:spcBef>
              <a:buFont typeface="Arial" panose="020B0604020202020204" pitchFamily="34" charset="0"/>
            </a:pPr>
            <a:r>
              <a:rPr lang="zh-CN" altLang="en-US" sz="1100" b="1" dirty="0">
                <a:solidFill>
                  <a:srgbClr val="0A1428"/>
                </a:solidFill>
                <a:cs typeface="+mn-ea"/>
                <a:sym typeface="+mn-lt"/>
              </a:rPr>
              <a:t>单击此处输入标题</a:t>
            </a:r>
          </a:p>
        </p:txBody>
      </p:sp>
      <p:grpSp>
        <p:nvGrpSpPr>
          <p:cNvPr id="19" name="组合 18"/>
          <p:cNvGrpSpPr/>
          <p:nvPr/>
        </p:nvGrpSpPr>
        <p:grpSpPr>
          <a:xfrm>
            <a:off x="0" y="115720"/>
            <a:ext cx="3835498" cy="489948"/>
            <a:chOff x="0" y="115720"/>
            <a:chExt cx="3835498" cy="489948"/>
          </a:xfrm>
        </p:grpSpPr>
        <p:sp>
          <p:nvSpPr>
            <p:cNvPr id="20" name="矩形 19"/>
            <p:cNvSpPr/>
            <p:nvPr/>
          </p:nvSpPr>
          <p:spPr>
            <a:xfrm>
              <a:off x="0" y="179780"/>
              <a:ext cx="649164" cy="349836"/>
            </a:xfrm>
            <a:prstGeom prst="rect">
              <a:avLst/>
            </a:prstGeom>
            <a:blipFill dpi="0" rotWithShape="1">
              <a:blip r:embed="rId3"/>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1" name="矩形 20"/>
            <p:cNvSpPr/>
            <p:nvPr/>
          </p:nvSpPr>
          <p:spPr>
            <a:xfrm>
              <a:off x="669321" y="115720"/>
              <a:ext cx="1472198" cy="377026"/>
            </a:xfrm>
            <a:prstGeom prst="rect">
              <a:avLst/>
            </a:prstGeom>
          </p:spPr>
          <p:txBody>
            <a:bodyPr wrap="none" lIns="68580" tIns="34290" rIns="68580" bIns="34290">
              <a:spAutoFit/>
            </a:bodyPr>
            <a:lstStyle/>
            <a:p>
              <a:r>
                <a:rPr lang="zh-CN" altLang="en-US" sz="2000" b="1" spc="600" dirty="0">
                  <a:solidFill>
                    <a:schemeClr val="accent1"/>
                  </a:solidFill>
                  <a:cs typeface="+mn-ea"/>
                  <a:sym typeface="+mn-lt"/>
                </a:rPr>
                <a:t>工作回顾</a:t>
              </a:r>
            </a:p>
          </p:txBody>
        </p:sp>
        <p:sp>
          <p:nvSpPr>
            <p:cNvPr id="22" name="文本框 16"/>
            <p:cNvSpPr txBox="1"/>
            <p:nvPr/>
          </p:nvSpPr>
          <p:spPr>
            <a:xfrm>
              <a:off x="672381" y="428696"/>
              <a:ext cx="3163117" cy="176972"/>
            </a:xfrm>
            <a:prstGeom prst="rect">
              <a:avLst/>
            </a:prstGeom>
            <a:noFill/>
          </p:spPr>
          <p:txBody>
            <a:bodyPr wrap="square" lIns="68580" tIns="34290" rIns="68580" bIns="34290" rtlCol="0">
              <a:spAutoFit/>
              <a:scene3d>
                <a:camera prst="orthographicFront"/>
                <a:lightRig rig="threePt" dir="t"/>
              </a:scene3d>
              <a:sp3d contourW="12700"/>
            </a:bodyPr>
            <a:lstStyle/>
            <a:p>
              <a:r>
                <a:rPr lang="en-US" altLang="zh-CN" sz="700" dirty="0">
                  <a:cs typeface="+mn-ea"/>
                  <a:sym typeface="+mn-lt"/>
                </a:rPr>
                <a:t>The user can demonstrate on a projector or computer.</a:t>
              </a:r>
              <a:endParaRPr lang="en-US" altLang="zh-CN" sz="700" dirty="0">
                <a:solidFill>
                  <a:srgbClr val="545454"/>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1"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anim calcmode="lin" valueType="num">
                                      <p:cBhvr>
                                        <p:cTn id="18" dur="500" fill="hold"/>
                                        <p:tgtEl>
                                          <p:spTgt spid="31"/>
                                        </p:tgtEl>
                                        <p:attrNameLst>
                                          <p:attrName>ppt_x</p:attrName>
                                        </p:attrNameLst>
                                      </p:cBhvr>
                                      <p:tavLst>
                                        <p:tav tm="0">
                                          <p:val>
                                            <p:strVal val="#ppt_x"/>
                                          </p:val>
                                        </p:tav>
                                        <p:tav tm="100000">
                                          <p:val>
                                            <p:strVal val="#ppt_x"/>
                                          </p:val>
                                        </p:tav>
                                      </p:tavLst>
                                    </p:anim>
                                    <p:anim calcmode="lin" valueType="num">
                                      <p:cBhvr>
                                        <p:cTn id="19" dur="5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anim calcmode="lin" valueType="num">
                                      <p:cBhvr>
                                        <p:cTn id="23" dur="500" fill="hold"/>
                                        <p:tgtEl>
                                          <p:spTgt spid="30"/>
                                        </p:tgtEl>
                                        <p:attrNameLst>
                                          <p:attrName>ppt_x</p:attrName>
                                        </p:attrNameLst>
                                      </p:cBhvr>
                                      <p:tavLst>
                                        <p:tav tm="0">
                                          <p:val>
                                            <p:strVal val="#ppt_x"/>
                                          </p:val>
                                        </p:tav>
                                        <p:tav tm="100000">
                                          <p:val>
                                            <p:strVal val="#ppt_x"/>
                                          </p:val>
                                        </p:tav>
                                      </p:tavLst>
                                    </p:anim>
                                    <p:anim calcmode="lin" valueType="num">
                                      <p:cBhvr>
                                        <p:cTn id="24" dur="500" fill="hold"/>
                                        <p:tgtEl>
                                          <p:spTgt spid="30"/>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childTnLst>
                          </p:cTn>
                        </p:par>
                        <p:par>
                          <p:cTn id="35" fill="hold">
                            <p:stCondLst>
                              <p:cond delay="2500"/>
                            </p:stCondLst>
                            <p:childTnLst>
                              <p:par>
                                <p:cTn id="36" presetID="42" presetClass="entr" presetSubtype="0" fill="hold" grpId="0" nodeType="after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anim calcmode="lin" valueType="num">
                                      <p:cBhvr>
                                        <p:cTn id="39" dur="500" fill="hold"/>
                                        <p:tgtEl>
                                          <p:spTgt spid="33"/>
                                        </p:tgtEl>
                                        <p:attrNameLst>
                                          <p:attrName>ppt_x</p:attrName>
                                        </p:attrNameLst>
                                      </p:cBhvr>
                                      <p:tavLst>
                                        <p:tav tm="0">
                                          <p:val>
                                            <p:strVal val="#ppt_x"/>
                                          </p:val>
                                        </p:tav>
                                        <p:tav tm="100000">
                                          <p:val>
                                            <p:strVal val="#ppt_x"/>
                                          </p:val>
                                        </p:tav>
                                      </p:tavLst>
                                    </p:anim>
                                    <p:anim calcmode="lin" valueType="num">
                                      <p:cBhvr>
                                        <p:cTn id="40" dur="500" fill="hold"/>
                                        <p:tgtEl>
                                          <p:spTgt spid="3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anim calcmode="lin" valueType="num">
                                      <p:cBhvr>
                                        <p:cTn id="44" dur="500" fill="hold"/>
                                        <p:tgtEl>
                                          <p:spTgt spid="32"/>
                                        </p:tgtEl>
                                        <p:attrNameLst>
                                          <p:attrName>ppt_x</p:attrName>
                                        </p:attrNameLst>
                                      </p:cBhvr>
                                      <p:tavLst>
                                        <p:tav tm="0">
                                          <p:val>
                                            <p:strVal val="#ppt_x"/>
                                          </p:val>
                                        </p:tav>
                                        <p:tav tm="100000">
                                          <p:val>
                                            <p:strVal val="#ppt_x"/>
                                          </p:val>
                                        </p:tav>
                                      </p:tavLst>
                                    </p:anim>
                                    <p:anim calcmode="lin" valueType="num">
                                      <p:cBhvr>
                                        <p:cTn id="45" dur="500" fill="hold"/>
                                        <p:tgtEl>
                                          <p:spTgt spid="32"/>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22" presetClass="entr" presetSubtype="4"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ppt_w</p:attrName>
                                        </p:attrNameLst>
                                      </p:cBhvr>
                                      <p:tavLst>
                                        <p:tav tm="0">
                                          <p:val>
                                            <p:fltVal val="0"/>
                                          </p:val>
                                        </p:tav>
                                        <p:tav tm="100000">
                                          <p:val>
                                            <p:strVal val="#ppt_w"/>
                                          </p:val>
                                        </p:tav>
                                      </p:tavLst>
                                    </p:anim>
                                    <p:anim calcmode="lin" valueType="num">
                                      <p:cBhvr>
                                        <p:cTn id="54" dur="500" fill="hold"/>
                                        <p:tgtEl>
                                          <p:spTgt spid="24"/>
                                        </p:tgtEl>
                                        <p:attrNameLst>
                                          <p:attrName>ppt_h</p:attrName>
                                        </p:attrNameLst>
                                      </p:cBhvr>
                                      <p:tavLst>
                                        <p:tav tm="0">
                                          <p:val>
                                            <p:fltVal val="0"/>
                                          </p:val>
                                        </p:tav>
                                        <p:tav tm="100000">
                                          <p:val>
                                            <p:strVal val="#ppt_h"/>
                                          </p:val>
                                        </p:tav>
                                      </p:tavLst>
                                    </p:anim>
                                    <p:animEffect transition="in" filter="fade">
                                      <p:cBhvr>
                                        <p:cTn id="55" dur="500"/>
                                        <p:tgtEl>
                                          <p:spTgt spid="24"/>
                                        </p:tgtEl>
                                      </p:cBhvr>
                                    </p:animEffect>
                                  </p:childTnLst>
                                </p:cTn>
                              </p:par>
                            </p:childTnLst>
                          </p:cTn>
                        </p:par>
                        <p:par>
                          <p:cTn id="56" fill="hold">
                            <p:stCondLst>
                              <p:cond delay="4000"/>
                            </p:stCondLst>
                            <p:childTnLst>
                              <p:par>
                                <p:cTn id="57" presetID="42"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anim calcmode="lin" valueType="num">
                                      <p:cBhvr>
                                        <p:cTn id="60" dur="500" fill="hold"/>
                                        <p:tgtEl>
                                          <p:spTgt spid="34"/>
                                        </p:tgtEl>
                                        <p:attrNameLst>
                                          <p:attrName>ppt_x</p:attrName>
                                        </p:attrNameLst>
                                      </p:cBhvr>
                                      <p:tavLst>
                                        <p:tav tm="0">
                                          <p:val>
                                            <p:strVal val="#ppt_x"/>
                                          </p:val>
                                        </p:tav>
                                        <p:tav tm="100000">
                                          <p:val>
                                            <p:strVal val="#ppt_x"/>
                                          </p:val>
                                        </p:tav>
                                      </p:tavLst>
                                    </p:anim>
                                    <p:anim calcmode="lin" valueType="num">
                                      <p:cBhvr>
                                        <p:cTn id="61" dur="500" fill="hold"/>
                                        <p:tgtEl>
                                          <p:spTgt spid="3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anim calcmode="lin" valueType="num">
                                      <p:cBhvr>
                                        <p:cTn id="65" dur="500" fill="hold"/>
                                        <p:tgtEl>
                                          <p:spTgt spid="18"/>
                                        </p:tgtEl>
                                        <p:attrNameLst>
                                          <p:attrName>ppt_x</p:attrName>
                                        </p:attrNameLst>
                                      </p:cBhvr>
                                      <p:tavLst>
                                        <p:tav tm="0">
                                          <p:val>
                                            <p:strVal val="#ppt_x"/>
                                          </p:val>
                                        </p:tav>
                                        <p:tav tm="100000">
                                          <p:val>
                                            <p:strVal val="#ppt_x"/>
                                          </p:val>
                                        </p:tav>
                                      </p:tavLst>
                                    </p:anim>
                                    <p:anim calcmode="lin" valueType="num">
                                      <p:cBhvr>
                                        <p:cTn id="66" dur="500" fill="hold"/>
                                        <p:tgtEl>
                                          <p:spTgt spid="18"/>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22" presetClass="entr" presetSubtype="4" fill="hold" grpId="0" nodeType="after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wipe(down)">
                                      <p:cBhvr>
                                        <p:cTn id="7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animBg="1"/>
      <p:bldP spid="13" grpId="1" bldLvl="0" animBg="1"/>
      <p:bldP spid="15" grpId="0" bldLvl="0" animBg="1"/>
      <p:bldP spid="16" grpId="0" bldLvl="0" animBg="1"/>
      <p:bldP spid="18" grpId="0"/>
      <p:bldP spid="23" grpId="0" bldLvl="0" animBg="1"/>
      <p:bldP spid="24" grpId="0" bldLvl="0" animBg="1"/>
      <p:bldP spid="25" grpId="0" bldLvl="0" animBg="1"/>
      <p:bldP spid="34" grpId="0"/>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924269" y="1424264"/>
            <a:ext cx="1278527" cy="1278527"/>
            <a:chOff x="3924269" y="1262904"/>
            <a:chExt cx="1278527" cy="1278527"/>
          </a:xfrm>
        </p:grpSpPr>
        <p:sp>
          <p:nvSpPr>
            <p:cNvPr id="3" name="椭圆 2"/>
            <p:cNvSpPr/>
            <p:nvPr/>
          </p:nvSpPr>
          <p:spPr>
            <a:xfrm>
              <a:off x="3924269" y="1262904"/>
              <a:ext cx="1278527" cy="1278527"/>
            </a:xfrm>
            <a:prstGeom prst="ellipse">
              <a:avLst/>
            </a:prstGeom>
            <a:solidFill>
              <a:schemeClr val="bg1"/>
            </a:solidFill>
            <a:ln w="635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76"/>
            <p:cNvSpPr txBox="1"/>
            <p:nvPr/>
          </p:nvSpPr>
          <p:spPr>
            <a:xfrm>
              <a:off x="4197634" y="1346948"/>
              <a:ext cx="641842" cy="1177245"/>
            </a:xfrm>
            <a:prstGeom prst="rect">
              <a:avLst/>
            </a:prstGeom>
            <a:noFill/>
          </p:spPr>
          <p:txBody>
            <a:bodyPr wrap="none" lIns="68580" tIns="34290" rIns="68580" bIns="34290" rtlCol="0">
              <a:spAutoFit/>
            </a:bodyPr>
            <a:lstStyle/>
            <a:p>
              <a:r>
                <a:rPr lang="en-US" altLang="zh-CN" sz="7200" b="1" dirty="0">
                  <a:solidFill>
                    <a:schemeClr val="tx1">
                      <a:lumMod val="65000"/>
                      <a:lumOff val="35000"/>
                    </a:schemeClr>
                  </a:solidFill>
                  <a:cs typeface="+mn-ea"/>
                  <a:sym typeface="+mn-lt"/>
                </a:rPr>
                <a:t>2</a:t>
              </a:r>
              <a:endParaRPr lang="zh-CN" altLang="en-US" sz="7200" b="1" dirty="0">
                <a:solidFill>
                  <a:schemeClr val="tx1">
                    <a:lumMod val="65000"/>
                    <a:lumOff val="35000"/>
                  </a:schemeClr>
                </a:solidFill>
                <a:cs typeface="+mn-ea"/>
                <a:sym typeface="+mn-lt"/>
              </a:endParaRPr>
            </a:p>
          </p:txBody>
        </p:sp>
      </p:grpSp>
      <p:sp>
        <p:nvSpPr>
          <p:cNvPr id="5" name="Freeform 63"/>
          <p:cNvSpPr>
            <a:spLocks noChangeAspect="1" noChangeArrowheads="1"/>
          </p:cNvSpPr>
          <p:nvPr/>
        </p:nvSpPr>
        <p:spPr bwMode="auto">
          <a:xfrm>
            <a:off x="2929581" y="2941436"/>
            <a:ext cx="524834" cy="628146"/>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1"/>
          </a:solidFill>
          <a:ln>
            <a:noFill/>
          </a:ln>
          <a:effectLst/>
        </p:spPr>
        <p:txBody>
          <a:bodyPr wrap="square" anchor="ctr">
            <a:noAutofit/>
          </a:bodyPr>
          <a:lstStyle/>
          <a:p>
            <a:pPr>
              <a:defRPr/>
            </a:pPr>
            <a:endParaRPr lang="en-US" sz="1800" dirty="0">
              <a:cs typeface="+mn-ea"/>
              <a:sym typeface="+mn-lt"/>
            </a:endParaRPr>
          </a:p>
        </p:txBody>
      </p:sp>
      <p:sp>
        <p:nvSpPr>
          <p:cNvPr id="6" name="文本框 106"/>
          <p:cNvSpPr txBox="1"/>
          <p:nvPr/>
        </p:nvSpPr>
        <p:spPr>
          <a:xfrm>
            <a:off x="3533626" y="2910946"/>
            <a:ext cx="2703304" cy="746358"/>
          </a:xfrm>
          <a:prstGeom prst="rect">
            <a:avLst/>
          </a:prstGeom>
          <a:noFill/>
        </p:spPr>
        <p:txBody>
          <a:bodyPr wrap="none" lIns="68580" tIns="34290" rIns="68580" bIns="34290" rtlCol="0">
            <a:spAutoFit/>
            <a:scene3d>
              <a:camera prst="orthographicFront"/>
              <a:lightRig rig="threePt" dir="t"/>
            </a:scene3d>
            <a:sp3d contourW="12700"/>
          </a:bodyPr>
          <a:lstStyle/>
          <a:p>
            <a:pPr algn="ctr"/>
            <a:r>
              <a:rPr lang="zh-CN" altLang="en-US" sz="4400" b="1" spc="600" dirty="0">
                <a:solidFill>
                  <a:schemeClr val="accent1">
                    <a:lumMod val="50000"/>
                  </a:schemeClr>
                </a:solidFill>
                <a:cs typeface="+mn-ea"/>
                <a:sym typeface="+mn-lt"/>
              </a:rPr>
              <a:t>后续目标</a:t>
            </a:r>
          </a:p>
        </p:txBody>
      </p:sp>
      <p:sp>
        <p:nvSpPr>
          <p:cNvPr id="7" name="文本框 107"/>
          <p:cNvSpPr txBox="1"/>
          <p:nvPr/>
        </p:nvSpPr>
        <p:spPr>
          <a:xfrm>
            <a:off x="2107490" y="3809800"/>
            <a:ext cx="5035727" cy="407804"/>
          </a:xfrm>
          <a:prstGeom prst="rect">
            <a:avLst/>
          </a:prstGeom>
          <a:noFill/>
        </p:spPr>
        <p:txBody>
          <a:bodyPr wrap="square" lIns="68580" tIns="34290" rIns="68580" bIns="34290" rtlCol="0">
            <a:spAutoFit/>
            <a:scene3d>
              <a:camera prst="orthographicFront"/>
              <a:lightRig rig="threePt" dir="t"/>
            </a:scene3d>
            <a:sp3d contourW="12700"/>
          </a:bodyPr>
          <a:lstStyle/>
          <a:p>
            <a:pPr algn="ctr"/>
            <a:r>
              <a:rPr lang="en-US" altLang="zh-CN" sz="1100" dirty="0">
                <a:solidFill>
                  <a:schemeClr val="tx1">
                    <a:lumMod val="85000"/>
                    <a:lumOff val="15000"/>
                  </a:schemeClr>
                </a:solidFill>
                <a:cs typeface="+mn-ea"/>
                <a:sym typeface="+mn-lt"/>
              </a:rPr>
              <a:t>print the presentation and make it into a film a wider field. print the presentation and make it into a film a wider field</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12"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色简约几何小清新工作汇报述职报告PPT"/>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zfly4zk">
      <a:majorFont>
        <a:latin typeface="字魂59号-创粗黑"/>
        <a:ea typeface="字魂59号-创粗黑"/>
        <a:cs typeface=""/>
      </a:majorFont>
      <a:minorFont>
        <a:latin typeface="字魂59号-创粗黑"/>
        <a:ea typeface="字魂59号-创粗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2959</Words>
  <Application>Microsoft Office PowerPoint</Application>
  <PresentationFormat>全屏显示(16:9)</PresentationFormat>
  <Paragraphs>259</Paragraphs>
  <Slides>28</Slides>
  <Notes>26</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28</vt:i4>
      </vt:variant>
    </vt:vector>
  </HeadingPairs>
  <TitlesOfParts>
    <vt:vector size="33" baseType="lpstr">
      <vt:lpstr>宋体</vt:lpstr>
      <vt:lpstr>字魂59号-创粗黑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阿豆PPT</dc:creator>
  <cp:keywords>51PPT模板网</cp:keywords>
  <cp:lastModifiedBy>阳光 男孩</cp:lastModifiedBy>
  <cp:revision>69</cp:revision>
  <dcterms:created xsi:type="dcterms:W3CDTF">2018-01-28T08:07:00Z</dcterms:created>
  <dcterms:modified xsi:type="dcterms:W3CDTF">2019-12-17T13:01:41Z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2052-10.8.0.6206</vt:lpwstr>
  </property>
</Properties>
</file>